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313" r:id="rId2"/>
    <p:sldId id="330" r:id="rId3"/>
    <p:sldId id="326" r:id="rId4"/>
    <p:sldId id="337" r:id="rId5"/>
    <p:sldId id="327" r:id="rId6"/>
    <p:sldId id="328" r:id="rId7"/>
    <p:sldId id="329" r:id="rId8"/>
    <p:sldId id="336" r:id="rId9"/>
    <p:sldId id="332" r:id="rId10"/>
    <p:sldId id="334" r:id="rId11"/>
    <p:sldId id="338" r:id="rId12"/>
    <p:sldId id="321" r:id="rId13"/>
    <p:sldId id="322" r:id="rId14"/>
    <p:sldId id="335" r:id="rId15"/>
  </p:sldIdLst>
  <p:sldSz cx="9144000" cy="6858000" type="screen4x3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F29C9C"/>
    <a:srgbClr val="008000"/>
    <a:srgbClr val="BBE0E3"/>
    <a:srgbClr val="CC00FF"/>
    <a:srgbClr val="FF0000"/>
    <a:srgbClr val="FFCC66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4" autoAdjust="0"/>
  </p:normalViewPr>
  <p:slideViewPr>
    <p:cSldViewPr>
      <p:cViewPr varScale="1">
        <p:scale>
          <a:sx n="48" d="100"/>
          <a:sy n="48" d="100"/>
        </p:scale>
        <p:origin x="-11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424D24C-6AE9-4966-A293-D9B3AAA55466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2BA9F5D-D1D5-4314-B5C6-BE32CF38A2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03B169-A753-4E29-96DE-71822D0B670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BA9F5D-D1D5-4314-B5C6-BE32CF38A280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BA9F5D-D1D5-4314-B5C6-BE32CF38A280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BA9F5D-D1D5-4314-B5C6-BE32CF38A280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BA9F5D-D1D5-4314-B5C6-BE32CF38A280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BA9F5D-D1D5-4314-B5C6-BE32CF38A280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BA9F5D-D1D5-4314-B5C6-BE32CF38A280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GB" sz="100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4162F3-0D66-46E8-B809-F0E92CE43D14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40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FC6182-273C-4D6F-8F51-610DEA2EDC85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2408238"/>
            <a:ext cx="8709025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484688"/>
            <a:ext cx="8709025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87813" y="6440488"/>
            <a:ext cx="94138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</p:spPr>
        <p:txBody>
          <a:bodyPr anchor="ctr"/>
          <a:lstStyle>
            <a:lvl1pPr algn="ctr">
              <a:defRPr sz="4400">
                <a:solidFill>
                  <a:srgbClr val="008000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i="1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anchor="t" anchorCtr="0"/>
          <a:lstStyle>
            <a:lvl1pPr>
              <a:defRPr/>
            </a:lvl1pPr>
          </a:lstStyle>
          <a:p>
            <a:pPr>
              <a:defRPr/>
            </a:pPr>
            <a:fld id="{89B8F56A-10CF-45EE-BC43-17A4B8CB095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0CD4-CD83-4DC0-9808-CF3F1264B7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50" y="152400"/>
            <a:ext cx="22288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5341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EEF9B-0BFF-4671-9AA5-4D20DAA1B31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9154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786DA-C8AE-4749-9B52-5A90CAFCED0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A74B2-ED69-4162-8C2B-D0CAE528F6B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8B89-3F3A-4056-8B87-BA810C39EA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DAF88-C366-4FEE-9790-35FB61602EF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968D-2F8B-4D36-BAA8-D30FD1515B2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2D0C5-3CC3-48BB-8E7B-AD53A4F559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CB6D9-45C1-4101-AE6D-84FAA0538F9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9EED4-E39C-45F7-A2B2-2053BD42533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06-9357-44F1-84FB-70CAECC9018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885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8A5D340-DEF2-468A-9A02-940BEB812AB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  <p:sldLayoutId id="21474839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p.s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library.thinkquest.org/20465/peaexp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3738" y="2667000"/>
            <a:ext cx="7772400" cy="14700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GB" sz="4000" dirty="0" smtClean="0"/>
              <a:t> </a:t>
            </a:r>
            <a:r>
              <a:rPr lang="en-GB" sz="3600" dirty="0" smtClean="0"/>
              <a:t>A101 Science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GB" sz="3200" b="0" dirty="0" smtClean="0"/>
              <a:t>Problem 12: My Parents and I</a:t>
            </a:r>
            <a:br>
              <a:rPr lang="en-GB" sz="3200" b="0" dirty="0" smtClean="0"/>
            </a:br>
            <a:endParaRPr lang="en-GB" sz="3200" b="0" dirty="0" smtClean="0"/>
          </a:p>
        </p:txBody>
      </p:sp>
      <p:pic>
        <p:nvPicPr>
          <p:cNvPr id="3075" name="Picture 4" descr="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6381750"/>
            <a:ext cx="1439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24300" y="6237288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838200"/>
          </a:xfrm>
        </p:spPr>
        <p:txBody>
          <a:bodyPr/>
          <a:lstStyle/>
          <a:p>
            <a:pPr eaLnBrk="1" hangingPunct="1"/>
            <a:r>
              <a:rPr lang="en-US" sz="2800" i="0" dirty="0" smtClean="0">
                <a:solidFill>
                  <a:srgbClr val="008000"/>
                </a:solidFill>
              </a:rPr>
              <a:t>6th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Expression of both dominant traits</a:t>
            </a:r>
            <a:endParaRPr lang="en-GB" dirty="0"/>
          </a:p>
        </p:txBody>
      </p:sp>
      <p:graphicFrame>
        <p:nvGraphicFramePr>
          <p:cNvPr id="4" name="Group 87"/>
          <p:cNvGraphicFramePr>
            <a:graphicFrameLocks noGrp="1"/>
          </p:cNvGraphicFramePr>
          <p:nvPr/>
        </p:nvGraphicFramePr>
        <p:xfrm>
          <a:off x="228601" y="1485900"/>
          <a:ext cx="8686799" cy="4160330"/>
        </p:xfrm>
        <a:graphic>
          <a:graphicData uri="http://schemas.openxmlformats.org/drawingml/2006/table">
            <a:tbl>
              <a:tblPr/>
              <a:tblGrid>
                <a:gridCol w="1447800"/>
                <a:gridCol w="2209799"/>
                <a:gridCol w="2438400"/>
                <a:gridCol w="2590800"/>
              </a:tblGrid>
              <a:tr h="1376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David’s parents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Forms of gene present in parent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47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children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Forms of gene present in children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AutoShape 977"/>
          <p:cNvSpPr>
            <a:spLocks noChangeAspect="1" noChangeArrowheads="1"/>
          </p:cNvSpPr>
          <p:nvPr/>
        </p:nvSpPr>
        <p:spPr bwMode="auto">
          <a:xfrm>
            <a:off x="5448301" y="2524125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1456"/>
          <p:cNvGrpSpPr>
            <a:grpSpLocks/>
          </p:cNvGrpSpPr>
          <p:nvPr/>
        </p:nvGrpSpPr>
        <p:grpSpPr bwMode="auto">
          <a:xfrm>
            <a:off x="2149475" y="1638300"/>
            <a:ext cx="3832225" cy="647700"/>
            <a:chOff x="1954" y="527"/>
            <a:chExt cx="2414" cy="408"/>
          </a:xfrm>
        </p:grpSpPr>
        <p:sp>
          <p:nvSpPr>
            <p:cNvPr id="7" name="Text Box 1056"/>
            <p:cNvSpPr txBox="1">
              <a:spLocks noChangeAspect="1" noChangeArrowheads="1"/>
            </p:cNvSpPr>
            <p:nvPr/>
          </p:nvSpPr>
          <p:spPr bwMode="auto">
            <a:xfrm>
              <a:off x="2952" y="695"/>
              <a:ext cx="23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</a:rPr>
                <a:t>×</a:t>
              </a:r>
              <a:endParaRPr lang="en-US" sz="1400" dirty="0"/>
            </a:p>
          </p:txBody>
        </p:sp>
        <p:sp>
          <p:nvSpPr>
            <p:cNvPr id="8" name="Text Box 1057"/>
            <p:cNvSpPr txBox="1">
              <a:spLocks noChangeAspect="1" noChangeArrowheads="1"/>
            </p:cNvSpPr>
            <p:nvPr/>
          </p:nvSpPr>
          <p:spPr bwMode="auto">
            <a:xfrm>
              <a:off x="1954" y="527"/>
              <a:ext cx="73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/>
                <a:t>Father</a:t>
              </a:r>
            </a:p>
            <a:p>
              <a:pPr algn="ctr"/>
              <a:endParaRPr lang="en-US" sz="1000"/>
            </a:p>
            <a:p>
              <a:pPr algn="ctr"/>
              <a:endParaRPr lang="en-US" sz="1000"/>
            </a:p>
            <a:p>
              <a:pPr algn="ctr"/>
              <a:endParaRPr lang="en-US" sz="1000"/>
            </a:p>
            <a:p>
              <a:pPr algn="ctr"/>
              <a:r>
                <a:rPr lang="en-US" sz="1400"/>
                <a:t>Blood Type A</a:t>
              </a:r>
            </a:p>
          </p:txBody>
        </p:sp>
        <p:sp>
          <p:nvSpPr>
            <p:cNvPr id="9" name="Text Box 1059"/>
            <p:cNvSpPr txBox="1">
              <a:spLocks noChangeAspect="1" noChangeArrowheads="1"/>
            </p:cNvSpPr>
            <p:nvPr/>
          </p:nvSpPr>
          <p:spPr bwMode="auto">
            <a:xfrm>
              <a:off x="3168" y="528"/>
              <a:ext cx="1200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 dirty="0"/>
                <a:t>Mother</a:t>
              </a:r>
            </a:p>
            <a:p>
              <a:pPr algn="ctr"/>
              <a:endParaRPr lang="en-US" sz="1000" dirty="0"/>
            </a:p>
            <a:p>
              <a:pPr algn="ctr"/>
              <a:endParaRPr lang="en-US" sz="1000" dirty="0"/>
            </a:p>
            <a:p>
              <a:pPr algn="ctr"/>
              <a:endParaRPr lang="en-US" sz="1000" dirty="0"/>
            </a:p>
            <a:p>
              <a:pPr algn="ctr"/>
              <a:r>
                <a:rPr lang="en-US" sz="1400" dirty="0"/>
                <a:t>Blood Type </a:t>
              </a:r>
            </a:p>
            <a:p>
              <a:pPr algn="ctr"/>
              <a:r>
                <a:rPr lang="en-US" sz="1400" dirty="0"/>
                <a:t>B</a:t>
              </a:r>
            </a:p>
          </p:txBody>
        </p:sp>
      </p:grpSp>
      <p:sp>
        <p:nvSpPr>
          <p:cNvPr id="10" name="Text Box 1478"/>
          <p:cNvSpPr txBox="1">
            <a:spLocks noChangeArrowheads="1"/>
          </p:cNvSpPr>
          <p:nvPr/>
        </p:nvSpPr>
        <p:spPr bwMode="auto">
          <a:xfrm>
            <a:off x="2247901" y="3719512"/>
            <a:ext cx="3276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600"/>
              <a:t>1:1:1:1</a:t>
            </a:r>
          </a:p>
          <a:p>
            <a:pPr algn="ctr">
              <a:spcBef>
                <a:spcPct val="50000"/>
              </a:spcBef>
            </a:pPr>
            <a:r>
              <a:rPr lang="en-SG" sz="1600"/>
              <a:t>Blood Types</a:t>
            </a:r>
          </a:p>
        </p:txBody>
      </p:sp>
      <p:sp>
        <p:nvSpPr>
          <p:cNvPr id="11" name="Rectangle 1437"/>
          <p:cNvSpPr>
            <a:spLocks noChangeArrowheads="1"/>
          </p:cNvSpPr>
          <p:nvPr/>
        </p:nvSpPr>
        <p:spPr bwMode="auto">
          <a:xfrm>
            <a:off x="4648200" y="3086100"/>
            <a:ext cx="914400" cy="92075"/>
          </a:xfrm>
          <a:prstGeom prst="rect">
            <a:avLst/>
          </a:prstGeom>
          <a:solidFill>
            <a:srgbClr val="006600"/>
          </a:solidFill>
          <a:ln w="3175" algn="ctr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433"/>
          <p:cNvSpPr>
            <a:spLocks noChangeArrowheads="1"/>
          </p:cNvSpPr>
          <p:nvPr/>
        </p:nvSpPr>
        <p:spPr bwMode="auto">
          <a:xfrm>
            <a:off x="2286000" y="3086100"/>
            <a:ext cx="914400" cy="92075"/>
          </a:xfrm>
          <a:prstGeom prst="rect">
            <a:avLst/>
          </a:prstGeom>
          <a:solidFill>
            <a:srgbClr val="C00000"/>
          </a:solidFill>
          <a:ln w="3175" algn="ctr">
            <a:solidFill>
              <a:srgbClr val="C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 bwMode="auto">
          <a:xfrm>
            <a:off x="5143500" y="4816475"/>
            <a:ext cx="1143000" cy="914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4799" y="5761037"/>
            <a:ext cx="6477001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342000">
              <a:buFont typeface="Arial" pitchFamily="34" charset="0"/>
              <a:buChar char="•"/>
            </a:pPr>
            <a:r>
              <a:rPr lang="en-SG" sz="2000" dirty="0">
                <a:latin typeface="+mn-lt"/>
                <a:cs typeface="+mn-cs"/>
              </a:rPr>
              <a:t>All blood types are possible </a:t>
            </a:r>
            <a:r>
              <a:rPr lang="en-SG" sz="2000" dirty="0"/>
              <a:t>for David’s </a:t>
            </a:r>
            <a:r>
              <a:rPr lang="en-SG" sz="2000" dirty="0" smtClean="0"/>
              <a:t>siblings.</a:t>
            </a:r>
            <a:endParaRPr lang="en-SG" sz="2000" dirty="0"/>
          </a:p>
        </p:txBody>
      </p:sp>
      <p:sp>
        <p:nvSpPr>
          <p:cNvPr id="15" name="Rectangle 1433"/>
          <p:cNvSpPr>
            <a:spLocks noChangeArrowheads="1"/>
          </p:cNvSpPr>
          <p:nvPr/>
        </p:nvSpPr>
        <p:spPr bwMode="auto">
          <a:xfrm>
            <a:off x="2286000" y="3268662"/>
            <a:ext cx="914400" cy="9207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 algn="ctr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1433"/>
          <p:cNvSpPr>
            <a:spLocks noChangeArrowheads="1"/>
          </p:cNvSpPr>
          <p:nvPr/>
        </p:nvSpPr>
        <p:spPr bwMode="auto">
          <a:xfrm>
            <a:off x="4648200" y="3268662"/>
            <a:ext cx="914400" cy="9207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 algn="ctr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7" name="Group 58"/>
          <p:cNvGrpSpPr>
            <a:grpSpLocks/>
          </p:cNvGrpSpPr>
          <p:nvPr/>
        </p:nvGrpSpPr>
        <p:grpSpPr bwMode="auto">
          <a:xfrm>
            <a:off x="2967566" y="5113790"/>
            <a:ext cx="920750" cy="285750"/>
            <a:chOff x="4260850" y="5256529"/>
            <a:chExt cx="920750" cy="285750"/>
          </a:xfrm>
        </p:grpSpPr>
        <p:sp>
          <p:nvSpPr>
            <p:cNvPr id="18" name="Rectangle 1449"/>
            <p:cNvSpPr>
              <a:spLocks noChangeArrowheads="1"/>
            </p:cNvSpPr>
            <p:nvPr/>
          </p:nvSpPr>
          <p:spPr bwMode="auto">
            <a:xfrm>
              <a:off x="4260850" y="5256529"/>
              <a:ext cx="914400" cy="92075"/>
            </a:xfrm>
            <a:prstGeom prst="rect">
              <a:avLst/>
            </a:prstGeom>
            <a:solidFill>
              <a:srgbClr val="C00000"/>
            </a:solidFill>
            <a:ln w="3175" algn="ctr">
              <a:solidFill>
                <a:srgbClr val="C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442"/>
            <p:cNvSpPr>
              <a:spLocks noChangeArrowheads="1"/>
            </p:cNvSpPr>
            <p:nvPr/>
          </p:nvSpPr>
          <p:spPr bwMode="auto">
            <a:xfrm>
              <a:off x="4267200" y="5450204"/>
              <a:ext cx="914400" cy="92075"/>
            </a:xfrm>
            <a:prstGeom prst="rect">
              <a:avLst/>
            </a:prstGeom>
            <a:solidFill>
              <a:srgbClr val="002060"/>
            </a:solidFill>
            <a:ln w="3175" algn="ctr">
              <a:solidFill>
                <a:srgbClr val="00206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60"/>
          <p:cNvGrpSpPr>
            <a:grpSpLocks/>
          </p:cNvGrpSpPr>
          <p:nvPr/>
        </p:nvGrpSpPr>
        <p:grpSpPr bwMode="auto">
          <a:xfrm>
            <a:off x="4106333" y="5120140"/>
            <a:ext cx="920750" cy="273050"/>
            <a:chOff x="5410200" y="5269229"/>
            <a:chExt cx="920750" cy="273050"/>
          </a:xfrm>
        </p:grpSpPr>
        <p:sp>
          <p:nvSpPr>
            <p:cNvPr id="21" name="Rectangle 1451"/>
            <p:cNvSpPr>
              <a:spLocks noChangeArrowheads="1"/>
            </p:cNvSpPr>
            <p:nvPr/>
          </p:nvSpPr>
          <p:spPr bwMode="auto">
            <a:xfrm>
              <a:off x="5416550" y="5269229"/>
              <a:ext cx="914400" cy="92075"/>
            </a:xfrm>
            <a:prstGeom prst="rect">
              <a:avLst/>
            </a:prstGeom>
            <a:solidFill>
              <a:srgbClr val="006600"/>
            </a:solidFill>
            <a:ln w="3175" algn="ctr">
              <a:solidFill>
                <a:srgbClr val="00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1442"/>
            <p:cNvSpPr>
              <a:spLocks noChangeArrowheads="1"/>
            </p:cNvSpPr>
            <p:nvPr/>
          </p:nvSpPr>
          <p:spPr bwMode="auto">
            <a:xfrm>
              <a:off x="5410200" y="5450204"/>
              <a:ext cx="914400" cy="92075"/>
            </a:xfrm>
            <a:prstGeom prst="rect">
              <a:avLst/>
            </a:prstGeom>
            <a:solidFill>
              <a:srgbClr val="002060"/>
            </a:solidFill>
            <a:ln w="3175" algn="ctr">
              <a:solidFill>
                <a:srgbClr val="00206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57"/>
          <p:cNvGrpSpPr>
            <a:grpSpLocks/>
          </p:cNvGrpSpPr>
          <p:nvPr/>
        </p:nvGrpSpPr>
        <p:grpSpPr bwMode="auto">
          <a:xfrm>
            <a:off x="1835149" y="5113790"/>
            <a:ext cx="914400" cy="285750"/>
            <a:chOff x="3143250" y="5256529"/>
            <a:chExt cx="914400" cy="285750"/>
          </a:xfrm>
        </p:grpSpPr>
        <p:sp>
          <p:nvSpPr>
            <p:cNvPr id="24" name="Rectangle 1441"/>
            <p:cNvSpPr>
              <a:spLocks noChangeArrowheads="1"/>
            </p:cNvSpPr>
            <p:nvPr/>
          </p:nvSpPr>
          <p:spPr bwMode="auto">
            <a:xfrm>
              <a:off x="3143250" y="5256529"/>
              <a:ext cx="914400" cy="92075"/>
            </a:xfrm>
            <a:prstGeom prst="rect">
              <a:avLst/>
            </a:prstGeom>
            <a:solidFill>
              <a:srgbClr val="C00000"/>
            </a:solidFill>
            <a:ln w="3175" algn="ctr">
              <a:solidFill>
                <a:srgbClr val="C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1442"/>
            <p:cNvSpPr>
              <a:spLocks noChangeArrowheads="1"/>
            </p:cNvSpPr>
            <p:nvPr/>
          </p:nvSpPr>
          <p:spPr bwMode="auto">
            <a:xfrm>
              <a:off x="3143250" y="5450204"/>
              <a:ext cx="914400" cy="92075"/>
            </a:xfrm>
            <a:prstGeom prst="rect">
              <a:avLst/>
            </a:prstGeom>
            <a:solidFill>
              <a:srgbClr val="006600"/>
            </a:solidFill>
            <a:ln w="3175" algn="ctr">
              <a:solidFill>
                <a:srgbClr val="0066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63"/>
          <p:cNvGrpSpPr>
            <a:grpSpLocks/>
          </p:cNvGrpSpPr>
          <p:nvPr/>
        </p:nvGrpSpPr>
        <p:grpSpPr bwMode="auto">
          <a:xfrm>
            <a:off x="5245099" y="5104265"/>
            <a:ext cx="914400" cy="304800"/>
            <a:chOff x="6553200" y="5257800"/>
            <a:chExt cx="914400" cy="304800"/>
          </a:xfrm>
        </p:grpSpPr>
        <p:sp>
          <p:nvSpPr>
            <p:cNvPr id="27" name="Rectangle 1442"/>
            <p:cNvSpPr>
              <a:spLocks noChangeArrowheads="1"/>
            </p:cNvSpPr>
            <p:nvPr/>
          </p:nvSpPr>
          <p:spPr bwMode="auto">
            <a:xfrm>
              <a:off x="6553200" y="5470525"/>
              <a:ext cx="914400" cy="92075"/>
            </a:xfrm>
            <a:prstGeom prst="rect">
              <a:avLst/>
            </a:prstGeom>
            <a:solidFill>
              <a:srgbClr val="002060"/>
            </a:solidFill>
            <a:ln w="3175" algn="ctr">
              <a:solidFill>
                <a:srgbClr val="00206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1442"/>
            <p:cNvSpPr>
              <a:spLocks noChangeArrowheads="1"/>
            </p:cNvSpPr>
            <p:nvPr/>
          </p:nvSpPr>
          <p:spPr bwMode="auto">
            <a:xfrm>
              <a:off x="6553200" y="5257800"/>
              <a:ext cx="914400" cy="92075"/>
            </a:xfrm>
            <a:prstGeom prst="rect">
              <a:avLst/>
            </a:prstGeom>
            <a:solidFill>
              <a:srgbClr val="002060"/>
            </a:solidFill>
            <a:ln w="3175" algn="ctr">
              <a:solidFill>
                <a:srgbClr val="00206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057400" y="4538246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/>
              <a:t>AB</a:t>
            </a:r>
            <a:endParaRPr lang="en-GB" sz="1600" dirty="0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048000" y="4538246"/>
            <a:ext cx="76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/>
              <a:t>AO</a:t>
            </a:r>
            <a:endParaRPr lang="en-GB" sz="1600" dirty="0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267200" y="4538246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/>
              <a:t>BO</a:t>
            </a:r>
            <a:endParaRPr lang="en-GB" sz="1600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410200" y="4538246"/>
            <a:ext cx="609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OO</a:t>
            </a:r>
            <a:endParaRPr lang="en-GB" sz="1600"/>
          </a:p>
        </p:txBody>
      </p:sp>
      <p:sp>
        <p:nvSpPr>
          <p:cNvPr id="33" name="Text Box 1478"/>
          <p:cNvSpPr txBox="1">
            <a:spLocks noChangeArrowheads="1"/>
          </p:cNvSpPr>
          <p:nvPr/>
        </p:nvSpPr>
        <p:spPr bwMode="auto">
          <a:xfrm>
            <a:off x="6362701" y="1570037"/>
            <a:ext cx="25146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600" dirty="0"/>
              <a:t>Possible </a:t>
            </a:r>
            <a:r>
              <a:rPr lang="en-SG" sz="1600" dirty="0" smtClean="0"/>
              <a:t>alleles present </a:t>
            </a:r>
            <a:r>
              <a:rPr lang="en-SG" sz="1600" dirty="0"/>
              <a:t>in parents</a:t>
            </a:r>
          </a:p>
          <a:p>
            <a:pPr algn="ctr">
              <a:spcBef>
                <a:spcPct val="50000"/>
              </a:spcBef>
            </a:pPr>
            <a:endParaRPr lang="en-SG" sz="1600" dirty="0"/>
          </a:p>
          <a:p>
            <a:pPr algn="ctr">
              <a:spcBef>
                <a:spcPct val="50000"/>
              </a:spcBef>
            </a:pPr>
            <a:endParaRPr lang="en-SG" sz="1600" dirty="0"/>
          </a:p>
          <a:p>
            <a:pPr algn="ctr">
              <a:spcBef>
                <a:spcPct val="50000"/>
              </a:spcBef>
            </a:pPr>
            <a:endParaRPr lang="en-SG" sz="1600" dirty="0"/>
          </a:p>
          <a:p>
            <a:pPr algn="ctr">
              <a:spcBef>
                <a:spcPct val="50000"/>
              </a:spcBef>
            </a:pPr>
            <a:r>
              <a:rPr lang="en-SG" sz="1600" dirty="0"/>
              <a:t> </a:t>
            </a:r>
          </a:p>
          <a:p>
            <a:pPr algn="ctr">
              <a:spcBef>
                <a:spcPct val="50000"/>
              </a:spcBef>
            </a:pPr>
            <a:endParaRPr lang="en-SG" sz="1600" dirty="0"/>
          </a:p>
        </p:txBody>
      </p:sp>
      <p:sp>
        <p:nvSpPr>
          <p:cNvPr id="34" name="Rectangle 1433"/>
          <p:cNvSpPr>
            <a:spLocks noChangeArrowheads="1"/>
          </p:cNvSpPr>
          <p:nvPr/>
        </p:nvSpPr>
        <p:spPr bwMode="auto">
          <a:xfrm>
            <a:off x="7772401" y="2446337"/>
            <a:ext cx="914400" cy="92075"/>
          </a:xfrm>
          <a:prstGeom prst="rect">
            <a:avLst/>
          </a:prstGeom>
          <a:solidFill>
            <a:srgbClr val="C00000"/>
          </a:solidFill>
          <a:ln w="3175" algn="ctr">
            <a:solidFill>
              <a:srgbClr val="C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1433"/>
          <p:cNvSpPr>
            <a:spLocks noChangeArrowheads="1"/>
          </p:cNvSpPr>
          <p:nvPr/>
        </p:nvSpPr>
        <p:spPr bwMode="auto">
          <a:xfrm>
            <a:off x="7772401" y="2628900"/>
            <a:ext cx="914400" cy="9207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 algn="ctr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6" name="Rectangle 1433"/>
          <p:cNvSpPr>
            <a:spLocks noChangeArrowheads="1"/>
          </p:cNvSpPr>
          <p:nvPr/>
        </p:nvSpPr>
        <p:spPr bwMode="auto">
          <a:xfrm>
            <a:off x="6591301" y="2454275"/>
            <a:ext cx="914400" cy="92075"/>
          </a:xfrm>
          <a:prstGeom prst="rect">
            <a:avLst/>
          </a:prstGeom>
          <a:solidFill>
            <a:srgbClr val="C00000"/>
          </a:solidFill>
          <a:ln w="3175" algn="ctr">
            <a:solidFill>
              <a:srgbClr val="C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Rectangle 1433"/>
          <p:cNvSpPr>
            <a:spLocks noChangeArrowheads="1"/>
          </p:cNvSpPr>
          <p:nvPr/>
        </p:nvSpPr>
        <p:spPr bwMode="auto">
          <a:xfrm>
            <a:off x="6591301" y="2628900"/>
            <a:ext cx="914400" cy="92075"/>
          </a:xfrm>
          <a:prstGeom prst="rect">
            <a:avLst/>
          </a:prstGeom>
          <a:solidFill>
            <a:srgbClr val="C00000"/>
          </a:solidFill>
          <a:ln w="3175" algn="ctr">
            <a:solidFill>
              <a:srgbClr val="C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Rectangle 1437"/>
          <p:cNvSpPr>
            <a:spLocks noChangeArrowheads="1"/>
          </p:cNvSpPr>
          <p:nvPr/>
        </p:nvSpPr>
        <p:spPr bwMode="auto">
          <a:xfrm>
            <a:off x="6591301" y="3132137"/>
            <a:ext cx="914400" cy="92075"/>
          </a:xfrm>
          <a:prstGeom prst="rect">
            <a:avLst/>
          </a:prstGeom>
          <a:solidFill>
            <a:srgbClr val="006600"/>
          </a:solidFill>
          <a:ln w="3175" algn="ctr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" name="Rectangle 1433"/>
          <p:cNvSpPr>
            <a:spLocks noChangeArrowheads="1"/>
          </p:cNvSpPr>
          <p:nvPr/>
        </p:nvSpPr>
        <p:spPr bwMode="auto">
          <a:xfrm>
            <a:off x="6591301" y="3314700"/>
            <a:ext cx="914400" cy="9207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 algn="ctr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0" name="Rectangle 1437"/>
          <p:cNvSpPr>
            <a:spLocks noChangeArrowheads="1"/>
          </p:cNvSpPr>
          <p:nvPr/>
        </p:nvSpPr>
        <p:spPr bwMode="auto">
          <a:xfrm>
            <a:off x="7772401" y="3132137"/>
            <a:ext cx="914400" cy="92075"/>
          </a:xfrm>
          <a:prstGeom prst="rect">
            <a:avLst/>
          </a:prstGeom>
          <a:solidFill>
            <a:srgbClr val="006600"/>
          </a:solidFill>
          <a:ln w="3175" algn="ctr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1437"/>
          <p:cNvSpPr>
            <a:spLocks noChangeArrowheads="1"/>
          </p:cNvSpPr>
          <p:nvPr/>
        </p:nvSpPr>
        <p:spPr bwMode="auto">
          <a:xfrm>
            <a:off x="7772401" y="3322637"/>
            <a:ext cx="914400" cy="92075"/>
          </a:xfrm>
          <a:prstGeom prst="rect">
            <a:avLst/>
          </a:prstGeom>
          <a:solidFill>
            <a:srgbClr val="006600"/>
          </a:solidFill>
          <a:ln w="3175" algn="ctr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162801" y="2065337"/>
            <a:ext cx="1104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Father</a:t>
            </a:r>
            <a:endParaRPr lang="en-GB" sz="1600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124701" y="2762250"/>
            <a:ext cx="1104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Mother</a:t>
            </a:r>
            <a:endParaRPr lang="en-GB" sz="1600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743701" y="2674937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AA</a:t>
            </a:r>
            <a:endParaRPr lang="en-GB" sz="1600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8001001" y="2679700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AO</a:t>
            </a:r>
            <a:endParaRPr lang="en-GB" sz="1600"/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781801" y="3365500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BO</a:t>
            </a:r>
            <a:endParaRPr lang="en-GB" sz="1600"/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962901" y="3360737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BB</a:t>
            </a:r>
            <a:endParaRPr lang="en-GB" sz="1600"/>
          </a:p>
        </p:txBody>
      </p:sp>
      <p:sp>
        <p:nvSpPr>
          <p:cNvPr id="48" name="Text Box 1478"/>
          <p:cNvSpPr txBox="1">
            <a:spLocks noChangeArrowheads="1"/>
          </p:cNvSpPr>
          <p:nvPr/>
        </p:nvSpPr>
        <p:spPr bwMode="auto">
          <a:xfrm>
            <a:off x="6400801" y="3779837"/>
            <a:ext cx="2438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400" dirty="0"/>
              <a:t>For David’s blood to be O, </a:t>
            </a:r>
            <a:r>
              <a:rPr lang="en-SG" sz="1400" dirty="0" smtClean="0"/>
              <a:t>alleles for blood type O must be present in each parent. </a:t>
            </a:r>
            <a:endParaRPr lang="en-SG" sz="1400" dirty="0"/>
          </a:p>
        </p:txBody>
      </p:sp>
      <p:grpSp>
        <p:nvGrpSpPr>
          <p:cNvPr id="49" name="Group 82"/>
          <p:cNvGrpSpPr>
            <a:grpSpLocks/>
          </p:cNvGrpSpPr>
          <p:nvPr/>
        </p:nvGrpSpPr>
        <p:grpSpPr bwMode="auto">
          <a:xfrm>
            <a:off x="6553201" y="2370137"/>
            <a:ext cx="1028700" cy="419100"/>
            <a:chOff x="6515100" y="2667000"/>
            <a:chExt cx="1028700" cy="419100"/>
          </a:xfrm>
        </p:grpSpPr>
        <p:cxnSp>
          <p:nvCxnSpPr>
            <p:cNvPr id="50" name="Straight Connector 49"/>
            <p:cNvCxnSpPr/>
            <p:nvPr/>
          </p:nvCxnSpPr>
          <p:spPr>
            <a:xfrm rot="10800000">
              <a:off x="6591300" y="2705100"/>
              <a:ext cx="952500" cy="381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0800000" flipV="1">
              <a:off x="6515100" y="2667000"/>
              <a:ext cx="914400" cy="4191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83"/>
          <p:cNvGrpSpPr>
            <a:grpSpLocks/>
          </p:cNvGrpSpPr>
          <p:nvPr/>
        </p:nvGrpSpPr>
        <p:grpSpPr bwMode="auto">
          <a:xfrm>
            <a:off x="7772401" y="3017837"/>
            <a:ext cx="1028700" cy="419100"/>
            <a:chOff x="6515100" y="2667000"/>
            <a:chExt cx="1028700" cy="419100"/>
          </a:xfrm>
        </p:grpSpPr>
        <p:cxnSp>
          <p:nvCxnSpPr>
            <p:cNvPr id="53" name="Straight Connector 52"/>
            <p:cNvCxnSpPr/>
            <p:nvPr/>
          </p:nvCxnSpPr>
          <p:spPr>
            <a:xfrm rot="10800000">
              <a:off x="6591300" y="2705100"/>
              <a:ext cx="952500" cy="381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0800000" flipV="1">
              <a:off x="6515100" y="2667000"/>
              <a:ext cx="914400" cy="4191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1478"/>
          <p:cNvSpPr txBox="1">
            <a:spLocks noChangeArrowheads="1"/>
          </p:cNvSpPr>
          <p:nvPr/>
        </p:nvSpPr>
        <p:spPr bwMode="auto">
          <a:xfrm>
            <a:off x="6400801" y="4579937"/>
            <a:ext cx="2438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600"/>
              <a:t>It is possible for parents with blood types A and B to have blood type O children. </a:t>
            </a:r>
          </a:p>
        </p:txBody>
      </p:sp>
      <p:cxnSp>
        <p:nvCxnSpPr>
          <p:cNvPr id="56" name="Straight Arrow Connector 55"/>
          <p:cNvCxnSpPr>
            <a:stCxn id="12" idx="2"/>
            <a:endCxn id="24" idx="2"/>
          </p:cNvCxnSpPr>
          <p:nvPr/>
        </p:nvCxnSpPr>
        <p:spPr>
          <a:xfrm rot="5400000">
            <a:off x="1503930" y="3966595"/>
            <a:ext cx="2027690" cy="4508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1" idx="2"/>
            <a:endCxn id="25" idx="0"/>
          </p:cNvCxnSpPr>
          <p:nvPr/>
        </p:nvCxnSpPr>
        <p:spPr>
          <a:xfrm rot="5400000">
            <a:off x="2634230" y="2836295"/>
            <a:ext cx="2129290" cy="28130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2" idx="2"/>
            <a:endCxn id="18" idx="0"/>
          </p:cNvCxnSpPr>
          <p:nvPr/>
        </p:nvCxnSpPr>
        <p:spPr>
          <a:xfrm rot="16200000" flipH="1">
            <a:off x="2116176" y="3805199"/>
            <a:ext cx="1935615" cy="681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6" idx="2"/>
            <a:endCxn id="19" idx="0"/>
          </p:cNvCxnSpPr>
          <p:nvPr/>
        </p:nvCxnSpPr>
        <p:spPr>
          <a:xfrm rot="5400000">
            <a:off x="3294894" y="3496959"/>
            <a:ext cx="1946728" cy="16742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1" idx="2"/>
            <a:endCxn id="21" idx="0"/>
          </p:cNvCxnSpPr>
          <p:nvPr/>
        </p:nvCxnSpPr>
        <p:spPr>
          <a:xfrm rot="5400000">
            <a:off x="3866660" y="3881399"/>
            <a:ext cx="1941965" cy="5355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5" idx="2"/>
            <a:endCxn id="22" idx="0"/>
          </p:cNvCxnSpPr>
          <p:nvPr/>
        </p:nvCxnSpPr>
        <p:spPr>
          <a:xfrm rot="16200000" flipH="1">
            <a:off x="2683177" y="3420759"/>
            <a:ext cx="1940378" cy="18203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5" idx="2"/>
            <a:endCxn id="27" idx="0"/>
          </p:cNvCxnSpPr>
          <p:nvPr/>
        </p:nvCxnSpPr>
        <p:spPr>
          <a:xfrm rot="16200000" flipH="1">
            <a:off x="3244623" y="2859313"/>
            <a:ext cx="1956253" cy="29590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6" idx="2"/>
            <a:endCxn id="28" idx="0"/>
          </p:cNvCxnSpPr>
          <p:nvPr/>
        </p:nvCxnSpPr>
        <p:spPr>
          <a:xfrm rot="16200000" flipH="1">
            <a:off x="4532085" y="3934051"/>
            <a:ext cx="1743528" cy="5968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3" grpId="1" animBg="1"/>
      <p:bldP spid="13" grpId="2" animBg="1"/>
      <p:bldP spid="15" grpId="0" animBg="1"/>
      <p:bldP spid="16" grpId="0" animBg="1"/>
      <p:bldP spid="29" grpId="0"/>
      <p:bldP spid="30" grpId="0"/>
      <p:bldP spid="31" grpId="0"/>
      <p:bldP spid="32" grpId="0"/>
      <p:bldP spid="32" grpId="1"/>
      <p:bldP spid="32" grpId="2"/>
      <p:bldP spid="3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/>
      <p:bldP spid="43" grpId="0"/>
      <p:bldP spid="44" grpId="0"/>
      <p:bldP spid="45" grpId="0"/>
      <p:bldP spid="46" grpId="0"/>
      <p:bldP spid="47" grpId="0"/>
      <p:bldP spid="48" grpId="0"/>
      <p:bldP spid="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Going Further</a:t>
            </a:r>
            <a:endParaRPr lang="en-GB" dirty="0"/>
          </a:p>
        </p:txBody>
      </p:sp>
      <p:graphicFrame>
        <p:nvGraphicFramePr>
          <p:cNvPr id="4" name="Group 87"/>
          <p:cNvGraphicFramePr>
            <a:graphicFrameLocks noGrp="1"/>
          </p:cNvGraphicFramePr>
          <p:nvPr/>
        </p:nvGraphicFramePr>
        <p:xfrm>
          <a:off x="1253593" y="1374060"/>
          <a:ext cx="6095999" cy="4511247"/>
        </p:xfrm>
        <a:graphic>
          <a:graphicData uri="http://schemas.openxmlformats.org/drawingml/2006/table">
            <a:tbl>
              <a:tblPr/>
              <a:tblGrid>
                <a:gridCol w="1447800"/>
                <a:gridCol w="2209799"/>
                <a:gridCol w="2438400"/>
              </a:tblGrid>
              <a:tr h="1376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the animal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7387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Forms of gene present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47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offspring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Forms of gene present in children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1456"/>
          <p:cNvGrpSpPr>
            <a:grpSpLocks/>
          </p:cNvGrpSpPr>
          <p:nvPr/>
        </p:nvGrpSpPr>
        <p:grpSpPr bwMode="auto">
          <a:xfrm>
            <a:off x="3009307" y="1639888"/>
            <a:ext cx="4122738" cy="646113"/>
            <a:chOff x="1771" y="528"/>
            <a:chExt cx="2597" cy="407"/>
          </a:xfrm>
        </p:grpSpPr>
        <p:sp>
          <p:nvSpPr>
            <p:cNvPr id="7" name="Text Box 1056"/>
            <p:cNvSpPr txBox="1">
              <a:spLocks noChangeAspect="1" noChangeArrowheads="1"/>
            </p:cNvSpPr>
            <p:nvPr/>
          </p:nvSpPr>
          <p:spPr bwMode="auto">
            <a:xfrm>
              <a:off x="2952" y="695"/>
              <a:ext cx="23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</a:rPr>
                <a:t>×</a:t>
              </a:r>
              <a:endParaRPr lang="en-US" sz="1400" dirty="0"/>
            </a:p>
          </p:txBody>
        </p:sp>
        <p:sp>
          <p:nvSpPr>
            <p:cNvPr id="8" name="Text Box 1057"/>
            <p:cNvSpPr txBox="1">
              <a:spLocks noChangeAspect="1" noChangeArrowheads="1"/>
            </p:cNvSpPr>
            <p:nvPr/>
          </p:nvSpPr>
          <p:spPr bwMode="auto">
            <a:xfrm>
              <a:off x="1771" y="538"/>
              <a:ext cx="1157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 dirty="0" smtClean="0"/>
                <a:t>Mixture of white and red fur</a:t>
              </a:r>
              <a:endParaRPr lang="en-US" sz="1600" b="1" dirty="0"/>
            </a:p>
            <a:p>
              <a:pPr algn="ctr"/>
              <a:endParaRPr lang="en-US" sz="1000" dirty="0"/>
            </a:p>
            <a:p>
              <a:pPr algn="ctr"/>
              <a:endParaRPr lang="en-US" sz="1000" dirty="0"/>
            </a:p>
            <a:p>
              <a:pPr algn="ctr"/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9" name="Text Box 1059"/>
            <p:cNvSpPr txBox="1">
              <a:spLocks noChangeAspect="1" noChangeArrowheads="1"/>
            </p:cNvSpPr>
            <p:nvPr/>
          </p:nvSpPr>
          <p:spPr bwMode="auto">
            <a:xfrm>
              <a:off x="3168" y="528"/>
              <a:ext cx="1200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 dirty="0" smtClean="0"/>
                <a:t>Mixture of white and red fur</a:t>
              </a:r>
              <a:endParaRPr lang="en-US" sz="1600" b="1" dirty="0"/>
            </a:p>
            <a:p>
              <a:pPr algn="ctr"/>
              <a:endParaRPr lang="en-US" sz="1000" dirty="0"/>
            </a:p>
            <a:p>
              <a:pPr algn="ctr"/>
              <a:endParaRPr lang="en-US" sz="1000" dirty="0"/>
            </a:p>
            <a:p>
              <a:pPr algn="ctr"/>
              <a:endParaRPr lang="en-US" sz="1000" dirty="0"/>
            </a:p>
            <a:p>
              <a:pPr algn="ctr"/>
              <a:r>
                <a:rPr lang="en-US" sz="1400" dirty="0" smtClean="0"/>
                <a:t> </a:t>
              </a:r>
              <a:endParaRPr lang="en-US" sz="1400" dirty="0"/>
            </a:p>
          </p:txBody>
        </p:sp>
      </p:grpSp>
      <p:sp>
        <p:nvSpPr>
          <p:cNvPr id="10" name="Text Box 1478"/>
          <p:cNvSpPr txBox="1">
            <a:spLocks noChangeArrowheads="1"/>
          </p:cNvSpPr>
          <p:nvPr/>
        </p:nvSpPr>
        <p:spPr bwMode="auto">
          <a:xfrm>
            <a:off x="3385980" y="4065636"/>
            <a:ext cx="3276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600" dirty="0" smtClean="0"/>
              <a:t>Fur Colours</a:t>
            </a:r>
            <a:endParaRPr lang="en-SG" sz="1600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20652" y="5981700"/>
            <a:ext cx="792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342000">
              <a:buFont typeface="Arial" pitchFamily="34" charset="0"/>
              <a:buChar char="•"/>
            </a:pPr>
            <a:r>
              <a:rPr lang="en-SG" dirty="0" smtClean="0">
                <a:latin typeface="+mn-lt"/>
                <a:cs typeface="+mn-cs"/>
              </a:rPr>
              <a:t>The offspring can have red, white or a mixture of red and white fur   </a:t>
            </a:r>
          </a:p>
          <a:p>
            <a:pPr indent="-342000"/>
            <a:r>
              <a:rPr lang="en-SG" dirty="0" smtClean="0">
                <a:latin typeface="+mn-lt"/>
                <a:cs typeface="+mn-cs"/>
              </a:rPr>
              <a:t>      colour</a:t>
            </a:r>
            <a:r>
              <a:rPr lang="en-SG" dirty="0" smtClean="0"/>
              <a:t>.</a:t>
            </a:r>
            <a:endParaRPr lang="en-SG" dirty="0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069534" y="5410200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smtClean="0"/>
              <a:t>RR</a:t>
            </a:r>
            <a:endParaRPr lang="en-GB" sz="1600" dirty="0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076700" y="5410200"/>
            <a:ext cx="76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smtClean="0"/>
              <a:t>RW</a:t>
            </a:r>
            <a:endParaRPr lang="en-GB" sz="1600" dirty="0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181600" y="5416344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smtClean="0"/>
              <a:t>WR</a:t>
            </a:r>
            <a:endParaRPr lang="en-GB" sz="1600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286500" y="5410200"/>
            <a:ext cx="609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smtClean="0"/>
              <a:t>WW</a:t>
            </a:r>
            <a:endParaRPr lang="en-GB" sz="1600" dirty="0"/>
          </a:p>
        </p:txBody>
      </p:sp>
      <p:sp>
        <p:nvSpPr>
          <p:cNvPr id="64" name="Text Box 1478"/>
          <p:cNvSpPr txBox="1">
            <a:spLocks noChangeArrowheads="1"/>
          </p:cNvSpPr>
          <p:nvPr/>
        </p:nvSpPr>
        <p:spPr bwMode="auto">
          <a:xfrm>
            <a:off x="2819400" y="4800600"/>
            <a:ext cx="1028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400" dirty="0" smtClean="0"/>
              <a:t>Red</a:t>
            </a:r>
            <a:endParaRPr lang="en-SG" sz="1400" dirty="0"/>
          </a:p>
        </p:txBody>
      </p:sp>
      <p:sp>
        <p:nvSpPr>
          <p:cNvPr id="65" name="Text Box 1478"/>
          <p:cNvSpPr txBox="1">
            <a:spLocks noChangeArrowheads="1"/>
          </p:cNvSpPr>
          <p:nvPr/>
        </p:nvSpPr>
        <p:spPr bwMode="auto">
          <a:xfrm>
            <a:off x="3739944" y="4632216"/>
            <a:ext cx="1257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400" dirty="0" smtClean="0"/>
              <a:t>Mixture of red and white</a:t>
            </a:r>
            <a:endParaRPr lang="en-SG" sz="1400" dirty="0"/>
          </a:p>
        </p:txBody>
      </p:sp>
      <p:sp>
        <p:nvSpPr>
          <p:cNvPr id="66" name="Text Box 1478"/>
          <p:cNvSpPr txBox="1">
            <a:spLocks noChangeArrowheads="1"/>
          </p:cNvSpPr>
          <p:nvPr/>
        </p:nvSpPr>
        <p:spPr bwMode="auto">
          <a:xfrm>
            <a:off x="4953000" y="4623624"/>
            <a:ext cx="1257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400" dirty="0" smtClean="0"/>
              <a:t>Mixture of red and white</a:t>
            </a:r>
            <a:endParaRPr lang="en-SG" sz="1400" dirty="0"/>
          </a:p>
        </p:txBody>
      </p:sp>
      <p:sp>
        <p:nvSpPr>
          <p:cNvPr id="67" name="Text Box 1478"/>
          <p:cNvSpPr txBox="1">
            <a:spLocks noChangeArrowheads="1"/>
          </p:cNvSpPr>
          <p:nvPr/>
        </p:nvSpPr>
        <p:spPr bwMode="auto">
          <a:xfrm>
            <a:off x="6049296" y="4785852"/>
            <a:ext cx="1028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SG" sz="1400" dirty="0" smtClean="0"/>
              <a:t> White</a:t>
            </a:r>
            <a:endParaRPr lang="en-SG" sz="1400" dirty="0"/>
          </a:p>
        </p:txBody>
      </p:sp>
      <p:sp>
        <p:nvSpPr>
          <p:cNvPr id="69" name="TextBox 68"/>
          <p:cNvSpPr txBox="1"/>
          <p:nvPr/>
        </p:nvSpPr>
        <p:spPr>
          <a:xfrm>
            <a:off x="2971800" y="2705100"/>
            <a:ext cx="1981200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hangingPunct="0">
              <a:spcBef>
                <a:spcPct val="20000"/>
              </a:spcBef>
            </a:pPr>
            <a:r>
              <a:rPr lang="en-US" sz="2800" dirty="0" smtClean="0"/>
              <a:t>RW</a:t>
            </a:r>
          </a:p>
          <a:p>
            <a:pPr lvl="0" eaLnBrk="0" hangingPunct="0">
              <a:spcBef>
                <a:spcPct val="20000"/>
              </a:spcBef>
            </a:pPr>
            <a:r>
              <a:rPr lang="en-US" sz="1400" dirty="0" smtClean="0"/>
              <a:t>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251656" y="27075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hangingPunct="0">
              <a:spcBef>
                <a:spcPct val="20000"/>
              </a:spcBef>
            </a:pPr>
            <a:r>
              <a:rPr lang="en-US" sz="2800" dirty="0" smtClean="0"/>
              <a:t>RW</a:t>
            </a:r>
            <a:endParaRPr lang="en-US" sz="1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7429500" y="4114800"/>
            <a:ext cx="1447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NB: Both red and white furs are  dominant traits</a:t>
            </a:r>
            <a:endParaRPr lang="en-GB" dirty="0"/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2384267" y="4067411"/>
            <a:ext cx="2206261" cy="479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3395870" y="3120408"/>
            <a:ext cx="2481900" cy="2284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2960341" y="4005074"/>
            <a:ext cx="2189085" cy="576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4350834" y="3399861"/>
            <a:ext cx="2224790" cy="17481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H="1">
            <a:off x="3670834" y="3678632"/>
            <a:ext cx="2189085" cy="1305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4691639" y="4092417"/>
            <a:ext cx="2256179" cy="391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149545" y="3236975"/>
            <a:ext cx="2304300" cy="2189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5408848" y="4128355"/>
            <a:ext cx="2288437" cy="275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9" grpId="0"/>
      <p:bldP spid="30" grpId="0"/>
      <p:bldP spid="31" grpId="0"/>
      <p:bldP spid="32" grpId="0"/>
      <p:bldP spid="64" grpId="0"/>
      <p:bldP spid="65" grpId="0"/>
      <p:bldP spid="66" grpId="0"/>
      <p:bldP spid="67" grpId="0"/>
      <p:bldP spid="69" grpId="0"/>
      <p:bldP spid="70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9475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Learning points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09700"/>
            <a:ext cx="8229600" cy="4876800"/>
          </a:xfrm>
        </p:spPr>
        <p:txBody>
          <a:bodyPr/>
          <a:lstStyle/>
          <a:p>
            <a:r>
              <a:rPr lang="en-US" sz="2000" dirty="0" smtClean="0"/>
              <a:t>Based on Mendel’s observations of pea plants, certain traits are passed on from parents to offspring as a result of the passing on of two sets of inherited material, one set from each parent.</a:t>
            </a:r>
            <a:endParaRPr lang="en-GB" sz="2000" dirty="0" smtClean="0"/>
          </a:p>
          <a:p>
            <a:r>
              <a:rPr lang="en-GB" sz="2000" dirty="0" smtClean="0"/>
              <a:t>The traits </a:t>
            </a:r>
            <a:r>
              <a:rPr lang="en-US" sz="2000" dirty="0" smtClean="0"/>
              <a:t>of the offspring can emerge from the inherited materials in different ways:</a:t>
            </a:r>
          </a:p>
          <a:p>
            <a:pPr marL="800100" lvl="1" indent="-342900">
              <a:buFontTx/>
              <a:buAutoNum type="arabicPeriod"/>
            </a:pPr>
            <a:r>
              <a:rPr lang="en-US" sz="2000" dirty="0" smtClean="0"/>
              <a:t>The effect of one allele of a pair is expressed in the offspring in preference to the other. (E.g. allele for green pod dominating over allele for yellow pod in the pea plants).</a:t>
            </a:r>
          </a:p>
          <a:p>
            <a:pPr marL="800100" lvl="1" indent="-342900">
              <a:buFontTx/>
              <a:buAutoNum type="arabicPeriod"/>
            </a:pPr>
            <a:r>
              <a:rPr lang="en-US" sz="2000" dirty="0" smtClean="0"/>
              <a:t>The expression of an intermediate trait in the offspring when one allele of a pair is not fully dominating over the other. (E.g. interaction of the allele for red flower and that for yellow flower gives rise to offspring with orange flowers). </a:t>
            </a:r>
          </a:p>
          <a:p>
            <a:pPr marL="800100" lvl="1" indent="-342900">
              <a:buFontTx/>
              <a:buAutoNum type="arabicPeriod"/>
            </a:pPr>
            <a:r>
              <a:rPr lang="en-SG" sz="2000" kern="1200" dirty="0" smtClean="0">
                <a:latin typeface="Arial" charset="0"/>
              </a:rPr>
              <a:t>Both sets of inherited materials are dominant and are expressed simultaneously. </a:t>
            </a:r>
            <a:r>
              <a:rPr lang="en-GB" sz="2000" dirty="0" smtClean="0"/>
              <a:t>(E.g. blood type AB is a result of the presence of an allele for type A and an allele for type B).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US" dirty="0" smtClean="0"/>
              <a:t>Discussion </a:t>
            </a:r>
          </a:p>
        </p:txBody>
      </p:sp>
      <p:sp>
        <p:nvSpPr>
          <p:cNvPr id="12292" name="TextBox 23"/>
          <p:cNvSpPr txBox="1">
            <a:spLocks noChangeArrowheads="1"/>
          </p:cNvSpPr>
          <p:nvPr/>
        </p:nvSpPr>
        <p:spPr bwMode="auto">
          <a:xfrm>
            <a:off x="609600" y="1752600"/>
            <a:ext cx="79248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A particular species of animal can have either brown or grey fur.</a:t>
            </a:r>
          </a:p>
          <a:p>
            <a:pPr eaLnBrk="0" hangingPunct="0">
              <a:spcBef>
                <a:spcPct val="30000"/>
              </a:spcBef>
              <a:defRPr/>
            </a:pPr>
            <a:r>
              <a:rPr lang="en-US" sz="2400" dirty="0" smtClean="0"/>
              <a:t>An animal with brown fur has either the alleles “BB” or “BG” for fur </a:t>
            </a:r>
            <a:r>
              <a:rPr lang="en-GB" sz="2400" dirty="0" smtClean="0"/>
              <a:t>colour</a:t>
            </a:r>
            <a:r>
              <a:rPr lang="en-US" sz="2400" dirty="0" smtClean="0"/>
              <a:t>.</a:t>
            </a:r>
          </a:p>
          <a:p>
            <a:pPr eaLnBrk="0" hangingPunct="0">
              <a:spcBef>
                <a:spcPct val="30000"/>
              </a:spcBef>
              <a:defRPr/>
            </a:pPr>
            <a:r>
              <a:rPr lang="en-US" sz="2400" dirty="0" smtClean="0"/>
              <a:t>An individual animal with grey fur can only have alleles “GG” for fur </a:t>
            </a:r>
            <a:r>
              <a:rPr lang="en-GB" sz="2400" dirty="0" smtClean="0"/>
              <a:t>colour</a:t>
            </a:r>
            <a:r>
              <a:rPr lang="en-US" sz="2400" dirty="0" smtClean="0"/>
              <a:t>.</a:t>
            </a:r>
          </a:p>
          <a:p>
            <a:pPr eaLnBrk="0" hangingPunct="0">
              <a:spcBef>
                <a:spcPct val="30000"/>
              </a:spcBef>
              <a:defRPr/>
            </a:pPr>
            <a:r>
              <a:rPr lang="en-SG" sz="2400" dirty="0" smtClean="0"/>
              <a:t>The breeding of two parents gives rise to some offspring with brown fur and some offspring with grey fur.</a:t>
            </a:r>
          </a:p>
          <a:p>
            <a:pPr eaLnBrk="0" hangingPunct="0">
              <a:spcBef>
                <a:spcPct val="30000"/>
              </a:spcBef>
              <a:defRPr/>
            </a:pPr>
            <a:endParaRPr lang="en-SG" sz="2400" dirty="0" smtClean="0"/>
          </a:p>
          <a:p>
            <a:pPr eaLnBrk="0" hangingPunct="0">
              <a:spcBef>
                <a:spcPct val="30000"/>
              </a:spcBef>
              <a:defRPr/>
            </a:pPr>
            <a:r>
              <a:rPr lang="en-SG" sz="2400" dirty="0" smtClean="0"/>
              <a:t>Deduce </a:t>
            </a:r>
            <a:r>
              <a:rPr lang="en-SG" sz="2400" u="sng" dirty="0" smtClean="0"/>
              <a:t>all</a:t>
            </a:r>
            <a:r>
              <a:rPr lang="en-SG" sz="2400" dirty="0" smtClean="0"/>
              <a:t> the possible pairs of alleles for fur colour of each parent. Justify your answers.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Further 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For more information on the topic relating to this problem, read up the following sections in the link </a:t>
            </a:r>
            <a:r>
              <a:rPr lang="en-GB" sz="2800" dirty="0" smtClean="0">
                <a:hlinkClick r:id="rId2"/>
              </a:rPr>
              <a:t>http://library.thinkquest.org/20465/peaexp.html</a:t>
            </a:r>
            <a:r>
              <a:rPr lang="en-GB" sz="2800" dirty="0" smtClean="0"/>
              <a:t>.</a:t>
            </a:r>
          </a:p>
          <a:p>
            <a:pPr marL="0" indent="0">
              <a:buNone/>
            </a:pPr>
            <a:endParaRPr lang="en-GB" sz="2800" dirty="0" smtClean="0"/>
          </a:p>
          <a:p>
            <a:pPr lvl="1">
              <a:buFont typeface="Arial" pitchFamily="34" charset="0"/>
              <a:buChar char="•"/>
            </a:pPr>
            <a:r>
              <a:rPr lang="en-GB" sz="2400" dirty="0" smtClean="0"/>
              <a:t>Pea Plants</a:t>
            </a:r>
          </a:p>
          <a:p>
            <a:pPr lvl="1">
              <a:buFont typeface="Arial" pitchFamily="34" charset="0"/>
              <a:buChar char="•"/>
            </a:pPr>
            <a:r>
              <a:rPr lang="en-GB" sz="2400" dirty="0" smtClean="0"/>
              <a:t>Mendel’s Laws</a:t>
            </a:r>
          </a:p>
          <a:p>
            <a:pPr lvl="1">
              <a:buFont typeface="Arial" pitchFamily="34" charset="0"/>
              <a:buChar char="•"/>
            </a:pPr>
            <a:r>
              <a:rPr lang="en-GB" sz="2400" dirty="0" smtClean="0"/>
              <a:t>Genes: Recessive Genes, Dominant Genes, Incomplete Dominance and Co-dominance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Inheritance of traits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It is commonly observed that children bear some resemblance to their parents.</a:t>
            </a:r>
          </a:p>
          <a:p>
            <a:pPr eaLnBrk="1" hangingPunct="1"/>
            <a:r>
              <a:rPr lang="en-US" sz="2800" dirty="0" smtClean="0"/>
              <a:t>The passing on of inherited materials from parents to their offspring partially accounts for such observations.</a:t>
            </a:r>
          </a:p>
          <a:p>
            <a:pPr eaLnBrk="1" hangingPunct="1"/>
            <a:r>
              <a:rPr lang="en-US" sz="2800" dirty="0" smtClean="0"/>
              <a:t>The study of the inheritance of traits in pea plants by a monk, </a:t>
            </a:r>
            <a:r>
              <a:rPr lang="en-US" sz="2800" b="1" dirty="0" smtClean="0"/>
              <a:t>Mendel</a:t>
            </a:r>
            <a:r>
              <a:rPr lang="en-US" sz="2800" dirty="0" smtClean="0"/>
              <a:t>, explains how inherited materials are passed on from parents to their offspring.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38300"/>
            <a:ext cx="8229600" cy="4267200"/>
          </a:xfrm>
        </p:spPr>
        <p:txBody>
          <a:bodyPr/>
          <a:lstStyle/>
          <a:p>
            <a:pPr marL="350838" indent="-350838"/>
            <a:r>
              <a:rPr lang="en-SG" sz="2800" dirty="0" smtClean="0"/>
              <a:t>These inherited materials are </a:t>
            </a:r>
            <a:r>
              <a:rPr lang="en-US" sz="2800" dirty="0" smtClean="0"/>
              <a:t>the chromosomes found in the nucleus of a cell. </a:t>
            </a:r>
          </a:p>
          <a:p>
            <a:pPr marL="350838" indent="-350838"/>
            <a:r>
              <a:rPr lang="en-US" sz="2800" dirty="0" smtClean="0"/>
              <a:t>The portion of the chromosomes that controls a certain trait, for example the </a:t>
            </a:r>
            <a:r>
              <a:rPr lang="en-SG" sz="2800" dirty="0" smtClean="0"/>
              <a:t>colour</a:t>
            </a:r>
            <a:r>
              <a:rPr lang="en-US" sz="2800" dirty="0" smtClean="0"/>
              <a:t> of pods, is known as a gene.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67700" cy="1066800"/>
          </a:xfrm>
        </p:spPr>
        <p:txBody>
          <a:bodyPr/>
          <a:lstStyle/>
          <a:p>
            <a:r>
              <a:rPr lang="en-US" dirty="0" smtClean="0"/>
              <a:t>The hidden information</a:t>
            </a:r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571500" y="3921170"/>
            <a:ext cx="8123237" cy="2898730"/>
            <a:chOff x="647700" y="3959270"/>
            <a:chExt cx="8123237" cy="289873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7700" y="3959270"/>
              <a:ext cx="8123237" cy="2898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Box 21"/>
            <p:cNvSpPr txBox="1"/>
            <p:nvPr/>
          </p:nvSpPr>
          <p:spPr>
            <a:xfrm>
              <a:off x="5295900" y="6515100"/>
              <a:ext cx="13676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a chromosome</a:t>
              </a:r>
              <a:endParaRPr lang="en-GB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24300" y="5867400"/>
              <a:ext cx="80182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nucleus</a:t>
              </a:r>
              <a:endParaRPr lang="en-GB" sz="1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67500" y="4481286"/>
              <a:ext cx="205740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a gene that controls a certain trait</a:t>
              </a:r>
              <a:endParaRPr lang="en-GB" sz="1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8840" y="5753100"/>
              <a:ext cx="1002197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plant cells</a:t>
              </a:r>
              <a:endParaRPr lang="en-GB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2800" lvl="1" indent="-352800"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dirty="0" smtClean="0"/>
              <a:t>Genes can have more than one form.</a:t>
            </a:r>
          </a:p>
          <a:p>
            <a:pPr marL="352800" lvl="1" indent="-352800"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dirty="0" smtClean="0"/>
              <a:t>For example, the gene that controls the </a:t>
            </a:r>
            <a:r>
              <a:rPr lang="en-SG" sz="2400" dirty="0" smtClean="0"/>
              <a:t>colour</a:t>
            </a:r>
            <a:r>
              <a:rPr lang="en-US" sz="2400" dirty="0" smtClean="0"/>
              <a:t> of the pods can have a form that produces yellow pods and another that produces green pods. </a:t>
            </a:r>
          </a:p>
          <a:p>
            <a:pPr marL="352800" lvl="1" indent="-352800"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dirty="0" smtClean="0"/>
              <a:t>Different forms of the same gene are called alleles.</a:t>
            </a:r>
          </a:p>
          <a:p>
            <a:pPr marL="352800" lvl="1" indent="-352800"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dirty="0" smtClean="0"/>
              <a:t>However, even if the allele for yellow pods is present, the offspring may not have yellow pods.</a:t>
            </a:r>
          </a:p>
          <a:p>
            <a:endParaRPr lang="en-GB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152400"/>
            <a:ext cx="82677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hidden information</a:t>
            </a:r>
            <a:endParaRPr kumimoji="0" lang="en-GB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71900" y="6308834"/>
            <a:ext cx="14097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4338" name="Picture 2" descr="D:\Desktop\Crafting P12 Codes of Life\HiddenInformation\HiddenInformation\Resources\TypeB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699" y="4515673"/>
            <a:ext cx="7658101" cy="2151827"/>
          </a:xfrm>
          <a:prstGeom prst="rect">
            <a:avLst/>
          </a:prstGeom>
          <a:noFill/>
        </p:spPr>
      </p:pic>
      <p:grpSp>
        <p:nvGrpSpPr>
          <p:cNvPr id="2" name="Group 26"/>
          <p:cNvGrpSpPr/>
          <p:nvPr/>
        </p:nvGrpSpPr>
        <p:grpSpPr>
          <a:xfrm>
            <a:off x="5905500" y="3973201"/>
            <a:ext cx="3238500" cy="1676400"/>
            <a:chOff x="5905500" y="3695700"/>
            <a:chExt cx="3238500" cy="1676400"/>
          </a:xfrm>
        </p:grpSpPr>
        <p:sp>
          <p:nvSpPr>
            <p:cNvPr id="10" name="TextBox 9"/>
            <p:cNvSpPr txBox="1"/>
            <p:nvPr/>
          </p:nvSpPr>
          <p:spPr>
            <a:xfrm>
              <a:off x="7086600" y="3695700"/>
              <a:ext cx="20574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Two different forms of the gene that affects the colour of pods in the pea plants.</a:t>
              </a:r>
              <a:endParaRPr lang="en-GB" sz="1400" dirty="0"/>
            </a:p>
          </p:txBody>
        </p:sp>
        <p:cxnSp>
          <p:nvCxnSpPr>
            <p:cNvPr id="12" name="Straight Arrow Connector 11"/>
            <p:cNvCxnSpPr>
              <a:stCxn id="10" idx="1"/>
            </p:cNvCxnSpPr>
            <p:nvPr/>
          </p:nvCxnSpPr>
          <p:spPr>
            <a:xfrm rot="10800000" flipV="1">
              <a:off x="5905500" y="4172754"/>
              <a:ext cx="1181100" cy="97074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0" idx="1"/>
            </p:cNvCxnSpPr>
            <p:nvPr/>
          </p:nvCxnSpPr>
          <p:spPr>
            <a:xfrm rot="10800000" flipV="1">
              <a:off x="6591300" y="4172754"/>
              <a:ext cx="495300" cy="1199346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7"/>
          <p:cNvGrpSpPr/>
          <p:nvPr/>
        </p:nvGrpSpPr>
        <p:grpSpPr>
          <a:xfrm>
            <a:off x="5029200" y="4468501"/>
            <a:ext cx="3734719" cy="917377"/>
            <a:chOff x="5029200" y="4191000"/>
            <a:chExt cx="3734719" cy="917377"/>
          </a:xfrm>
        </p:grpSpPr>
        <p:sp>
          <p:nvSpPr>
            <p:cNvPr id="18" name="TextBox 17"/>
            <p:cNvSpPr txBox="1"/>
            <p:nvPr/>
          </p:nvSpPr>
          <p:spPr>
            <a:xfrm>
              <a:off x="5029200" y="4191000"/>
              <a:ext cx="18261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Allele for green pods</a:t>
              </a:r>
              <a:endParaRPr lang="en-GB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96100" y="4800600"/>
              <a:ext cx="186781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Allele for yellow pods</a:t>
              </a:r>
              <a:endParaRPr lang="en-GB" sz="1400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924300" y="6144901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nucleus</a:t>
            </a:r>
            <a:endParaRPr lang="en-GB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2148840" y="6038850"/>
            <a:ext cx="100219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plant cells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67700" cy="1066800"/>
          </a:xfrm>
        </p:spPr>
        <p:txBody>
          <a:bodyPr/>
          <a:lstStyle/>
          <a:p>
            <a:r>
              <a:rPr lang="en-US" dirty="0" smtClean="0"/>
              <a:t>Observations and deductions</a:t>
            </a:r>
            <a:endParaRPr lang="en-GB" dirty="0"/>
          </a:p>
        </p:txBody>
      </p:sp>
      <p:sp>
        <p:nvSpPr>
          <p:cNvPr id="4" name="Rectangle 1197"/>
          <p:cNvSpPr>
            <a:spLocks noChangeArrowheads="1"/>
          </p:cNvSpPr>
          <p:nvPr/>
        </p:nvSpPr>
        <p:spPr bwMode="auto">
          <a:xfrm>
            <a:off x="76200" y="1520716"/>
            <a:ext cx="8991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" name="Group 87"/>
          <p:cNvGraphicFramePr>
            <a:graphicFrameLocks noGrp="1"/>
          </p:cNvGraphicFramePr>
          <p:nvPr/>
        </p:nvGraphicFramePr>
        <p:xfrm>
          <a:off x="190500" y="1406416"/>
          <a:ext cx="8686799" cy="4806914"/>
        </p:xfrm>
        <a:graphic>
          <a:graphicData uri="http://schemas.openxmlformats.org/drawingml/2006/table">
            <a:tbl>
              <a:tblPr/>
              <a:tblGrid>
                <a:gridCol w="1905000"/>
                <a:gridCol w="2362200"/>
                <a:gridCol w="1905000"/>
                <a:gridCol w="2514599"/>
              </a:tblGrid>
              <a:tr h="113143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Parent plants</a:t>
                      </a:r>
                      <a:endParaRPr kumimoji="0" lang="en-GB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30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Alleles Present in Parent Plants</a:t>
                      </a: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 smtClean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687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Offspring Plants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GB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600" baseline="0" dirty="0" smtClean="0"/>
                        <a:t> </a:t>
                      </a:r>
                      <a:endParaRPr lang="en-SG" sz="1600" dirty="0" smtClean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 smtClean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536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Alleles Present in Offspring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AutoShape 977"/>
          <p:cNvSpPr>
            <a:spLocks noChangeAspect="1" noChangeArrowheads="1"/>
          </p:cNvSpPr>
          <p:nvPr/>
        </p:nvSpPr>
        <p:spPr bwMode="auto">
          <a:xfrm>
            <a:off x="5410200" y="3198704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Box 1059"/>
          <p:cNvSpPr txBox="1">
            <a:spLocks noChangeAspect="1" noChangeArrowheads="1"/>
          </p:cNvSpPr>
          <p:nvPr/>
        </p:nvSpPr>
        <p:spPr bwMode="auto">
          <a:xfrm>
            <a:off x="4610100" y="1390650"/>
            <a:ext cx="1905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Plant type: Yellow </a:t>
            </a:r>
            <a:endParaRPr lang="en-US" sz="1200" dirty="0"/>
          </a:p>
          <a:p>
            <a:pPr algn="ctr"/>
            <a:r>
              <a:rPr lang="en-US" sz="1200" dirty="0"/>
              <a:t>yellow pods</a:t>
            </a:r>
          </a:p>
        </p:txBody>
      </p:sp>
      <p:sp>
        <p:nvSpPr>
          <p:cNvPr id="8" name="Text Box 1055"/>
          <p:cNvSpPr txBox="1">
            <a:spLocks noChangeAspect="1" noChangeArrowheads="1"/>
          </p:cNvSpPr>
          <p:nvPr/>
        </p:nvSpPr>
        <p:spPr bwMode="auto">
          <a:xfrm>
            <a:off x="3848100" y="1822341"/>
            <a:ext cx="12192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6620" tIns="28309" rIns="56620" bIns="28309"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Breed</a:t>
            </a:r>
            <a:endParaRPr lang="en-US" sz="1200"/>
          </a:p>
        </p:txBody>
      </p:sp>
      <p:sp>
        <p:nvSpPr>
          <p:cNvPr id="9" name="Text Box 1056"/>
          <p:cNvSpPr txBox="1">
            <a:spLocks noChangeAspect="1" noChangeArrowheads="1"/>
          </p:cNvSpPr>
          <p:nvPr/>
        </p:nvSpPr>
        <p:spPr bwMode="auto">
          <a:xfrm>
            <a:off x="4305300" y="1977916"/>
            <a:ext cx="3714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000000"/>
                </a:solidFill>
              </a:rPr>
              <a:t>×</a:t>
            </a:r>
            <a:endParaRPr lang="en-US" sz="1400"/>
          </a:p>
        </p:txBody>
      </p:sp>
      <p:sp>
        <p:nvSpPr>
          <p:cNvPr id="10" name="Text Box 1057"/>
          <p:cNvSpPr txBox="1">
            <a:spLocks noChangeAspect="1" noChangeArrowheads="1"/>
          </p:cNvSpPr>
          <p:nvPr/>
        </p:nvSpPr>
        <p:spPr bwMode="auto">
          <a:xfrm>
            <a:off x="2692399" y="1396048"/>
            <a:ext cx="1727201" cy="45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Plant type: Green_1</a:t>
            </a:r>
            <a:endParaRPr lang="en-US" sz="1200" dirty="0"/>
          </a:p>
          <a:p>
            <a:pPr algn="ctr"/>
            <a:r>
              <a:rPr lang="en-US" sz="1200" dirty="0"/>
              <a:t> green pods</a:t>
            </a:r>
          </a:p>
        </p:txBody>
      </p:sp>
      <p:sp>
        <p:nvSpPr>
          <p:cNvPr id="11" name="Rectangle 1437"/>
          <p:cNvSpPr>
            <a:spLocks noChangeArrowheads="1"/>
          </p:cNvSpPr>
          <p:nvPr/>
        </p:nvSpPr>
        <p:spPr bwMode="auto">
          <a:xfrm>
            <a:off x="2781300" y="2952678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433"/>
          <p:cNvSpPr>
            <a:spLocks noChangeArrowheads="1"/>
          </p:cNvSpPr>
          <p:nvPr/>
        </p:nvSpPr>
        <p:spPr bwMode="auto">
          <a:xfrm>
            <a:off x="2781300" y="2800350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3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3365500" y="1825516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Object 1"/>
          <p:cNvPicPr>
            <a:picLocks noChangeArrowheads="1"/>
          </p:cNvPicPr>
          <p:nvPr/>
        </p:nvPicPr>
        <p:blipFill>
          <a:blip r:embed="rId4" cstate="print"/>
          <a:srcRect t="-639" r="-490" b="-3581"/>
          <a:stretch>
            <a:fillRect/>
          </a:stretch>
        </p:blipFill>
        <p:spPr bwMode="auto">
          <a:xfrm>
            <a:off x="5372100" y="1825516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3467100" y="3597166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441"/>
          <p:cNvSpPr>
            <a:spLocks noChangeArrowheads="1"/>
          </p:cNvSpPr>
          <p:nvPr/>
        </p:nvSpPr>
        <p:spPr bwMode="auto">
          <a:xfrm>
            <a:off x="3200400" y="5235466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442"/>
          <p:cNvSpPr>
            <a:spLocks noChangeArrowheads="1"/>
          </p:cNvSpPr>
          <p:nvPr/>
        </p:nvSpPr>
        <p:spPr bwMode="auto">
          <a:xfrm>
            <a:off x="3200400" y="5429141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Rectangle 1441"/>
          <p:cNvSpPr>
            <a:spLocks noChangeArrowheads="1"/>
          </p:cNvSpPr>
          <p:nvPr/>
        </p:nvSpPr>
        <p:spPr bwMode="auto">
          <a:xfrm>
            <a:off x="4991100" y="2800350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1442"/>
          <p:cNvSpPr>
            <a:spLocks noChangeArrowheads="1"/>
          </p:cNvSpPr>
          <p:nvPr/>
        </p:nvSpPr>
        <p:spPr bwMode="auto">
          <a:xfrm>
            <a:off x="4991100" y="2952678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Rectangle 1441"/>
          <p:cNvSpPr>
            <a:spLocks noChangeArrowheads="1"/>
          </p:cNvSpPr>
          <p:nvPr/>
        </p:nvSpPr>
        <p:spPr bwMode="auto">
          <a:xfrm>
            <a:off x="2171700" y="5235466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Rectangle 1442"/>
          <p:cNvSpPr>
            <a:spLocks noChangeArrowheads="1"/>
          </p:cNvSpPr>
          <p:nvPr/>
        </p:nvSpPr>
        <p:spPr bwMode="auto">
          <a:xfrm>
            <a:off x="2171700" y="5429141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1441"/>
          <p:cNvSpPr>
            <a:spLocks noChangeArrowheads="1"/>
          </p:cNvSpPr>
          <p:nvPr/>
        </p:nvSpPr>
        <p:spPr bwMode="auto">
          <a:xfrm>
            <a:off x="5334000" y="5235466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1442"/>
          <p:cNvSpPr>
            <a:spLocks noChangeArrowheads="1"/>
          </p:cNvSpPr>
          <p:nvPr/>
        </p:nvSpPr>
        <p:spPr bwMode="auto">
          <a:xfrm>
            <a:off x="5334000" y="5429141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1441"/>
          <p:cNvSpPr>
            <a:spLocks noChangeArrowheads="1"/>
          </p:cNvSpPr>
          <p:nvPr/>
        </p:nvSpPr>
        <p:spPr bwMode="auto">
          <a:xfrm>
            <a:off x="4267200" y="5235466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1442"/>
          <p:cNvSpPr>
            <a:spLocks noChangeArrowheads="1"/>
          </p:cNvSpPr>
          <p:nvPr/>
        </p:nvSpPr>
        <p:spPr bwMode="auto">
          <a:xfrm>
            <a:off x="4267200" y="5429141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2476500" y="3597166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4533900" y="3597166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5600700" y="3597166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Straight Arrow Connector 28"/>
          <p:cNvCxnSpPr>
            <a:stCxn id="12" idx="2"/>
          </p:cNvCxnSpPr>
          <p:nvPr/>
        </p:nvCxnSpPr>
        <p:spPr>
          <a:xfrm rot="5400000">
            <a:off x="1754242" y="3767083"/>
            <a:ext cx="2358916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2"/>
            <a:endCxn id="24" idx="0"/>
          </p:cNvCxnSpPr>
          <p:nvPr/>
        </p:nvCxnSpPr>
        <p:spPr>
          <a:xfrm rot="16200000" flipH="1">
            <a:off x="2886094" y="3397159"/>
            <a:ext cx="2190713" cy="1485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8" idx="2"/>
            <a:endCxn id="21" idx="0"/>
          </p:cNvCxnSpPr>
          <p:nvPr/>
        </p:nvCxnSpPr>
        <p:spPr>
          <a:xfrm rot="5400000">
            <a:off x="2770242" y="2751083"/>
            <a:ext cx="2536716" cy="281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2"/>
            <a:endCxn id="25" idx="0"/>
          </p:cNvCxnSpPr>
          <p:nvPr/>
        </p:nvCxnSpPr>
        <p:spPr>
          <a:xfrm rot="5400000">
            <a:off x="3817992" y="3798833"/>
            <a:ext cx="2536716" cy="723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2" idx="2"/>
            <a:endCxn id="16" idx="0"/>
          </p:cNvCxnSpPr>
          <p:nvPr/>
        </p:nvCxnSpPr>
        <p:spPr>
          <a:xfrm rot="16200000" flipH="1">
            <a:off x="2276530" y="3854395"/>
            <a:ext cx="2343041" cy="419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2"/>
            <a:endCxn id="22" idx="0"/>
          </p:cNvCxnSpPr>
          <p:nvPr/>
        </p:nvCxnSpPr>
        <p:spPr>
          <a:xfrm rot="16200000" flipH="1">
            <a:off x="3419494" y="2863759"/>
            <a:ext cx="2190713" cy="2552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9" idx="2"/>
            <a:endCxn id="17" idx="0"/>
          </p:cNvCxnSpPr>
          <p:nvPr/>
        </p:nvCxnSpPr>
        <p:spPr>
          <a:xfrm rot="5400000">
            <a:off x="3360756" y="3341597"/>
            <a:ext cx="2384388" cy="1790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9" idx="2"/>
            <a:endCxn id="23" idx="0"/>
          </p:cNvCxnSpPr>
          <p:nvPr/>
        </p:nvCxnSpPr>
        <p:spPr>
          <a:xfrm rot="16200000" flipH="1">
            <a:off x="4427556" y="4065497"/>
            <a:ext cx="2384388" cy="342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1059"/>
          <p:cNvSpPr txBox="1">
            <a:spLocks noChangeAspect="1" noChangeArrowheads="1"/>
          </p:cNvSpPr>
          <p:nvPr/>
        </p:nvSpPr>
        <p:spPr bwMode="auto">
          <a:xfrm>
            <a:off x="2152485" y="5751740"/>
            <a:ext cx="4109335" cy="40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 smtClean="0"/>
              <a:t>NB. Usually, we denote the bars as alphabets</a:t>
            </a:r>
            <a:endParaRPr lang="en-US" sz="1200" b="1" dirty="0"/>
          </a:p>
        </p:txBody>
      </p:sp>
      <p:sp>
        <p:nvSpPr>
          <p:cNvPr id="38" name="Text Box 1059"/>
          <p:cNvSpPr txBox="1">
            <a:spLocks noChangeAspect="1" noChangeArrowheads="1"/>
          </p:cNvSpPr>
          <p:nvPr/>
        </p:nvSpPr>
        <p:spPr bwMode="auto">
          <a:xfrm>
            <a:off x="6400800" y="3448050"/>
            <a:ext cx="2476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SG" sz="1500" dirty="0"/>
              <a:t>Green trait of the pod is expressed instead of yellow. Why? </a:t>
            </a:r>
          </a:p>
          <a:p>
            <a:r>
              <a:rPr lang="en-SG" sz="1500" dirty="0"/>
              <a:t> </a:t>
            </a:r>
            <a:endParaRPr lang="en-US" sz="1500" dirty="0"/>
          </a:p>
        </p:txBody>
      </p:sp>
      <p:sp>
        <p:nvSpPr>
          <p:cNvPr id="39" name="Text Box 1059"/>
          <p:cNvSpPr txBox="1">
            <a:spLocks noChangeAspect="1" noChangeArrowheads="1"/>
          </p:cNvSpPr>
          <p:nvPr/>
        </p:nvSpPr>
        <p:spPr bwMode="auto">
          <a:xfrm>
            <a:off x="6400800" y="5124450"/>
            <a:ext cx="2438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500" dirty="0" smtClean="0"/>
              <a:t>The allele that produces green pods dominates the allele that produces yellow pods in </a:t>
            </a:r>
            <a:r>
              <a:rPr lang="en-US" sz="1500" dirty="0"/>
              <a:t>the pea </a:t>
            </a:r>
            <a:r>
              <a:rPr lang="en-US" sz="1500" dirty="0" smtClean="0"/>
              <a:t>plants.</a:t>
            </a:r>
            <a:endParaRPr lang="en-SG" sz="1500" dirty="0"/>
          </a:p>
          <a:p>
            <a:endParaRPr lang="en-US" sz="1500" dirty="0"/>
          </a:p>
        </p:txBody>
      </p:sp>
      <p:sp>
        <p:nvSpPr>
          <p:cNvPr id="40" name="Text Box 1059"/>
          <p:cNvSpPr txBox="1">
            <a:spLocks noChangeAspect="1" noChangeArrowheads="1"/>
          </p:cNvSpPr>
          <p:nvPr/>
        </p:nvSpPr>
        <p:spPr bwMode="auto">
          <a:xfrm>
            <a:off x="6400800" y="4438650"/>
            <a:ext cx="2476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500" dirty="0"/>
              <a:t>Offspring must contain inherited materials from each parent. </a:t>
            </a:r>
          </a:p>
          <a:p>
            <a:endParaRPr lang="en-SG" sz="1500" dirty="0"/>
          </a:p>
          <a:p>
            <a:endParaRPr lang="en-US" sz="1500" dirty="0"/>
          </a:p>
        </p:txBody>
      </p:sp>
      <p:sp>
        <p:nvSpPr>
          <p:cNvPr id="41" name="Text Box 1061"/>
          <p:cNvSpPr txBox="1">
            <a:spLocks noChangeAspect="1" noChangeArrowheads="1"/>
          </p:cNvSpPr>
          <p:nvPr/>
        </p:nvSpPr>
        <p:spPr bwMode="auto">
          <a:xfrm>
            <a:off x="3729147" y="3333749"/>
            <a:ext cx="1490553" cy="2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/>
              <a:t>All green pods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7" grpId="0"/>
      <p:bldP spid="38" grpId="0"/>
      <p:bldP spid="38" grpId="1"/>
      <p:bldP spid="39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Observations and deductions</a:t>
            </a:r>
            <a:endParaRPr lang="en-GB" dirty="0"/>
          </a:p>
        </p:txBody>
      </p:sp>
      <p:sp>
        <p:nvSpPr>
          <p:cNvPr id="50" name="Rectangle 1197"/>
          <p:cNvSpPr>
            <a:spLocks noChangeArrowheads="1"/>
          </p:cNvSpPr>
          <p:nvPr/>
        </p:nvSpPr>
        <p:spPr bwMode="auto">
          <a:xfrm>
            <a:off x="38100" y="1485900"/>
            <a:ext cx="8991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1" name="Group 87"/>
          <p:cNvGraphicFramePr>
            <a:graphicFrameLocks noGrp="1"/>
          </p:cNvGraphicFramePr>
          <p:nvPr/>
        </p:nvGraphicFramePr>
        <p:xfrm>
          <a:off x="228600" y="1638300"/>
          <a:ext cx="8648700" cy="4724400"/>
        </p:xfrm>
        <a:graphic>
          <a:graphicData uri="http://schemas.openxmlformats.org/drawingml/2006/table">
            <a:tbl>
              <a:tblPr/>
              <a:tblGrid>
                <a:gridCol w="2144877"/>
                <a:gridCol w="2389023"/>
                <a:gridCol w="2324100"/>
                <a:gridCol w="1790700"/>
              </a:tblGrid>
              <a:tr h="1376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Parent Plants</a:t>
                      </a:r>
                      <a:endParaRPr kumimoji="0" lang="en-GB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Alleles Present in Parent plants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Traits of Offspring Plants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GB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357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Alleles Present in Offspring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2" name="AutoShape 977"/>
          <p:cNvSpPr>
            <a:spLocks noChangeAspect="1" noChangeArrowheads="1"/>
          </p:cNvSpPr>
          <p:nvPr/>
        </p:nvSpPr>
        <p:spPr bwMode="auto">
          <a:xfrm>
            <a:off x="5372100" y="3163888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Box 1055"/>
          <p:cNvSpPr txBox="1">
            <a:spLocks noChangeAspect="1" noChangeArrowheads="1"/>
          </p:cNvSpPr>
          <p:nvPr/>
        </p:nvSpPr>
        <p:spPr bwMode="auto">
          <a:xfrm>
            <a:off x="4076700" y="2282825"/>
            <a:ext cx="1219200" cy="231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56620" tIns="28309" rIns="56620" bIns="28309"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Breed</a:t>
            </a:r>
            <a:endParaRPr lang="en-US" sz="1200"/>
          </a:p>
        </p:txBody>
      </p:sp>
      <p:sp>
        <p:nvSpPr>
          <p:cNvPr id="54" name="Text Box 1056"/>
          <p:cNvSpPr txBox="1">
            <a:spLocks noChangeAspect="1" noChangeArrowheads="1"/>
          </p:cNvSpPr>
          <p:nvPr/>
        </p:nvSpPr>
        <p:spPr bwMode="auto">
          <a:xfrm>
            <a:off x="4467225" y="2438400"/>
            <a:ext cx="3714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000000"/>
                </a:solidFill>
              </a:rPr>
              <a:t>×</a:t>
            </a:r>
            <a:endParaRPr lang="en-US" sz="1400"/>
          </a:p>
        </p:txBody>
      </p:sp>
      <p:sp>
        <p:nvSpPr>
          <p:cNvPr id="55" name="Text Box 1057"/>
          <p:cNvSpPr txBox="1">
            <a:spLocks noChangeAspect="1" noChangeArrowheads="1"/>
          </p:cNvSpPr>
          <p:nvPr/>
        </p:nvSpPr>
        <p:spPr bwMode="auto">
          <a:xfrm>
            <a:off x="2911475" y="1638300"/>
            <a:ext cx="1546225" cy="40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Plant type: Green_2</a:t>
            </a:r>
            <a:endParaRPr lang="en-US" sz="1200" dirty="0"/>
          </a:p>
          <a:p>
            <a:pPr algn="ctr"/>
            <a:r>
              <a:rPr lang="en-US" sz="1200" dirty="0"/>
              <a:t> green pods</a:t>
            </a:r>
          </a:p>
        </p:txBody>
      </p:sp>
      <p:sp>
        <p:nvSpPr>
          <p:cNvPr id="56" name="Text Box 1059"/>
          <p:cNvSpPr txBox="1">
            <a:spLocks noChangeAspect="1" noChangeArrowheads="1"/>
          </p:cNvSpPr>
          <p:nvPr/>
        </p:nvSpPr>
        <p:spPr bwMode="auto">
          <a:xfrm>
            <a:off x="5029200" y="1638300"/>
            <a:ext cx="1905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Plant type: Green_2</a:t>
            </a:r>
            <a:endParaRPr lang="en-US" sz="1200" dirty="0"/>
          </a:p>
          <a:p>
            <a:pPr algn="ctr"/>
            <a:r>
              <a:rPr lang="en-US" sz="1200" dirty="0"/>
              <a:t>green pods</a:t>
            </a:r>
          </a:p>
        </p:txBody>
      </p:sp>
      <p:sp>
        <p:nvSpPr>
          <p:cNvPr id="57" name="Text Box 1462"/>
          <p:cNvSpPr txBox="1">
            <a:spLocks noChangeArrowheads="1"/>
          </p:cNvSpPr>
          <p:nvPr/>
        </p:nvSpPr>
        <p:spPr bwMode="auto">
          <a:xfrm>
            <a:off x="7429500" y="41529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1600"/>
          </a:p>
        </p:txBody>
      </p:sp>
      <p:sp>
        <p:nvSpPr>
          <p:cNvPr id="58" name="Rectangle 1437"/>
          <p:cNvSpPr>
            <a:spLocks noChangeArrowheads="1"/>
          </p:cNvSpPr>
          <p:nvPr/>
        </p:nvSpPr>
        <p:spPr bwMode="auto">
          <a:xfrm>
            <a:off x="5448300" y="3306763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Rectangle 1433"/>
          <p:cNvSpPr>
            <a:spLocks noChangeArrowheads="1"/>
          </p:cNvSpPr>
          <p:nvPr/>
        </p:nvSpPr>
        <p:spPr bwMode="auto">
          <a:xfrm>
            <a:off x="3162300" y="3306763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0" name="Object 6"/>
          <p:cNvPicPr>
            <a:picLocks noChangeArrowheads="1"/>
          </p:cNvPicPr>
          <p:nvPr/>
        </p:nvPicPr>
        <p:blipFill>
          <a:blip r:embed="rId2" cstate="print"/>
          <a:srcRect t="-639" r="-490" b="-3581"/>
          <a:stretch>
            <a:fillRect/>
          </a:stretch>
        </p:blipFill>
        <p:spPr bwMode="auto">
          <a:xfrm>
            <a:off x="3467100" y="2173288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Rectangle 1441"/>
          <p:cNvSpPr>
            <a:spLocks noChangeArrowheads="1"/>
          </p:cNvSpPr>
          <p:nvPr/>
        </p:nvSpPr>
        <p:spPr bwMode="auto">
          <a:xfrm>
            <a:off x="3162300" y="3511550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" name="Rectangle 1442"/>
          <p:cNvSpPr>
            <a:spLocks noChangeArrowheads="1"/>
          </p:cNvSpPr>
          <p:nvPr/>
        </p:nvSpPr>
        <p:spPr bwMode="auto">
          <a:xfrm>
            <a:off x="5448300" y="3511550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Box 1231"/>
          <p:cNvSpPr txBox="1">
            <a:spLocks noChangeAspect="1" noChangeArrowheads="1"/>
          </p:cNvSpPr>
          <p:nvPr/>
        </p:nvSpPr>
        <p:spPr bwMode="auto">
          <a:xfrm>
            <a:off x="3505200" y="4800600"/>
            <a:ext cx="2590800" cy="7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/>
              <a:t>3 Green  : 1 Yellow</a:t>
            </a:r>
          </a:p>
        </p:txBody>
      </p:sp>
      <p:sp>
        <p:nvSpPr>
          <p:cNvPr id="64" name="Rectangle 1441"/>
          <p:cNvSpPr>
            <a:spLocks noChangeArrowheads="1"/>
          </p:cNvSpPr>
          <p:nvPr/>
        </p:nvSpPr>
        <p:spPr bwMode="auto">
          <a:xfrm>
            <a:off x="2667000" y="5527675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" name="Rectangle 1442"/>
          <p:cNvSpPr>
            <a:spLocks noChangeArrowheads="1"/>
          </p:cNvSpPr>
          <p:nvPr/>
        </p:nvSpPr>
        <p:spPr bwMode="auto">
          <a:xfrm>
            <a:off x="2667000" y="5721350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6" name="Object 6"/>
          <p:cNvPicPr>
            <a:picLocks noChangeArrowheads="1"/>
          </p:cNvPicPr>
          <p:nvPr/>
        </p:nvPicPr>
        <p:blipFill>
          <a:blip r:embed="rId2" cstate="print"/>
          <a:srcRect t="-639" r="-490" b="-3581"/>
          <a:stretch>
            <a:fillRect/>
          </a:stretch>
        </p:blipFill>
        <p:spPr bwMode="auto">
          <a:xfrm>
            <a:off x="3276600" y="3981450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Object 6"/>
          <p:cNvPicPr>
            <a:picLocks noChangeArrowheads="1"/>
          </p:cNvPicPr>
          <p:nvPr/>
        </p:nvPicPr>
        <p:blipFill>
          <a:blip r:embed="rId2" cstate="print"/>
          <a:srcRect t="-639" r="-490" b="-3581"/>
          <a:stretch>
            <a:fillRect/>
          </a:stretch>
        </p:blipFill>
        <p:spPr bwMode="auto">
          <a:xfrm>
            <a:off x="5105400" y="3981450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Object 6"/>
          <p:cNvPicPr>
            <a:picLocks noChangeArrowheads="1"/>
          </p:cNvPicPr>
          <p:nvPr/>
        </p:nvPicPr>
        <p:blipFill>
          <a:blip r:embed="rId2" cstate="print"/>
          <a:srcRect t="-639" r="-490" b="-3581"/>
          <a:stretch>
            <a:fillRect/>
          </a:stretch>
        </p:blipFill>
        <p:spPr bwMode="auto">
          <a:xfrm>
            <a:off x="4191000" y="3981450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Object 1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5943600" y="3981450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Rectangle 1441"/>
          <p:cNvSpPr>
            <a:spLocks noChangeArrowheads="1"/>
          </p:cNvSpPr>
          <p:nvPr/>
        </p:nvSpPr>
        <p:spPr bwMode="auto">
          <a:xfrm>
            <a:off x="3810000" y="5524500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Rectangle 1442"/>
          <p:cNvSpPr>
            <a:spLocks noChangeArrowheads="1"/>
          </p:cNvSpPr>
          <p:nvPr/>
        </p:nvSpPr>
        <p:spPr bwMode="auto">
          <a:xfrm>
            <a:off x="3810000" y="5718175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Rectangle 1441"/>
          <p:cNvSpPr>
            <a:spLocks noChangeArrowheads="1"/>
          </p:cNvSpPr>
          <p:nvPr/>
        </p:nvSpPr>
        <p:spPr bwMode="auto">
          <a:xfrm>
            <a:off x="4876800" y="5524500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" name="Rectangle 1442"/>
          <p:cNvSpPr>
            <a:spLocks noChangeArrowheads="1"/>
          </p:cNvSpPr>
          <p:nvPr/>
        </p:nvSpPr>
        <p:spPr bwMode="auto">
          <a:xfrm>
            <a:off x="4876800" y="5718175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Rectangle 1441"/>
          <p:cNvSpPr>
            <a:spLocks noChangeArrowheads="1"/>
          </p:cNvSpPr>
          <p:nvPr/>
        </p:nvSpPr>
        <p:spPr bwMode="auto">
          <a:xfrm>
            <a:off x="5943600" y="5524500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" name="Rectangle 1442"/>
          <p:cNvSpPr>
            <a:spLocks noChangeArrowheads="1"/>
          </p:cNvSpPr>
          <p:nvPr/>
        </p:nvSpPr>
        <p:spPr bwMode="auto">
          <a:xfrm>
            <a:off x="5943600" y="5718175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6" name="Object 6"/>
          <p:cNvPicPr>
            <a:picLocks noChangeArrowheads="1"/>
          </p:cNvPicPr>
          <p:nvPr/>
        </p:nvPicPr>
        <p:blipFill>
          <a:blip r:embed="rId2" cstate="print"/>
          <a:srcRect t="-639" r="-490" b="-3581"/>
          <a:stretch>
            <a:fillRect/>
          </a:stretch>
        </p:blipFill>
        <p:spPr bwMode="auto">
          <a:xfrm>
            <a:off x="5791200" y="2133600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7" name="Straight Arrow Connector 76"/>
          <p:cNvCxnSpPr>
            <a:stCxn id="59" idx="2"/>
            <a:endCxn id="64" idx="0"/>
          </p:cNvCxnSpPr>
          <p:nvPr/>
        </p:nvCxnSpPr>
        <p:spPr>
          <a:xfrm rot="5400000">
            <a:off x="2307432" y="4215606"/>
            <a:ext cx="2128837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8" idx="2"/>
            <a:endCxn id="65" idx="0"/>
          </p:cNvCxnSpPr>
          <p:nvPr/>
        </p:nvCxnSpPr>
        <p:spPr>
          <a:xfrm rot="5400000">
            <a:off x="3353594" y="3169444"/>
            <a:ext cx="2322512" cy="2781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59" idx="2"/>
            <a:endCxn id="70" idx="0"/>
          </p:cNvCxnSpPr>
          <p:nvPr/>
        </p:nvCxnSpPr>
        <p:spPr>
          <a:xfrm rot="16200000" flipH="1">
            <a:off x="2880519" y="4137819"/>
            <a:ext cx="2125662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58" idx="2"/>
            <a:endCxn id="72" idx="0"/>
          </p:cNvCxnSpPr>
          <p:nvPr/>
        </p:nvCxnSpPr>
        <p:spPr>
          <a:xfrm rot="5400000">
            <a:off x="4556919" y="4175919"/>
            <a:ext cx="2125662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62" idx="2"/>
            <a:endCxn id="71" idx="0"/>
          </p:cNvCxnSpPr>
          <p:nvPr/>
        </p:nvCxnSpPr>
        <p:spPr>
          <a:xfrm rot="5400000">
            <a:off x="4029075" y="3841750"/>
            <a:ext cx="2114550" cy="1638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62" idx="2"/>
            <a:endCxn id="75" idx="0"/>
          </p:cNvCxnSpPr>
          <p:nvPr/>
        </p:nvCxnSpPr>
        <p:spPr>
          <a:xfrm rot="16200000" flipH="1">
            <a:off x="5095875" y="4413250"/>
            <a:ext cx="2114550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61" idx="2"/>
            <a:endCxn id="73" idx="0"/>
          </p:cNvCxnSpPr>
          <p:nvPr/>
        </p:nvCxnSpPr>
        <p:spPr>
          <a:xfrm rot="16200000" flipH="1">
            <a:off x="3419475" y="3803650"/>
            <a:ext cx="2114550" cy="1714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61" idx="2"/>
          </p:cNvCxnSpPr>
          <p:nvPr/>
        </p:nvCxnSpPr>
        <p:spPr>
          <a:xfrm rot="16200000" flipH="1">
            <a:off x="3954463" y="3268662"/>
            <a:ext cx="1920875" cy="2590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 Box 1059"/>
          <p:cNvSpPr txBox="1">
            <a:spLocks noChangeAspect="1" noChangeArrowheads="1"/>
          </p:cNvSpPr>
          <p:nvPr/>
        </p:nvSpPr>
        <p:spPr bwMode="auto">
          <a:xfrm>
            <a:off x="7162800" y="3924300"/>
            <a:ext cx="1676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500"/>
              <a:t>Offspring must contain inherited materials from each parent. </a:t>
            </a:r>
          </a:p>
          <a:p>
            <a:endParaRPr lang="en-SG" sz="1500"/>
          </a:p>
          <a:p>
            <a:endParaRPr lang="en-US" sz="1500"/>
          </a:p>
        </p:txBody>
      </p:sp>
      <p:sp>
        <p:nvSpPr>
          <p:cNvPr id="86" name="Text Box 1059"/>
          <p:cNvSpPr txBox="1">
            <a:spLocks noChangeAspect="1" noChangeArrowheads="1"/>
          </p:cNvSpPr>
          <p:nvPr/>
        </p:nvSpPr>
        <p:spPr bwMode="auto">
          <a:xfrm>
            <a:off x="7124700" y="3009900"/>
            <a:ext cx="17526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500"/>
              <a:t> </a:t>
            </a:r>
          </a:p>
          <a:p>
            <a:endParaRPr lang="en-SG" sz="1500"/>
          </a:p>
          <a:p>
            <a:endParaRPr lang="en-US" sz="1500"/>
          </a:p>
        </p:txBody>
      </p:sp>
      <p:sp>
        <p:nvSpPr>
          <p:cNvPr id="87" name="Text Box 1059"/>
          <p:cNvSpPr txBox="1">
            <a:spLocks noChangeAspect="1" noChangeArrowheads="1"/>
          </p:cNvSpPr>
          <p:nvPr/>
        </p:nvSpPr>
        <p:spPr bwMode="auto">
          <a:xfrm>
            <a:off x="7124700" y="1600200"/>
            <a:ext cx="167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 dirty="0"/>
              <a:t>Based on the traits of </a:t>
            </a:r>
            <a:r>
              <a:rPr lang="en-US" sz="1400" dirty="0" smtClean="0"/>
              <a:t>Green_2 </a:t>
            </a:r>
            <a:r>
              <a:rPr lang="en-US" sz="1400" dirty="0"/>
              <a:t>Parent  plants, the possible </a:t>
            </a:r>
            <a:r>
              <a:rPr lang="en-US" sz="1400" dirty="0" smtClean="0"/>
              <a:t>allele(s) </a:t>
            </a:r>
            <a:r>
              <a:rPr lang="en-US" sz="1400" dirty="0"/>
              <a:t>present are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SG" sz="1500" dirty="0"/>
          </a:p>
          <a:p>
            <a:endParaRPr lang="en-US" sz="1500" dirty="0"/>
          </a:p>
        </p:txBody>
      </p:sp>
      <p:sp>
        <p:nvSpPr>
          <p:cNvPr id="88" name="Rectangle 1437"/>
          <p:cNvSpPr>
            <a:spLocks noChangeArrowheads="1"/>
          </p:cNvSpPr>
          <p:nvPr/>
        </p:nvSpPr>
        <p:spPr bwMode="auto">
          <a:xfrm>
            <a:off x="7543800" y="2819400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" name="Rectangle 1442"/>
          <p:cNvSpPr>
            <a:spLocks noChangeArrowheads="1"/>
          </p:cNvSpPr>
          <p:nvPr/>
        </p:nvSpPr>
        <p:spPr bwMode="auto">
          <a:xfrm>
            <a:off x="7543800" y="3022600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Rectangle 1437"/>
          <p:cNvSpPr>
            <a:spLocks noChangeArrowheads="1"/>
          </p:cNvSpPr>
          <p:nvPr/>
        </p:nvSpPr>
        <p:spPr bwMode="auto">
          <a:xfrm>
            <a:off x="7543800" y="3438525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Rectangle 1442"/>
          <p:cNvSpPr>
            <a:spLocks noChangeArrowheads="1"/>
          </p:cNvSpPr>
          <p:nvPr/>
        </p:nvSpPr>
        <p:spPr bwMode="auto">
          <a:xfrm>
            <a:off x="7543800" y="3641725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Box 1059"/>
          <p:cNvSpPr txBox="1">
            <a:spLocks noChangeAspect="1" noChangeArrowheads="1"/>
          </p:cNvSpPr>
          <p:nvPr/>
        </p:nvSpPr>
        <p:spPr bwMode="auto">
          <a:xfrm>
            <a:off x="7772400" y="3124200"/>
            <a:ext cx="457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/>
              <a:t>Or</a:t>
            </a:r>
            <a:endParaRPr lang="en-US" sz="1500"/>
          </a:p>
          <a:p>
            <a:endParaRPr lang="en-US" sz="1500"/>
          </a:p>
          <a:p>
            <a:endParaRPr lang="en-SG" sz="1500"/>
          </a:p>
          <a:p>
            <a:endParaRPr lang="en-US" sz="1500"/>
          </a:p>
        </p:txBody>
      </p:sp>
      <p:cxnSp>
        <p:nvCxnSpPr>
          <p:cNvPr id="93" name="Straight Connector 92"/>
          <p:cNvCxnSpPr/>
          <p:nvPr/>
        </p:nvCxnSpPr>
        <p:spPr>
          <a:xfrm rot="10800000">
            <a:off x="7620000" y="2781300"/>
            <a:ext cx="95250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0800000" flipV="1">
            <a:off x="7543800" y="2743200"/>
            <a:ext cx="914400" cy="4191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5905500" y="3924300"/>
            <a:ext cx="457200" cy="876300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/>
      <p:bldP spid="55" grpId="0"/>
      <p:bldP spid="56" grpId="0"/>
      <p:bldP spid="58" grpId="0" animBg="1"/>
      <p:bldP spid="59" grpId="0" animBg="1"/>
      <p:bldP spid="61" grpId="0" animBg="1"/>
      <p:bldP spid="62" grpId="0" animBg="1"/>
      <p:bldP spid="63" grpId="0"/>
      <p:bldP spid="64" grpId="0" animBg="1"/>
      <p:bldP spid="65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85" grpId="0"/>
      <p:bldP spid="87" grpId="0"/>
      <p:bldP spid="88" grpId="0" animBg="1"/>
      <p:bldP spid="89" grpId="0" animBg="1"/>
      <p:bldP spid="90" grpId="0" animBg="1"/>
      <p:bldP spid="91" grpId="0" animBg="1"/>
      <p:bldP spid="92" grpId="0"/>
      <p:bldP spid="95" grpId="0" animBg="1"/>
      <p:bldP spid="9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Effect of the alleles on traits</a:t>
            </a:r>
            <a:endParaRPr lang="en-GB" dirty="0"/>
          </a:p>
        </p:txBody>
      </p:sp>
      <p:sp>
        <p:nvSpPr>
          <p:cNvPr id="4" name="Rectangle 1197"/>
          <p:cNvSpPr>
            <a:spLocks noChangeArrowheads="1"/>
          </p:cNvSpPr>
          <p:nvPr/>
        </p:nvSpPr>
        <p:spPr bwMode="auto">
          <a:xfrm>
            <a:off x="76200" y="1562100"/>
            <a:ext cx="89916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SG"/>
          </a:p>
        </p:txBody>
      </p:sp>
      <p:graphicFrame>
        <p:nvGraphicFramePr>
          <p:cNvPr id="5" name="Group 195"/>
          <p:cNvGraphicFramePr>
            <a:graphicFrameLocks noGrp="1"/>
          </p:cNvGraphicFramePr>
          <p:nvPr/>
        </p:nvGraphicFramePr>
        <p:xfrm>
          <a:off x="419100" y="1497211"/>
          <a:ext cx="6453290" cy="5284589"/>
        </p:xfrm>
        <a:graphic>
          <a:graphicData uri="http://schemas.openxmlformats.org/drawingml/2006/table">
            <a:tbl>
              <a:tblPr/>
              <a:tblGrid>
                <a:gridCol w="1275221"/>
                <a:gridCol w="1265996"/>
                <a:gridCol w="1306883"/>
                <a:gridCol w="1331912"/>
                <a:gridCol w="1273278"/>
              </a:tblGrid>
              <a:tr h="14962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Traits of Parent Plants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6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Alleles Present in Parent Plants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1780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Trait of Offspring Plants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91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Alleles Present in the Offspring Plants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3099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Effects of the Alleles on Traits</a:t>
                      </a: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7" name="AutoShape 977"/>
          <p:cNvSpPr>
            <a:spLocks noChangeAspect="1" noChangeArrowheads="1"/>
          </p:cNvSpPr>
          <p:nvPr/>
        </p:nvSpPr>
        <p:spPr bwMode="auto">
          <a:xfrm>
            <a:off x="5676900" y="4034036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SG"/>
          </a:p>
        </p:txBody>
      </p:sp>
      <p:sp>
        <p:nvSpPr>
          <p:cNvPr id="91" name="Text Box 1061"/>
          <p:cNvSpPr txBox="1">
            <a:spLocks noChangeAspect="1" noChangeArrowheads="1"/>
          </p:cNvSpPr>
          <p:nvPr/>
        </p:nvSpPr>
        <p:spPr bwMode="auto">
          <a:xfrm>
            <a:off x="2286001" y="3592711"/>
            <a:ext cx="1371600" cy="358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/>
              <a:t>All green pods</a:t>
            </a:r>
          </a:p>
        </p:txBody>
      </p:sp>
      <p:sp>
        <p:nvSpPr>
          <p:cNvPr id="131" name="Rectangle 1441"/>
          <p:cNvSpPr>
            <a:spLocks noChangeArrowheads="1"/>
          </p:cNvSpPr>
          <p:nvPr/>
        </p:nvSpPr>
        <p:spPr bwMode="auto">
          <a:xfrm>
            <a:off x="3200400" y="3105349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" name="Text Box 1055"/>
          <p:cNvSpPr txBox="1">
            <a:spLocks noChangeAspect="1" noChangeArrowheads="1"/>
          </p:cNvSpPr>
          <p:nvPr/>
        </p:nvSpPr>
        <p:spPr bwMode="auto">
          <a:xfrm>
            <a:off x="2628900" y="2303661"/>
            <a:ext cx="735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6620" tIns="28309" rIns="56620" bIns="28309"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Breed</a:t>
            </a:r>
            <a:endParaRPr lang="en-US" sz="1200"/>
          </a:p>
        </p:txBody>
      </p:sp>
      <p:sp>
        <p:nvSpPr>
          <p:cNvPr id="133" name="Text Box 1056"/>
          <p:cNvSpPr txBox="1">
            <a:spLocks noChangeAspect="1" noChangeArrowheads="1"/>
          </p:cNvSpPr>
          <p:nvPr/>
        </p:nvSpPr>
        <p:spPr bwMode="auto">
          <a:xfrm>
            <a:off x="2797175" y="2525911"/>
            <a:ext cx="4032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000000"/>
                </a:solidFill>
              </a:rPr>
              <a:t>×</a:t>
            </a:r>
            <a:endParaRPr lang="en-US" sz="1400"/>
          </a:p>
        </p:txBody>
      </p:sp>
      <p:sp>
        <p:nvSpPr>
          <p:cNvPr id="134" name="Text Box 1057"/>
          <p:cNvSpPr txBox="1">
            <a:spLocks noChangeAspect="1" noChangeArrowheads="1"/>
          </p:cNvSpPr>
          <p:nvPr/>
        </p:nvSpPr>
        <p:spPr bwMode="auto">
          <a:xfrm>
            <a:off x="1524000" y="1662311"/>
            <a:ext cx="1421606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Green_1</a:t>
            </a:r>
            <a:endParaRPr lang="en-US" sz="1200" dirty="0"/>
          </a:p>
          <a:p>
            <a:pPr algn="ctr"/>
            <a:r>
              <a:rPr lang="en-US" sz="1200" dirty="0"/>
              <a:t>green pods</a:t>
            </a:r>
          </a:p>
        </p:txBody>
      </p:sp>
      <p:sp>
        <p:nvSpPr>
          <p:cNvPr id="135" name="Text Box 1059"/>
          <p:cNvSpPr txBox="1">
            <a:spLocks noChangeAspect="1" noChangeArrowheads="1"/>
          </p:cNvSpPr>
          <p:nvPr/>
        </p:nvSpPr>
        <p:spPr bwMode="auto">
          <a:xfrm>
            <a:off x="3048000" y="1657548"/>
            <a:ext cx="12954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Yellow 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yellow pods</a:t>
            </a:r>
          </a:p>
        </p:txBody>
      </p:sp>
      <p:pic>
        <p:nvPicPr>
          <p:cNvPr id="136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1998663" y="2106811"/>
            <a:ext cx="412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" name="Object 1"/>
          <p:cNvPicPr>
            <a:picLocks noChangeArrowheads="1"/>
          </p:cNvPicPr>
          <p:nvPr/>
        </p:nvPicPr>
        <p:blipFill>
          <a:blip r:embed="rId4" cstate="print"/>
          <a:srcRect t="-639" r="-490" b="-3581"/>
          <a:stretch>
            <a:fillRect/>
          </a:stretch>
        </p:blipFill>
        <p:spPr bwMode="auto">
          <a:xfrm>
            <a:off x="3517900" y="2106811"/>
            <a:ext cx="412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" name="Rectangle 1441"/>
          <p:cNvSpPr>
            <a:spLocks noChangeArrowheads="1"/>
          </p:cNvSpPr>
          <p:nvPr/>
        </p:nvSpPr>
        <p:spPr bwMode="auto">
          <a:xfrm>
            <a:off x="1866900" y="3105349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39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2843213" y="3967361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" name="Rectangle 1441"/>
          <p:cNvSpPr>
            <a:spLocks noChangeArrowheads="1"/>
          </p:cNvSpPr>
          <p:nvPr/>
        </p:nvSpPr>
        <p:spPr bwMode="auto">
          <a:xfrm>
            <a:off x="1866900" y="3299024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" name="Rectangle 1441"/>
          <p:cNvSpPr>
            <a:spLocks noChangeArrowheads="1"/>
          </p:cNvSpPr>
          <p:nvPr/>
        </p:nvSpPr>
        <p:spPr bwMode="auto">
          <a:xfrm>
            <a:off x="3200400" y="3299024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" name="Text Box 1059"/>
          <p:cNvSpPr txBox="1">
            <a:spLocks noChangeAspect="1" noChangeArrowheads="1"/>
          </p:cNvSpPr>
          <p:nvPr/>
        </p:nvSpPr>
        <p:spPr bwMode="auto">
          <a:xfrm>
            <a:off x="5524500" y="1624211"/>
            <a:ext cx="16383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Green_2 </a:t>
            </a:r>
            <a:endParaRPr lang="en-US" sz="1200" dirty="0"/>
          </a:p>
          <a:p>
            <a:pPr algn="ctr"/>
            <a:r>
              <a:rPr lang="en-US" sz="1200" dirty="0"/>
              <a:t>green pods</a:t>
            </a:r>
          </a:p>
        </p:txBody>
      </p:sp>
      <p:sp>
        <p:nvSpPr>
          <p:cNvPr id="145" name="Text Box 1055"/>
          <p:cNvSpPr txBox="1">
            <a:spLocks noChangeAspect="1" noChangeArrowheads="1"/>
          </p:cNvSpPr>
          <p:nvPr/>
        </p:nvSpPr>
        <p:spPr bwMode="auto">
          <a:xfrm>
            <a:off x="4991100" y="2294136"/>
            <a:ext cx="12192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6620" tIns="28309" rIns="56620" bIns="28309"/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Breed</a:t>
            </a:r>
            <a:endParaRPr lang="en-US" sz="1200"/>
          </a:p>
        </p:txBody>
      </p:sp>
      <p:sp>
        <p:nvSpPr>
          <p:cNvPr id="146" name="Text Box 1056"/>
          <p:cNvSpPr txBox="1">
            <a:spLocks noChangeAspect="1" noChangeArrowheads="1"/>
          </p:cNvSpPr>
          <p:nvPr/>
        </p:nvSpPr>
        <p:spPr bwMode="auto">
          <a:xfrm>
            <a:off x="5448300" y="2449711"/>
            <a:ext cx="3714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000000"/>
                </a:solidFill>
              </a:rPr>
              <a:t>×</a:t>
            </a:r>
            <a:endParaRPr lang="en-US" sz="1400"/>
          </a:p>
        </p:txBody>
      </p:sp>
      <p:sp>
        <p:nvSpPr>
          <p:cNvPr id="147" name="Text Box 1057"/>
          <p:cNvSpPr txBox="1">
            <a:spLocks noChangeAspect="1" noChangeArrowheads="1"/>
          </p:cNvSpPr>
          <p:nvPr/>
        </p:nvSpPr>
        <p:spPr bwMode="auto">
          <a:xfrm>
            <a:off x="4244975" y="1624211"/>
            <a:ext cx="116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Green_2</a:t>
            </a:r>
            <a:endParaRPr lang="en-US" sz="1200" dirty="0"/>
          </a:p>
          <a:p>
            <a:pPr algn="ctr"/>
            <a:r>
              <a:rPr lang="en-US" sz="1200" dirty="0"/>
              <a:t> green pods</a:t>
            </a:r>
          </a:p>
        </p:txBody>
      </p:sp>
      <p:pic>
        <p:nvPicPr>
          <p:cNvPr id="148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4648200" y="2032199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" name="Rectangle 1441"/>
          <p:cNvSpPr>
            <a:spLocks noChangeArrowheads="1"/>
          </p:cNvSpPr>
          <p:nvPr/>
        </p:nvSpPr>
        <p:spPr bwMode="auto">
          <a:xfrm>
            <a:off x="4495800" y="3105349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0" name="Rectangle 1441"/>
          <p:cNvSpPr>
            <a:spLocks noChangeArrowheads="1"/>
          </p:cNvSpPr>
          <p:nvPr/>
        </p:nvSpPr>
        <p:spPr bwMode="auto">
          <a:xfrm>
            <a:off x="4495800" y="3299024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1" name="Rectangle 1441"/>
          <p:cNvSpPr>
            <a:spLocks noChangeArrowheads="1"/>
          </p:cNvSpPr>
          <p:nvPr/>
        </p:nvSpPr>
        <p:spPr bwMode="auto">
          <a:xfrm>
            <a:off x="5791200" y="3105349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2" name="Rectangle 1441"/>
          <p:cNvSpPr>
            <a:spLocks noChangeArrowheads="1"/>
          </p:cNvSpPr>
          <p:nvPr/>
        </p:nvSpPr>
        <p:spPr bwMode="auto">
          <a:xfrm>
            <a:off x="5791200" y="3299024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53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4991100" y="3935611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" name="Object 1"/>
          <p:cNvPicPr>
            <a:picLocks noChangeArrowheads="1"/>
          </p:cNvPicPr>
          <p:nvPr/>
        </p:nvPicPr>
        <p:blipFill>
          <a:blip r:embed="rId4" cstate="print"/>
          <a:srcRect t="-639" r="-490" b="-3581"/>
          <a:stretch>
            <a:fillRect/>
          </a:stretch>
        </p:blipFill>
        <p:spPr bwMode="auto">
          <a:xfrm>
            <a:off x="5753100" y="3935611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5" name="Text Box 1061"/>
          <p:cNvSpPr txBox="1">
            <a:spLocks noChangeAspect="1" noChangeArrowheads="1"/>
          </p:cNvSpPr>
          <p:nvPr/>
        </p:nvSpPr>
        <p:spPr bwMode="auto">
          <a:xfrm>
            <a:off x="4457700" y="3592711"/>
            <a:ext cx="23622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 dirty="0"/>
              <a:t>3 green pods: 1 yellow pods</a:t>
            </a:r>
          </a:p>
        </p:txBody>
      </p:sp>
      <p:sp>
        <p:nvSpPr>
          <p:cNvPr id="156" name="Text Box 1065"/>
          <p:cNvSpPr txBox="1">
            <a:spLocks noChangeArrowheads="1"/>
          </p:cNvSpPr>
          <p:nvPr/>
        </p:nvSpPr>
        <p:spPr bwMode="auto">
          <a:xfrm>
            <a:off x="1752600" y="5497711"/>
            <a:ext cx="50673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dirty="0"/>
              <a:t>The </a:t>
            </a:r>
            <a:r>
              <a:rPr lang="en-US" sz="1200" dirty="0" smtClean="0"/>
              <a:t>allele that produces </a:t>
            </a:r>
            <a:r>
              <a:rPr lang="en-US" sz="1200" dirty="0"/>
              <a:t>green pods dominates </a:t>
            </a:r>
            <a:r>
              <a:rPr lang="en-US" sz="1200" dirty="0" smtClean="0"/>
              <a:t>the allele that </a:t>
            </a:r>
            <a:r>
              <a:rPr lang="en-US" sz="1200" dirty="0"/>
              <a:t>produces yellow </a:t>
            </a:r>
            <a:r>
              <a:rPr lang="en-US" sz="1200" dirty="0" smtClean="0"/>
              <a:t>pods.</a:t>
            </a:r>
            <a:endParaRPr lang="en-GB" sz="1200" dirty="0"/>
          </a:p>
          <a:p>
            <a:pPr eaLnBrk="0" hangingPunct="0"/>
            <a:r>
              <a:rPr lang="en-GB" sz="1200" dirty="0"/>
              <a:t>The </a:t>
            </a:r>
            <a:r>
              <a:rPr lang="en-GB" sz="1200" dirty="0" smtClean="0"/>
              <a:t>allele that produces yellow pods will </a:t>
            </a:r>
            <a:r>
              <a:rPr lang="en-GB" sz="1200" dirty="0"/>
              <a:t>only be expressed in the absence of the </a:t>
            </a:r>
            <a:r>
              <a:rPr lang="en-GB" sz="1200" dirty="0" smtClean="0"/>
              <a:t>dominant </a:t>
            </a:r>
            <a:r>
              <a:rPr lang="en-GB" sz="1200" dirty="0"/>
              <a:t>form</a:t>
            </a:r>
            <a:r>
              <a:rPr lang="en-GB" sz="1200" dirty="0" smtClean="0"/>
              <a:t>. </a:t>
            </a:r>
          </a:p>
          <a:p>
            <a:pPr eaLnBrk="0" hangingPunct="0"/>
            <a:r>
              <a:rPr lang="en-GB" sz="1200" dirty="0" smtClean="0"/>
              <a:t>Therefore, the allele that produces green pods is </a:t>
            </a:r>
            <a:r>
              <a:rPr lang="en-GB" sz="1200" b="1" dirty="0" smtClean="0"/>
              <a:t>dominant</a:t>
            </a:r>
            <a:r>
              <a:rPr lang="en-GB" sz="1200" dirty="0" smtClean="0"/>
              <a:t> while the allele that produces yellow pods is </a:t>
            </a:r>
            <a:r>
              <a:rPr lang="en-GB" sz="1200" b="1" dirty="0" smtClean="0"/>
              <a:t>recessive</a:t>
            </a:r>
            <a:r>
              <a:rPr lang="en-GB" sz="1200" dirty="0" smtClean="0"/>
              <a:t>.</a:t>
            </a:r>
          </a:p>
        </p:txBody>
      </p:sp>
      <p:sp>
        <p:nvSpPr>
          <p:cNvPr id="158" name="Rectangle 1441"/>
          <p:cNvSpPr>
            <a:spLocks noChangeArrowheads="1"/>
          </p:cNvSpPr>
          <p:nvPr/>
        </p:nvSpPr>
        <p:spPr bwMode="auto">
          <a:xfrm>
            <a:off x="2552700" y="4899025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9" name="Rectangle 1441"/>
          <p:cNvSpPr>
            <a:spLocks noChangeArrowheads="1"/>
          </p:cNvSpPr>
          <p:nvPr/>
        </p:nvSpPr>
        <p:spPr bwMode="auto">
          <a:xfrm>
            <a:off x="2552700" y="5084083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" name="Rectangle 1441"/>
          <p:cNvSpPr>
            <a:spLocks noChangeArrowheads="1"/>
          </p:cNvSpPr>
          <p:nvPr/>
        </p:nvSpPr>
        <p:spPr bwMode="auto">
          <a:xfrm>
            <a:off x="5791200" y="4773811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" name="Rectangle 1441"/>
          <p:cNvSpPr>
            <a:spLocks noChangeArrowheads="1"/>
          </p:cNvSpPr>
          <p:nvPr/>
        </p:nvSpPr>
        <p:spPr bwMode="auto">
          <a:xfrm>
            <a:off x="5791200" y="4919408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" name="Rectangle 1441"/>
          <p:cNvSpPr>
            <a:spLocks noChangeArrowheads="1"/>
          </p:cNvSpPr>
          <p:nvPr/>
        </p:nvSpPr>
        <p:spPr bwMode="auto">
          <a:xfrm>
            <a:off x="4610100" y="4773811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5" name="Rectangle 1441"/>
          <p:cNvSpPr>
            <a:spLocks noChangeArrowheads="1"/>
          </p:cNvSpPr>
          <p:nvPr/>
        </p:nvSpPr>
        <p:spPr bwMode="auto">
          <a:xfrm>
            <a:off x="4610100" y="4919408"/>
            <a:ext cx="914400" cy="92075"/>
          </a:xfrm>
          <a:prstGeom prst="rect">
            <a:avLst/>
          </a:prstGeom>
          <a:solidFill>
            <a:srgbClr val="FFFF0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" name="Rectangle 1441"/>
          <p:cNvSpPr>
            <a:spLocks noChangeArrowheads="1"/>
          </p:cNvSpPr>
          <p:nvPr/>
        </p:nvSpPr>
        <p:spPr bwMode="auto">
          <a:xfrm>
            <a:off x="4610100" y="5143500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" name="Rectangle 1441"/>
          <p:cNvSpPr>
            <a:spLocks noChangeArrowheads="1"/>
          </p:cNvSpPr>
          <p:nvPr/>
        </p:nvSpPr>
        <p:spPr bwMode="auto">
          <a:xfrm>
            <a:off x="4610100" y="5282747"/>
            <a:ext cx="914400" cy="92075"/>
          </a:xfrm>
          <a:prstGeom prst="rect">
            <a:avLst/>
          </a:prstGeom>
          <a:solidFill>
            <a:srgbClr val="92D050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69" name="Object 6"/>
          <p:cNvPicPr>
            <a:picLocks noChangeArrowheads="1"/>
          </p:cNvPicPr>
          <p:nvPr/>
        </p:nvPicPr>
        <p:blipFill>
          <a:blip r:embed="rId3" cstate="print"/>
          <a:srcRect t="-639" r="-490" b="-3581"/>
          <a:stretch>
            <a:fillRect/>
          </a:stretch>
        </p:blipFill>
        <p:spPr bwMode="auto">
          <a:xfrm>
            <a:off x="6172200" y="2068711"/>
            <a:ext cx="38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0" name="TextBox 169"/>
          <p:cNvSpPr txBox="1">
            <a:spLocks noChangeArrowheads="1"/>
          </p:cNvSpPr>
          <p:nvPr/>
        </p:nvSpPr>
        <p:spPr bwMode="auto">
          <a:xfrm>
            <a:off x="6934200" y="4953000"/>
            <a:ext cx="21717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/>
            <a:r>
              <a:rPr lang="en-US" sz="1600" dirty="0"/>
              <a:t>The combined effect of </a:t>
            </a:r>
            <a:r>
              <a:rPr lang="en-US" sz="1600" dirty="0" smtClean="0"/>
              <a:t>the two </a:t>
            </a:r>
            <a:r>
              <a:rPr lang="en-US" sz="1600" dirty="0"/>
              <a:t>forms of gene that are inherited by the offspring determines the traits that will be </a:t>
            </a:r>
            <a:r>
              <a:rPr lang="en-US" sz="1600" dirty="0" smtClean="0"/>
              <a:t>expressed.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1" grpId="1"/>
      <p:bldP spid="131" grpId="0" animBg="1"/>
      <p:bldP spid="132" grpId="0"/>
      <p:bldP spid="132" grpId="1"/>
      <p:bldP spid="132" grpId="2"/>
      <p:bldP spid="133" grpId="0"/>
      <p:bldP spid="133" grpId="1"/>
      <p:bldP spid="133" grpId="2"/>
      <p:bldP spid="134" grpId="0"/>
      <p:bldP spid="134" grpId="1"/>
      <p:bldP spid="134" grpId="2"/>
      <p:bldP spid="135" grpId="0"/>
      <p:bldP spid="135" grpId="1"/>
      <p:bldP spid="135" grpId="2"/>
      <p:bldP spid="138" grpId="0" animBg="1"/>
      <p:bldP spid="140" grpId="0" animBg="1"/>
      <p:bldP spid="141" grpId="0" animBg="1"/>
      <p:bldP spid="144" grpId="0"/>
      <p:bldP spid="145" grpId="0"/>
      <p:bldP spid="146" grpId="0"/>
      <p:bldP spid="147" grpId="0"/>
      <p:bldP spid="155" grpId="0"/>
      <p:bldP spid="156" grpId="0"/>
      <p:bldP spid="159" grpId="0" animBg="1"/>
      <p:bldP spid="164" grpId="0" animBg="1"/>
      <p:bldP spid="1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Jonathan’s Case</a:t>
            </a:r>
            <a:endParaRPr lang="en-GB" dirty="0"/>
          </a:p>
        </p:txBody>
      </p:sp>
      <p:grpSp>
        <p:nvGrpSpPr>
          <p:cNvPr id="3" name="Group 34"/>
          <p:cNvGrpSpPr/>
          <p:nvPr/>
        </p:nvGrpSpPr>
        <p:grpSpPr>
          <a:xfrm>
            <a:off x="5372100" y="2438400"/>
            <a:ext cx="3467100" cy="738664"/>
            <a:chOff x="5676900" y="2362200"/>
            <a:chExt cx="3467100" cy="738664"/>
          </a:xfrm>
        </p:grpSpPr>
        <p:sp>
          <p:nvSpPr>
            <p:cNvPr id="14" name="TextBox 13"/>
            <p:cNvSpPr txBox="1"/>
            <p:nvPr/>
          </p:nvSpPr>
          <p:spPr>
            <a:xfrm>
              <a:off x="5676900" y="2362200"/>
              <a:ext cx="3467100" cy="7386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    Legend:</a:t>
              </a:r>
            </a:p>
            <a:p>
              <a:r>
                <a:rPr lang="en-GB" sz="1400" dirty="0" smtClean="0"/>
                <a:t>                   Normal form of gene</a:t>
              </a:r>
            </a:p>
            <a:p>
              <a:r>
                <a:rPr lang="en-GB" sz="1400" dirty="0" smtClean="0"/>
                <a:t>                   Allele that causes the disease</a:t>
              </a:r>
              <a:endParaRPr lang="en-GB" sz="1400" dirty="0"/>
            </a:p>
          </p:txBody>
        </p:sp>
        <p:sp>
          <p:nvSpPr>
            <p:cNvPr id="7" name="Rectangle 1441"/>
            <p:cNvSpPr>
              <a:spLocks noChangeArrowheads="1"/>
            </p:cNvSpPr>
            <p:nvPr/>
          </p:nvSpPr>
          <p:spPr bwMode="auto">
            <a:xfrm>
              <a:off x="5905500" y="2667001"/>
              <a:ext cx="662152" cy="137726"/>
            </a:xfrm>
            <a:prstGeom prst="rect">
              <a:avLst/>
            </a:prstGeom>
            <a:solidFill>
              <a:srgbClr val="F29C9C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8" name="Rectangle 1441"/>
            <p:cNvSpPr>
              <a:spLocks noChangeArrowheads="1"/>
            </p:cNvSpPr>
            <p:nvPr/>
          </p:nvSpPr>
          <p:spPr bwMode="auto">
            <a:xfrm>
              <a:off x="5905500" y="2872175"/>
              <a:ext cx="662152" cy="137726"/>
            </a:xfrm>
            <a:prstGeom prst="rect">
              <a:avLst/>
            </a:prstGeom>
            <a:solidFill>
              <a:schemeClr val="tx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4800" y="1524000"/>
            <a:ext cx="81915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000" indent="-288000">
              <a:buFont typeface="Arial" pitchFamily="34" charset="0"/>
              <a:buChar char="•"/>
            </a:pPr>
            <a:r>
              <a:rPr lang="en-GB" sz="2000" dirty="0" smtClean="0"/>
              <a:t>Jonathan shows a trait which his parents do not exhibit. Hence, the allele for sickle cell anaemia must be recessive. </a:t>
            </a:r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r>
              <a:rPr lang="en-GB" sz="2000" dirty="0" smtClean="0"/>
              <a:t>Jonathan had inherited:</a:t>
            </a:r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r>
              <a:rPr lang="en-GB" sz="2000" dirty="0" smtClean="0"/>
              <a:t>His parents must have the following :</a:t>
            </a:r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r>
              <a:rPr lang="en-GB" sz="2000" dirty="0" smtClean="0"/>
              <a:t>Possible forms of genes inherited by their children:</a:t>
            </a:r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endParaRPr lang="en-GB" sz="2000" dirty="0" smtClean="0"/>
          </a:p>
          <a:p>
            <a:pPr marL="288000" indent="-288000">
              <a:buFont typeface="Arial" pitchFamily="34" charset="0"/>
              <a:buChar char="•"/>
            </a:pPr>
            <a:r>
              <a:rPr lang="en-GB" sz="2000" dirty="0" smtClean="0"/>
              <a:t>Jonathan’s siblings have 75% chance of not getting the disease. However, there is a 50% chance that they are carriers of the disease.</a:t>
            </a:r>
            <a:endParaRPr lang="en-GB" sz="2000" dirty="0"/>
          </a:p>
        </p:txBody>
      </p:sp>
      <p:grpSp>
        <p:nvGrpSpPr>
          <p:cNvPr id="4" name="Group 23"/>
          <p:cNvGrpSpPr/>
          <p:nvPr/>
        </p:nvGrpSpPr>
        <p:grpSpPr>
          <a:xfrm>
            <a:off x="1447800" y="3352800"/>
            <a:ext cx="3429000" cy="610298"/>
            <a:chOff x="4191000" y="3482276"/>
            <a:chExt cx="3429000" cy="610298"/>
          </a:xfrm>
        </p:grpSpPr>
        <p:grpSp>
          <p:nvGrpSpPr>
            <p:cNvPr id="5" name="Group 19"/>
            <p:cNvGrpSpPr/>
            <p:nvPr/>
          </p:nvGrpSpPr>
          <p:grpSpPr>
            <a:xfrm>
              <a:off x="4539342" y="3809999"/>
              <a:ext cx="914400" cy="282575"/>
              <a:chOff x="3739242" y="4876800"/>
              <a:chExt cx="914400" cy="282575"/>
            </a:xfrm>
          </p:grpSpPr>
          <p:sp>
            <p:nvSpPr>
              <p:cNvPr id="9" name="Rectangle 1441"/>
              <p:cNvSpPr>
                <a:spLocks noChangeArrowheads="1"/>
              </p:cNvSpPr>
              <p:nvPr/>
            </p:nvSpPr>
            <p:spPr bwMode="auto">
              <a:xfrm>
                <a:off x="3739242" y="4876800"/>
                <a:ext cx="914400" cy="92075"/>
              </a:xfrm>
              <a:prstGeom prst="rect">
                <a:avLst/>
              </a:prstGeom>
              <a:solidFill>
                <a:srgbClr val="F29C9C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0" name="Rectangle 1441"/>
              <p:cNvSpPr>
                <a:spLocks noChangeArrowheads="1"/>
              </p:cNvSpPr>
              <p:nvPr/>
            </p:nvSpPr>
            <p:spPr bwMode="auto">
              <a:xfrm>
                <a:off x="3739242" y="5067300"/>
                <a:ext cx="914400" cy="92075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4191000" y="3482276"/>
              <a:ext cx="3429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Father</a:t>
              </a:r>
              <a:r>
                <a:rPr lang="en-GB" sz="1600" b="1" dirty="0" smtClean="0"/>
                <a:t>                    </a:t>
              </a:r>
              <a:r>
                <a:rPr lang="en-GB" sz="1600" dirty="0" smtClean="0"/>
                <a:t>Mother </a:t>
              </a:r>
            </a:p>
          </p:txBody>
        </p:sp>
        <p:grpSp>
          <p:nvGrpSpPr>
            <p:cNvPr id="6" name="Group 20"/>
            <p:cNvGrpSpPr/>
            <p:nvPr/>
          </p:nvGrpSpPr>
          <p:grpSpPr>
            <a:xfrm>
              <a:off x="6271986" y="3809999"/>
              <a:ext cx="914400" cy="282575"/>
              <a:chOff x="3681186" y="4876800"/>
              <a:chExt cx="914400" cy="282575"/>
            </a:xfrm>
          </p:grpSpPr>
          <p:sp>
            <p:nvSpPr>
              <p:cNvPr id="22" name="Rectangle 1441"/>
              <p:cNvSpPr>
                <a:spLocks noChangeArrowheads="1"/>
              </p:cNvSpPr>
              <p:nvPr/>
            </p:nvSpPr>
            <p:spPr bwMode="auto">
              <a:xfrm>
                <a:off x="3681186" y="4876800"/>
                <a:ext cx="914400" cy="92075"/>
              </a:xfrm>
              <a:prstGeom prst="rect">
                <a:avLst/>
              </a:prstGeom>
              <a:solidFill>
                <a:srgbClr val="F29C9C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3" name="Rectangle 1441"/>
              <p:cNvSpPr>
                <a:spLocks noChangeArrowheads="1"/>
              </p:cNvSpPr>
              <p:nvPr/>
            </p:nvSpPr>
            <p:spPr bwMode="auto">
              <a:xfrm>
                <a:off x="3681186" y="5067300"/>
                <a:ext cx="914400" cy="92075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</p:grpSp>
      <p:grpSp>
        <p:nvGrpSpPr>
          <p:cNvPr id="13" name="Group 37"/>
          <p:cNvGrpSpPr/>
          <p:nvPr/>
        </p:nvGrpSpPr>
        <p:grpSpPr>
          <a:xfrm>
            <a:off x="1219200" y="4899025"/>
            <a:ext cx="4343400" cy="282575"/>
            <a:chOff x="3771900" y="4653439"/>
            <a:chExt cx="4343400" cy="282575"/>
          </a:xfrm>
        </p:grpSpPr>
        <p:grpSp>
          <p:nvGrpSpPr>
            <p:cNvPr id="15" name="Group 24"/>
            <p:cNvGrpSpPr/>
            <p:nvPr/>
          </p:nvGrpSpPr>
          <p:grpSpPr>
            <a:xfrm>
              <a:off x="7200900" y="4653439"/>
              <a:ext cx="914400" cy="282575"/>
              <a:chOff x="1600200" y="5285264"/>
              <a:chExt cx="914400" cy="282575"/>
            </a:xfrm>
          </p:grpSpPr>
          <p:sp>
            <p:nvSpPr>
              <p:cNvPr id="11" name="Rectangle 1441"/>
              <p:cNvSpPr>
                <a:spLocks noChangeArrowheads="1"/>
              </p:cNvSpPr>
              <p:nvPr/>
            </p:nvSpPr>
            <p:spPr bwMode="auto">
              <a:xfrm>
                <a:off x="1600200" y="5285264"/>
                <a:ext cx="914400" cy="92075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12" name="Rectangle 1441"/>
              <p:cNvSpPr>
                <a:spLocks noChangeArrowheads="1"/>
              </p:cNvSpPr>
              <p:nvPr/>
            </p:nvSpPr>
            <p:spPr bwMode="auto">
              <a:xfrm>
                <a:off x="1600200" y="5475764"/>
                <a:ext cx="914400" cy="92075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grpSp>
          <p:nvGrpSpPr>
            <p:cNvPr id="16" name="Group 25"/>
            <p:cNvGrpSpPr/>
            <p:nvPr/>
          </p:nvGrpSpPr>
          <p:grpSpPr>
            <a:xfrm>
              <a:off x="6057900" y="4653439"/>
              <a:ext cx="914400" cy="282575"/>
              <a:chOff x="1600200" y="5285264"/>
              <a:chExt cx="914400" cy="282575"/>
            </a:xfrm>
          </p:grpSpPr>
          <p:sp>
            <p:nvSpPr>
              <p:cNvPr id="27" name="Rectangle 1441"/>
              <p:cNvSpPr>
                <a:spLocks noChangeArrowheads="1"/>
              </p:cNvSpPr>
              <p:nvPr/>
            </p:nvSpPr>
            <p:spPr bwMode="auto">
              <a:xfrm>
                <a:off x="1600200" y="5285264"/>
                <a:ext cx="914400" cy="92075"/>
              </a:xfrm>
              <a:prstGeom prst="rect">
                <a:avLst/>
              </a:prstGeom>
              <a:solidFill>
                <a:srgbClr val="F29C9C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28" name="Rectangle 1441"/>
              <p:cNvSpPr>
                <a:spLocks noChangeArrowheads="1"/>
              </p:cNvSpPr>
              <p:nvPr/>
            </p:nvSpPr>
            <p:spPr bwMode="auto">
              <a:xfrm>
                <a:off x="1600200" y="5475764"/>
                <a:ext cx="914400" cy="92075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grpSp>
          <p:nvGrpSpPr>
            <p:cNvPr id="17" name="Group 28"/>
            <p:cNvGrpSpPr/>
            <p:nvPr/>
          </p:nvGrpSpPr>
          <p:grpSpPr>
            <a:xfrm>
              <a:off x="4914900" y="4653439"/>
              <a:ext cx="914400" cy="282575"/>
              <a:chOff x="1600200" y="5285264"/>
              <a:chExt cx="914400" cy="282575"/>
            </a:xfrm>
          </p:grpSpPr>
          <p:sp>
            <p:nvSpPr>
              <p:cNvPr id="30" name="Rectangle 1441"/>
              <p:cNvSpPr>
                <a:spLocks noChangeArrowheads="1"/>
              </p:cNvSpPr>
              <p:nvPr/>
            </p:nvSpPr>
            <p:spPr bwMode="auto">
              <a:xfrm>
                <a:off x="1600200" y="5285264"/>
                <a:ext cx="914400" cy="92075"/>
              </a:xfrm>
              <a:prstGeom prst="rect">
                <a:avLst/>
              </a:prstGeom>
              <a:solidFill>
                <a:srgbClr val="F29C9C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31" name="Rectangle 1441"/>
              <p:cNvSpPr>
                <a:spLocks noChangeArrowheads="1"/>
              </p:cNvSpPr>
              <p:nvPr/>
            </p:nvSpPr>
            <p:spPr bwMode="auto">
              <a:xfrm>
                <a:off x="1600200" y="5475764"/>
                <a:ext cx="914400" cy="92075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grpSp>
          <p:nvGrpSpPr>
            <p:cNvPr id="20" name="Group 31"/>
            <p:cNvGrpSpPr/>
            <p:nvPr/>
          </p:nvGrpSpPr>
          <p:grpSpPr>
            <a:xfrm>
              <a:off x="3771900" y="4653439"/>
              <a:ext cx="914400" cy="282575"/>
              <a:chOff x="1600200" y="5285264"/>
              <a:chExt cx="914400" cy="282575"/>
            </a:xfrm>
            <a:solidFill>
              <a:srgbClr val="F29C9C"/>
            </a:solidFill>
          </p:grpSpPr>
          <p:sp>
            <p:nvSpPr>
              <p:cNvPr id="33" name="Rectangle 1441"/>
              <p:cNvSpPr>
                <a:spLocks noChangeArrowheads="1"/>
              </p:cNvSpPr>
              <p:nvPr/>
            </p:nvSpPr>
            <p:spPr bwMode="auto">
              <a:xfrm>
                <a:off x="1600200" y="5285264"/>
                <a:ext cx="914400" cy="92075"/>
              </a:xfrm>
              <a:prstGeom prst="rect">
                <a:avLst/>
              </a:prstGeom>
              <a:grpFill/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34" name="Rectangle 1441"/>
              <p:cNvSpPr>
                <a:spLocks noChangeArrowheads="1"/>
              </p:cNvSpPr>
              <p:nvPr/>
            </p:nvSpPr>
            <p:spPr bwMode="auto">
              <a:xfrm>
                <a:off x="1600200" y="5475764"/>
                <a:ext cx="914400" cy="92075"/>
              </a:xfrm>
              <a:prstGeom prst="rect">
                <a:avLst/>
              </a:prstGeom>
              <a:grpFill/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</p:grpSp>
      <p:grpSp>
        <p:nvGrpSpPr>
          <p:cNvPr id="21" name="Group 34"/>
          <p:cNvGrpSpPr/>
          <p:nvPr/>
        </p:nvGrpSpPr>
        <p:grpSpPr>
          <a:xfrm>
            <a:off x="3581400" y="2460625"/>
            <a:ext cx="914400" cy="282575"/>
            <a:chOff x="1638300" y="5356225"/>
            <a:chExt cx="914400" cy="282575"/>
          </a:xfrm>
        </p:grpSpPr>
        <p:sp>
          <p:nvSpPr>
            <p:cNvPr id="36" name="Rectangle 1441"/>
            <p:cNvSpPr>
              <a:spLocks noChangeArrowheads="1"/>
            </p:cNvSpPr>
            <p:nvPr/>
          </p:nvSpPr>
          <p:spPr bwMode="auto">
            <a:xfrm>
              <a:off x="1638300" y="5356225"/>
              <a:ext cx="914400" cy="92075"/>
            </a:xfrm>
            <a:prstGeom prst="rect">
              <a:avLst/>
            </a:prstGeom>
            <a:solidFill>
              <a:schemeClr val="tx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37" name="Rectangle 1441"/>
            <p:cNvSpPr>
              <a:spLocks noChangeArrowheads="1"/>
            </p:cNvSpPr>
            <p:nvPr/>
          </p:nvSpPr>
          <p:spPr bwMode="auto">
            <a:xfrm>
              <a:off x="1638300" y="5546725"/>
              <a:ext cx="914400" cy="92075"/>
            </a:xfrm>
            <a:prstGeom prst="rect">
              <a:avLst/>
            </a:prstGeom>
            <a:solidFill>
              <a:schemeClr val="tx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066800"/>
          </a:xfrm>
        </p:spPr>
        <p:txBody>
          <a:bodyPr/>
          <a:lstStyle/>
          <a:p>
            <a:r>
              <a:rPr lang="en-GB" dirty="0" smtClean="0"/>
              <a:t>Expression of intermediate trait</a:t>
            </a:r>
            <a:endParaRPr lang="en-GB" dirty="0"/>
          </a:p>
        </p:txBody>
      </p:sp>
      <p:sp>
        <p:nvSpPr>
          <p:cNvPr id="129" name="Text Box 1066"/>
          <p:cNvSpPr txBox="1">
            <a:spLocks noChangeArrowheads="1"/>
          </p:cNvSpPr>
          <p:nvPr/>
        </p:nvSpPr>
        <p:spPr bwMode="auto">
          <a:xfrm>
            <a:off x="381000" y="3559076"/>
            <a:ext cx="83439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8000" indent="-288000" eaLnBrk="0" hangingPunct="0">
              <a:buFont typeface="Arial" pitchFamily="34" charset="0"/>
              <a:buChar char="•"/>
            </a:pPr>
            <a:r>
              <a:rPr lang="en-GB" sz="2400" dirty="0" smtClean="0"/>
              <a:t>In this case</a:t>
            </a:r>
            <a:r>
              <a:rPr lang="en-GB" sz="2400" smtClean="0"/>
              <a:t>, although the </a:t>
            </a:r>
            <a:r>
              <a:rPr lang="en-GB" sz="2400" dirty="0" smtClean="0"/>
              <a:t>allele for red flowers and the allele for yellow flowers are expressed</a:t>
            </a:r>
            <a:r>
              <a:rPr lang="en-GB" sz="2400" smtClean="0"/>
              <a:t>, the offspring has </a:t>
            </a:r>
            <a:r>
              <a:rPr lang="en-GB" sz="2400" dirty="0" smtClean="0"/>
              <a:t>an intermediate flower colour.</a:t>
            </a:r>
          </a:p>
          <a:p>
            <a:pPr marL="288000" indent="-288000" eaLnBrk="0" hangingPunct="0">
              <a:buFont typeface="Arial" pitchFamily="34" charset="0"/>
              <a:buChar char="•"/>
            </a:pPr>
            <a:endParaRPr lang="en-GB" sz="2400" dirty="0" smtClean="0"/>
          </a:p>
          <a:p>
            <a:pPr marL="288000" indent="-288000" eaLnBrk="0" hangingPunct="0">
              <a:buFont typeface="Arial" pitchFamily="34" charset="0"/>
              <a:buChar char="•"/>
            </a:pPr>
            <a:r>
              <a:rPr lang="en-SG" sz="2400" dirty="0" smtClean="0"/>
              <a:t>Both alleles are not fully dominant over each other resulting in an intermediate trait.</a:t>
            </a:r>
          </a:p>
        </p:txBody>
      </p:sp>
      <p:sp>
        <p:nvSpPr>
          <p:cNvPr id="4" name="Text Box 889"/>
          <p:cNvSpPr txBox="1">
            <a:spLocks noChangeAspect="1" noChangeArrowheads="1"/>
          </p:cNvSpPr>
          <p:nvPr/>
        </p:nvSpPr>
        <p:spPr bwMode="auto">
          <a:xfrm>
            <a:off x="2433638" y="2102958"/>
            <a:ext cx="7731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6620" tIns="28309" rIns="56620" bIns="28309"/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Breed</a:t>
            </a:r>
            <a:endParaRPr lang="en-US" sz="1200" dirty="0"/>
          </a:p>
        </p:txBody>
      </p:sp>
      <p:grpSp>
        <p:nvGrpSpPr>
          <p:cNvPr id="5" name="Group 890"/>
          <p:cNvGrpSpPr>
            <a:grpSpLocks noChangeAspect="1"/>
          </p:cNvGrpSpPr>
          <p:nvPr/>
        </p:nvGrpSpPr>
        <p:grpSpPr bwMode="auto">
          <a:xfrm>
            <a:off x="1873250" y="1750533"/>
            <a:ext cx="528638" cy="825500"/>
            <a:chOff x="1488" y="213"/>
            <a:chExt cx="3701" cy="5645"/>
          </a:xfrm>
        </p:grpSpPr>
        <p:grpSp>
          <p:nvGrpSpPr>
            <p:cNvPr id="6" name="Group 891"/>
            <p:cNvGrpSpPr>
              <a:grpSpLocks noChangeAspect="1"/>
            </p:cNvGrpSpPr>
            <p:nvPr/>
          </p:nvGrpSpPr>
          <p:grpSpPr bwMode="auto">
            <a:xfrm>
              <a:off x="1644" y="370"/>
              <a:ext cx="3410" cy="2684"/>
              <a:chOff x="7907" y="3468"/>
              <a:chExt cx="3410" cy="2684"/>
            </a:xfrm>
          </p:grpSpPr>
          <p:sp>
            <p:nvSpPr>
              <p:cNvPr id="42" name="Freeform 892"/>
              <p:cNvSpPr>
                <a:spLocks noChangeAspect="1"/>
              </p:cNvSpPr>
              <p:nvPr/>
            </p:nvSpPr>
            <p:spPr bwMode="auto">
              <a:xfrm>
                <a:off x="7907" y="3468"/>
                <a:ext cx="3410" cy="2684"/>
              </a:xfrm>
              <a:custGeom>
                <a:avLst/>
                <a:gdLst>
                  <a:gd name="T0" fmla="*/ 1422 w 3410"/>
                  <a:gd name="T1" fmla="*/ 420 h 2684"/>
                  <a:gd name="T2" fmla="*/ 1178 w 3410"/>
                  <a:gd name="T3" fmla="*/ 124 h 2684"/>
                  <a:gd name="T4" fmla="*/ 945 w 3410"/>
                  <a:gd name="T5" fmla="*/ 76 h 2684"/>
                  <a:gd name="T6" fmla="*/ 857 w 3410"/>
                  <a:gd name="T7" fmla="*/ 302 h 2684"/>
                  <a:gd name="T8" fmla="*/ 916 w 3410"/>
                  <a:gd name="T9" fmla="*/ 637 h 2684"/>
                  <a:gd name="T10" fmla="*/ 1052 w 3410"/>
                  <a:gd name="T11" fmla="*/ 917 h 2684"/>
                  <a:gd name="T12" fmla="*/ 1104 w 3410"/>
                  <a:gd name="T13" fmla="*/ 1024 h 2684"/>
                  <a:gd name="T14" fmla="*/ 826 w 3410"/>
                  <a:gd name="T15" fmla="*/ 819 h 2684"/>
                  <a:gd name="T16" fmla="*/ 465 w 3410"/>
                  <a:gd name="T17" fmla="*/ 620 h 2684"/>
                  <a:gd name="T18" fmla="*/ 164 w 3410"/>
                  <a:gd name="T19" fmla="*/ 599 h 2684"/>
                  <a:gd name="T20" fmla="*/ 64 w 3410"/>
                  <a:gd name="T21" fmla="*/ 760 h 2684"/>
                  <a:gd name="T22" fmla="*/ 309 w 3410"/>
                  <a:gd name="T23" fmla="*/ 1031 h 2684"/>
                  <a:gd name="T24" fmla="*/ 684 w 3410"/>
                  <a:gd name="T25" fmla="*/ 1245 h 2684"/>
                  <a:gd name="T26" fmla="*/ 698 w 3410"/>
                  <a:gd name="T27" fmla="*/ 1295 h 2684"/>
                  <a:gd name="T28" fmla="*/ 323 w 3410"/>
                  <a:gd name="T29" fmla="*/ 1328 h 2684"/>
                  <a:gd name="T30" fmla="*/ 45 w 3410"/>
                  <a:gd name="T31" fmla="*/ 1489 h 2684"/>
                  <a:gd name="T32" fmla="*/ 59 w 3410"/>
                  <a:gd name="T33" fmla="*/ 1732 h 2684"/>
                  <a:gd name="T34" fmla="*/ 337 w 3410"/>
                  <a:gd name="T35" fmla="*/ 1774 h 2684"/>
                  <a:gd name="T36" fmla="*/ 688 w 3410"/>
                  <a:gd name="T37" fmla="*/ 1710 h 2684"/>
                  <a:gd name="T38" fmla="*/ 855 w 3410"/>
                  <a:gd name="T39" fmla="*/ 1670 h 2684"/>
                  <a:gd name="T40" fmla="*/ 589 w 3410"/>
                  <a:gd name="T41" fmla="*/ 1855 h 2684"/>
                  <a:gd name="T42" fmla="*/ 392 w 3410"/>
                  <a:gd name="T43" fmla="*/ 2152 h 2684"/>
                  <a:gd name="T44" fmla="*/ 520 w 3410"/>
                  <a:gd name="T45" fmla="*/ 2378 h 2684"/>
                  <a:gd name="T46" fmla="*/ 776 w 3410"/>
                  <a:gd name="T47" fmla="*/ 2283 h 2684"/>
                  <a:gd name="T48" fmla="*/ 1061 w 3410"/>
                  <a:gd name="T49" fmla="*/ 2045 h 2684"/>
                  <a:gd name="T50" fmla="*/ 1237 w 3410"/>
                  <a:gd name="T51" fmla="*/ 1846 h 2684"/>
                  <a:gd name="T52" fmla="*/ 1156 w 3410"/>
                  <a:gd name="T53" fmla="*/ 2086 h 2684"/>
                  <a:gd name="T54" fmla="*/ 1106 w 3410"/>
                  <a:gd name="T55" fmla="*/ 2468 h 2684"/>
                  <a:gd name="T56" fmla="*/ 1261 w 3410"/>
                  <a:gd name="T57" fmla="*/ 2682 h 2684"/>
                  <a:gd name="T58" fmla="*/ 1479 w 3410"/>
                  <a:gd name="T59" fmla="*/ 2580 h 2684"/>
                  <a:gd name="T60" fmla="*/ 1605 w 3410"/>
                  <a:gd name="T61" fmla="*/ 2333 h 2684"/>
                  <a:gd name="T62" fmla="*/ 1688 w 3410"/>
                  <a:gd name="T63" fmla="*/ 2048 h 2684"/>
                  <a:gd name="T64" fmla="*/ 1736 w 3410"/>
                  <a:gd name="T65" fmla="*/ 2166 h 2684"/>
                  <a:gd name="T66" fmla="*/ 1909 w 3410"/>
                  <a:gd name="T67" fmla="*/ 2556 h 2684"/>
                  <a:gd name="T68" fmla="*/ 2215 w 3410"/>
                  <a:gd name="T69" fmla="*/ 2587 h 2684"/>
                  <a:gd name="T70" fmla="*/ 2232 w 3410"/>
                  <a:gd name="T71" fmla="*/ 2223 h 2684"/>
                  <a:gd name="T72" fmla="*/ 2206 w 3410"/>
                  <a:gd name="T73" fmla="*/ 2029 h 2684"/>
                  <a:gd name="T74" fmla="*/ 2531 w 3410"/>
                  <a:gd name="T75" fmla="*/ 2202 h 2684"/>
                  <a:gd name="T76" fmla="*/ 2856 w 3410"/>
                  <a:gd name="T77" fmla="*/ 2276 h 2684"/>
                  <a:gd name="T78" fmla="*/ 2968 w 3410"/>
                  <a:gd name="T79" fmla="*/ 2069 h 2684"/>
                  <a:gd name="T80" fmla="*/ 2804 w 3410"/>
                  <a:gd name="T81" fmla="*/ 1843 h 2684"/>
                  <a:gd name="T82" fmla="*/ 2531 w 3410"/>
                  <a:gd name="T83" fmla="*/ 1634 h 2684"/>
                  <a:gd name="T84" fmla="*/ 2514 w 3410"/>
                  <a:gd name="T85" fmla="*/ 1577 h 2684"/>
                  <a:gd name="T86" fmla="*/ 2944 w 3410"/>
                  <a:gd name="T87" fmla="*/ 1601 h 2684"/>
                  <a:gd name="T88" fmla="*/ 3298 w 3410"/>
                  <a:gd name="T89" fmla="*/ 1530 h 2684"/>
                  <a:gd name="T90" fmla="*/ 3383 w 3410"/>
                  <a:gd name="T91" fmla="*/ 1316 h 2684"/>
                  <a:gd name="T92" fmla="*/ 3096 w 3410"/>
                  <a:gd name="T93" fmla="*/ 1207 h 2684"/>
                  <a:gd name="T94" fmla="*/ 2616 w 3410"/>
                  <a:gd name="T95" fmla="*/ 1207 h 2684"/>
                  <a:gd name="T96" fmla="*/ 2438 w 3410"/>
                  <a:gd name="T97" fmla="*/ 1209 h 2684"/>
                  <a:gd name="T98" fmla="*/ 2823 w 3410"/>
                  <a:gd name="T99" fmla="*/ 1000 h 2684"/>
                  <a:gd name="T100" fmla="*/ 3117 w 3410"/>
                  <a:gd name="T101" fmla="*/ 696 h 2684"/>
                  <a:gd name="T102" fmla="*/ 2963 w 3410"/>
                  <a:gd name="T103" fmla="*/ 527 h 2684"/>
                  <a:gd name="T104" fmla="*/ 2664 w 3410"/>
                  <a:gd name="T105" fmla="*/ 556 h 2684"/>
                  <a:gd name="T106" fmla="*/ 2374 w 3410"/>
                  <a:gd name="T107" fmla="*/ 686 h 2684"/>
                  <a:gd name="T108" fmla="*/ 2089 w 3410"/>
                  <a:gd name="T109" fmla="*/ 865 h 2684"/>
                  <a:gd name="T110" fmla="*/ 2030 w 3410"/>
                  <a:gd name="T111" fmla="*/ 872 h 2684"/>
                  <a:gd name="T112" fmla="*/ 2182 w 3410"/>
                  <a:gd name="T113" fmla="*/ 537 h 2684"/>
                  <a:gd name="T114" fmla="*/ 2177 w 3410"/>
                  <a:gd name="T115" fmla="*/ 152 h 2684"/>
                  <a:gd name="T116" fmla="*/ 2009 w 3410"/>
                  <a:gd name="T117" fmla="*/ 0 h 2684"/>
                  <a:gd name="T118" fmla="*/ 1790 w 3410"/>
                  <a:gd name="T119" fmla="*/ 124 h 2684"/>
                  <a:gd name="T120" fmla="*/ 1650 w 3410"/>
                  <a:gd name="T121" fmla="*/ 420 h 2684"/>
                  <a:gd name="T122" fmla="*/ 1567 w 3410"/>
                  <a:gd name="T123" fmla="*/ 803 h 268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410"/>
                  <a:gd name="T187" fmla="*/ 0 h 2684"/>
                  <a:gd name="T188" fmla="*/ 3410 w 3410"/>
                  <a:gd name="T189" fmla="*/ 2684 h 268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410" h="2684">
                    <a:moveTo>
                      <a:pt x="1553" y="962"/>
                    </a:moveTo>
                    <a:lnTo>
                      <a:pt x="1550" y="936"/>
                    </a:lnTo>
                    <a:lnTo>
                      <a:pt x="1548" y="910"/>
                    </a:lnTo>
                    <a:lnTo>
                      <a:pt x="1546" y="884"/>
                    </a:lnTo>
                    <a:lnTo>
                      <a:pt x="1543" y="860"/>
                    </a:lnTo>
                    <a:lnTo>
                      <a:pt x="1539" y="836"/>
                    </a:lnTo>
                    <a:lnTo>
                      <a:pt x="1534" y="812"/>
                    </a:lnTo>
                    <a:lnTo>
                      <a:pt x="1531" y="789"/>
                    </a:lnTo>
                    <a:lnTo>
                      <a:pt x="1529" y="767"/>
                    </a:lnTo>
                    <a:lnTo>
                      <a:pt x="1524" y="743"/>
                    </a:lnTo>
                    <a:lnTo>
                      <a:pt x="1520" y="722"/>
                    </a:lnTo>
                    <a:lnTo>
                      <a:pt x="1515" y="701"/>
                    </a:lnTo>
                    <a:lnTo>
                      <a:pt x="1510" y="679"/>
                    </a:lnTo>
                    <a:lnTo>
                      <a:pt x="1505" y="656"/>
                    </a:lnTo>
                    <a:lnTo>
                      <a:pt x="1501" y="637"/>
                    </a:lnTo>
                    <a:lnTo>
                      <a:pt x="1496" y="618"/>
                    </a:lnTo>
                    <a:lnTo>
                      <a:pt x="1491" y="599"/>
                    </a:lnTo>
                    <a:lnTo>
                      <a:pt x="1482" y="577"/>
                    </a:lnTo>
                    <a:lnTo>
                      <a:pt x="1477" y="561"/>
                    </a:lnTo>
                    <a:lnTo>
                      <a:pt x="1470" y="542"/>
                    </a:lnTo>
                    <a:lnTo>
                      <a:pt x="1465" y="523"/>
                    </a:lnTo>
                    <a:lnTo>
                      <a:pt x="1455" y="504"/>
                    </a:lnTo>
                    <a:lnTo>
                      <a:pt x="1451" y="487"/>
                    </a:lnTo>
                    <a:lnTo>
                      <a:pt x="1444" y="470"/>
                    </a:lnTo>
                    <a:lnTo>
                      <a:pt x="1439" y="454"/>
                    </a:lnTo>
                    <a:lnTo>
                      <a:pt x="1429" y="437"/>
                    </a:lnTo>
                    <a:lnTo>
                      <a:pt x="1422" y="420"/>
                    </a:lnTo>
                    <a:lnTo>
                      <a:pt x="1415" y="406"/>
                    </a:lnTo>
                    <a:lnTo>
                      <a:pt x="1406" y="392"/>
                    </a:lnTo>
                    <a:lnTo>
                      <a:pt x="1398" y="375"/>
                    </a:lnTo>
                    <a:lnTo>
                      <a:pt x="1391" y="361"/>
                    </a:lnTo>
                    <a:lnTo>
                      <a:pt x="1384" y="347"/>
                    </a:lnTo>
                    <a:lnTo>
                      <a:pt x="1375" y="335"/>
                    </a:lnTo>
                    <a:lnTo>
                      <a:pt x="1365" y="321"/>
                    </a:lnTo>
                    <a:lnTo>
                      <a:pt x="1358" y="309"/>
                    </a:lnTo>
                    <a:lnTo>
                      <a:pt x="1349" y="295"/>
                    </a:lnTo>
                    <a:lnTo>
                      <a:pt x="1339" y="283"/>
                    </a:lnTo>
                    <a:lnTo>
                      <a:pt x="1330" y="271"/>
                    </a:lnTo>
                    <a:lnTo>
                      <a:pt x="1320" y="259"/>
                    </a:lnTo>
                    <a:lnTo>
                      <a:pt x="1313" y="247"/>
                    </a:lnTo>
                    <a:lnTo>
                      <a:pt x="1303" y="238"/>
                    </a:lnTo>
                    <a:lnTo>
                      <a:pt x="1294" y="226"/>
                    </a:lnTo>
                    <a:lnTo>
                      <a:pt x="1284" y="214"/>
                    </a:lnTo>
                    <a:lnTo>
                      <a:pt x="1275" y="204"/>
                    </a:lnTo>
                    <a:lnTo>
                      <a:pt x="1265" y="195"/>
                    </a:lnTo>
                    <a:lnTo>
                      <a:pt x="1256" y="185"/>
                    </a:lnTo>
                    <a:lnTo>
                      <a:pt x="1246" y="178"/>
                    </a:lnTo>
                    <a:lnTo>
                      <a:pt x="1237" y="169"/>
                    </a:lnTo>
                    <a:lnTo>
                      <a:pt x="1227" y="162"/>
                    </a:lnTo>
                    <a:lnTo>
                      <a:pt x="1216" y="152"/>
                    </a:lnTo>
                    <a:lnTo>
                      <a:pt x="1206" y="143"/>
                    </a:lnTo>
                    <a:lnTo>
                      <a:pt x="1197" y="135"/>
                    </a:lnTo>
                    <a:lnTo>
                      <a:pt x="1187" y="131"/>
                    </a:lnTo>
                    <a:lnTo>
                      <a:pt x="1178" y="124"/>
                    </a:lnTo>
                    <a:lnTo>
                      <a:pt x="1166" y="116"/>
                    </a:lnTo>
                    <a:lnTo>
                      <a:pt x="1156" y="109"/>
                    </a:lnTo>
                    <a:lnTo>
                      <a:pt x="1149" y="105"/>
                    </a:lnTo>
                    <a:lnTo>
                      <a:pt x="1137" y="100"/>
                    </a:lnTo>
                    <a:lnTo>
                      <a:pt x="1128" y="93"/>
                    </a:lnTo>
                    <a:lnTo>
                      <a:pt x="1118" y="88"/>
                    </a:lnTo>
                    <a:lnTo>
                      <a:pt x="1109" y="83"/>
                    </a:lnTo>
                    <a:lnTo>
                      <a:pt x="1099" y="78"/>
                    </a:lnTo>
                    <a:lnTo>
                      <a:pt x="1090" y="76"/>
                    </a:lnTo>
                    <a:lnTo>
                      <a:pt x="1080" y="71"/>
                    </a:lnTo>
                    <a:lnTo>
                      <a:pt x="1071" y="69"/>
                    </a:lnTo>
                    <a:lnTo>
                      <a:pt x="1059" y="64"/>
                    </a:lnTo>
                    <a:lnTo>
                      <a:pt x="1052" y="62"/>
                    </a:lnTo>
                    <a:lnTo>
                      <a:pt x="1042" y="59"/>
                    </a:lnTo>
                    <a:lnTo>
                      <a:pt x="1035" y="57"/>
                    </a:lnTo>
                    <a:lnTo>
                      <a:pt x="1023" y="57"/>
                    </a:lnTo>
                    <a:lnTo>
                      <a:pt x="1016" y="55"/>
                    </a:lnTo>
                    <a:lnTo>
                      <a:pt x="1009" y="55"/>
                    </a:lnTo>
                    <a:lnTo>
                      <a:pt x="1000" y="57"/>
                    </a:lnTo>
                    <a:lnTo>
                      <a:pt x="992" y="57"/>
                    </a:lnTo>
                    <a:lnTo>
                      <a:pt x="985" y="57"/>
                    </a:lnTo>
                    <a:lnTo>
                      <a:pt x="976" y="59"/>
                    </a:lnTo>
                    <a:lnTo>
                      <a:pt x="971" y="62"/>
                    </a:lnTo>
                    <a:lnTo>
                      <a:pt x="964" y="64"/>
                    </a:lnTo>
                    <a:lnTo>
                      <a:pt x="957" y="67"/>
                    </a:lnTo>
                    <a:lnTo>
                      <a:pt x="950" y="69"/>
                    </a:lnTo>
                    <a:lnTo>
                      <a:pt x="945" y="76"/>
                    </a:lnTo>
                    <a:lnTo>
                      <a:pt x="938" y="78"/>
                    </a:lnTo>
                    <a:lnTo>
                      <a:pt x="933" y="83"/>
                    </a:lnTo>
                    <a:lnTo>
                      <a:pt x="926" y="88"/>
                    </a:lnTo>
                    <a:lnTo>
                      <a:pt x="921" y="93"/>
                    </a:lnTo>
                    <a:lnTo>
                      <a:pt x="914" y="100"/>
                    </a:lnTo>
                    <a:lnTo>
                      <a:pt x="909" y="105"/>
                    </a:lnTo>
                    <a:lnTo>
                      <a:pt x="907" y="112"/>
                    </a:lnTo>
                    <a:lnTo>
                      <a:pt x="902" y="121"/>
                    </a:lnTo>
                    <a:lnTo>
                      <a:pt x="897" y="126"/>
                    </a:lnTo>
                    <a:lnTo>
                      <a:pt x="893" y="133"/>
                    </a:lnTo>
                    <a:lnTo>
                      <a:pt x="890" y="140"/>
                    </a:lnTo>
                    <a:lnTo>
                      <a:pt x="886" y="150"/>
                    </a:lnTo>
                    <a:lnTo>
                      <a:pt x="883" y="157"/>
                    </a:lnTo>
                    <a:lnTo>
                      <a:pt x="878" y="166"/>
                    </a:lnTo>
                    <a:lnTo>
                      <a:pt x="876" y="176"/>
                    </a:lnTo>
                    <a:lnTo>
                      <a:pt x="876" y="188"/>
                    </a:lnTo>
                    <a:lnTo>
                      <a:pt x="871" y="195"/>
                    </a:lnTo>
                    <a:lnTo>
                      <a:pt x="869" y="207"/>
                    </a:lnTo>
                    <a:lnTo>
                      <a:pt x="867" y="214"/>
                    </a:lnTo>
                    <a:lnTo>
                      <a:pt x="864" y="226"/>
                    </a:lnTo>
                    <a:lnTo>
                      <a:pt x="862" y="235"/>
                    </a:lnTo>
                    <a:lnTo>
                      <a:pt x="862" y="245"/>
                    </a:lnTo>
                    <a:lnTo>
                      <a:pt x="859" y="257"/>
                    </a:lnTo>
                    <a:lnTo>
                      <a:pt x="859" y="268"/>
                    </a:lnTo>
                    <a:lnTo>
                      <a:pt x="859" y="280"/>
                    </a:lnTo>
                    <a:lnTo>
                      <a:pt x="857" y="290"/>
                    </a:lnTo>
                    <a:lnTo>
                      <a:pt x="857" y="302"/>
                    </a:lnTo>
                    <a:lnTo>
                      <a:pt x="857" y="314"/>
                    </a:lnTo>
                    <a:lnTo>
                      <a:pt x="857" y="323"/>
                    </a:lnTo>
                    <a:lnTo>
                      <a:pt x="857" y="337"/>
                    </a:lnTo>
                    <a:lnTo>
                      <a:pt x="857" y="349"/>
                    </a:lnTo>
                    <a:lnTo>
                      <a:pt x="859" y="363"/>
                    </a:lnTo>
                    <a:lnTo>
                      <a:pt x="859" y="373"/>
                    </a:lnTo>
                    <a:lnTo>
                      <a:pt x="859" y="387"/>
                    </a:lnTo>
                    <a:lnTo>
                      <a:pt x="859" y="399"/>
                    </a:lnTo>
                    <a:lnTo>
                      <a:pt x="862" y="411"/>
                    </a:lnTo>
                    <a:lnTo>
                      <a:pt x="862" y="423"/>
                    </a:lnTo>
                    <a:lnTo>
                      <a:pt x="864" y="437"/>
                    </a:lnTo>
                    <a:lnTo>
                      <a:pt x="867" y="449"/>
                    </a:lnTo>
                    <a:lnTo>
                      <a:pt x="869" y="463"/>
                    </a:lnTo>
                    <a:lnTo>
                      <a:pt x="871" y="473"/>
                    </a:lnTo>
                    <a:lnTo>
                      <a:pt x="874" y="487"/>
                    </a:lnTo>
                    <a:lnTo>
                      <a:pt x="876" y="499"/>
                    </a:lnTo>
                    <a:lnTo>
                      <a:pt x="881" y="513"/>
                    </a:lnTo>
                    <a:lnTo>
                      <a:pt x="883" y="525"/>
                    </a:lnTo>
                    <a:lnTo>
                      <a:pt x="888" y="539"/>
                    </a:lnTo>
                    <a:lnTo>
                      <a:pt x="890" y="551"/>
                    </a:lnTo>
                    <a:lnTo>
                      <a:pt x="895" y="565"/>
                    </a:lnTo>
                    <a:lnTo>
                      <a:pt x="897" y="575"/>
                    </a:lnTo>
                    <a:lnTo>
                      <a:pt x="902" y="589"/>
                    </a:lnTo>
                    <a:lnTo>
                      <a:pt x="905" y="601"/>
                    </a:lnTo>
                    <a:lnTo>
                      <a:pt x="909" y="613"/>
                    </a:lnTo>
                    <a:lnTo>
                      <a:pt x="912" y="625"/>
                    </a:lnTo>
                    <a:lnTo>
                      <a:pt x="916" y="637"/>
                    </a:lnTo>
                    <a:lnTo>
                      <a:pt x="921" y="648"/>
                    </a:lnTo>
                    <a:lnTo>
                      <a:pt x="926" y="660"/>
                    </a:lnTo>
                    <a:lnTo>
                      <a:pt x="931" y="672"/>
                    </a:lnTo>
                    <a:lnTo>
                      <a:pt x="935" y="684"/>
                    </a:lnTo>
                    <a:lnTo>
                      <a:pt x="940" y="696"/>
                    </a:lnTo>
                    <a:lnTo>
                      <a:pt x="945" y="708"/>
                    </a:lnTo>
                    <a:lnTo>
                      <a:pt x="950" y="720"/>
                    </a:lnTo>
                    <a:lnTo>
                      <a:pt x="954" y="729"/>
                    </a:lnTo>
                    <a:lnTo>
                      <a:pt x="959" y="741"/>
                    </a:lnTo>
                    <a:lnTo>
                      <a:pt x="966" y="753"/>
                    </a:lnTo>
                    <a:lnTo>
                      <a:pt x="969" y="762"/>
                    </a:lnTo>
                    <a:lnTo>
                      <a:pt x="976" y="774"/>
                    </a:lnTo>
                    <a:lnTo>
                      <a:pt x="978" y="784"/>
                    </a:lnTo>
                    <a:lnTo>
                      <a:pt x="985" y="796"/>
                    </a:lnTo>
                    <a:lnTo>
                      <a:pt x="990" y="805"/>
                    </a:lnTo>
                    <a:lnTo>
                      <a:pt x="995" y="815"/>
                    </a:lnTo>
                    <a:lnTo>
                      <a:pt x="1000" y="824"/>
                    </a:lnTo>
                    <a:lnTo>
                      <a:pt x="1007" y="836"/>
                    </a:lnTo>
                    <a:lnTo>
                      <a:pt x="1011" y="846"/>
                    </a:lnTo>
                    <a:lnTo>
                      <a:pt x="1016" y="855"/>
                    </a:lnTo>
                    <a:lnTo>
                      <a:pt x="1021" y="862"/>
                    </a:lnTo>
                    <a:lnTo>
                      <a:pt x="1026" y="874"/>
                    </a:lnTo>
                    <a:lnTo>
                      <a:pt x="1030" y="881"/>
                    </a:lnTo>
                    <a:lnTo>
                      <a:pt x="1038" y="891"/>
                    </a:lnTo>
                    <a:lnTo>
                      <a:pt x="1042" y="900"/>
                    </a:lnTo>
                    <a:lnTo>
                      <a:pt x="1047" y="910"/>
                    </a:lnTo>
                    <a:lnTo>
                      <a:pt x="1052" y="917"/>
                    </a:lnTo>
                    <a:lnTo>
                      <a:pt x="1057" y="924"/>
                    </a:lnTo>
                    <a:lnTo>
                      <a:pt x="1059" y="931"/>
                    </a:lnTo>
                    <a:lnTo>
                      <a:pt x="1066" y="941"/>
                    </a:lnTo>
                    <a:lnTo>
                      <a:pt x="1068" y="948"/>
                    </a:lnTo>
                    <a:lnTo>
                      <a:pt x="1073" y="955"/>
                    </a:lnTo>
                    <a:lnTo>
                      <a:pt x="1078" y="962"/>
                    </a:lnTo>
                    <a:lnTo>
                      <a:pt x="1083" y="969"/>
                    </a:lnTo>
                    <a:lnTo>
                      <a:pt x="1087" y="974"/>
                    </a:lnTo>
                    <a:lnTo>
                      <a:pt x="1092" y="981"/>
                    </a:lnTo>
                    <a:lnTo>
                      <a:pt x="1095" y="986"/>
                    </a:lnTo>
                    <a:lnTo>
                      <a:pt x="1099" y="993"/>
                    </a:lnTo>
                    <a:lnTo>
                      <a:pt x="1106" y="1005"/>
                    </a:lnTo>
                    <a:lnTo>
                      <a:pt x="1116" y="1014"/>
                    </a:lnTo>
                    <a:lnTo>
                      <a:pt x="1121" y="1021"/>
                    </a:lnTo>
                    <a:lnTo>
                      <a:pt x="1125" y="1031"/>
                    </a:lnTo>
                    <a:lnTo>
                      <a:pt x="1130" y="1038"/>
                    </a:lnTo>
                    <a:lnTo>
                      <a:pt x="1135" y="1043"/>
                    </a:lnTo>
                    <a:lnTo>
                      <a:pt x="1140" y="1052"/>
                    </a:lnTo>
                    <a:lnTo>
                      <a:pt x="1144" y="1055"/>
                    </a:lnTo>
                    <a:lnTo>
                      <a:pt x="1140" y="1055"/>
                    </a:lnTo>
                    <a:lnTo>
                      <a:pt x="1137" y="1052"/>
                    </a:lnTo>
                    <a:lnTo>
                      <a:pt x="1132" y="1045"/>
                    </a:lnTo>
                    <a:lnTo>
                      <a:pt x="1125" y="1040"/>
                    </a:lnTo>
                    <a:lnTo>
                      <a:pt x="1121" y="1036"/>
                    </a:lnTo>
                    <a:lnTo>
                      <a:pt x="1116" y="1031"/>
                    </a:lnTo>
                    <a:lnTo>
                      <a:pt x="1109" y="1029"/>
                    </a:lnTo>
                    <a:lnTo>
                      <a:pt x="1104" y="1024"/>
                    </a:lnTo>
                    <a:lnTo>
                      <a:pt x="1099" y="1019"/>
                    </a:lnTo>
                    <a:lnTo>
                      <a:pt x="1092" y="1014"/>
                    </a:lnTo>
                    <a:lnTo>
                      <a:pt x="1085" y="1010"/>
                    </a:lnTo>
                    <a:lnTo>
                      <a:pt x="1078" y="1005"/>
                    </a:lnTo>
                    <a:lnTo>
                      <a:pt x="1071" y="998"/>
                    </a:lnTo>
                    <a:lnTo>
                      <a:pt x="1061" y="991"/>
                    </a:lnTo>
                    <a:lnTo>
                      <a:pt x="1052" y="983"/>
                    </a:lnTo>
                    <a:lnTo>
                      <a:pt x="1045" y="979"/>
                    </a:lnTo>
                    <a:lnTo>
                      <a:pt x="1035" y="969"/>
                    </a:lnTo>
                    <a:lnTo>
                      <a:pt x="1026" y="962"/>
                    </a:lnTo>
                    <a:lnTo>
                      <a:pt x="1016" y="955"/>
                    </a:lnTo>
                    <a:lnTo>
                      <a:pt x="1007" y="950"/>
                    </a:lnTo>
                    <a:lnTo>
                      <a:pt x="995" y="941"/>
                    </a:lnTo>
                    <a:lnTo>
                      <a:pt x="985" y="931"/>
                    </a:lnTo>
                    <a:lnTo>
                      <a:pt x="973" y="924"/>
                    </a:lnTo>
                    <a:lnTo>
                      <a:pt x="964" y="915"/>
                    </a:lnTo>
                    <a:lnTo>
                      <a:pt x="950" y="907"/>
                    </a:lnTo>
                    <a:lnTo>
                      <a:pt x="940" y="900"/>
                    </a:lnTo>
                    <a:lnTo>
                      <a:pt x="928" y="891"/>
                    </a:lnTo>
                    <a:lnTo>
                      <a:pt x="916" y="884"/>
                    </a:lnTo>
                    <a:lnTo>
                      <a:pt x="905" y="874"/>
                    </a:lnTo>
                    <a:lnTo>
                      <a:pt x="890" y="865"/>
                    </a:lnTo>
                    <a:lnTo>
                      <a:pt x="878" y="855"/>
                    </a:lnTo>
                    <a:lnTo>
                      <a:pt x="864" y="848"/>
                    </a:lnTo>
                    <a:lnTo>
                      <a:pt x="852" y="836"/>
                    </a:lnTo>
                    <a:lnTo>
                      <a:pt x="838" y="829"/>
                    </a:lnTo>
                    <a:lnTo>
                      <a:pt x="826" y="819"/>
                    </a:lnTo>
                    <a:lnTo>
                      <a:pt x="812" y="812"/>
                    </a:lnTo>
                    <a:lnTo>
                      <a:pt x="800" y="803"/>
                    </a:lnTo>
                    <a:lnTo>
                      <a:pt x="786" y="793"/>
                    </a:lnTo>
                    <a:lnTo>
                      <a:pt x="772" y="784"/>
                    </a:lnTo>
                    <a:lnTo>
                      <a:pt x="757" y="777"/>
                    </a:lnTo>
                    <a:lnTo>
                      <a:pt x="745" y="767"/>
                    </a:lnTo>
                    <a:lnTo>
                      <a:pt x="731" y="758"/>
                    </a:lnTo>
                    <a:lnTo>
                      <a:pt x="717" y="751"/>
                    </a:lnTo>
                    <a:lnTo>
                      <a:pt x="705" y="743"/>
                    </a:lnTo>
                    <a:lnTo>
                      <a:pt x="691" y="734"/>
                    </a:lnTo>
                    <a:lnTo>
                      <a:pt x="677" y="724"/>
                    </a:lnTo>
                    <a:lnTo>
                      <a:pt x="662" y="717"/>
                    </a:lnTo>
                    <a:lnTo>
                      <a:pt x="648" y="708"/>
                    </a:lnTo>
                    <a:lnTo>
                      <a:pt x="634" y="701"/>
                    </a:lnTo>
                    <a:lnTo>
                      <a:pt x="620" y="694"/>
                    </a:lnTo>
                    <a:lnTo>
                      <a:pt x="605" y="686"/>
                    </a:lnTo>
                    <a:lnTo>
                      <a:pt x="594" y="679"/>
                    </a:lnTo>
                    <a:lnTo>
                      <a:pt x="579" y="672"/>
                    </a:lnTo>
                    <a:lnTo>
                      <a:pt x="567" y="665"/>
                    </a:lnTo>
                    <a:lnTo>
                      <a:pt x="553" y="658"/>
                    </a:lnTo>
                    <a:lnTo>
                      <a:pt x="541" y="653"/>
                    </a:lnTo>
                    <a:lnTo>
                      <a:pt x="527" y="646"/>
                    </a:lnTo>
                    <a:lnTo>
                      <a:pt x="515" y="641"/>
                    </a:lnTo>
                    <a:lnTo>
                      <a:pt x="503" y="634"/>
                    </a:lnTo>
                    <a:lnTo>
                      <a:pt x="491" y="629"/>
                    </a:lnTo>
                    <a:lnTo>
                      <a:pt x="477" y="625"/>
                    </a:lnTo>
                    <a:lnTo>
                      <a:pt x="465" y="620"/>
                    </a:lnTo>
                    <a:lnTo>
                      <a:pt x="453" y="615"/>
                    </a:lnTo>
                    <a:lnTo>
                      <a:pt x="439" y="610"/>
                    </a:lnTo>
                    <a:lnTo>
                      <a:pt x="427" y="606"/>
                    </a:lnTo>
                    <a:lnTo>
                      <a:pt x="415" y="601"/>
                    </a:lnTo>
                    <a:lnTo>
                      <a:pt x="401" y="599"/>
                    </a:lnTo>
                    <a:lnTo>
                      <a:pt x="392" y="596"/>
                    </a:lnTo>
                    <a:lnTo>
                      <a:pt x="377" y="594"/>
                    </a:lnTo>
                    <a:lnTo>
                      <a:pt x="366" y="591"/>
                    </a:lnTo>
                    <a:lnTo>
                      <a:pt x="354" y="589"/>
                    </a:lnTo>
                    <a:lnTo>
                      <a:pt x="342" y="589"/>
                    </a:lnTo>
                    <a:lnTo>
                      <a:pt x="330" y="584"/>
                    </a:lnTo>
                    <a:lnTo>
                      <a:pt x="318" y="584"/>
                    </a:lnTo>
                    <a:lnTo>
                      <a:pt x="306" y="584"/>
                    </a:lnTo>
                    <a:lnTo>
                      <a:pt x="297" y="584"/>
                    </a:lnTo>
                    <a:lnTo>
                      <a:pt x="285" y="582"/>
                    </a:lnTo>
                    <a:lnTo>
                      <a:pt x="273" y="582"/>
                    </a:lnTo>
                    <a:lnTo>
                      <a:pt x="263" y="582"/>
                    </a:lnTo>
                    <a:lnTo>
                      <a:pt x="252" y="582"/>
                    </a:lnTo>
                    <a:lnTo>
                      <a:pt x="240" y="582"/>
                    </a:lnTo>
                    <a:lnTo>
                      <a:pt x="230" y="582"/>
                    </a:lnTo>
                    <a:lnTo>
                      <a:pt x="221" y="584"/>
                    </a:lnTo>
                    <a:lnTo>
                      <a:pt x="211" y="587"/>
                    </a:lnTo>
                    <a:lnTo>
                      <a:pt x="199" y="589"/>
                    </a:lnTo>
                    <a:lnTo>
                      <a:pt x="190" y="591"/>
                    </a:lnTo>
                    <a:lnTo>
                      <a:pt x="180" y="591"/>
                    </a:lnTo>
                    <a:lnTo>
                      <a:pt x="173" y="596"/>
                    </a:lnTo>
                    <a:lnTo>
                      <a:pt x="164" y="599"/>
                    </a:lnTo>
                    <a:lnTo>
                      <a:pt x="157" y="601"/>
                    </a:lnTo>
                    <a:lnTo>
                      <a:pt x="147" y="606"/>
                    </a:lnTo>
                    <a:lnTo>
                      <a:pt x="140" y="608"/>
                    </a:lnTo>
                    <a:lnTo>
                      <a:pt x="133" y="610"/>
                    </a:lnTo>
                    <a:lnTo>
                      <a:pt x="126" y="615"/>
                    </a:lnTo>
                    <a:lnTo>
                      <a:pt x="116" y="620"/>
                    </a:lnTo>
                    <a:lnTo>
                      <a:pt x="112" y="625"/>
                    </a:lnTo>
                    <a:lnTo>
                      <a:pt x="104" y="627"/>
                    </a:lnTo>
                    <a:lnTo>
                      <a:pt x="100" y="634"/>
                    </a:lnTo>
                    <a:lnTo>
                      <a:pt x="93" y="639"/>
                    </a:lnTo>
                    <a:lnTo>
                      <a:pt x="88" y="646"/>
                    </a:lnTo>
                    <a:lnTo>
                      <a:pt x="83" y="648"/>
                    </a:lnTo>
                    <a:lnTo>
                      <a:pt x="78" y="656"/>
                    </a:lnTo>
                    <a:lnTo>
                      <a:pt x="76" y="660"/>
                    </a:lnTo>
                    <a:lnTo>
                      <a:pt x="71" y="667"/>
                    </a:lnTo>
                    <a:lnTo>
                      <a:pt x="66" y="675"/>
                    </a:lnTo>
                    <a:lnTo>
                      <a:pt x="64" y="682"/>
                    </a:lnTo>
                    <a:lnTo>
                      <a:pt x="62" y="689"/>
                    </a:lnTo>
                    <a:lnTo>
                      <a:pt x="62" y="696"/>
                    </a:lnTo>
                    <a:lnTo>
                      <a:pt x="59" y="703"/>
                    </a:lnTo>
                    <a:lnTo>
                      <a:pt x="59" y="710"/>
                    </a:lnTo>
                    <a:lnTo>
                      <a:pt x="59" y="717"/>
                    </a:lnTo>
                    <a:lnTo>
                      <a:pt x="59" y="727"/>
                    </a:lnTo>
                    <a:lnTo>
                      <a:pt x="59" y="734"/>
                    </a:lnTo>
                    <a:lnTo>
                      <a:pt x="59" y="743"/>
                    </a:lnTo>
                    <a:lnTo>
                      <a:pt x="59" y="751"/>
                    </a:lnTo>
                    <a:lnTo>
                      <a:pt x="64" y="760"/>
                    </a:lnTo>
                    <a:lnTo>
                      <a:pt x="64" y="770"/>
                    </a:lnTo>
                    <a:lnTo>
                      <a:pt x="69" y="779"/>
                    </a:lnTo>
                    <a:lnTo>
                      <a:pt x="74" y="786"/>
                    </a:lnTo>
                    <a:lnTo>
                      <a:pt x="76" y="798"/>
                    </a:lnTo>
                    <a:lnTo>
                      <a:pt x="81" y="808"/>
                    </a:lnTo>
                    <a:lnTo>
                      <a:pt x="85" y="817"/>
                    </a:lnTo>
                    <a:lnTo>
                      <a:pt x="93" y="829"/>
                    </a:lnTo>
                    <a:lnTo>
                      <a:pt x="100" y="838"/>
                    </a:lnTo>
                    <a:lnTo>
                      <a:pt x="107" y="850"/>
                    </a:lnTo>
                    <a:lnTo>
                      <a:pt x="114" y="860"/>
                    </a:lnTo>
                    <a:lnTo>
                      <a:pt x="121" y="869"/>
                    </a:lnTo>
                    <a:lnTo>
                      <a:pt x="131" y="881"/>
                    </a:lnTo>
                    <a:lnTo>
                      <a:pt x="138" y="891"/>
                    </a:lnTo>
                    <a:lnTo>
                      <a:pt x="147" y="900"/>
                    </a:lnTo>
                    <a:lnTo>
                      <a:pt x="159" y="910"/>
                    </a:lnTo>
                    <a:lnTo>
                      <a:pt x="171" y="922"/>
                    </a:lnTo>
                    <a:lnTo>
                      <a:pt x="180" y="931"/>
                    </a:lnTo>
                    <a:lnTo>
                      <a:pt x="192" y="941"/>
                    </a:lnTo>
                    <a:lnTo>
                      <a:pt x="204" y="953"/>
                    </a:lnTo>
                    <a:lnTo>
                      <a:pt x="216" y="962"/>
                    </a:lnTo>
                    <a:lnTo>
                      <a:pt x="228" y="972"/>
                    </a:lnTo>
                    <a:lnTo>
                      <a:pt x="242" y="983"/>
                    </a:lnTo>
                    <a:lnTo>
                      <a:pt x="254" y="993"/>
                    </a:lnTo>
                    <a:lnTo>
                      <a:pt x="268" y="1005"/>
                    </a:lnTo>
                    <a:lnTo>
                      <a:pt x="280" y="1012"/>
                    </a:lnTo>
                    <a:lnTo>
                      <a:pt x="294" y="1021"/>
                    </a:lnTo>
                    <a:lnTo>
                      <a:pt x="309" y="1031"/>
                    </a:lnTo>
                    <a:lnTo>
                      <a:pt x="323" y="1040"/>
                    </a:lnTo>
                    <a:lnTo>
                      <a:pt x="337" y="1050"/>
                    </a:lnTo>
                    <a:lnTo>
                      <a:pt x="354" y="1059"/>
                    </a:lnTo>
                    <a:lnTo>
                      <a:pt x="368" y="1069"/>
                    </a:lnTo>
                    <a:lnTo>
                      <a:pt x="382" y="1081"/>
                    </a:lnTo>
                    <a:lnTo>
                      <a:pt x="399" y="1088"/>
                    </a:lnTo>
                    <a:lnTo>
                      <a:pt x="413" y="1097"/>
                    </a:lnTo>
                    <a:lnTo>
                      <a:pt x="427" y="1107"/>
                    </a:lnTo>
                    <a:lnTo>
                      <a:pt x="442" y="1116"/>
                    </a:lnTo>
                    <a:lnTo>
                      <a:pt x="458" y="1124"/>
                    </a:lnTo>
                    <a:lnTo>
                      <a:pt x="472" y="1133"/>
                    </a:lnTo>
                    <a:lnTo>
                      <a:pt x="487" y="1140"/>
                    </a:lnTo>
                    <a:lnTo>
                      <a:pt x="503" y="1152"/>
                    </a:lnTo>
                    <a:lnTo>
                      <a:pt x="515" y="1159"/>
                    </a:lnTo>
                    <a:lnTo>
                      <a:pt x="529" y="1166"/>
                    </a:lnTo>
                    <a:lnTo>
                      <a:pt x="544" y="1173"/>
                    </a:lnTo>
                    <a:lnTo>
                      <a:pt x="558" y="1181"/>
                    </a:lnTo>
                    <a:lnTo>
                      <a:pt x="572" y="1188"/>
                    </a:lnTo>
                    <a:lnTo>
                      <a:pt x="586" y="1195"/>
                    </a:lnTo>
                    <a:lnTo>
                      <a:pt x="598" y="1200"/>
                    </a:lnTo>
                    <a:lnTo>
                      <a:pt x="613" y="1209"/>
                    </a:lnTo>
                    <a:lnTo>
                      <a:pt x="624" y="1214"/>
                    </a:lnTo>
                    <a:lnTo>
                      <a:pt x="639" y="1221"/>
                    </a:lnTo>
                    <a:lnTo>
                      <a:pt x="650" y="1226"/>
                    </a:lnTo>
                    <a:lnTo>
                      <a:pt x="662" y="1233"/>
                    </a:lnTo>
                    <a:lnTo>
                      <a:pt x="674" y="1238"/>
                    </a:lnTo>
                    <a:lnTo>
                      <a:pt x="684" y="1245"/>
                    </a:lnTo>
                    <a:lnTo>
                      <a:pt x="696" y="1249"/>
                    </a:lnTo>
                    <a:lnTo>
                      <a:pt x="707" y="1254"/>
                    </a:lnTo>
                    <a:lnTo>
                      <a:pt x="717" y="1259"/>
                    </a:lnTo>
                    <a:lnTo>
                      <a:pt x="726" y="1264"/>
                    </a:lnTo>
                    <a:lnTo>
                      <a:pt x="734" y="1266"/>
                    </a:lnTo>
                    <a:lnTo>
                      <a:pt x="743" y="1271"/>
                    </a:lnTo>
                    <a:lnTo>
                      <a:pt x="750" y="1273"/>
                    </a:lnTo>
                    <a:lnTo>
                      <a:pt x="757" y="1278"/>
                    </a:lnTo>
                    <a:lnTo>
                      <a:pt x="764" y="1283"/>
                    </a:lnTo>
                    <a:lnTo>
                      <a:pt x="772" y="1285"/>
                    </a:lnTo>
                    <a:lnTo>
                      <a:pt x="781" y="1290"/>
                    </a:lnTo>
                    <a:lnTo>
                      <a:pt x="788" y="1292"/>
                    </a:lnTo>
                    <a:lnTo>
                      <a:pt x="793" y="1295"/>
                    </a:lnTo>
                    <a:lnTo>
                      <a:pt x="798" y="1297"/>
                    </a:lnTo>
                    <a:lnTo>
                      <a:pt x="793" y="1295"/>
                    </a:lnTo>
                    <a:lnTo>
                      <a:pt x="788" y="1295"/>
                    </a:lnTo>
                    <a:lnTo>
                      <a:pt x="781" y="1295"/>
                    </a:lnTo>
                    <a:lnTo>
                      <a:pt x="772" y="1295"/>
                    </a:lnTo>
                    <a:lnTo>
                      <a:pt x="764" y="1295"/>
                    </a:lnTo>
                    <a:lnTo>
                      <a:pt x="757" y="1295"/>
                    </a:lnTo>
                    <a:lnTo>
                      <a:pt x="750" y="1295"/>
                    </a:lnTo>
                    <a:lnTo>
                      <a:pt x="743" y="1295"/>
                    </a:lnTo>
                    <a:lnTo>
                      <a:pt x="734" y="1295"/>
                    </a:lnTo>
                    <a:lnTo>
                      <a:pt x="726" y="1295"/>
                    </a:lnTo>
                    <a:lnTo>
                      <a:pt x="717" y="1295"/>
                    </a:lnTo>
                    <a:lnTo>
                      <a:pt x="707" y="1295"/>
                    </a:lnTo>
                    <a:lnTo>
                      <a:pt x="698" y="1295"/>
                    </a:lnTo>
                    <a:lnTo>
                      <a:pt x="686" y="1295"/>
                    </a:lnTo>
                    <a:lnTo>
                      <a:pt x="674" y="1295"/>
                    </a:lnTo>
                    <a:lnTo>
                      <a:pt x="665" y="1295"/>
                    </a:lnTo>
                    <a:lnTo>
                      <a:pt x="650" y="1295"/>
                    </a:lnTo>
                    <a:lnTo>
                      <a:pt x="641" y="1295"/>
                    </a:lnTo>
                    <a:lnTo>
                      <a:pt x="627" y="1295"/>
                    </a:lnTo>
                    <a:lnTo>
                      <a:pt x="615" y="1295"/>
                    </a:lnTo>
                    <a:lnTo>
                      <a:pt x="601" y="1295"/>
                    </a:lnTo>
                    <a:lnTo>
                      <a:pt x="589" y="1297"/>
                    </a:lnTo>
                    <a:lnTo>
                      <a:pt x="575" y="1297"/>
                    </a:lnTo>
                    <a:lnTo>
                      <a:pt x="560" y="1299"/>
                    </a:lnTo>
                    <a:lnTo>
                      <a:pt x="546" y="1299"/>
                    </a:lnTo>
                    <a:lnTo>
                      <a:pt x="532" y="1299"/>
                    </a:lnTo>
                    <a:lnTo>
                      <a:pt x="518" y="1302"/>
                    </a:lnTo>
                    <a:lnTo>
                      <a:pt x="503" y="1304"/>
                    </a:lnTo>
                    <a:lnTo>
                      <a:pt x="487" y="1304"/>
                    </a:lnTo>
                    <a:lnTo>
                      <a:pt x="472" y="1306"/>
                    </a:lnTo>
                    <a:lnTo>
                      <a:pt x="458" y="1306"/>
                    </a:lnTo>
                    <a:lnTo>
                      <a:pt x="442" y="1309"/>
                    </a:lnTo>
                    <a:lnTo>
                      <a:pt x="427" y="1311"/>
                    </a:lnTo>
                    <a:lnTo>
                      <a:pt x="413" y="1314"/>
                    </a:lnTo>
                    <a:lnTo>
                      <a:pt x="399" y="1314"/>
                    </a:lnTo>
                    <a:lnTo>
                      <a:pt x="382" y="1318"/>
                    </a:lnTo>
                    <a:lnTo>
                      <a:pt x="368" y="1318"/>
                    </a:lnTo>
                    <a:lnTo>
                      <a:pt x="354" y="1321"/>
                    </a:lnTo>
                    <a:lnTo>
                      <a:pt x="337" y="1325"/>
                    </a:lnTo>
                    <a:lnTo>
                      <a:pt x="323" y="1328"/>
                    </a:lnTo>
                    <a:lnTo>
                      <a:pt x="309" y="1330"/>
                    </a:lnTo>
                    <a:lnTo>
                      <a:pt x="294" y="1335"/>
                    </a:lnTo>
                    <a:lnTo>
                      <a:pt x="280" y="1340"/>
                    </a:lnTo>
                    <a:lnTo>
                      <a:pt x="268" y="1344"/>
                    </a:lnTo>
                    <a:lnTo>
                      <a:pt x="252" y="1347"/>
                    </a:lnTo>
                    <a:lnTo>
                      <a:pt x="240" y="1352"/>
                    </a:lnTo>
                    <a:lnTo>
                      <a:pt x="225" y="1354"/>
                    </a:lnTo>
                    <a:lnTo>
                      <a:pt x="214" y="1361"/>
                    </a:lnTo>
                    <a:lnTo>
                      <a:pt x="199" y="1363"/>
                    </a:lnTo>
                    <a:lnTo>
                      <a:pt x="187" y="1371"/>
                    </a:lnTo>
                    <a:lnTo>
                      <a:pt x="176" y="1375"/>
                    </a:lnTo>
                    <a:lnTo>
                      <a:pt x="166" y="1382"/>
                    </a:lnTo>
                    <a:lnTo>
                      <a:pt x="154" y="1387"/>
                    </a:lnTo>
                    <a:lnTo>
                      <a:pt x="142" y="1394"/>
                    </a:lnTo>
                    <a:lnTo>
                      <a:pt x="133" y="1399"/>
                    </a:lnTo>
                    <a:lnTo>
                      <a:pt x="126" y="1406"/>
                    </a:lnTo>
                    <a:lnTo>
                      <a:pt x="114" y="1413"/>
                    </a:lnTo>
                    <a:lnTo>
                      <a:pt x="107" y="1420"/>
                    </a:lnTo>
                    <a:lnTo>
                      <a:pt x="100" y="1428"/>
                    </a:lnTo>
                    <a:lnTo>
                      <a:pt x="90" y="1437"/>
                    </a:lnTo>
                    <a:lnTo>
                      <a:pt x="83" y="1444"/>
                    </a:lnTo>
                    <a:lnTo>
                      <a:pt x="76" y="1451"/>
                    </a:lnTo>
                    <a:lnTo>
                      <a:pt x="69" y="1458"/>
                    </a:lnTo>
                    <a:lnTo>
                      <a:pt x="62" y="1468"/>
                    </a:lnTo>
                    <a:lnTo>
                      <a:pt x="55" y="1475"/>
                    </a:lnTo>
                    <a:lnTo>
                      <a:pt x="50" y="1482"/>
                    </a:lnTo>
                    <a:lnTo>
                      <a:pt x="45" y="1489"/>
                    </a:lnTo>
                    <a:lnTo>
                      <a:pt x="40" y="1499"/>
                    </a:lnTo>
                    <a:lnTo>
                      <a:pt x="33" y="1506"/>
                    </a:lnTo>
                    <a:lnTo>
                      <a:pt x="28" y="1513"/>
                    </a:lnTo>
                    <a:lnTo>
                      <a:pt x="26" y="1520"/>
                    </a:lnTo>
                    <a:lnTo>
                      <a:pt x="21" y="1530"/>
                    </a:lnTo>
                    <a:lnTo>
                      <a:pt x="19" y="1537"/>
                    </a:lnTo>
                    <a:lnTo>
                      <a:pt x="14" y="1544"/>
                    </a:lnTo>
                    <a:lnTo>
                      <a:pt x="12" y="1551"/>
                    </a:lnTo>
                    <a:lnTo>
                      <a:pt x="9" y="1561"/>
                    </a:lnTo>
                    <a:lnTo>
                      <a:pt x="7" y="1568"/>
                    </a:lnTo>
                    <a:lnTo>
                      <a:pt x="5" y="1575"/>
                    </a:lnTo>
                    <a:lnTo>
                      <a:pt x="2" y="1582"/>
                    </a:lnTo>
                    <a:lnTo>
                      <a:pt x="2" y="1589"/>
                    </a:lnTo>
                    <a:lnTo>
                      <a:pt x="0" y="1596"/>
                    </a:lnTo>
                    <a:lnTo>
                      <a:pt x="0" y="1603"/>
                    </a:lnTo>
                    <a:lnTo>
                      <a:pt x="0" y="1610"/>
                    </a:lnTo>
                    <a:lnTo>
                      <a:pt x="0" y="1618"/>
                    </a:lnTo>
                    <a:lnTo>
                      <a:pt x="0" y="1629"/>
                    </a:lnTo>
                    <a:lnTo>
                      <a:pt x="2" y="1644"/>
                    </a:lnTo>
                    <a:lnTo>
                      <a:pt x="5" y="1656"/>
                    </a:lnTo>
                    <a:lnTo>
                      <a:pt x="9" y="1670"/>
                    </a:lnTo>
                    <a:lnTo>
                      <a:pt x="14" y="1682"/>
                    </a:lnTo>
                    <a:lnTo>
                      <a:pt x="21" y="1691"/>
                    </a:lnTo>
                    <a:lnTo>
                      <a:pt x="28" y="1703"/>
                    </a:lnTo>
                    <a:lnTo>
                      <a:pt x="38" y="1713"/>
                    </a:lnTo>
                    <a:lnTo>
                      <a:pt x="50" y="1722"/>
                    </a:lnTo>
                    <a:lnTo>
                      <a:pt x="59" y="1732"/>
                    </a:lnTo>
                    <a:lnTo>
                      <a:pt x="66" y="1736"/>
                    </a:lnTo>
                    <a:lnTo>
                      <a:pt x="74" y="1739"/>
                    </a:lnTo>
                    <a:lnTo>
                      <a:pt x="81" y="1743"/>
                    </a:lnTo>
                    <a:lnTo>
                      <a:pt x="88" y="1748"/>
                    </a:lnTo>
                    <a:lnTo>
                      <a:pt x="97" y="1751"/>
                    </a:lnTo>
                    <a:lnTo>
                      <a:pt x="104" y="1755"/>
                    </a:lnTo>
                    <a:lnTo>
                      <a:pt x="112" y="1758"/>
                    </a:lnTo>
                    <a:lnTo>
                      <a:pt x="121" y="1760"/>
                    </a:lnTo>
                    <a:lnTo>
                      <a:pt x="128" y="1762"/>
                    </a:lnTo>
                    <a:lnTo>
                      <a:pt x="138" y="1765"/>
                    </a:lnTo>
                    <a:lnTo>
                      <a:pt x="147" y="1767"/>
                    </a:lnTo>
                    <a:lnTo>
                      <a:pt x="159" y="1772"/>
                    </a:lnTo>
                    <a:lnTo>
                      <a:pt x="168" y="1772"/>
                    </a:lnTo>
                    <a:lnTo>
                      <a:pt x="180" y="1774"/>
                    </a:lnTo>
                    <a:lnTo>
                      <a:pt x="190" y="1774"/>
                    </a:lnTo>
                    <a:lnTo>
                      <a:pt x="202" y="1777"/>
                    </a:lnTo>
                    <a:lnTo>
                      <a:pt x="214" y="1777"/>
                    </a:lnTo>
                    <a:lnTo>
                      <a:pt x="223" y="1779"/>
                    </a:lnTo>
                    <a:lnTo>
                      <a:pt x="237" y="1779"/>
                    </a:lnTo>
                    <a:lnTo>
                      <a:pt x="249" y="1779"/>
                    </a:lnTo>
                    <a:lnTo>
                      <a:pt x="261" y="1779"/>
                    </a:lnTo>
                    <a:lnTo>
                      <a:pt x="273" y="1779"/>
                    </a:lnTo>
                    <a:lnTo>
                      <a:pt x="287" y="1777"/>
                    </a:lnTo>
                    <a:lnTo>
                      <a:pt x="299" y="1777"/>
                    </a:lnTo>
                    <a:lnTo>
                      <a:pt x="313" y="1777"/>
                    </a:lnTo>
                    <a:lnTo>
                      <a:pt x="325" y="1774"/>
                    </a:lnTo>
                    <a:lnTo>
                      <a:pt x="337" y="1774"/>
                    </a:lnTo>
                    <a:lnTo>
                      <a:pt x="354" y="1774"/>
                    </a:lnTo>
                    <a:lnTo>
                      <a:pt x="366" y="1772"/>
                    </a:lnTo>
                    <a:lnTo>
                      <a:pt x="380" y="1770"/>
                    </a:lnTo>
                    <a:lnTo>
                      <a:pt x="392" y="1767"/>
                    </a:lnTo>
                    <a:lnTo>
                      <a:pt x="406" y="1765"/>
                    </a:lnTo>
                    <a:lnTo>
                      <a:pt x="418" y="1762"/>
                    </a:lnTo>
                    <a:lnTo>
                      <a:pt x="432" y="1762"/>
                    </a:lnTo>
                    <a:lnTo>
                      <a:pt x="444" y="1760"/>
                    </a:lnTo>
                    <a:lnTo>
                      <a:pt x="461" y="1760"/>
                    </a:lnTo>
                    <a:lnTo>
                      <a:pt x="472" y="1755"/>
                    </a:lnTo>
                    <a:lnTo>
                      <a:pt x="487" y="1755"/>
                    </a:lnTo>
                    <a:lnTo>
                      <a:pt x="499" y="1751"/>
                    </a:lnTo>
                    <a:lnTo>
                      <a:pt x="513" y="1751"/>
                    </a:lnTo>
                    <a:lnTo>
                      <a:pt x="525" y="1746"/>
                    </a:lnTo>
                    <a:lnTo>
                      <a:pt x="539" y="1746"/>
                    </a:lnTo>
                    <a:lnTo>
                      <a:pt x="553" y="1741"/>
                    </a:lnTo>
                    <a:lnTo>
                      <a:pt x="565" y="1739"/>
                    </a:lnTo>
                    <a:lnTo>
                      <a:pt x="579" y="1736"/>
                    </a:lnTo>
                    <a:lnTo>
                      <a:pt x="591" y="1734"/>
                    </a:lnTo>
                    <a:lnTo>
                      <a:pt x="603" y="1732"/>
                    </a:lnTo>
                    <a:lnTo>
                      <a:pt x="617" y="1729"/>
                    </a:lnTo>
                    <a:lnTo>
                      <a:pt x="627" y="1724"/>
                    </a:lnTo>
                    <a:lnTo>
                      <a:pt x="641" y="1722"/>
                    </a:lnTo>
                    <a:lnTo>
                      <a:pt x="653" y="1720"/>
                    </a:lnTo>
                    <a:lnTo>
                      <a:pt x="667" y="1717"/>
                    </a:lnTo>
                    <a:lnTo>
                      <a:pt x="677" y="1713"/>
                    </a:lnTo>
                    <a:lnTo>
                      <a:pt x="688" y="1710"/>
                    </a:lnTo>
                    <a:lnTo>
                      <a:pt x="700" y="1708"/>
                    </a:lnTo>
                    <a:lnTo>
                      <a:pt x="710" y="1705"/>
                    </a:lnTo>
                    <a:lnTo>
                      <a:pt x="722" y="1701"/>
                    </a:lnTo>
                    <a:lnTo>
                      <a:pt x="731" y="1698"/>
                    </a:lnTo>
                    <a:lnTo>
                      <a:pt x="741" y="1696"/>
                    </a:lnTo>
                    <a:lnTo>
                      <a:pt x="753" y="1694"/>
                    </a:lnTo>
                    <a:lnTo>
                      <a:pt x="760" y="1689"/>
                    </a:lnTo>
                    <a:lnTo>
                      <a:pt x="769" y="1686"/>
                    </a:lnTo>
                    <a:lnTo>
                      <a:pt x="779" y="1684"/>
                    </a:lnTo>
                    <a:lnTo>
                      <a:pt x="788" y="1682"/>
                    </a:lnTo>
                    <a:lnTo>
                      <a:pt x="795" y="1679"/>
                    </a:lnTo>
                    <a:lnTo>
                      <a:pt x="805" y="1677"/>
                    </a:lnTo>
                    <a:lnTo>
                      <a:pt x="812" y="1675"/>
                    </a:lnTo>
                    <a:lnTo>
                      <a:pt x="821" y="1675"/>
                    </a:lnTo>
                    <a:lnTo>
                      <a:pt x="833" y="1670"/>
                    </a:lnTo>
                    <a:lnTo>
                      <a:pt x="845" y="1665"/>
                    </a:lnTo>
                    <a:lnTo>
                      <a:pt x="855" y="1660"/>
                    </a:lnTo>
                    <a:lnTo>
                      <a:pt x="864" y="1660"/>
                    </a:lnTo>
                    <a:lnTo>
                      <a:pt x="871" y="1656"/>
                    </a:lnTo>
                    <a:lnTo>
                      <a:pt x="878" y="1656"/>
                    </a:lnTo>
                    <a:lnTo>
                      <a:pt x="881" y="1656"/>
                    </a:lnTo>
                    <a:lnTo>
                      <a:pt x="883" y="1656"/>
                    </a:lnTo>
                    <a:lnTo>
                      <a:pt x="881" y="1656"/>
                    </a:lnTo>
                    <a:lnTo>
                      <a:pt x="876" y="1658"/>
                    </a:lnTo>
                    <a:lnTo>
                      <a:pt x="869" y="1660"/>
                    </a:lnTo>
                    <a:lnTo>
                      <a:pt x="859" y="1667"/>
                    </a:lnTo>
                    <a:lnTo>
                      <a:pt x="855" y="1670"/>
                    </a:lnTo>
                    <a:lnTo>
                      <a:pt x="848" y="1672"/>
                    </a:lnTo>
                    <a:lnTo>
                      <a:pt x="840" y="1675"/>
                    </a:lnTo>
                    <a:lnTo>
                      <a:pt x="836" y="1679"/>
                    </a:lnTo>
                    <a:lnTo>
                      <a:pt x="829" y="1684"/>
                    </a:lnTo>
                    <a:lnTo>
                      <a:pt x="821" y="1689"/>
                    </a:lnTo>
                    <a:lnTo>
                      <a:pt x="812" y="1694"/>
                    </a:lnTo>
                    <a:lnTo>
                      <a:pt x="805" y="1701"/>
                    </a:lnTo>
                    <a:lnTo>
                      <a:pt x="793" y="1703"/>
                    </a:lnTo>
                    <a:lnTo>
                      <a:pt x="783" y="1710"/>
                    </a:lnTo>
                    <a:lnTo>
                      <a:pt x="774" y="1715"/>
                    </a:lnTo>
                    <a:lnTo>
                      <a:pt x="764" y="1722"/>
                    </a:lnTo>
                    <a:lnTo>
                      <a:pt x="755" y="1729"/>
                    </a:lnTo>
                    <a:lnTo>
                      <a:pt x="745" y="1736"/>
                    </a:lnTo>
                    <a:lnTo>
                      <a:pt x="734" y="1743"/>
                    </a:lnTo>
                    <a:lnTo>
                      <a:pt x="724" y="1751"/>
                    </a:lnTo>
                    <a:lnTo>
                      <a:pt x="712" y="1758"/>
                    </a:lnTo>
                    <a:lnTo>
                      <a:pt x="703" y="1765"/>
                    </a:lnTo>
                    <a:lnTo>
                      <a:pt x="691" y="1774"/>
                    </a:lnTo>
                    <a:lnTo>
                      <a:pt x="679" y="1781"/>
                    </a:lnTo>
                    <a:lnTo>
                      <a:pt x="669" y="1789"/>
                    </a:lnTo>
                    <a:lnTo>
                      <a:pt x="658" y="1800"/>
                    </a:lnTo>
                    <a:lnTo>
                      <a:pt x="646" y="1808"/>
                    </a:lnTo>
                    <a:lnTo>
                      <a:pt x="636" y="1817"/>
                    </a:lnTo>
                    <a:lnTo>
                      <a:pt x="622" y="1827"/>
                    </a:lnTo>
                    <a:lnTo>
                      <a:pt x="613" y="1836"/>
                    </a:lnTo>
                    <a:lnTo>
                      <a:pt x="598" y="1843"/>
                    </a:lnTo>
                    <a:lnTo>
                      <a:pt x="589" y="1855"/>
                    </a:lnTo>
                    <a:lnTo>
                      <a:pt x="577" y="1865"/>
                    </a:lnTo>
                    <a:lnTo>
                      <a:pt x="565" y="1874"/>
                    </a:lnTo>
                    <a:lnTo>
                      <a:pt x="556" y="1884"/>
                    </a:lnTo>
                    <a:lnTo>
                      <a:pt x="544" y="1896"/>
                    </a:lnTo>
                    <a:lnTo>
                      <a:pt x="534" y="1905"/>
                    </a:lnTo>
                    <a:lnTo>
                      <a:pt x="522" y="1915"/>
                    </a:lnTo>
                    <a:lnTo>
                      <a:pt x="513" y="1926"/>
                    </a:lnTo>
                    <a:lnTo>
                      <a:pt x="503" y="1938"/>
                    </a:lnTo>
                    <a:lnTo>
                      <a:pt x="491" y="1948"/>
                    </a:lnTo>
                    <a:lnTo>
                      <a:pt x="484" y="1960"/>
                    </a:lnTo>
                    <a:lnTo>
                      <a:pt x="475" y="1972"/>
                    </a:lnTo>
                    <a:lnTo>
                      <a:pt x="465" y="1983"/>
                    </a:lnTo>
                    <a:lnTo>
                      <a:pt x="456" y="1993"/>
                    </a:lnTo>
                    <a:lnTo>
                      <a:pt x="449" y="2005"/>
                    </a:lnTo>
                    <a:lnTo>
                      <a:pt x="442" y="2017"/>
                    </a:lnTo>
                    <a:lnTo>
                      <a:pt x="434" y="2029"/>
                    </a:lnTo>
                    <a:lnTo>
                      <a:pt x="427" y="2038"/>
                    </a:lnTo>
                    <a:lnTo>
                      <a:pt x="420" y="2050"/>
                    </a:lnTo>
                    <a:lnTo>
                      <a:pt x="413" y="2062"/>
                    </a:lnTo>
                    <a:lnTo>
                      <a:pt x="411" y="2074"/>
                    </a:lnTo>
                    <a:lnTo>
                      <a:pt x="406" y="2086"/>
                    </a:lnTo>
                    <a:lnTo>
                      <a:pt x="401" y="2095"/>
                    </a:lnTo>
                    <a:lnTo>
                      <a:pt x="399" y="2107"/>
                    </a:lnTo>
                    <a:lnTo>
                      <a:pt x="396" y="2119"/>
                    </a:lnTo>
                    <a:lnTo>
                      <a:pt x="394" y="2128"/>
                    </a:lnTo>
                    <a:lnTo>
                      <a:pt x="392" y="2143"/>
                    </a:lnTo>
                    <a:lnTo>
                      <a:pt x="392" y="2152"/>
                    </a:lnTo>
                    <a:lnTo>
                      <a:pt x="394" y="2166"/>
                    </a:lnTo>
                    <a:lnTo>
                      <a:pt x="394" y="2176"/>
                    </a:lnTo>
                    <a:lnTo>
                      <a:pt x="394" y="2188"/>
                    </a:lnTo>
                    <a:lnTo>
                      <a:pt x="394" y="2197"/>
                    </a:lnTo>
                    <a:lnTo>
                      <a:pt x="394" y="2207"/>
                    </a:lnTo>
                    <a:lnTo>
                      <a:pt x="394" y="2216"/>
                    </a:lnTo>
                    <a:lnTo>
                      <a:pt x="396" y="2226"/>
                    </a:lnTo>
                    <a:lnTo>
                      <a:pt x="399" y="2235"/>
                    </a:lnTo>
                    <a:lnTo>
                      <a:pt x="401" y="2245"/>
                    </a:lnTo>
                    <a:lnTo>
                      <a:pt x="401" y="2252"/>
                    </a:lnTo>
                    <a:lnTo>
                      <a:pt x="404" y="2261"/>
                    </a:lnTo>
                    <a:lnTo>
                      <a:pt x="404" y="2268"/>
                    </a:lnTo>
                    <a:lnTo>
                      <a:pt x="408" y="2278"/>
                    </a:lnTo>
                    <a:lnTo>
                      <a:pt x="411" y="2285"/>
                    </a:lnTo>
                    <a:lnTo>
                      <a:pt x="413" y="2292"/>
                    </a:lnTo>
                    <a:lnTo>
                      <a:pt x="415" y="2299"/>
                    </a:lnTo>
                    <a:lnTo>
                      <a:pt x="420" y="2306"/>
                    </a:lnTo>
                    <a:lnTo>
                      <a:pt x="427" y="2318"/>
                    </a:lnTo>
                    <a:lnTo>
                      <a:pt x="434" y="2330"/>
                    </a:lnTo>
                    <a:lnTo>
                      <a:pt x="442" y="2340"/>
                    </a:lnTo>
                    <a:lnTo>
                      <a:pt x="451" y="2349"/>
                    </a:lnTo>
                    <a:lnTo>
                      <a:pt x="461" y="2356"/>
                    </a:lnTo>
                    <a:lnTo>
                      <a:pt x="472" y="2363"/>
                    </a:lnTo>
                    <a:lnTo>
                      <a:pt x="482" y="2371"/>
                    </a:lnTo>
                    <a:lnTo>
                      <a:pt x="496" y="2375"/>
                    </a:lnTo>
                    <a:lnTo>
                      <a:pt x="508" y="2375"/>
                    </a:lnTo>
                    <a:lnTo>
                      <a:pt x="520" y="2378"/>
                    </a:lnTo>
                    <a:lnTo>
                      <a:pt x="527" y="2378"/>
                    </a:lnTo>
                    <a:lnTo>
                      <a:pt x="534" y="2378"/>
                    </a:lnTo>
                    <a:lnTo>
                      <a:pt x="541" y="2378"/>
                    </a:lnTo>
                    <a:lnTo>
                      <a:pt x="551" y="2378"/>
                    </a:lnTo>
                    <a:lnTo>
                      <a:pt x="558" y="2375"/>
                    </a:lnTo>
                    <a:lnTo>
                      <a:pt x="565" y="2375"/>
                    </a:lnTo>
                    <a:lnTo>
                      <a:pt x="572" y="2373"/>
                    </a:lnTo>
                    <a:lnTo>
                      <a:pt x="584" y="2373"/>
                    </a:lnTo>
                    <a:lnTo>
                      <a:pt x="591" y="2371"/>
                    </a:lnTo>
                    <a:lnTo>
                      <a:pt x="601" y="2368"/>
                    </a:lnTo>
                    <a:lnTo>
                      <a:pt x="610" y="2366"/>
                    </a:lnTo>
                    <a:lnTo>
                      <a:pt x="620" y="2363"/>
                    </a:lnTo>
                    <a:lnTo>
                      <a:pt x="627" y="2359"/>
                    </a:lnTo>
                    <a:lnTo>
                      <a:pt x="636" y="2354"/>
                    </a:lnTo>
                    <a:lnTo>
                      <a:pt x="646" y="2352"/>
                    </a:lnTo>
                    <a:lnTo>
                      <a:pt x="655" y="2347"/>
                    </a:lnTo>
                    <a:lnTo>
                      <a:pt x="665" y="2342"/>
                    </a:lnTo>
                    <a:lnTo>
                      <a:pt x="674" y="2340"/>
                    </a:lnTo>
                    <a:lnTo>
                      <a:pt x="686" y="2333"/>
                    </a:lnTo>
                    <a:lnTo>
                      <a:pt x="698" y="2328"/>
                    </a:lnTo>
                    <a:lnTo>
                      <a:pt x="707" y="2323"/>
                    </a:lnTo>
                    <a:lnTo>
                      <a:pt x="719" y="2316"/>
                    </a:lnTo>
                    <a:lnTo>
                      <a:pt x="729" y="2309"/>
                    </a:lnTo>
                    <a:lnTo>
                      <a:pt x="743" y="2304"/>
                    </a:lnTo>
                    <a:lnTo>
                      <a:pt x="753" y="2297"/>
                    </a:lnTo>
                    <a:lnTo>
                      <a:pt x="764" y="2290"/>
                    </a:lnTo>
                    <a:lnTo>
                      <a:pt x="776" y="2283"/>
                    </a:lnTo>
                    <a:lnTo>
                      <a:pt x="791" y="2276"/>
                    </a:lnTo>
                    <a:lnTo>
                      <a:pt x="802" y="2268"/>
                    </a:lnTo>
                    <a:lnTo>
                      <a:pt x="814" y="2259"/>
                    </a:lnTo>
                    <a:lnTo>
                      <a:pt x="826" y="2249"/>
                    </a:lnTo>
                    <a:lnTo>
                      <a:pt x="838" y="2242"/>
                    </a:lnTo>
                    <a:lnTo>
                      <a:pt x="850" y="2233"/>
                    </a:lnTo>
                    <a:lnTo>
                      <a:pt x="859" y="2223"/>
                    </a:lnTo>
                    <a:lnTo>
                      <a:pt x="871" y="2216"/>
                    </a:lnTo>
                    <a:lnTo>
                      <a:pt x="883" y="2207"/>
                    </a:lnTo>
                    <a:lnTo>
                      <a:pt x="893" y="2197"/>
                    </a:lnTo>
                    <a:lnTo>
                      <a:pt x="905" y="2190"/>
                    </a:lnTo>
                    <a:lnTo>
                      <a:pt x="916" y="2178"/>
                    </a:lnTo>
                    <a:lnTo>
                      <a:pt x="928" y="2171"/>
                    </a:lnTo>
                    <a:lnTo>
                      <a:pt x="938" y="2162"/>
                    </a:lnTo>
                    <a:lnTo>
                      <a:pt x="947" y="2152"/>
                    </a:lnTo>
                    <a:lnTo>
                      <a:pt x="959" y="2143"/>
                    </a:lnTo>
                    <a:lnTo>
                      <a:pt x="969" y="2135"/>
                    </a:lnTo>
                    <a:lnTo>
                      <a:pt x="978" y="2126"/>
                    </a:lnTo>
                    <a:lnTo>
                      <a:pt x="988" y="2116"/>
                    </a:lnTo>
                    <a:lnTo>
                      <a:pt x="997" y="2107"/>
                    </a:lnTo>
                    <a:lnTo>
                      <a:pt x="1009" y="2097"/>
                    </a:lnTo>
                    <a:lnTo>
                      <a:pt x="1016" y="2088"/>
                    </a:lnTo>
                    <a:lnTo>
                      <a:pt x="1026" y="2081"/>
                    </a:lnTo>
                    <a:lnTo>
                      <a:pt x="1038" y="2071"/>
                    </a:lnTo>
                    <a:lnTo>
                      <a:pt x="1047" y="2064"/>
                    </a:lnTo>
                    <a:lnTo>
                      <a:pt x="1054" y="2055"/>
                    </a:lnTo>
                    <a:lnTo>
                      <a:pt x="1061" y="2045"/>
                    </a:lnTo>
                    <a:lnTo>
                      <a:pt x="1071" y="2036"/>
                    </a:lnTo>
                    <a:lnTo>
                      <a:pt x="1080" y="2029"/>
                    </a:lnTo>
                    <a:lnTo>
                      <a:pt x="1087" y="2019"/>
                    </a:lnTo>
                    <a:lnTo>
                      <a:pt x="1097" y="2012"/>
                    </a:lnTo>
                    <a:lnTo>
                      <a:pt x="1104" y="2002"/>
                    </a:lnTo>
                    <a:lnTo>
                      <a:pt x="1111" y="1995"/>
                    </a:lnTo>
                    <a:lnTo>
                      <a:pt x="1118" y="1988"/>
                    </a:lnTo>
                    <a:lnTo>
                      <a:pt x="1125" y="1979"/>
                    </a:lnTo>
                    <a:lnTo>
                      <a:pt x="1132" y="1972"/>
                    </a:lnTo>
                    <a:lnTo>
                      <a:pt x="1140" y="1964"/>
                    </a:lnTo>
                    <a:lnTo>
                      <a:pt x="1147" y="1957"/>
                    </a:lnTo>
                    <a:lnTo>
                      <a:pt x="1151" y="1948"/>
                    </a:lnTo>
                    <a:lnTo>
                      <a:pt x="1159" y="1941"/>
                    </a:lnTo>
                    <a:lnTo>
                      <a:pt x="1166" y="1936"/>
                    </a:lnTo>
                    <a:lnTo>
                      <a:pt x="1170" y="1929"/>
                    </a:lnTo>
                    <a:lnTo>
                      <a:pt x="1175" y="1919"/>
                    </a:lnTo>
                    <a:lnTo>
                      <a:pt x="1180" y="1915"/>
                    </a:lnTo>
                    <a:lnTo>
                      <a:pt x="1187" y="1910"/>
                    </a:lnTo>
                    <a:lnTo>
                      <a:pt x="1189" y="1903"/>
                    </a:lnTo>
                    <a:lnTo>
                      <a:pt x="1197" y="1896"/>
                    </a:lnTo>
                    <a:lnTo>
                      <a:pt x="1201" y="1891"/>
                    </a:lnTo>
                    <a:lnTo>
                      <a:pt x="1206" y="1886"/>
                    </a:lnTo>
                    <a:lnTo>
                      <a:pt x="1211" y="1877"/>
                    </a:lnTo>
                    <a:lnTo>
                      <a:pt x="1218" y="1867"/>
                    </a:lnTo>
                    <a:lnTo>
                      <a:pt x="1225" y="1860"/>
                    </a:lnTo>
                    <a:lnTo>
                      <a:pt x="1230" y="1855"/>
                    </a:lnTo>
                    <a:lnTo>
                      <a:pt x="1237" y="1846"/>
                    </a:lnTo>
                    <a:lnTo>
                      <a:pt x="1239" y="1843"/>
                    </a:lnTo>
                    <a:lnTo>
                      <a:pt x="1237" y="1850"/>
                    </a:lnTo>
                    <a:lnTo>
                      <a:pt x="1232" y="1855"/>
                    </a:lnTo>
                    <a:lnTo>
                      <a:pt x="1230" y="1865"/>
                    </a:lnTo>
                    <a:lnTo>
                      <a:pt x="1227" y="1867"/>
                    </a:lnTo>
                    <a:lnTo>
                      <a:pt x="1225" y="1874"/>
                    </a:lnTo>
                    <a:lnTo>
                      <a:pt x="1223" y="1881"/>
                    </a:lnTo>
                    <a:lnTo>
                      <a:pt x="1220" y="1888"/>
                    </a:lnTo>
                    <a:lnTo>
                      <a:pt x="1216" y="1896"/>
                    </a:lnTo>
                    <a:lnTo>
                      <a:pt x="1213" y="1905"/>
                    </a:lnTo>
                    <a:lnTo>
                      <a:pt x="1211" y="1912"/>
                    </a:lnTo>
                    <a:lnTo>
                      <a:pt x="1208" y="1922"/>
                    </a:lnTo>
                    <a:lnTo>
                      <a:pt x="1206" y="1931"/>
                    </a:lnTo>
                    <a:lnTo>
                      <a:pt x="1201" y="1941"/>
                    </a:lnTo>
                    <a:lnTo>
                      <a:pt x="1199" y="1953"/>
                    </a:lnTo>
                    <a:lnTo>
                      <a:pt x="1194" y="1962"/>
                    </a:lnTo>
                    <a:lnTo>
                      <a:pt x="1189" y="1972"/>
                    </a:lnTo>
                    <a:lnTo>
                      <a:pt x="1187" y="1983"/>
                    </a:lnTo>
                    <a:lnTo>
                      <a:pt x="1182" y="1995"/>
                    </a:lnTo>
                    <a:lnTo>
                      <a:pt x="1180" y="2010"/>
                    </a:lnTo>
                    <a:lnTo>
                      <a:pt x="1175" y="2019"/>
                    </a:lnTo>
                    <a:lnTo>
                      <a:pt x="1173" y="2033"/>
                    </a:lnTo>
                    <a:lnTo>
                      <a:pt x="1168" y="2045"/>
                    </a:lnTo>
                    <a:lnTo>
                      <a:pt x="1163" y="2059"/>
                    </a:lnTo>
                    <a:lnTo>
                      <a:pt x="1161" y="2071"/>
                    </a:lnTo>
                    <a:lnTo>
                      <a:pt x="1156" y="2086"/>
                    </a:lnTo>
                    <a:lnTo>
                      <a:pt x="1154" y="2100"/>
                    </a:lnTo>
                    <a:lnTo>
                      <a:pt x="1149" y="2114"/>
                    </a:lnTo>
                    <a:lnTo>
                      <a:pt x="1147" y="2128"/>
                    </a:lnTo>
                    <a:lnTo>
                      <a:pt x="1142" y="2143"/>
                    </a:lnTo>
                    <a:lnTo>
                      <a:pt x="1137" y="2154"/>
                    </a:lnTo>
                    <a:lnTo>
                      <a:pt x="1135" y="2171"/>
                    </a:lnTo>
                    <a:lnTo>
                      <a:pt x="1130" y="2185"/>
                    </a:lnTo>
                    <a:lnTo>
                      <a:pt x="1128" y="2200"/>
                    </a:lnTo>
                    <a:lnTo>
                      <a:pt x="1125" y="2214"/>
                    </a:lnTo>
                    <a:lnTo>
                      <a:pt x="1123" y="2228"/>
                    </a:lnTo>
                    <a:lnTo>
                      <a:pt x="1118" y="2242"/>
                    </a:lnTo>
                    <a:lnTo>
                      <a:pt x="1116" y="2259"/>
                    </a:lnTo>
                    <a:lnTo>
                      <a:pt x="1113" y="2273"/>
                    </a:lnTo>
                    <a:lnTo>
                      <a:pt x="1111" y="2287"/>
                    </a:lnTo>
                    <a:lnTo>
                      <a:pt x="1109" y="2302"/>
                    </a:lnTo>
                    <a:lnTo>
                      <a:pt x="1106" y="2318"/>
                    </a:lnTo>
                    <a:lnTo>
                      <a:pt x="1106" y="2333"/>
                    </a:lnTo>
                    <a:lnTo>
                      <a:pt x="1106" y="2347"/>
                    </a:lnTo>
                    <a:lnTo>
                      <a:pt x="1104" y="2361"/>
                    </a:lnTo>
                    <a:lnTo>
                      <a:pt x="1104" y="2375"/>
                    </a:lnTo>
                    <a:lnTo>
                      <a:pt x="1104" y="2390"/>
                    </a:lnTo>
                    <a:lnTo>
                      <a:pt x="1104" y="2401"/>
                    </a:lnTo>
                    <a:lnTo>
                      <a:pt x="1104" y="2416"/>
                    </a:lnTo>
                    <a:lnTo>
                      <a:pt x="1104" y="2428"/>
                    </a:lnTo>
                    <a:lnTo>
                      <a:pt x="1104" y="2442"/>
                    </a:lnTo>
                    <a:lnTo>
                      <a:pt x="1106" y="2456"/>
                    </a:lnTo>
                    <a:lnTo>
                      <a:pt x="1106" y="2468"/>
                    </a:lnTo>
                    <a:lnTo>
                      <a:pt x="1109" y="2480"/>
                    </a:lnTo>
                    <a:lnTo>
                      <a:pt x="1109" y="2494"/>
                    </a:lnTo>
                    <a:lnTo>
                      <a:pt x="1113" y="2506"/>
                    </a:lnTo>
                    <a:lnTo>
                      <a:pt x="1118" y="2515"/>
                    </a:lnTo>
                    <a:lnTo>
                      <a:pt x="1121" y="2527"/>
                    </a:lnTo>
                    <a:lnTo>
                      <a:pt x="1125" y="2539"/>
                    </a:lnTo>
                    <a:lnTo>
                      <a:pt x="1130" y="2551"/>
                    </a:lnTo>
                    <a:lnTo>
                      <a:pt x="1132" y="2558"/>
                    </a:lnTo>
                    <a:lnTo>
                      <a:pt x="1137" y="2568"/>
                    </a:lnTo>
                    <a:lnTo>
                      <a:pt x="1142" y="2577"/>
                    </a:lnTo>
                    <a:lnTo>
                      <a:pt x="1147" y="2587"/>
                    </a:lnTo>
                    <a:lnTo>
                      <a:pt x="1151" y="2594"/>
                    </a:lnTo>
                    <a:lnTo>
                      <a:pt x="1156" y="2601"/>
                    </a:lnTo>
                    <a:lnTo>
                      <a:pt x="1161" y="2608"/>
                    </a:lnTo>
                    <a:lnTo>
                      <a:pt x="1166" y="2618"/>
                    </a:lnTo>
                    <a:lnTo>
                      <a:pt x="1170" y="2625"/>
                    </a:lnTo>
                    <a:lnTo>
                      <a:pt x="1178" y="2629"/>
                    </a:lnTo>
                    <a:lnTo>
                      <a:pt x="1182" y="2634"/>
                    </a:lnTo>
                    <a:lnTo>
                      <a:pt x="1187" y="2641"/>
                    </a:lnTo>
                    <a:lnTo>
                      <a:pt x="1194" y="2646"/>
                    </a:lnTo>
                    <a:lnTo>
                      <a:pt x="1199" y="2651"/>
                    </a:lnTo>
                    <a:lnTo>
                      <a:pt x="1204" y="2656"/>
                    </a:lnTo>
                    <a:lnTo>
                      <a:pt x="1211" y="2660"/>
                    </a:lnTo>
                    <a:lnTo>
                      <a:pt x="1223" y="2667"/>
                    </a:lnTo>
                    <a:lnTo>
                      <a:pt x="1235" y="2672"/>
                    </a:lnTo>
                    <a:lnTo>
                      <a:pt x="1246" y="2677"/>
                    </a:lnTo>
                    <a:lnTo>
                      <a:pt x="1261" y="2682"/>
                    </a:lnTo>
                    <a:lnTo>
                      <a:pt x="1275" y="2682"/>
                    </a:lnTo>
                    <a:lnTo>
                      <a:pt x="1287" y="2684"/>
                    </a:lnTo>
                    <a:lnTo>
                      <a:pt x="1299" y="2682"/>
                    </a:lnTo>
                    <a:lnTo>
                      <a:pt x="1313" y="2682"/>
                    </a:lnTo>
                    <a:lnTo>
                      <a:pt x="1325" y="2679"/>
                    </a:lnTo>
                    <a:lnTo>
                      <a:pt x="1339" y="2677"/>
                    </a:lnTo>
                    <a:lnTo>
                      <a:pt x="1351" y="2670"/>
                    </a:lnTo>
                    <a:lnTo>
                      <a:pt x="1365" y="2665"/>
                    </a:lnTo>
                    <a:lnTo>
                      <a:pt x="1372" y="2663"/>
                    </a:lnTo>
                    <a:lnTo>
                      <a:pt x="1377" y="2658"/>
                    </a:lnTo>
                    <a:lnTo>
                      <a:pt x="1384" y="2656"/>
                    </a:lnTo>
                    <a:lnTo>
                      <a:pt x="1391" y="2653"/>
                    </a:lnTo>
                    <a:lnTo>
                      <a:pt x="1396" y="2648"/>
                    </a:lnTo>
                    <a:lnTo>
                      <a:pt x="1403" y="2644"/>
                    </a:lnTo>
                    <a:lnTo>
                      <a:pt x="1408" y="2641"/>
                    </a:lnTo>
                    <a:lnTo>
                      <a:pt x="1417" y="2637"/>
                    </a:lnTo>
                    <a:lnTo>
                      <a:pt x="1422" y="2632"/>
                    </a:lnTo>
                    <a:lnTo>
                      <a:pt x="1427" y="2627"/>
                    </a:lnTo>
                    <a:lnTo>
                      <a:pt x="1434" y="2622"/>
                    </a:lnTo>
                    <a:lnTo>
                      <a:pt x="1441" y="2620"/>
                    </a:lnTo>
                    <a:lnTo>
                      <a:pt x="1446" y="2613"/>
                    </a:lnTo>
                    <a:lnTo>
                      <a:pt x="1451" y="2608"/>
                    </a:lnTo>
                    <a:lnTo>
                      <a:pt x="1458" y="2603"/>
                    </a:lnTo>
                    <a:lnTo>
                      <a:pt x="1465" y="2599"/>
                    </a:lnTo>
                    <a:lnTo>
                      <a:pt x="1470" y="2591"/>
                    </a:lnTo>
                    <a:lnTo>
                      <a:pt x="1474" y="2584"/>
                    </a:lnTo>
                    <a:lnTo>
                      <a:pt x="1479" y="2580"/>
                    </a:lnTo>
                    <a:lnTo>
                      <a:pt x="1486" y="2575"/>
                    </a:lnTo>
                    <a:lnTo>
                      <a:pt x="1491" y="2568"/>
                    </a:lnTo>
                    <a:lnTo>
                      <a:pt x="1498" y="2561"/>
                    </a:lnTo>
                    <a:lnTo>
                      <a:pt x="1503" y="2556"/>
                    </a:lnTo>
                    <a:lnTo>
                      <a:pt x="1508" y="2551"/>
                    </a:lnTo>
                    <a:lnTo>
                      <a:pt x="1512" y="2544"/>
                    </a:lnTo>
                    <a:lnTo>
                      <a:pt x="1517" y="2534"/>
                    </a:lnTo>
                    <a:lnTo>
                      <a:pt x="1522" y="2527"/>
                    </a:lnTo>
                    <a:lnTo>
                      <a:pt x="1527" y="2520"/>
                    </a:lnTo>
                    <a:lnTo>
                      <a:pt x="1529" y="2511"/>
                    </a:lnTo>
                    <a:lnTo>
                      <a:pt x="1534" y="2504"/>
                    </a:lnTo>
                    <a:lnTo>
                      <a:pt x="1539" y="2494"/>
                    </a:lnTo>
                    <a:lnTo>
                      <a:pt x="1546" y="2485"/>
                    </a:lnTo>
                    <a:lnTo>
                      <a:pt x="1548" y="2475"/>
                    </a:lnTo>
                    <a:lnTo>
                      <a:pt x="1553" y="2466"/>
                    </a:lnTo>
                    <a:lnTo>
                      <a:pt x="1558" y="2456"/>
                    </a:lnTo>
                    <a:lnTo>
                      <a:pt x="1562" y="2447"/>
                    </a:lnTo>
                    <a:lnTo>
                      <a:pt x="1567" y="2435"/>
                    </a:lnTo>
                    <a:lnTo>
                      <a:pt x="1572" y="2425"/>
                    </a:lnTo>
                    <a:lnTo>
                      <a:pt x="1576" y="2416"/>
                    </a:lnTo>
                    <a:lnTo>
                      <a:pt x="1581" y="2404"/>
                    </a:lnTo>
                    <a:lnTo>
                      <a:pt x="1586" y="2392"/>
                    </a:lnTo>
                    <a:lnTo>
                      <a:pt x="1588" y="2380"/>
                    </a:lnTo>
                    <a:lnTo>
                      <a:pt x="1593" y="2368"/>
                    </a:lnTo>
                    <a:lnTo>
                      <a:pt x="1598" y="2356"/>
                    </a:lnTo>
                    <a:lnTo>
                      <a:pt x="1603" y="2344"/>
                    </a:lnTo>
                    <a:lnTo>
                      <a:pt x="1605" y="2333"/>
                    </a:lnTo>
                    <a:lnTo>
                      <a:pt x="1610" y="2323"/>
                    </a:lnTo>
                    <a:lnTo>
                      <a:pt x="1614" y="2311"/>
                    </a:lnTo>
                    <a:lnTo>
                      <a:pt x="1617" y="2299"/>
                    </a:lnTo>
                    <a:lnTo>
                      <a:pt x="1622" y="2287"/>
                    </a:lnTo>
                    <a:lnTo>
                      <a:pt x="1626" y="2276"/>
                    </a:lnTo>
                    <a:lnTo>
                      <a:pt x="1629" y="2264"/>
                    </a:lnTo>
                    <a:lnTo>
                      <a:pt x="1633" y="2252"/>
                    </a:lnTo>
                    <a:lnTo>
                      <a:pt x="1636" y="2240"/>
                    </a:lnTo>
                    <a:lnTo>
                      <a:pt x="1641" y="2228"/>
                    </a:lnTo>
                    <a:lnTo>
                      <a:pt x="1643" y="2219"/>
                    </a:lnTo>
                    <a:lnTo>
                      <a:pt x="1645" y="2204"/>
                    </a:lnTo>
                    <a:lnTo>
                      <a:pt x="1650" y="2195"/>
                    </a:lnTo>
                    <a:lnTo>
                      <a:pt x="1652" y="2183"/>
                    </a:lnTo>
                    <a:lnTo>
                      <a:pt x="1655" y="2171"/>
                    </a:lnTo>
                    <a:lnTo>
                      <a:pt x="1657" y="2162"/>
                    </a:lnTo>
                    <a:lnTo>
                      <a:pt x="1662" y="2150"/>
                    </a:lnTo>
                    <a:lnTo>
                      <a:pt x="1664" y="2140"/>
                    </a:lnTo>
                    <a:lnTo>
                      <a:pt x="1667" y="2128"/>
                    </a:lnTo>
                    <a:lnTo>
                      <a:pt x="1669" y="2119"/>
                    </a:lnTo>
                    <a:lnTo>
                      <a:pt x="1671" y="2109"/>
                    </a:lnTo>
                    <a:lnTo>
                      <a:pt x="1674" y="2097"/>
                    </a:lnTo>
                    <a:lnTo>
                      <a:pt x="1676" y="2090"/>
                    </a:lnTo>
                    <a:lnTo>
                      <a:pt x="1679" y="2078"/>
                    </a:lnTo>
                    <a:lnTo>
                      <a:pt x="1681" y="2071"/>
                    </a:lnTo>
                    <a:lnTo>
                      <a:pt x="1683" y="2064"/>
                    </a:lnTo>
                    <a:lnTo>
                      <a:pt x="1686" y="2057"/>
                    </a:lnTo>
                    <a:lnTo>
                      <a:pt x="1688" y="2048"/>
                    </a:lnTo>
                    <a:lnTo>
                      <a:pt x="1688" y="2040"/>
                    </a:lnTo>
                    <a:lnTo>
                      <a:pt x="1690" y="2033"/>
                    </a:lnTo>
                    <a:lnTo>
                      <a:pt x="1693" y="2029"/>
                    </a:lnTo>
                    <a:lnTo>
                      <a:pt x="1695" y="2014"/>
                    </a:lnTo>
                    <a:lnTo>
                      <a:pt x="1698" y="2007"/>
                    </a:lnTo>
                    <a:lnTo>
                      <a:pt x="1700" y="1998"/>
                    </a:lnTo>
                    <a:lnTo>
                      <a:pt x="1700" y="1993"/>
                    </a:lnTo>
                    <a:lnTo>
                      <a:pt x="1702" y="1988"/>
                    </a:lnTo>
                    <a:lnTo>
                      <a:pt x="1702" y="1991"/>
                    </a:lnTo>
                    <a:lnTo>
                      <a:pt x="1702" y="1995"/>
                    </a:lnTo>
                    <a:lnTo>
                      <a:pt x="1702" y="2002"/>
                    </a:lnTo>
                    <a:lnTo>
                      <a:pt x="1707" y="2017"/>
                    </a:lnTo>
                    <a:lnTo>
                      <a:pt x="1707" y="2021"/>
                    </a:lnTo>
                    <a:lnTo>
                      <a:pt x="1707" y="2031"/>
                    </a:lnTo>
                    <a:lnTo>
                      <a:pt x="1709" y="2038"/>
                    </a:lnTo>
                    <a:lnTo>
                      <a:pt x="1712" y="2048"/>
                    </a:lnTo>
                    <a:lnTo>
                      <a:pt x="1712" y="2057"/>
                    </a:lnTo>
                    <a:lnTo>
                      <a:pt x="1714" y="2067"/>
                    </a:lnTo>
                    <a:lnTo>
                      <a:pt x="1717" y="2078"/>
                    </a:lnTo>
                    <a:lnTo>
                      <a:pt x="1719" y="2090"/>
                    </a:lnTo>
                    <a:lnTo>
                      <a:pt x="1721" y="2102"/>
                    </a:lnTo>
                    <a:lnTo>
                      <a:pt x="1724" y="2114"/>
                    </a:lnTo>
                    <a:lnTo>
                      <a:pt x="1726" y="2126"/>
                    </a:lnTo>
                    <a:lnTo>
                      <a:pt x="1731" y="2140"/>
                    </a:lnTo>
                    <a:lnTo>
                      <a:pt x="1733" y="2152"/>
                    </a:lnTo>
                    <a:lnTo>
                      <a:pt x="1736" y="2166"/>
                    </a:lnTo>
                    <a:lnTo>
                      <a:pt x="1740" y="2183"/>
                    </a:lnTo>
                    <a:lnTo>
                      <a:pt x="1743" y="2197"/>
                    </a:lnTo>
                    <a:lnTo>
                      <a:pt x="1747" y="2211"/>
                    </a:lnTo>
                    <a:lnTo>
                      <a:pt x="1750" y="2226"/>
                    </a:lnTo>
                    <a:lnTo>
                      <a:pt x="1755" y="2240"/>
                    </a:lnTo>
                    <a:lnTo>
                      <a:pt x="1762" y="2254"/>
                    </a:lnTo>
                    <a:lnTo>
                      <a:pt x="1764" y="2271"/>
                    </a:lnTo>
                    <a:lnTo>
                      <a:pt x="1771" y="2287"/>
                    </a:lnTo>
                    <a:lnTo>
                      <a:pt x="1776" y="2302"/>
                    </a:lnTo>
                    <a:lnTo>
                      <a:pt x="1781" y="2318"/>
                    </a:lnTo>
                    <a:lnTo>
                      <a:pt x="1785" y="2333"/>
                    </a:lnTo>
                    <a:lnTo>
                      <a:pt x="1793" y="2349"/>
                    </a:lnTo>
                    <a:lnTo>
                      <a:pt x="1797" y="2363"/>
                    </a:lnTo>
                    <a:lnTo>
                      <a:pt x="1804" y="2380"/>
                    </a:lnTo>
                    <a:lnTo>
                      <a:pt x="1812" y="2394"/>
                    </a:lnTo>
                    <a:lnTo>
                      <a:pt x="1819" y="2409"/>
                    </a:lnTo>
                    <a:lnTo>
                      <a:pt x="1826" y="2425"/>
                    </a:lnTo>
                    <a:lnTo>
                      <a:pt x="1833" y="2439"/>
                    </a:lnTo>
                    <a:lnTo>
                      <a:pt x="1840" y="2454"/>
                    </a:lnTo>
                    <a:lnTo>
                      <a:pt x="1847" y="2468"/>
                    </a:lnTo>
                    <a:lnTo>
                      <a:pt x="1854" y="2480"/>
                    </a:lnTo>
                    <a:lnTo>
                      <a:pt x="1864" y="2494"/>
                    </a:lnTo>
                    <a:lnTo>
                      <a:pt x="1871" y="2506"/>
                    </a:lnTo>
                    <a:lnTo>
                      <a:pt x="1880" y="2520"/>
                    </a:lnTo>
                    <a:lnTo>
                      <a:pt x="1890" y="2532"/>
                    </a:lnTo>
                    <a:lnTo>
                      <a:pt x="1902" y="2546"/>
                    </a:lnTo>
                    <a:lnTo>
                      <a:pt x="1909" y="2556"/>
                    </a:lnTo>
                    <a:lnTo>
                      <a:pt x="1921" y="2565"/>
                    </a:lnTo>
                    <a:lnTo>
                      <a:pt x="1930" y="2577"/>
                    </a:lnTo>
                    <a:lnTo>
                      <a:pt x="1940" y="2587"/>
                    </a:lnTo>
                    <a:lnTo>
                      <a:pt x="1952" y="2594"/>
                    </a:lnTo>
                    <a:lnTo>
                      <a:pt x="1961" y="2603"/>
                    </a:lnTo>
                    <a:lnTo>
                      <a:pt x="1975" y="2610"/>
                    </a:lnTo>
                    <a:lnTo>
                      <a:pt x="1987" y="2620"/>
                    </a:lnTo>
                    <a:lnTo>
                      <a:pt x="1999" y="2625"/>
                    </a:lnTo>
                    <a:lnTo>
                      <a:pt x="2011" y="2629"/>
                    </a:lnTo>
                    <a:lnTo>
                      <a:pt x="2023" y="2634"/>
                    </a:lnTo>
                    <a:lnTo>
                      <a:pt x="2037" y="2639"/>
                    </a:lnTo>
                    <a:lnTo>
                      <a:pt x="2049" y="2641"/>
                    </a:lnTo>
                    <a:lnTo>
                      <a:pt x="2066" y="2646"/>
                    </a:lnTo>
                    <a:lnTo>
                      <a:pt x="2080" y="2648"/>
                    </a:lnTo>
                    <a:lnTo>
                      <a:pt x="2094" y="2648"/>
                    </a:lnTo>
                    <a:lnTo>
                      <a:pt x="2108" y="2648"/>
                    </a:lnTo>
                    <a:lnTo>
                      <a:pt x="2120" y="2646"/>
                    </a:lnTo>
                    <a:lnTo>
                      <a:pt x="2132" y="2641"/>
                    </a:lnTo>
                    <a:lnTo>
                      <a:pt x="2146" y="2639"/>
                    </a:lnTo>
                    <a:lnTo>
                      <a:pt x="2156" y="2634"/>
                    </a:lnTo>
                    <a:lnTo>
                      <a:pt x="2168" y="2632"/>
                    </a:lnTo>
                    <a:lnTo>
                      <a:pt x="2177" y="2625"/>
                    </a:lnTo>
                    <a:lnTo>
                      <a:pt x="2187" y="2620"/>
                    </a:lnTo>
                    <a:lnTo>
                      <a:pt x="2194" y="2613"/>
                    </a:lnTo>
                    <a:lnTo>
                      <a:pt x="2201" y="2606"/>
                    </a:lnTo>
                    <a:lnTo>
                      <a:pt x="2208" y="2596"/>
                    </a:lnTo>
                    <a:lnTo>
                      <a:pt x="2215" y="2587"/>
                    </a:lnTo>
                    <a:lnTo>
                      <a:pt x="2220" y="2577"/>
                    </a:lnTo>
                    <a:lnTo>
                      <a:pt x="2227" y="2570"/>
                    </a:lnTo>
                    <a:lnTo>
                      <a:pt x="2232" y="2558"/>
                    </a:lnTo>
                    <a:lnTo>
                      <a:pt x="2237" y="2549"/>
                    </a:lnTo>
                    <a:lnTo>
                      <a:pt x="2239" y="2534"/>
                    </a:lnTo>
                    <a:lnTo>
                      <a:pt x="2244" y="2525"/>
                    </a:lnTo>
                    <a:lnTo>
                      <a:pt x="2246" y="2511"/>
                    </a:lnTo>
                    <a:lnTo>
                      <a:pt x="2251" y="2499"/>
                    </a:lnTo>
                    <a:lnTo>
                      <a:pt x="2251" y="2485"/>
                    </a:lnTo>
                    <a:lnTo>
                      <a:pt x="2253" y="2473"/>
                    </a:lnTo>
                    <a:lnTo>
                      <a:pt x="2253" y="2458"/>
                    </a:lnTo>
                    <a:lnTo>
                      <a:pt x="2256" y="2447"/>
                    </a:lnTo>
                    <a:lnTo>
                      <a:pt x="2256" y="2430"/>
                    </a:lnTo>
                    <a:lnTo>
                      <a:pt x="2256" y="2416"/>
                    </a:lnTo>
                    <a:lnTo>
                      <a:pt x="2256" y="2401"/>
                    </a:lnTo>
                    <a:lnTo>
                      <a:pt x="2256" y="2387"/>
                    </a:lnTo>
                    <a:lnTo>
                      <a:pt x="2253" y="2373"/>
                    </a:lnTo>
                    <a:lnTo>
                      <a:pt x="2253" y="2356"/>
                    </a:lnTo>
                    <a:lnTo>
                      <a:pt x="2251" y="2342"/>
                    </a:lnTo>
                    <a:lnTo>
                      <a:pt x="2251" y="2328"/>
                    </a:lnTo>
                    <a:lnTo>
                      <a:pt x="2248" y="2314"/>
                    </a:lnTo>
                    <a:lnTo>
                      <a:pt x="2246" y="2297"/>
                    </a:lnTo>
                    <a:lnTo>
                      <a:pt x="2244" y="2283"/>
                    </a:lnTo>
                    <a:lnTo>
                      <a:pt x="2239" y="2268"/>
                    </a:lnTo>
                    <a:lnTo>
                      <a:pt x="2237" y="2252"/>
                    </a:lnTo>
                    <a:lnTo>
                      <a:pt x="2234" y="2238"/>
                    </a:lnTo>
                    <a:lnTo>
                      <a:pt x="2232" y="2223"/>
                    </a:lnTo>
                    <a:lnTo>
                      <a:pt x="2229" y="2211"/>
                    </a:lnTo>
                    <a:lnTo>
                      <a:pt x="2225" y="2195"/>
                    </a:lnTo>
                    <a:lnTo>
                      <a:pt x="2222" y="2183"/>
                    </a:lnTo>
                    <a:lnTo>
                      <a:pt x="2220" y="2169"/>
                    </a:lnTo>
                    <a:lnTo>
                      <a:pt x="2218" y="2154"/>
                    </a:lnTo>
                    <a:lnTo>
                      <a:pt x="2213" y="2143"/>
                    </a:lnTo>
                    <a:lnTo>
                      <a:pt x="2210" y="2131"/>
                    </a:lnTo>
                    <a:lnTo>
                      <a:pt x="2206" y="2119"/>
                    </a:lnTo>
                    <a:lnTo>
                      <a:pt x="2203" y="2109"/>
                    </a:lnTo>
                    <a:lnTo>
                      <a:pt x="2201" y="2097"/>
                    </a:lnTo>
                    <a:lnTo>
                      <a:pt x="2196" y="2086"/>
                    </a:lnTo>
                    <a:lnTo>
                      <a:pt x="2194" y="2076"/>
                    </a:lnTo>
                    <a:lnTo>
                      <a:pt x="2191" y="2067"/>
                    </a:lnTo>
                    <a:lnTo>
                      <a:pt x="2187" y="2057"/>
                    </a:lnTo>
                    <a:lnTo>
                      <a:pt x="2187" y="2050"/>
                    </a:lnTo>
                    <a:lnTo>
                      <a:pt x="2182" y="2043"/>
                    </a:lnTo>
                    <a:lnTo>
                      <a:pt x="2182" y="2036"/>
                    </a:lnTo>
                    <a:lnTo>
                      <a:pt x="2177" y="2024"/>
                    </a:lnTo>
                    <a:lnTo>
                      <a:pt x="2175" y="2014"/>
                    </a:lnTo>
                    <a:lnTo>
                      <a:pt x="2172" y="2010"/>
                    </a:lnTo>
                    <a:lnTo>
                      <a:pt x="2177" y="2012"/>
                    </a:lnTo>
                    <a:lnTo>
                      <a:pt x="2184" y="2014"/>
                    </a:lnTo>
                    <a:lnTo>
                      <a:pt x="2196" y="2021"/>
                    </a:lnTo>
                    <a:lnTo>
                      <a:pt x="2201" y="2024"/>
                    </a:lnTo>
                    <a:lnTo>
                      <a:pt x="2206" y="2029"/>
                    </a:lnTo>
                    <a:lnTo>
                      <a:pt x="2215" y="2033"/>
                    </a:lnTo>
                    <a:lnTo>
                      <a:pt x="2222" y="2038"/>
                    </a:lnTo>
                    <a:lnTo>
                      <a:pt x="2229" y="2043"/>
                    </a:lnTo>
                    <a:lnTo>
                      <a:pt x="2239" y="2048"/>
                    </a:lnTo>
                    <a:lnTo>
                      <a:pt x="2248" y="2055"/>
                    </a:lnTo>
                    <a:lnTo>
                      <a:pt x="2258" y="2059"/>
                    </a:lnTo>
                    <a:lnTo>
                      <a:pt x="2267" y="2064"/>
                    </a:lnTo>
                    <a:lnTo>
                      <a:pt x="2279" y="2071"/>
                    </a:lnTo>
                    <a:lnTo>
                      <a:pt x="2289" y="2076"/>
                    </a:lnTo>
                    <a:lnTo>
                      <a:pt x="2301" y="2083"/>
                    </a:lnTo>
                    <a:lnTo>
                      <a:pt x="2313" y="2090"/>
                    </a:lnTo>
                    <a:lnTo>
                      <a:pt x="2324" y="2095"/>
                    </a:lnTo>
                    <a:lnTo>
                      <a:pt x="2336" y="2105"/>
                    </a:lnTo>
                    <a:lnTo>
                      <a:pt x="2351" y="2112"/>
                    </a:lnTo>
                    <a:lnTo>
                      <a:pt x="2362" y="2116"/>
                    </a:lnTo>
                    <a:lnTo>
                      <a:pt x="2377" y="2124"/>
                    </a:lnTo>
                    <a:lnTo>
                      <a:pt x="2389" y="2133"/>
                    </a:lnTo>
                    <a:lnTo>
                      <a:pt x="2405" y="2140"/>
                    </a:lnTo>
                    <a:lnTo>
                      <a:pt x="2417" y="2147"/>
                    </a:lnTo>
                    <a:lnTo>
                      <a:pt x="2431" y="2154"/>
                    </a:lnTo>
                    <a:lnTo>
                      <a:pt x="2446" y="2162"/>
                    </a:lnTo>
                    <a:lnTo>
                      <a:pt x="2462" y="2169"/>
                    </a:lnTo>
                    <a:lnTo>
                      <a:pt x="2474" y="2176"/>
                    </a:lnTo>
                    <a:lnTo>
                      <a:pt x="2488" y="2183"/>
                    </a:lnTo>
                    <a:lnTo>
                      <a:pt x="2503" y="2188"/>
                    </a:lnTo>
                    <a:lnTo>
                      <a:pt x="2519" y="2195"/>
                    </a:lnTo>
                    <a:lnTo>
                      <a:pt x="2531" y="2202"/>
                    </a:lnTo>
                    <a:lnTo>
                      <a:pt x="2548" y="2207"/>
                    </a:lnTo>
                    <a:lnTo>
                      <a:pt x="2562" y="2214"/>
                    </a:lnTo>
                    <a:lnTo>
                      <a:pt x="2576" y="2221"/>
                    </a:lnTo>
                    <a:lnTo>
                      <a:pt x="2590" y="2226"/>
                    </a:lnTo>
                    <a:lnTo>
                      <a:pt x="2605" y="2233"/>
                    </a:lnTo>
                    <a:lnTo>
                      <a:pt x="2619" y="2238"/>
                    </a:lnTo>
                    <a:lnTo>
                      <a:pt x="2633" y="2245"/>
                    </a:lnTo>
                    <a:lnTo>
                      <a:pt x="2647" y="2249"/>
                    </a:lnTo>
                    <a:lnTo>
                      <a:pt x="2659" y="2254"/>
                    </a:lnTo>
                    <a:lnTo>
                      <a:pt x="2673" y="2259"/>
                    </a:lnTo>
                    <a:lnTo>
                      <a:pt x="2688" y="2264"/>
                    </a:lnTo>
                    <a:lnTo>
                      <a:pt x="2702" y="2266"/>
                    </a:lnTo>
                    <a:lnTo>
                      <a:pt x="2714" y="2271"/>
                    </a:lnTo>
                    <a:lnTo>
                      <a:pt x="2726" y="2273"/>
                    </a:lnTo>
                    <a:lnTo>
                      <a:pt x="2740" y="2278"/>
                    </a:lnTo>
                    <a:lnTo>
                      <a:pt x="2752" y="2278"/>
                    </a:lnTo>
                    <a:lnTo>
                      <a:pt x="2761" y="2280"/>
                    </a:lnTo>
                    <a:lnTo>
                      <a:pt x="2773" y="2283"/>
                    </a:lnTo>
                    <a:lnTo>
                      <a:pt x="2785" y="2285"/>
                    </a:lnTo>
                    <a:lnTo>
                      <a:pt x="2795" y="2285"/>
                    </a:lnTo>
                    <a:lnTo>
                      <a:pt x="2806" y="2285"/>
                    </a:lnTo>
                    <a:lnTo>
                      <a:pt x="2816" y="2283"/>
                    </a:lnTo>
                    <a:lnTo>
                      <a:pt x="2825" y="2283"/>
                    </a:lnTo>
                    <a:lnTo>
                      <a:pt x="2833" y="2280"/>
                    </a:lnTo>
                    <a:lnTo>
                      <a:pt x="2842" y="2280"/>
                    </a:lnTo>
                    <a:lnTo>
                      <a:pt x="2849" y="2278"/>
                    </a:lnTo>
                    <a:lnTo>
                      <a:pt x="2856" y="2276"/>
                    </a:lnTo>
                    <a:lnTo>
                      <a:pt x="2863" y="2273"/>
                    </a:lnTo>
                    <a:lnTo>
                      <a:pt x="2868" y="2268"/>
                    </a:lnTo>
                    <a:lnTo>
                      <a:pt x="2875" y="2266"/>
                    </a:lnTo>
                    <a:lnTo>
                      <a:pt x="2880" y="2261"/>
                    </a:lnTo>
                    <a:lnTo>
                      <a:pt x="2892" y="2254"/>
                    </a:lnTo>
                    <a:lnTo>
                      <a:pt x="2904" y="2249"/>
                    </a:lnTo>
                    <a:lnTo>
                      <a:pt x="2913" y="2242"/>
                    </a:lnTo>
                    <a:lnTo>
                      <a:pt x="2923" y="2233"/>
                    </a:lnTo>
                    <a:lnTo>
                      <a:pt x="2932" y="2228"/>
                    </a:lnTo>
                    <a:lnTo>
                      <a:pt x="2942" y="2221"/>
                    </a:lnTo>
                    <a:lnTo>
                      <a:pt x="2947" y="2214"/>
                    </a:lnTo>
                    <a:lnTo>
                      <a:pt x="2954" y="2204"/>
                    </a:lnTo>
                    <a:lnTo>
                      <a:pt x="2958" y="2197"/>
                    </a:lnTo>
                    <a:lnTo>
                      <a:pt x="2966" y="2190"/>
                    </a:lnTo>
                    <a:lnTo>
                      <a:pt x="2970" y="2183"/>
                    </a:lnTo>
                    <a:lnTo>
                      <a:pt x="2973" y="2173"/>
                    </a:lnTo>
                    <a:lnTo>
                      <a:pt x="2975" y="2166"/>
                    </a:lnTo>
                    <a:lnTo>
                      <a:pt x="2980" y="2159"/>
                    </a:lnTo>
                    <a:lnTo>
                      <a:pt x="2980" y="2150"/>
                    </a:lnTo>
                    <a:lnTo>
                      <a:pt x="2980" y="2140"/>
                    </a:lnTo>
                    <a:lnTo>
                      <a:pt x="2980" y="2131"/>
                    </a:lnTo>
                    <a:lnTo>
                      <a:pt x="2980" y="2121"/>
                    </a:lnTo>
                    <a:lnTo>
                      <a:pt x="2977" y="2112"/>
                    </a:lnTo>
                    <a:lnTo>
                      <a:pt x="2977" y="2102"/>
                    </a:lnTo>
                    <a:lnTo>
                      <a:pt x="2975" y="2090"/>
                    </a:lnTo>
                    <a:lnTo>
                      <a:pt x="2973" y="2081"/>
                    </a:lnTo>
                    <a:lnTo>
                      <a:pt x="2968" y="2069"/>
                    </a:lnTo>
                    <a:lnTo>
                      <a:pt x="2963" y="2057"/>
                    </a:lnTo>
                    <a:lnTo>
                      <a:pt x="2956" y="2045"/>
                    </a:lnTo>
                    <a:lnTo>
                      <a:pt x="2951" y="2033"/>
                    </a:lnTo>
                    <a:lnTo>
                      <a:pt x="2949" y="2024"/>
                    </a:lnTo>
                    <a:lnTo>
                      <a:pt x="2944" y="2019"/>
                    </a:lnTo>
                    <a:lnTo>
                      <a:pt x="2942" y="2012"/>
                    </a:lnTo>
                    <a:lnTo>
                      <a:pt x="2937" y="2005"/>
                    </a:lnTo>
                    <a:lnTo>
                      <a:pt x="2932" y="1998"/>
                    </a:lnTo>
                    <a:lnTo>
                      <a:pt x="2930" y="1991"/>
                    </a:lnTo>
                    <a:lnTo>
                      <a:pt x="2925" y="1983"/>
                    </a:lnTo>
                    <a:lnTo>
                      <a:pt x="2923" y="1976"/>
                    </a:lnTo>
                    <a:lnTo>
                      <a:pt x="2916" y="1967"/>
                    </a:lnTo>
                    <a:lnTo>
                      <a:pt x="2911" y="1960"/>
                    </a:lnTo>
                    <a:lnTo>
                      <a:pt x="2904" y="1953"/>
                    </a:lnTo>
                    <a:lnTo>
                      <a:pt x="2899" y="1943"/>
                    </a:lnTo>
                    <a:lnTo>
                      <a:pt x="2892" y="1936"/>
                    </a:lnTo>
                    <a:lnTo>
                      <a:pt x="2887" y="1929"/>
                    </a:lnTo>
                    <a:lnTo>
                      <a:pt x="2878" y="1919"/>
                    </a:lnTo>
                    <a:lnTo>
                      <a:pt x="2873" y="1912"/>
                    </a:lnTo>
                    <a:lnTo>
                      <a:pt x="2863" y="1903"/>
                    </a:lnTo>
                    <a:lnTo>
                      <a:pt x="2856" y="1893"/>
                    </a:lnTo>
                    <a:lnTo>
                      <a:pt x="2847" y="1884"/>
                    </a:lnTo>
                    <a:lnTo>
                      <a:pt x="2840" y="1877"/>
                    </a:lnTo>
                    <a:lnTo>
                      <a:pt x="2830" y="1867"/>
                    </a:lnTo>
                    <a:lnTo>
                      <a:pt x="2821" y="1860"/>
                    </a:lnTo>
                    <a:lnTo>
                      <a:pt x="2814" y="1850"/>
                    </a:lnTo>
                    <a:lnTo>
                      <a:pt x="2804" y="1843"/>
                    </a:lnTo>
                    <a:lnTo>
                      <a:pt x="2792" y="1834"/>
                    </a:lnTo>
                    <a:lnTo>
                      <a:pt x="2783" y="1824"/>
                    </a:lnTo>
                    <a:lnTo>
                      <a:pt x="2773" y="1815"/>
                    </a:lnTo>
                    <a:lnTo>
                      <a:pt x="2764" y="1808"/>
                    </a:lnTo>
                    <a:lnTo>
                      <a:pt x="2754" y="1800"/>
                    </a:lnTo>
                    <a:lnTo>
                      <a:pt x="2742" y="1791"/>
                    </a:lnTo>
                    <a:lnTo>
                      <a:pt x="2733" y="1781"/>
                    </a:lnTo>
                    <a:lnTo>
                      <a:pt x="2723" y="1774"/>
                    </a:lnTo>
                    <a:lnTo>
                      <a:pt x="2711" y="1765"/>
                    </a:lnTo>
                    <a:lnTo>
                      <a:pt x="2702" y="1758"/>
                    </a:lnTo>
                    <a:lnTo>
                      <a:pt x="2690" y="1748"/>
                    </a:lnTo>
                    <a:lnTo>
                      <a:pt x="2681" y="1741"/>
                    </a:lnTo>
                    <a:lnTo>
                      <a:pt x="2671" y="1734"/>
                    </a:lnTo>
                    <a:lnTo>
                      <a:pt x="2659" y="1727"/>
                    </a:lnTo>
                    <a:lnTo>
                      <a:pt x="2650" y="1717"/>
                    </a:lnTo>
                    <a:lnTo>
                      <a:pt x="2640" y="1710"/>
                    </a:lnTo>
                    <a:lnTo>
                      <a:pt x="2628" y="1703"/>
                    </a:lnTo>
                    <a:lnTo>
                      <a:pt x="2619" y="1696"/>
                    </a:lnTo>
                    <a:lnTo>
                      <a:pt x="2609" y="1686"/>
                    </a:lnTo>
                    <a:lnTo>
                      <a:pt x="2600" y="1679"/>
                    </a:lnTo>
                    <a:lnTo>
                      <a:pt x="2588" y="1672"/>
                    </a:lnTo>
                    <a:lnTo>
                      <a:pt x="2578" y="1667"/>
                    </a:lnTo>
                    <a:lnTo>
                      <a:pt x="2569" y="1660"/>
                    </a:lnTo>
                    <a:lnTo>
                      <a:pt x="2559" y="1653"/>
                    </a:lnTo>
                    <a:lnTo>
                      <a:pt x="2550" y="1646"/>
                    </a:lnTo>
                    <a:lnTo>
                      <a:pt x="2543" y="1641"/>
                    </a:lnTo>
                    <a:lnTo>
                      <a:pt x="2531" y="1634"/>
                    </a:lnTo>
                    <a:lnTo>
                      <a:pt x="2524" y="1629"/>
                    </a:lnTo>
                    <a:lnTo>
                      <a:pt x="2517" y="1625"/>
                    </a:lnTo>
                    <a:lnTo>
                      <a:pt x="2507" y="1620"/>
                    </a:lnTo>
                    <a:lnTo>
                      <a:pt x="2500" y="1613"/>
                    </a:lnTo>
                    <a:lnTo>
                      <a:pt x="2495" y="1610"/>
                    </a:lnTo>
                    <a:lnTo>
                      <a:pt x="2488" y="1606"/>
                    </a:lnTo>
                    <a:lnTo>
                      <a:pt x="2479" y="1601"/>
                    </a:lnTo>
                    <a:lnTo>
                      <a:pt x="2474" y="1596"/>
                    </a:lnTo>
                    <a:lnTo>
                      <a:pt x="2467" y="1594"/>
                    </a:lnTo>
                    <a:lnTo>
                      <a:pt x="2457" y="1584"/>
                    </a:lnTo>
                    <a:lnTo>
                      <a:pt x="2448" y="1580"/>
                    </a:lnTo>
                    <a:lnTo>
                      <a:pt x="2441" y="1575"/>
                    </a:lnTo>
                    <a:lnTo>
                      <a:pt x="2436" y="1572"/>
                    </a:lnTo>
                    <a:lnTo>
                      <a:pt x="2434" y="1570"/>
                    </a:lnTo>
                    <a:lnTo>
                      <a:pt x="2438" y="1570"/>
                    </a:lnTo>
                    <a:lnTo>
                      <a:pt x="2443" y="1570"/>
                    </a:lnTo>
                    <a:lnTo>
                      <a:pt x="2448" y="1572"/>
                    </a:lnTo>
                    <a:lnTo>
                      <a:pt x="2455" y="1572"/>
                    </a:lnTo>
                    <a:lnTo>
                      <a:pt x="2462" y="1572"/>
                    </a:lnTo>
                    <a:lnTo>
                      <a:pt x="2467" y="1572"/>
                    </a:lnTo>
                    <a:lnTo>
                      <a:pt x="2474" y="1575"/>
                    </a:lnTo>
                    <a:lnTo>
                      <a:pt x="2484" y="1575"/>
                    </a:lnTo>
                    <a:lnTo>
                      <a:pt x="2493" y="1577"/>
                    </a:lnTo>
                    <a:lnTo>
                      <a:pt x="2503" y="1577"/>
                    </a:lnTo>
                    <a:lnTo>
                      <a:pt x="2514" y="1577"/>
                    </a:lnTo>
                    <a:lnTo>
                      <a:pt x="2526" y="1580"/>
                    </a:lnTo>
                    <a:lnTo>
                      <a:pt x="2538" y="1582"/>
                    </a:lnTo>
                    <a:lnTo>
                      <a:pt x="2550" y="1582"/>
                    </a:lnTo>
                    <a:lnTo>
                      <a:pt x="2564" y="1582"/>
                    </a:lnTo>
                    <a:lnTo>
                      <a:pt x="2576" y="1584"/>
                    </a:lnTo>
                    <a:lnTo>
                      <a:pt x="2590" y="1584"/>
                    </a:lnTo>
                    <a:lnTo>
                      <a:pt x="2605" y="1584"/>
                    </a:lnTo>
                    <a:lnTo>
                      <a:pt x="2619" y="1589"/>
                    </a:lnTo>
                    <a:lnTo>
                      <a:pt x="2635" y="1589"/>
                    </a:lnTo>
                    <a:lnTo>
                      <a:pt x="2652" y="1591"/>
                    </a:lnTo>
                    <a:lnTo>
                      <a:pt x="2666" y="1591"/>
                    </a:lnTo>
                    <a:lnTo>
                      <a:pt x="2683" y="1591"/>
                    </a:lnTo>
                    <a:lnTo>
                      <a:pt x="2700" y="1594"/>
                    </a:lnTo>
                    <a:lnTo>
                      <a:pt x="2716" y="1594"/>
                    </a:lnTo>
                    <a:lnTo>
                      <a:pt x="2733" y="1596"/>
                    </a:lnTo>
                    <a:lnTo>
                      <a:pt x="2752" y="1596"/>
                    </a:lnTo>
                    <a:lnTo>
                      <a:pt x="2768" y="1599"/>
                    </a:lnTo>
                    <a:lnTo>
                      <a:pt x="2787" y="1599"/>
                    </a:lnTo>
                    <a:lnTo>
                      <a:pt x="2804" y="1599"/>
                    </a:lnTo>
                    <a:lnTo>
                      <a:pt x="2821" y="1599"/>
                    </a:lnTo>
                    <a:lnTo>
                      <a:pt x="2837" y="1599"/>
                    </a:lnTo>
                    <a:lnTo>
                      <a:pt x="2856" y="1601"/>
                    </a:lnTo>
                    <a:lnTo>
                      <a:pt x="2873" y="1601"/>
                    </a:lnTo>
                    <a:lnTo>
                      <a:pt x="2892" y="1601"/>
                    </a:lnTo>
                    <a:lnTo>
                      <a:pt x="2911" y="1601"/>
                    </a:lnTo>
                    <a:lnTo>
                      <a:pt x="2928" y="1601"/>
                    </a:lnTo>
                    <a:lnTo>
                      <a:pt x="2944" y="1601"/>
                    </a:lnTo>
                    <a:lnTo>
                      <a:pt x="2963" y="1601"/>
                    </a:lnTo>
                    <a:lnTo>
                      <a:pt x="2980" y="1601"/>
                    </a:lnTo>
                    <a:lnTo>
                      <a:pt x="2999" y="1601"/>
                    </a:lnTo>
                    <a:lnTo>
                      <a:pt x="3013" y="1599"/>
                    </a:lnTo>
                    <a:lnTo>
                      <a:pt x="3032" y="1599"/>
                    </a:lnTo>
                    <a:lnTo>
                      <a:pt x="3049" y="1599"/>
                    </a:lnTo>
                    <a:lnTo>
                      <a:pt x="3065" y="1599"/>
                    </a:lnTo>
                    <a:lnTo>
                      <a:pt x="3079" y="1596"/>
                    </a:lnTo>
                    <a:lnTo>
                      <a:pt x="3096" y="1594"/>
                    </a:lnTo>
                    <a:lnTo>
                      <a:pt x="3110" y="1591"/>
                    </a:lnTo>
                    <a:lnTo>
                      <a:pt x="3127" y="1591"/>
                    </a:lnTo>
                    <a:lnTo>
                      <a:pt x="3141" y="1587"/>
                    </a:lnTo>
                    <a:lnTo>
                      <a:pt x="3155" y="1584"/>
                    </a:lnTo>
                    <a:lnTo>
                      <a:pt x="3170" y="1582"/>
                    </a:lnTo>
                    <a:lnTo>
                      <a:pt x="3184" y="1580"/>
                    </a:lnTo>
                    <a:lnTo>
                      <a:pt x="3193" y="1577"/>
                    </a:lnTo>
                    <a:lnTo>
                      <a:pt x="3208" y="1575"/>
                    </a:lnTo>
                    <a:lnTo>
                      <a:pt x="3217" y="1570"/>
                    </a:lnTo>
                    <a:lnTo>
                      <a:pt x="3229" y="1568"/>
                    </a:lnTo>
                    <a:lnTo>
                      <a:pt x="3239" y="1563"/>
                    </a:lnTo>
                    <a:lnTo>
                      <a:pt x="3248" y="1558"/>
                    </a:lnTo>
                    <a:lnTo>
                      <a:pt x="3258" y="1556"/>
                    </a:lnTo>
                    <a:lnTo>
                      <a:pt x="3267" y="1551"/>
                    </a:lnTo>
                    <a:lnTo>
                      <a:pt x="3274" y="1546"/>
                    </a:lnTo>
                    <a:lnTo>
                      <a:pt x="3281" y="1542"/>
                    </a:lnTo>
                    <a:lnTo>
                      <a:pt x="3291" y="1534"/>
                    </a:lnTo>
                    <a:lnTo>
                      <a:pt x="3298" y="1530"/>
                    </a:lnTo>
                    <a:lnTo>
                      <a:pt x="3305" y="1523"/>
                    </a:lnTo>
                    <a:lnTo>
                      <a:pt x="3312" y="1518"/>
                    </a:lnTo>
                    <a:lnTo>
                      <a:pt x="3319" y="1513"/>
                    </a:lnTo>
                    <a:lnTo>
                      <a:pt x="3326" y="1508"/>
                    </a:lnTo>
                    <a:lnTo>
                      <a:pt x="3331" y="1501"/>
                    </a:lnTo>
                    <a:lnTo>
                      <a:pt x="3336" y="1496"/>
                    </a:lnTo>
                    <a:lnTo>
                      <a:pt x="3343" y="1492"/>
                    </a:lnTo>
                    <a:lnTo>
                      <a:pt x="3350" y="1487"/>
                    </a:lnTo>
                    <a:lnTo>
                      <a:pt x="3355" y="1480"/>
                    </a:lnTo>
                    <a:lnTo>
                      <a:pt x="3360" y="1477"/>
                    </a:lnTo>
                    <a:lnTo>
                      <a:pt x="3364" y="1470"/>
                    </a:lnTo>
                    <a:lnTo>
                      <a:pt x="3372" y="1468"/>
                    </a:lnTo>
                    <a:lnTo>
                      <a:pt x="3379" y="1456"/>
                    </a:lnTo>
                    <a:lnTo>
                      <a:pt x="3386" y="1444"/>
                    </a:lnTo>
                    <a:lnTo>
                      <a:pt x="3391" y="1432"/>
                    </a:lnTo>
                    <a:lnTo>
                      <a:pt x="3398" y="1423"/>
                    </a:lnTo>
                    <a:lnTo>
                      <a:pt x="3402" y="1413"/>
                    </a:lnTo>
                    <a:lnTo>
                      <a:pt x="3405" y="1401"/>
                    </a:lnTo>
                    <a:lnTo>
                      <a:pt x="3407" y="1392"/>
                    </a:lnTo>
                    <a:lnTo>
                      <a:pt x="3410" y="1382"/>
                    </a:lnTo>
                    <a:lnTo>
                      <a:pt x="3407" y="1373"/>
                    </a:lnTo>
                    <a:lnTo>
                      <a:pt x="3407" y="1363"/>
                    </a:lnTo>
                    <a:lnTo>
                      <a:pt x="3402" y="1354"/>
                    </a:lnTo>
                    <a:lnTo>
                      <a:pt x="3400" y="1344"/>
                    </a:lnTo>
                    <a:lnTo>
                      <a:pt x="3395" y="1335"/>
                    </a:lnTo>
                    <a:lnTo>
                      <a:pt x="3391" y="1325"/>
                    </a:lnTo>
                    <a:lnTo>
                      <a:pt x="3383" y="1316"/>
                    </a:lnTo>
                    <a:lnTo>
                      <a:pt x="3379" y="1309"/>
                    </a:lnTo>
                    <a:lnTo>
                      <a:pt x="3369" y="1299"/>
                    </a:lnTo>
                    <a:lnTo>
                      <a:pt x="3360" y="1290"/>
                    </a:lnTo>
                    <a:lnTo>
                      <a:pt x="3348" y="1283"/>
                    </a:lnTo>
                    <a:lnTo>
                      <a:pt x="3338" y="1273"/>
                    </a:lnTo>
                    <a:lnTo>
                      <a:pt x="3331" y="1271"/>
                    </a:lnTo>
                    <a:lnTo>
                      <a:pt x="3324" y="1266"/>
                    </a:lnTo>
                    <a:lnTo>
                      <a:pt x="3317" y="1264"/>
                    </a:lnTo>
                    <a:lnTo>
                      <a:pt x="3310" y="1259"/>
                    </a:lnTo>
                    <a:lnTo>
                      <a:pt x="3303" y="1254"/>
                    </a:lnTo>
                    <a:lnTo>
                      <a:pt x="3296" y="1252"/>
                    </a:lnTo>
                    <a:lnTo>
                      <a:pt x="3288" y="1247"/>
                    </a:lnTo>
                    <a:lnTo>
                      <a:pt x="3281" y="1245"/>
                    </a:lnTo>
                    <a:lnTo>
                      <a:pt x="3272" y="1240"/>
                    </a:lnTo>
                    <a:lnTo>
                      <a:pt x="3262" y="1235"/>
                    </a:lnTo>
                    <a:lnTo>
                      <a:pt x="3250" y="1233"/>
                    </a:lnTo>
                    <a:lnTo>
                      <a:pt x="3239" y="1228"/>
                    </a:lnTo>
                    <a:lnTo>
                      <a:pt x="3227" y="1223"/>
                    </a:lnTo>
                    <a:lnTo>
                      <a:pt x="3215" y="1221"/>
                    </a:lnTo>
                    <a:lnTo>
                      <a:pt x="3201" y="1219"/>
                    </a:lnTo>
                    <a:lnTo>
                      <a:pt x="3189" y="1216"/>
                    </a:lnTo>
                    <a:lnTo>
                      <a:pt x="3174" y="1214"/>
                    </a:lnTo>
                    <a:lnTo>
                      <a:pt x="3160" y="1211"/>
                    </a:lnTo>
                    <a:lnTo>
                      <a:pt x="3144" y="1209"/>
                    </a:lnTo>
                    <a:lnTo>
                      <a:pt x="3129" y="1209"/>
                    </a:lnTo>
                    <a:lnTo>
                      <a:pt x="3113" y="1207"/>
                    </a:lnTo>
                    <a:lnTo>
                      <a:pt x="3096" y="1207"/>
                    </a:lnTo>
                    <a:lnTo>
                      <a:pt x="3079" y="1204"/>
                    </a:lnTo>
                    <a:lnTo>
                      <a:pt x="3063" y="1204"/>
                    </a:lnTo>
                    <a:lnTo>
                      <a:pt x="3044" y="1202"/>
                    </a:lnTo>
                    <a:lnTo>
                      <a:pt x="3027" y="1200"/>
                    </a:lnTo>
                    <a:lnTo>
                      <a:pt x="3011" y="1200"/>
                    </a:lnTo>
                    <a:lnTo>
                      <a:pt x="2994" y="1200"/>
                    </a:lnTo>
                    <a:lnTo>
                      <a:pt x="2975" y="1200"/>
                    </a:lnTo>
                    <a:lnTo>
                      <a:pt x="2956" y="1200"/>
                    </a:lnTo>
                    <a:lnTo>
                      <a:pt x="2937" y="1200"/>
                    </a:lnTo>
                    <a:lnTo>
                      <a:pt x="2920" y="1200"/>
                    </a:lnTo>
                    <a:lnTo>
                      <a:pt x="2901" y="1197"/>
                    </a:lnTo>
                    <a:lnTo>
                      <a:pt x="2882" y="1197"/>
                    </a:lnTo>
                    <a:lnTo>
                      <a:pt x="2863" y="1197"/>
                    </a:lnTo>
                    <a:lnTo>
                      <a:pt x="2847" y="1197"/>
                    </a:lnTo>
                    <a:lnTo>
                      <a:pt x="2828" y="1197"/>
                    </a:lnTo>
                    <a:lnTo>
                      <a:pt x="2809" y="1200"/>
                    </a:lnTo>
                    <a:lnTo>
                      <a:pt x="2790" y="1200"/>
                    </a:lnTo>
                    <a:lnTo>
                      <a:pt x="2773" y="1202"/>
                    </a:lnTo>
                    <a:lnTo>
                      <a:pt x="2754" y="1202"/>
                    </a:lnTo>
                    <a:lnTo>
                      <a:pt x="2735" y="1202"/>
                    </a:lnTo>
                    <a:lnTo>
                      <a:pt x="2716" y="1202"/>
                    </a:lnTo>
                    <a:lnTo>
                      <a:pt x="2700" y="1202"/>
                    </a:lnTo>
                    <a:lnTo>
                      <a:pt x="2681" y="1202"/>
                    </a:lnTo>
                    <a:lnTo>
                      <a:pt x="2664" y="1204"/>
                    </a:lnTo>
                    <a:lnTo>
                      <a:pt x="2647" y="1207"/>
                    </a:lnTo>
                    <a:lnTo>
                      <a:pt x="2633" y="1207"/>
                    </a:lnTo>
                    <a:lnTo>
                      <a:pt x="2616" y="1207"/>
                    </a:lnTo>
                    <a:lnTo>
                      <a:pt x="2600" y="1209"/>
                    </a:lnTo>
                    <a:lnTo>
                      <a:pt x="2583" y="1209"/>
                    </a:lnTo>
                    <a:lnTo>
                      <a:pt x="2571" y="1211"/>
                    </a:lnTo>
                    <a:lnTo>
                      <a:pt x="2555" y="1211"/>
                    </a:lnTo>
                    <a:lnTo>
                      <a:pt x="2540" y="1211"/>
                    </a:lnTo>
                    <a:lnTo>
                      <a:pt x="2526" y="1214"/>
                    </a:lnTo>
                    <a:lnTo>
                      <a:pt x="2517" y="1214"/>
                    </a:lnTo>
                    <a:lnTo>
                      <a:pt x="2503" y="1214"/>
                    </a:lnTo>
                    <a:lnTo>
                      <a:pt x="2491" y="1216"/>
                    </a:lnTo>
                    <a:lnTo>
                      <a:pt x="2479" y="1216"/>
                    </a:lnTo>
                    <a:lnTo>
                      <a:pt x="2469" y="1216"/>
                    </a:lnTo>
                    <a:lnTo>
                      <a:pt x="2460" y="1216"/>
                    </a:lnTo>
                    <a:lnTo>
                      <a:pt x="2450" y="1219"/>
                    </a:lnTo>
                    <a:lnTo>
                      <a:pt x="2443" y="1219"/>
                    </a:lnTo>
                    <a:lnTo>
                      <a:pt x="2436" y="1221"/>
                    </a:lnTo>
                    <a:lnTo>
                      <a:pt x="2429" y="1221"/>
                    </a:lnTo>
                    <a:lnTo>
                      <a:pt x="2422" y="1221"/>
                    </a:lnTo>
                    <a:lnTo>
                      <a:pt x="2417" y="1221"/>
                    </a:lnTo>
                    <a:lnTo>
                      <a:pt x="2412" y="1223"/>
                    </a:lnTo>
                    <a:lnTo>
                      <a:pt x="2408" y="1223"/>
                    </a:lnTo>
                    <a:lnTo>
                      <a:pt x="2408" y="1221"/>
                    </a:lnTo>
                    <a:lnTo>
                      <a:pt x="2415" y="1219"/>
                    </a:lnTo>
                    <a:lnTo>
                      <a:pt x="2417" y="1216"/>
                    </a:lnTo>
                    <a:lnTo>
                      <a:pt x="2424" y="1214"/>
                    </a:lnTo>
                    <a:lnTo>
                      <a:pt x="2431" y="1211"/>
                    </a:lnTo>
                    <a:lnTo>
                      <a:pt x="2438" y="1209"/>
                    </a:lnTo>
                    <a:lnTo>
                      <a:pt x="2446" y="1204"/>
                    </a:lnTo>
                    <a:lnTo>
                      <a:pt x="2455" y="1200"/>
                    </a:lnTo>
                    <a:lnTo>
                      <a:pt x="2462" y="1195"/>
                    </a:lnTo>
                    <a:lnTo>
                      <a:pt x="2474" y="1190"/>
                    </a:lnTo>
                    <a:lnTo>
                      <a:pt x="2484" y="1185"/>
                    </a:lnTo>
                    <a:lnTo>
                      <a:pt x="2495" y="1181"/>
                    </a:lnTo>
                    <a:lnTo>
                      <a:pt x="2507" y="1173"/>
                    </a:lnTo>
                    <a:lnTo>
                      <a:pt x="2521" y="1169"/>
                    </a:lnTo>
                    <a:lnTo>
                      <a:pt x="2533" y="1162"/>
                    </a:lnTo>
                    <a:lnTo>
                      <a:pt x="2548" y="1154"/>
                    </a:lnTo>
                    <a:lnTo>
                      <a:pt x="2559" y="1147"/>
                    </a:lnTo>
                    <a:lnTo>
                      <a:pt x="2576" y="1140"/>
                    </a:lnTo>
                    <a:lnTo>
                      <a:pt x="2590" y="1133"/>
                    </a:lnTo>
                    <a:lnTo>
                      <a:pt x="2605" y="1124"/>
                    </a:lnTo>
                    <a:lnTo>
                      <a:pt x="2621" y="1116"/>
                    </a:lnTo>
                    <a:lnTo>
                      <a:pt x="2638" y="1109"/>
                    </a:lnTo>
                    <a:lnTo>
                      <a:pt x="2654" y="1097"/>
                    </a:lnTo>
                    <a:lnTo>
                      <a:pt x="2671" y="1090"/>
                    </a:lnTo>
                    <a:lnTo>
                      <a:pt x="2688" y="1081"/>
                    </a:lnTo>
                    <a:lnTo>
                      <a:pt x="2704" y="1071"/>
                    </a:lnTo>
                    <a:lnTo>
                      <a:pt x="2721" y="1062"/>
                    </a:lnTo>
                    <a:lnTo>
                      <a:pt x="2740" y="1052"/>
                    </a:lnTo>
                    <a:lnTo>
                      <a:pt x="2757" y="1040"/>
                    </a:lnTo>
                    <a:lnTo>
                      <a:pt x="2773" y="1033"/>
                    </a:lnTo>
                    <a:lnTo>
                      <a:pt x="2790" y="1021"/>
                    </a:lnTo>
                    <a:lnTo>
                      <a:pt x="2806" y="1010"/>
                    </a:lnTo>
                    <a:lnTo>
                      <a:pt x="2823" y="1000"/>
                    </a:lnTo>
                    <a:lnTo>
                      <a:pt x="2840" y="988"/>
                    </a:lnTo>
                    <a:lnTo>
                      <a:pt x="2856" y="979"/>
                    </a:lnTo>
                    <a:lnTo>
                      <a:pt x="2873" y="967"/>
                    </a:lnTo>
                    <a:lnTo>
                      <a:pt x="2890" y="955"/>
                    </a:lnTo>
                    <a:lnTo>
                      <a:pt x="2906" y="945"/>
                    </a:lnTo>
                    <a:lnTo>
                      <a:pt x="2920" y="934"/>
                    </a:lnTo>
                    <a:lnTo>
                      <a:pt x="2935" y="922"/>
                    </a:lnTo>
                    <a:lnTo>
                      <a:pt x="2951" y="910"/>
                    </a:lnTo>
                    <a:lnTo>
                      <a:pt x="2966" y="900"/>
                    </a:lnTo>
                    <a:lnTo>
                      <a:pt x="2980" y="886"/>
                    </a:lnTo>
                    <a:lnTo>
                      <a:pt x="2994" y="876"/>
                    </a:lnTo>
                    <a:lnTo>
                      <a:pt x="3006" y="865"/>
                    </a:lnTo>
                    <a:lnTo>
                      <a:pt x="3020" y="853"/>
                    </a:lnTo>
                    <a:lnTo>
                      <a:pt x="3032" y="841"/>
                    </a:lnTo>
                    <a:lnTo>
                      <a:pt x="3041" y="829"/>
                    </a:lnTo>
                    <a:lnTo>
                      <a:pt x="3053" y="817"/>
                    </a:lnTo>
                    <a:lnTo>
                      <a:pt x="3063" y="805"/>
                    </a:lnTo>
                    <a:lnTo>
                      <a:pt x="3072" y="796"/>
                    </a:lnTo>
                    <a:lnTo>
                      <a:pt x="3082" y="784"/>
                    </a:lnTo>
                    <a:lnTo>
                      <a:pt x="3089" y="772"/>
                    </a:lnTo>
                    <a:lnTo>
                      <a:pt x="3096" y="760"/>
                    </a:lnTo>
                    <a:lnTo>
                      <a:pt x="3101" y="751"/>
                    </a:lnTo>
                    <a:lnTo>
                      <a:pt x="3108" y="739"/>
                    </a:lnTo>
                    <a:lnTo>
                      <a:pt x="3110" y="727"/>
                    </a:lnTo>
                    <a:lnTo>
                      <a:pt x="3115" y="717"/>
                    </a:lnTo>
                    <a:lnTo>
                      <a:pt x="3115" y="705"/>
                    </a:lnTo>
                    <a:lnTo>
                      <a:pt x="3117" y="696"/>
                    </a:lnTo>
                    <a:lnTo>
                      <a:pt x="3117" y="684"/>
                    </a:lnTo>
                    <a:lnTo>
                      <a:pt x="3117" y="675"/>
                    </a:lnTo>
                    <a:lnTo>
                      <a:pt x="3115" y="665"/>
                    </a:lnTo>
                    <a:lnTo>
                      <a:pt x="3113" y="653"/>
                    </a:lnTo>
                    <a:lnTo>
                      <a:pt x="3110" y="644"/>
                    </a:lnTo>
                    <a:lnTo>
                      <a:pt x="3108" y="637"/>
                    </a:lnTo>
                    <a:lnTo>
                      <a:pt x="3103" y="627"/>
                    </a:lnTo>
                    <a:lnTo>
                      <a:pt x="3101" y="618"/>
                    </a:lnTo>
                    <a:lnTo>
                      <a:pt x="3094" y="610"/>
                    </a:lnTo>
                    <a:lnTo>
                      <a:pt x="3091" y="603"/>
                    </a:lnTo>
                    <a:lnTo>
                      <a:pt x="3084" y="596"/>
                    </a:lnTo>
                    <a:lnTo>
                      <a:pt x="3079" y="589"/>
                    </a:lnTo>
                    <a:lnTo>
                      <a:pt x="3072" y="582"/>
                    </a:lnTo>
                    <a:lnTo>
                      <a:pt x="3068" y="577"/>
                    </a:lnTo>
                    <a:lnTo>
                      <a:pt x="3060" y="570"/>
                    </a:lnTo>
                    <a:lnTo>
                      <a:pt x="3056" y="565"/>
                    </a:lnTo>
                    <a:lnTo>
                      <a:pt x="3049" y="561"/>
                    </a:lnTo>
                    <a:lnTo>
                      <a:pt x="3041" y="556"/>
                    </a:lnTo>
                    <a:lnTo>
                      <a:pt x="3032" y="551"/>
                    </a:lnTo>
                    <a:lnTo>
                      <a:pt x="3025" y="546"/>
                    </a:lnTo>
                    <a:lnTo>
                      <a:pt x="3015" y="544"/>
                    </a:lnTo>
                    <a:lnTo>
                      <a:pt x="3008" y="542"/>
                    </a:lnTo>
                    <a:lnTo>
                      <a:pt x="2999" y="537"/>
                    </a:lnTo>
                    <a:lnTo>
                      <a:pt x="2992" y="532"/>
                    </a:lnTo>
                    <a:lnTo>
                      <a:pt x="2982" y="530"/>
                    </a:lnTo>
                    <a:lnTo>
                      <a:pt x="2973" y="530"/>
                    </a:lnTo>
                    <a:lnTo>
                      <a:pt x="2963" y="527"/>
                    </a:lnTo>
                    <a:lnTo>
                      <a:pt x="2954" y="525"/>
                    </a:lnTo>
                    <a:lnTo>
                      <a:pt x="2944" y="523"/>
                    </a:lnTo>
                    <a:lnTo>
                      <a:pt x="2935" y="523"/>
                    </a:lnTo>
                    <a:lnTo>
                      <a:pt x="2923" y="523"/>
                    </a:lnTo>
                    <a:lnTo>
                      <a:pt x="2913" y="523"/>
                    </a:lnTo>
                    <a:lnTo>
                      <a:pt x="2904" y="523"/>
                    </a:lnTo>
                    <a:lnTo>
                      <a:pt x="2894" y="523"/>
                    </a:lnTo>
                    <a:lnTo>
                      <a:pt x="2882" y="520"/>
                    </a:lnTo>
                    <a:lnTo>
                      <a:pt x="2871" y="520"/>
                    </a:lnTo>
                    <a:lnTo>
                      <a:pt x="2861" y="520"/>
                    </a:lnTo>
                    <a:lnTo>
                      <a:pt x="2849" y="523"/>
                    </a:lnTo>
                    <a:lnTo>
                      <a:pt x="2837" y="523"/>
                    </a:lnTo>
                    <a:lnTo>
                      <a:pt x="2825" y="523"/>
                    </a:lnTo>
                    <a:lnTo>
                      <a:pt x="2816" y="525"/>
                    </a:lnTo>
                    <a:lnTo>
                      <a:pt x="2804" y="527"/>
                    </a:lnTo>
                    <a:lnTo>
                      <a:pt x="2792" y="527"/>
                    </a:lnTo>
                    <a:lnTo>
                      <a:pt x="2780" y="530"/>
                    </a:lnTo>
                    <a:lnTo>
                      <a:pt x="2768" y="530"/>
                    </a:lnTo>
                    <a:lnTo>
                      <a:pt x="2757" y="532"/>
                    </a:lnTo>
                    <a:lnTo>
                      <a:pt x="2745" y="534"/>
                    </a:lnTo>
                    <a:lnTo>
                      <a:pt x="2735" y="539"/>
                    </a:lnTo>
                    <a:lnTo>
                      <a:pt x="2723" y="542"/>
                    </a:lnTo>
                    <a:lnTo>
                      <a:pt x="2711" y="544"/>
                    </a:lnTo>
                    <a:lnTo>
                      <a:pt x="2700" y="546"/>
                    </a:lnTo>
                    <a:lnTo>
                      <a:pt x="2688" y="549"/>
                    </a:lnTo>
                    <a:lnTo>
                      <a:pt x="2676" y="551"/>
                    </a:lnTo>
                    <a:lnTo>
                      <a:pt x="2664" y="556"/>
                    </a:lnTo>
                    <a:lnTo>
                      <a:pt x="2654" y="561"/>
                    </a:lnTo>
                    <a:lnTo>
                      <a:pt x="2643" y="563"/>
                    </a:lnTo>
                    <a:lnTo>
                      <a:pt x="2631" y="568"/>
                    </a:lnTo>
                    <a:lnTo>
                      <a:pt x="2621" y="570"/>
                    </a:lnTo>
                    <a:lnTo>
                      <a:pt x="2609" y="575"/>
                    </a:lnTo>
                    <a:lnTo>
                      <a:pt x="2600" y="577"/>
                    </a:lnTo>
                    <a:lnTo>
                      <a:pt x="2588" y="582"/>
                    </a:lnTo>
                    <a:lnTo>
                      <a:pt x="2578" y="584"/>
                    </a:lnTo>
                    <a:lnTo>
                      <a:pt x="2567" y="589"/>
                    </a:lnTo>
                    <a:lnTo>
                      <a:pt x="2557" y="594"/>
                    </a:lnTo>
                    <a:lnTo>
                      <a:pt x="2548" y="599"/>
                    </a:lnTo>
                    <a:lnTo>
                      <a:pt x="2538" y="603"/>
                    </a:lnTo>
                    <a:lnTo>
                      <a:pt x="2526" y="608"/>
                    </a:lnTo>
                    <a:lnTo>
                      <a:pt x="2517" y="610"/>
                    </a:lnTo>
                    <a:lnTo>
                      <a:pt x="2507" y="618"/>
                    </a:lnTo>
                    <a:lnTo>
                      <a:pt x="2498" y="622"/>
                    </a:lnTo>
                    <a:lnTo>
                      <a:pt x="2486" y="625"/>
                    </a:lnTo>
                    <a:lnTo>
                      <a:pt x="2474" y="632"/>
                    </a:lnTo>
                    <a:lnTo>
                      <a:pt x="2465" y="637"/>
                    </a:lnTo>
                    <a:lnTo>
                      <a:pt x="2455" y="644"/>
                    </a:lnTo>
                    <a:lnTo>
                      <a:pt x="2441" y="648"/>
                    </a:lnTo>
                    <a:lnTo>
                      <a:pt x="2431" y="653"/>
                    </a:lnTo>
                    <a:lnTo>
                      <a:pt x="2419" y="660"/>
                    </a:lnTo>
                    <a:lnTo>
                      <a:pt x="2408" y="667"/>
                    </a:lnTo>
                    <a:lnTo>
                      <a:pt x="2396" y="672"/>
                    </a:lnTo>
                    <a:lnTo>
                      <a:pt x="2386" y="679"/>
                    </a:lnTo>
                    <a:lnTo>
                      <a:pt x="2374" y="686"/>
                    </a:lnTo>
                    <a:lnTo>
                      <a:pt x="2362" y="694"/>
                    </a:lnTo>
                    <a:lnTo>
                      <a:pt x="2351" y="701"/>
                    </a:lnTo>
                    <a:lnTo>
                      <a:pt x="2339" y="705"/>
                    </a:lnTo>
                    <a:lnTo>
                      <a:pt x="2327" y="713"/>
                    </a:lnTo>
                    <a:lnTo>
                      <a:pt x="2315" y="720"/>
                    </a:lnTo>
                    <a:lnTo>
                      <a:pt x="2305" y="727"/>
                    </a:lnTo>
                    <a:lnTo>
                      <a:pt x="2294" y="732"/>
                    </a:lnTo>
                    <a:lnTo>
                      <a:pt x="2282" y="739"/>
                    </a:lnTo>
                    <a:lnTo>
                      <a:pt x="2272" y="748"/>
                    </a:lnTo>
                    <a:lnTo>
                      <a:pt x="2260" y="753"/>
                    </a:lnTo>
                    <a:lnTo>
                      <a:pt x="2248" y="760"/>
                    </a:lnTo>
                    <a:lnTo>
                      <a:pt x="2237" y="767"/>
                    </a:lnTo>
                    <a:lnTo>
                      <a:pt x="2227" y="774"/>
                    </a:lnTo>
                    <a:lnTo>
                      <a:pt x="2215" y="781"/>
                    </a:lnTo>
                    <a:lnTo>
                      <a:pt x="2206" y="789"/>
                    </a:lnTo>
                    <a:lnTo>
                      <a:pt x="2196" y="796"/>
                    </a:lnTo>
                    <a:lnTo>
                      <a:pt x="2187" y="803"/>
                    </a:lnTo>
                    <a:lnTo>
                      <a:pt x="2175" y="810"/>
                    </a:lnTo>
                    <a:lnTo>
                      <a:pt x="2163" y="815"/>
                    </a:lnTo>
                    <a:lnTo>
                      <a:pt x="2153" y="822"/>
                    </a:lnTo>
                    <a:lnTo>
                      <a:pt x="2144" y="829"/>
                    </a:lnTo>
                    <a:lnTo>
                      <a:pt x="2132" y="834"/>
                    </a:lnTo>
                    <a:lnTo>
                      <a:pt x="2125" y="841"/>
                    </a:lnTo>
                    <a:lnTo>
                      <a:pt x="2115" y="848"/>
                    </a:lnTo>
                    <a:lnTo>
                      <a:pt x="2108" y="853"/>
                    </a:lnTo>
                    <a:lnTo>
                      <a:pt x="2096" y="857"/>
                    </a:lnTo>
                    <a:lnTo>
                      <a:pt x="2089" y="865"/>
                    </a:lnTo>
                    <a:lnTo>
                      <a:pt x="2082" y="869"/>
                    </a:lnTo>
                    <a:lnTo>
                      <a:pt x="2073" y="876"/>
                    </a:lnTo>
                    <a:lnTo>
                      <a:pt x="2066" y="881"/>
                    </a:lnTo>
                    <a:lnTo>
                      <a:pt x="2058" y="886"/>
                    </a:lnTo>
                    <a:lnTo>
                      <a:pt x="2051" y="891"/>
                    </a:lnTo>
                    <a:lnTo>
                      <a:pt x="2047" y="898"/>
                    </a:lnTo>
                    <a:lnTo>
                      <a:pt x="2040" y="900"/>
                    </a:lnTo>
                    <a:lnTo>
                      <a:pt x="2032" y="905"/>
                    </a:lnTo>
                    <a:lnTo>
                      <a:pt x="2028" y="907"/>
                    </a:lnTo>
                    <a:lnTo>
                      <a:pt x="2021" y="912"/>
                    </a:lnTo>
                    <a:lnTo>
                      <a:pt x="2011" y="917"/>
                    </a:lnTo>
                    <a:lnTo>
                      <a:pt x="2006" y="926"/>
                    </a:lnTo>
                    <a:lnTo>
                      <a:pt x="1999" y="929"/>
                    </a:lnTo>
                    <a:lnTo>
                      <a:pt x="1994" y="934"/>
                    </a:lnTo>
                    <a:lnTo>
                      <a:pt x="1990" y="936"/>
                    </a:lnTo>
                    <a:lnTo>
                      <a:pt x="1990" y="934"/>
                    </a:lnTo>
                    <a:lnTo>
                      <a:pt x="1992" y="931"/>
                    </a:lnTo>
                    <a:lnTo>
                      <a:pt x="1997" y="924"/>
                    </a:lnTo>
                    <a:lnTo>
                      <a:pt x="2004" y="917"/>
                    </a:lnTo>
                    <a:lnTo>
                      <a:pt x="2006" y="910"/>
                    </a:lnTo>
                    <a:lnTo>
                      <a:pt x="2009" y="905"/>
                    </a:lnTo>
                    <a:lnTo>
                      <a:pt x="2013" y="900"/>
                    </a:lnTo>
                    <a:lnTo>
                      <a:pt x="2016" y="893"/>
                    </a:lnTo>
                    <a:lnTo>
                      <a:pt x="2021" y="886"/>
                    </a:lnTo>
                    <a:lnTo>
                      <a:pt x="2025" y="879"/>
                    </a:lnTo>
                    <a:lnTo>
                      <a:pt x="2030" y="872"/>
                    </a:lnTo>
                    <a:lnTo>
                      <a:pt x="2037" y="862"/>
                    </a:lnTo>
                    <a:lnTo>
                      <a:pt x="2040" y="853"/>
                    </a:lnTo>
                    <a:lnTo>
                      <a:pt x="2044" y="846"/>
                    </a:lnTo>
                    <a:lnTo>
                      <a:pt x="2049" y="834"/>
                    </a:lnTo>
                    <a:lnTo>
                      <a:pt x="2056" y="827"/>
                    </a:lnTo>
                    <a:lnTo>
                      <a:pt x="2061" y="815"/>
                    </a:lnTo>
                    <a:lnTo>
                      <a:pt x="2068" y="803"/>
                    </a:lnTo>
                    <a:lnTo>
                      <a:pt x="2073" y="793"/>
                    </a:lnTo>
                    <a:lnTo>
                      <a:pt x="2082" y="781"/>
                    </a:lnTo>
                    <a:lnTo>
                      <a:pt x="2087" y="770"/>
                    </a:lnTo>
                    <a:lnTo>
                      <a:pt x="2092" y="758"/>
                    </a:lnTo>
                    <a:lnTo>
                      <a:pt x="2099" y="746"/>
                    </a:lnTo>
                    <a:lnTo>
                      <a:pt x="2106" y="734"/>
                    </a:lnTo>
                    <a:lnTo>
                      <a:pt x="2111" y="720"/>
                    </a:lnTo>
                    <a:lnTo>
                      <a:pt x="2118" y="708"/>
                    </a:lnTo>
                    <a:lnTo>
                      <a:pt x="2123" y="696"/>
                    </a:lnTo>
                    <a:lnTo>
                      <a:pt x="2130" y="682"/>
                    </a:lnTo>
                    <a:lnTo>
                      <a:pt x="2137" y="667"/>
                    </a:lnTo>
                    <a:lnTo>
                      <a:pt x="2142" y="653"/>
                    </a:lnTo>
                    <a:lnTo>
                      <a:pt x="2146" y="641"/>
                    </a:lnTo>
                    <a:lnTo>
                      <a:pt x="2153" y="627"/>
                    </a:lnTo>
                    <a:lnTo>
                      <a:pt x="2158" y="610"/>
                    </a:lnTo>
                    <a:lnTo>
                      <a:pt x="2163" y="596"/>
                    </a:lnTo>
                    <a:lnTo>
                      <a:pt x="2168" y="582"/>
                    </a:lnTo>
                    <a:lnTo>
                      <a:pt x="2175" y="568"/>
                    </a:lnTo>
                    <a:lnTo>
                      <a:pt x="2177" y="551"/>
                    </a:lnTo>
                    <a:lnTo>
                      <a:pt x="2182" y="537"/>
                    </a:lnTo>
                    <a:lnTo>
                      <a:pt x="2187" y="523"/>
                    </a:lnTo>
                    <a:lnTo>
                      <a:pt x="2191" y="506"/>
                    </a:lnTo>
                    <a:lnTo>
                      <a:pt x="2196" y="492"/>
                    </a:lnTo>
                    <a:lnTo>
                      <a:pt x="2199" y="475"/>
                    </a:lnTo>
                    <a:lnTo>
                      <a:pt x="2203" y="461"/>
                    </a:lnTo>
                    <a:lnTo>
                      <a:pt x="2206" y="447"/>
                    </a:lnTo>
                    <a:lnTo>
                      <a:pt x="2208" y="430"/>
                    </a:lnTo>
                    <a:lnTo>
                      <a:pt x="2210" y="413"/>
                    </a:lnTo>
                    <a:lnTo>
                      <a:pt x="2210" y="397"/>
                    </a:lnTo>
                    <a:lnTo>
                      <a:pt x="2215" y="382"/>
                    </a:lnTo>
                    <a:lnTo>
                      <a:pt x="2215" y="366"/>
                    </a:lnTo>
                    <a:lnTo>
                      <a:pt x="2215" y="352"/>
                    </a:lnTo>
                    <a:lnTo>
                      <a:pt x="2215" y="337"/>
                    </a:lnTo>
                    <a:lnTo>
                      <a:pt x="2218" y="321"/>
                    </a:lnTo>
                    <a:lnTo>
                      <a:pt x="2215" y="306"/>
                    </a:lnTo>
                    <a:lnTo>
                      <a:pt x="2215" y="292"/>
                    </a:lnTo>
                    <a:lnTo>
                      <a:pt x="2213" y="278"/>
                    </a:lnTo>
                    <a:lnTo>
                      <a:pt x="2210" y="261"/>
                    </a:lnTo>
                    <a:lnTo>
                      <a:pt x="2208" y="247"/>
                    </a:lnTo>
                    <a:lnTo>
                      <a:pt x="2206" y="233"/>
                    </a:lnTo>
                    <a:lnTo>
                      <a:pt x="2201" y="219"/>
                    </a:lnTo>
                    <a:lnTo>
                      <a:pt x="2199" y="207"/>
                    </a:lnTo>
                    <a:lnTo>
                      <a:pt x="2194" y="195"/>
                    </a:lnTo>
                    <a:lnTo>
                      <a:pt x="2191" y="183"/>
                    </a:lnTo>
                    <a:lnTo>
                      <a:pt x="2187" y="171"/>
                    </a:lnTo>
                    <a:lnTo>
                      <a:pt x="2182" y="162"/>
                    </a:lnTo>
                    <a:lnTo>
                      <a:pt x="2177" y="152"/>
                    </a:lnTo>
                    <a:lnTo>
                      <a:pt x="2175" y="143"/>
                    </a:lnTo>
                    <a:lnTo>
                      <a:pt x="2170" y="133"/>
                    </a:lnTo>
                    <a:lnTo>
                      <a:pt x="2165" y="126"/>
                    </a:lnTo>
                    <a:lnTo>
                      <a:pt x="2161" y="116"/>
                    </a:lnTo>
                    <a:lnTo>
                      <a:pt x="2156" y="107"/>
                    </a:lnTo>
                    <a:lnTo>
                      <a:pt x="2151" y="100"/>
                    </a:lnTo>
                    <a:lnTo>
                      <a:pt x="2146" y="93"/>
                    </a:lnTo>
                    <a:lnTo>
                      <a:pt x="2142" y="86"/>
                    </a:lnTo>
                    <a:lnTo>
                      <a:pt x="2137" y="78"/>
                    </a:lnTo>
                    <a:lnTo>
                      <a:pt x="2130" y="71"/>
                    </a:lnTo>
                    <a:lnTo>
                      <a:pt x="2127" y="64"/>
                    </a:lnTo>
                    <a:lnTo>
                      <a:pt x="2120" y="57"/>
                    </a:lnTo>
                    <a:lnTo>
                      <a:pt x="2115" y="52"/>
                    </a:lnTo>
                    <a:lnTo>
                      <a:pt x="2111" y="45"/>
                    </a:lnTo>
                    <a:lnTo>
                      <a:pt x="2104" y="40"/>
                    </a:lnTo>
                    <a:lnTo>
                      <a:pt x="2094" y="29"/>
                    </a:lnTo>
                    <a:lnTo>
                      <a:pt x="2085" y="21"/>
                    </a:lnTo>
                    <a:lnTo>
                      <a:pt x="2075" y="17"/>
                    </a:lnTo>
                    <a:lnTo>
                      <a:pt x="2070" y="12"/>
                    </a:lnTo>
                    <a:lnTo>
                      <a:pt x="2066" y="10"/>
                    </a:lnTo>
                    <a:lnTo>
                      <a:pt x="2061" y="7"/>
                    </a:lnTo>
                    <a:lnTo>
                      <a:pt x="2047" y="2"/>
                    </a:lnTo>
                    <a:lnTo>
                      <a:pt x="2037" y="0"/>
                    </a:lnTo>
                    <a:lnTo>
                      <a:pt x="2030" y="0"/>
                    </a:lnTo>
                    <a:lnTo>
                      <a:pt x="2023" y="0"/>
                    </a:lnTo>
                    <a:lnTo>
                      <a:pt x="2016" y="0"/>
                    </a:lnTo>
                    <a:lnTo>
                      <a:pt x="2009" y="0"/>
                    </a:lnTo>
                    <a:lnTo>
                      <a:pt x="2002" y="0"/>
                    </a:lnTo>
                    <a:lnTo>
                      <a:pt x="1994" y="0"/>
                    </a:lnTo>
                    <a:lnTo>
                      <a:pt x="1987" y="0"/>
                    </a:lnTo>
                    <a:lnTo>
                      <a:pt x="1980" y="0"/>
                    </a:lnTo>
                    <a:lnTo>
                      <a:pt x="1971" y="0"/>
                    </a:lnTo>
                    <a:lnTo>
                      <a:pt x="1964" y="0"/>
                    </a:lnTo>
                    <a:lnTo>
                      <a:pt x="1954" y="0"/>
                    </a:lnTo>
                    <a:lnTo>
                      <a:pt x="1945" y="0"/>
                    </a:lnTo>
                    <a:lnTo>
                      <a:pt x="1937" y="0"/>
                    </a:lnTo>
                    <a:lnTo>
                      <a:pt x="1928" y="2"/>
                    </a:lnTo>
                    <a:lnTo>
                      <a:pt x="1921" y="5"/>
                    </a:lnTo>
                    <a:lnTo>
                      <a:pt x="1911" y="10"/>
                    </a:lnTo>
                    <a:lnTo>
                      <a:pt x="1904" y="12"/>
                    </a:lnTo>
                    <a:lnTo>
                      <a:pt x="1895" y="17"/>
                    </a:lnTo>
                    <a:lnTo>
                      <a:pt x="1885" y="24"/>
                    </a:lnTo>
                    <a:lnTo>
                      <a:pt x="1878" y="29"/>
                    </a:lnTo>
                    <a:lnTo>
                      <a:pt x="1871" y="36"/>
                    </a:lnTo>
                    <a:lnTo>
                      <a:pt x="1861" y="40"/>
                    </a:lnTo>
                    <a:lnTo>
                      <a:pt x="1854" y="50"/>
                    </a:lnTo>
                    <a:lnTo>
                      <a:pt x="1847" y="57"/>
                    </a:lnTo>
                    <a:lnTo>
                      <a:pt x="1838" y="64"/>
                    </a:lnTo>
                    <a:lnTo>
                      <a:pt x="1828" y="74"/>
                    </a:lnTo>
                    <a:lnTo>
                      <a:pt x="1821" y="81"/>
                    </a:lnTo>
                    <a:lnTo>
                      <a:pt x="1814" y="90"/>
                    </a:lnTo>
                    <a:lnTo>
                      <a:pt x="1804" y="100"/>
                    </a:lnTo>
                    <a:lnTo>
                      <a:pt x="1797" y="112"/>
                    </a:lnTo>
                    <a:lnTo>
                      <a:pt x="1790" y="124"/>
                    </a:lnTo>
                    <a:lnTo>
                      <a:pt x="1781" y="133"/>
                    </a:lnTo>
                    <a:lnTo>
                      <a:pt x="1774" y="145"/>
                    </a:lnTo>
                    <a:lnTo>
                      <a:pt x="1766" y="157"/>
                    </a:lnTo>
                    <a:lnTo>
                      <a:pt x="1764" y="162"/>
                    </a:lnTo>
                    <a:lnTo>
                      <a:pt x="1759" y="169"/>
                    </a:lnTo>
                    <a:lnTo>
                      <a:pt x="1755" y="176"/>
                    </a:lnTo>
                    <a:lnTo>
                      <a:pt x="1752" y="183"/>
                    </a:lnTo>
                    <a:lnTo>
                      <a:pt x="1747" y="188"/>
                    </a:lnTo>
                    <a:lnTo>
                      <a:pt x="1745" y="195"/>
                    </a:lnTo>
                    <a:lnTo>
                      <a:pt x="1740" y="202"/>
                    </a:lnTo>
                    <a:lnTo>
                      <a:pt x="1738" y="209"/>
                    </a:lnTo>
                    <a:lnTo>
                      <a:pt x="1733" y="216"/>
                    </a:lnTo>
                    <a:lnTo>
                      <a:pt x="1731" y="223"/>
                    </a:lnTo>
                    <a:lnTo>
                      <a:pt x="1726" y="230"/>
                    </a:lnTo>
                    <a:lnTo>
                      <a:pt x="1724" y="238"/>
                    </a:lnTo>
                    <a:lnTo>
                      <a:pt x="1717" y="252"/>
                    </a:lnTo>
                    <a:lnTo>
                      <a:pt x="1709" y="266"/>
                    </a:lnTo>
                    <a:lnTo>
                      <a:pt x="1700" y="283"/>
                    </a:lnTo>
                    <a:lnTo>
                      <a:pt x="1695" y="297"/>
                    </a:lnTo>
                    <a:lnTo>
                      <a:pt x="1688" y="311"/>
                    </a:lnTo>
                    <a:lnTo>
                      <a:pt x="1683" y="328"/>
                    </a:lnTo>
                    <a:lnTo>
                      <a:pt x="1676" y="342"/>
                    </a:lnTo>
                    <a:lnTo>
                      <a:pt x="1671" y="359"/>
                    </a:lnTo>
                    <a:lnTo>
                      <a:pt x="1664" y="373"/>
                    </a:lnTo>
                    <a:lnTo>
                      <a:pt x="1660" y="390"/>
                    </a:lnTo>
                    <a:lnTo>
                      <a:pt x="1655" y="404"/>
                    </a:lnTo>
                    <a:lnTo>
                      <a:pt x="1650" y="420"/>
                    </a:lnTo>
                    <a:lnTo>
                      <a:pt x="1645" y="435"/>
                    </a:lnTo>
                    <a:lnTo>
                      <a:pt x="1641" y="451"/>
                    </a:lnTo>
                    <a:lnTo>
                      <a:pt x="1636" y="468"/>
                    </a:lnTo>
                    <a:lnTo>
                      <a:pt x="1633" y="485"/>
                    </a:lnTo>
                    <a:lnTo>
                      <a:pt x="1629" y="499"/>
                    </a:lnTo>
                    <a:lnTo>
                      <a:pt x="1622" y="513"/>
                    </a:lnTo>
                    <a:lnTo>
                      <a:pt x="1619" y="527"/>
                    </a:lnTo>
                    <a:lnTo>
                      <a:pt x="1614" y="544"/>
                    </a:lnTo>
                    <a:lnTo>
                      <a:pt x="1612" y="558"/>
                    </a:lnTo>
                    <a:lnTo>
                      <a:pt x="1607" y="572"/>
                    </a:lnTo>
                    <a:lnTo>
                      <a:pt x="1605" y="589"/>
                    </a:lnTo>
                    <a:lnTo>
                      <a:pt x="1603" y="603"/>
                    </a:lnTo>
                    <a:lnTo>
                      <a:pt x="1598" y="618"/>
                    </a:lnTo>
                    <a:lnTo>
                      <a:pt x="1595" y="632"/>
                    </a:lnTo>
                    <a:lnTo>
                      <a:pt x="1593" y="646"/>
                    </a:lnTo>
                    <a:lnTo>
                      <a:pt x="1591" y="660"/>
                    </a:lnTo>
                    <a:lnTo>
                      <a:pt x="1586" y="675"/>
                    </a:lnTo>
                    <a:lnTo>
                      <a:pt x="1586" y="689"/>
                    </a:lnTo>
                    <a:lnTo>
                      <a:pt x="1584" y="703"/>
                    </a:lnTo>
                    <a:lnTo>
                      <a:pt x="1581" y="717"/>
                    </a:lnTo>
                    <a:lnTo>
                      <a:pt x="1579" y="729"/>
                    </a:lnTo>
                    <a:lnTo>
                      <a:pt x="1576" y="743"/>
                    </a:lnTo>
                    <a:lnTo>
                      <a:pt x="1574" y="755"/>
                    </a:lnTo>
                    <a:lnTo>
                      <a:pt x="1574" y="767"/>
                    </a:lnTo>
                    <a:lnTo>
                      <a:pt x="1572" y="779"/>
                    </a:lnTo>
                    <a:lnTo>
                      <a:pt x="1569" y="791"/>
                    </a:lnTo>
                    <a:lnTo>
                      <a:pt x="1567" y="803"/>
                    </a:lnTo>
                    <a:lnTo>
                      <a:pt x="1565" y="815"/>
                    </a:lnTo>
                    <a:lnTo>
                      <a:pt x="1562" y="824"/>
                    </a:lnTo>
                    <a:lnTo>
                      <a:pt x="1562" y="836"/>
                    </a:lnTo>
                    <a:lnTo>
                      <a:pt x="1560" y="846"/>
                    </a:lnTo>
                    <a:lnTo>
                      <a:pt x="1560" y="855"/>
                    </a:lnTo>
                    <a:lnTo>
                      <a:pt x="1560" y="865"/>
                    </a:lnTo>
                    <a:lnTo>
                      <a:pt x="1558" y="874"/>
                    </a:lnTo>
                    <a:lnTo>
                      <a:pt x="1558" y="884"/>
                    </a:lnTo>
                    <a:lnTo>
                      <a:pt x="1558" y="893"/>
                    </a:lnTo>
                    <a:lnTo>
                      <a:pt x="1558" y="900"/>
                    </a:lnTo>
                    <a:lnTo>
                      <a:pt x="1555" y="907"/>
                    </a:lnTo>
                    <a:lnTo>
                      <a:pt x="1555" y="915"/>
                    </a:lnTo>
                    <a:lnTo>
                      <a:pt x="1555" y="922"/>
                    </a:lnTo>
                    <a:lnTo>
                      <a:pt x="1553" y="934"/>
                    </a:lnTo>
                    <a:lnTo>
                      <a:pt x="1553" y="943"/>
                    </a:lnTo>
                    <a:lnTo>
                      <a:pt x="1553" y="950"/>
                    </a:lnTo>
                    <a:lnTo>
                      <a:pt x="1553" y="957"/>
                    </a:lnTo>
                    <a:lnTo>
                      <a:pt x="1553" y="960"/>
                    </a:lnTo>
                    <a:lnTo>
                      <a:pt x="1553" y="962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3" name="Freeform 893"/>
              <p:cNvSpPr>
                <a:spLocks noChangeAspect="1"/>
              </p:cNvSpPr>
              <p:nvPr/>
            </p:nvSpPr>
            <p:spPr bwMode="auto">
              <a:xfrm>
                <a:off x="9089" y="4601"/>
                <a:ext cx="858" cy="582"/>
              </a:xfrm>
              <a:custGeom>
                <a:avLst/>
                <a:gdLst>
                  <a:gd name="T0" fmla="*/ 470 w 858"/>
                  <a:gd name="T1" fmla="*/ 580 h 582"/>
                  <a:gd name="T2" fmla="*/ 525 w 858"/>
                  <a:gd name="T3" fmla="*/ 572 h 582"/>
                  <a:gd name="T4" fmla="*/ 573 w 858"/>
                  <a:gd name="T5" fmla="*/ 563 h 582"/>
                  <a:gd name="T6" fmla="*/ 620 w 858"/>
                  <a:gd name="T7" fmla="*/ 546 h 582"/>
                  <a:gd name="T8" fmla="*/ 668 w 858"/>
                  <a:gd name="T9" fmla="*/ 530 h 582"/>
                  <a:gd name="T10" fmla="*/ 708 w 858"/>
                  <a:gd name="T11" fmla="*/ 508 h 582"/>
                  <a:gd name="T12" fmla="*/ 744 w 858"/>
                  <a:gd name="T13" fmla="*/ 485 h 582"/>
                  <a:gd name="T14" fmla="*/ 777 w 858"/>
                  <a:gd name="T15" fmla="*/ 458 h 582"/>
                  <a:gd name="T16" fmla="*/ 805 w 858"/>
                  <a:gd name="T17" fmla="*/ 428 h 582"/>
                  <a:gd name="T18" fmla="*/ 827 w 858"/>
                  <a:gd name="T19" fmla="*/ 394 h 582"/>
                  <a:gd name="T20" fmla="*/ 843 w 858"/>
                  <a:gd name="T21" fmla="*/ 361 h 582"/>
                  <a:gd name="T22" fmla="*/ 853 w 858"/>
                  <a:gd name="T23" fmla="*/ 325 h 582"/>
                  <a:gd name="T24" fmla="*/ 858 w 858"/>
                  <a:gd name="T25" fmla="*/ 290 h 582"/>
                  <a:gd name="T26" fmla="*/ 853 w 858"/>
                  <a:gd name="T27" fmla="*/ 252 h 582"/>
                  <a:gd name="T28" fmla="*/ 843 w 858"/>
                  <a:gd name="T29" fmla="*/ 216 h 582"/>
                  <a:gd name="T30" fmla="*/ 827 w 858"/>
                  <a:gd name="T31" fmla="*/ 183 h 582"/>
                  <a:gd name="T32" fmla="*/ 805 w 858"/>
                  <a:gd name="T33" fmla="*/ 150 h 582"/>
                  <a:gd name="T34" fmla="*/ 777 w 858"/>
                  <a:gd name="T35" fmla="*/ 119 h 582"/>
                  <a:gd name="T36" fmla="*/ 744 w 858"/>
                  <a:gd name="T37" fmla="*/ 93 h 582"/>
                  <a:gd name="T38" fmla="*/ 708 w 858"/>
                  <a:gd name="T39" fmla="*/ 67 h 582"/>
                  <a:gd name="T40" fmla="*/ 668 w 858"/>
                  <a:gd name="T41" fmla="*/ 48 h 582"/>
                  <a:gd name="T42" fmla="*/ 620 w 858"/>
                  <a:gd name="T43" fmla="*/ 29 h 582"/>
                  <a:gd name="T44" fmla="*/ 573 w 858"/>
                  <a:gd name="T45" fmla="*/ 14 h 582"/>
                  <a:gd name="T46" fmla="*/ 525 w 858"/>
                  <a:gd name="T47" fmla="*/ 5 h 582"/>
                  <a:gd name="T48" fmla="*/ 470 w 858"/>
                  <a:gd name="T49" fmla="*/ 0 h 582"/>
                  <a:gd name="T50" fmla="*/ 418 w 858"/>
                  <a:gd name="T51" fmla="*/ 0 h 582"/>
                  <a:gd name="T52" fmla="*/ 361 w 858"/>
                  <a:gd name="T53" fmla="*/ 0 h 582"/>
                  <a:gd name="T54" fmla="*/ 309 w 858"/>
                  <a:gd name="T55" fmla="*/ 7 h 582"/>
                  <a:gd name="T56" fmla="*/ 262 w 858"/>
                  <a:gd name="T57" fmla="*/ 21 h 582"/>
                  <a:gd name="T58" fmla="*/ 212 w 858"/>
                  <a:gd name="T59" fmla="*/ 36 h 582"/>
                  <a:gd name="T60" fmla="*/ 169 w 858"/>
                  <a:gd name="T61" fmla="*/ 55 h 582"/>
                  <a:gd name="T62" fmla="*/ 131 w 858"/>
                  <a:gd name="T63" fmla="*/ 78 h 582"/>
                  <a:gd name="T64" fmla="*/ 98 w 858"/>
                  <a:gd name="T65" fmla="*/ 105 h 582"/>
                  <a:gd name="T66" fmla="*/ 64 w 858"/>
                  <a:gd name="T67" fmla="*/ 131 h 582"/>
                  <a:gd name="T68" fmla="*/ 38 w 858"/>
                  <a:gd name="T69" fmla="*/ 162 h 582"/>
                  <a:gd name="T70" fmla="*/ 19 w 858"/>
                  <a:gd name="T71" fmla="*/ 195 h 582"/>
                  <a:gd name="T72" fmla="*/ 7 w 858"/>
                  <a:gd name="T73" fmla="*/ 230 h 582"/>
                  <a:gd name="T74" fmla="*/ 0 w 858"/>
                  <a:gd name="T75" fmla="*/ 266 h 582"/>
                  <a:gd name="T76" fmla="*/ 0 w 858"/>
                  <a:gd name="T77" fmla="*/ 304 h 582"/>
                  <a:gd name="T78" fmla="*/ 5 w 858"/>
                  <a:gd name="T79" fmla="*/ 340 h 582"/>
                  <a:gd name="T80" fmla="*/ 17 w 858"/>
                  <a:gd name="T81" fmla="*/ 375 h 582"/>
                  <a:gd name="T82" fmla="*/ 36 w 858"/>
                  <a:gd name="T83" fmla="*/ 409 h 582"/>
                  <a:gd name="T84" fmla="*/ 60 w 858"/>
                  <a:gd name="T85" fmla="*/ 439 h 582"/>
                  <a:gd name="T86" fmla="*/ 88 w 858"/>
                  <a:gd name="T87" fmla="*/ 468 h 582"/>
                  <a:gd name="T88" fmla="*/ 126 w 858"/>
                  <a:gd name="T89" fmla="*/ 496 h 582"/>
                  <a:gd name="T90" fmla="*/ 162 w 858"/>
                  <a:gd name="T91" fmla="*/ 518 h 582"/>
                  <a:gd name="T92" fmla="*/ 205 w 858"/>
                  <a:gd name="T93" fmla="*/ 537 h 582"/>
                  <a:gd name="T94" fmla="*/ 250 w 858"/>
                  <a:gd name="T95" fmla="*/ 553 h 582"/>
                  <a:gd name="T96" fmla="*/ 300 w 858"/>
                  <a:gd name="T97" fmla="*/ 568 h 582"/>
                  <a:gd name="T98" fmla="*/ 352 w 858"/>
                  <a:gd name="T99" fmla="*/ 575 h 582"/>
                  <a:gd name="T100" fmla="*/ 406 w 858"/>
                  <a:gd name="T101" fmla="*/ 580 h 58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58"/>
                  <a:gd name="T154" fmla="*/ 0 h 582"/>
                  <a:gd name="T155" fmla="*/ 858 w 858"/>
                  <a:gd name="T156" fmla="*/ 582 h 58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58" h="582">
                    <a:moveTo>
                      <a:pt x="428" y="582"/>
                    </a:moveTo>
                    <a:lnTo>
                      <a:pt x="437" y="580"/>
                    </a:lnTo>
                    <a:lnTo>
                      <a:pt x="449" y="580"/>
                    </a:lnTo>
                    <a:lnTo>
                      <a:pt x="459" y="580"/>
                    </a:lnTo>
                    <a:lnTo>
                      <a:pt x="470" y="580"/>
                    </a:lnTo>
                    <a:lnTo>
                      <a:pt x="480" y="577"/>
                    </a:lnTo>
                    <a:lnTo>
                      <a:pt x="492" y="577"/>
                    </a:lnTo>
                    <a:lnTo>
                      <a:pt x="504" y="575"/>
                    </a:lnTo>
                    <a:lnTo>
                      <a:pt x="513" y="575"/>
                    </a:lnTo>
                    <a:lnTo>
                      <a:pt x="525" y="572"/>
                    </a:lnTo>
                    <a:lnTo>
                      <a:pt x="535" y="570"/>
                    </a:lnTo>
                    <a:lnTo>
                      <a:pt x="544" y="568"/>
                    </a:lnTo>
                    <a:lnTo>
                      <a:pt x="554" y="568"/>
                    </a:lnTo>
                    <a:lnTo>
                      <a:pt x="563" y="565"/>
                    </a:lnTo>
                    <a:lnTo>
                      <a:pt x="573" y="563"/>
                    </a:lnTo>
                    <a:lnTo>
                      <a:pt x="584" y="558"/>
                    </a:lnTo>
                    <a:lnTo>
                      <a:pt x="594" y="558"/>
                    </a:lnTo>
                    <a:lnTo>
                      <a:pt x="603" y="553"/>
                    </a:lnTo>
                    <a:lnTo>
                      <a:pt x="613" y="551"/>
                    </a:lnTo>
                    <a:lnTo>
                      <a:pt x="620" y="546"/>
                    </a:lnTo>
                    <a:lnTo>
                      <a:pt x="632" y="544"/>
                    </a:lnTo>
                    <a:lnTo>
                      <a:pt x="639" y="542"/>
                    </a:lnTo>
                    <a:lnTo>
                      <a:pt x="649" y="537"/>
                    </a:lnTo>
                    <a:lnTo>
                      <a:pt x="658" y="534"/>
                    </a:lnTo>
                    <a:lnTo>
                      <a:pt x="668" y="530"/>
                    </a:lnTo>
                    <a:lnTo>
                      <a:pt x="675" y="525"/>
                    </a:lnTo>
                    <a:lnTo>
                      <a:pt x="682" y="523"/>
                    </a:lnTo>
                    <a:lnTo>
                      <a:pt x="691" y="518"/>
                    </a:lnTo>
                    <a:lnTo>
                      <a:pt x="701" y="513"/>
                    </a:lnTo>
                    <a:lnTo>
                      <a:pt x="708" y="508"/>
                    </a:lnTo>
                    <a:lnTo>
                      <a:pt x="715" y="504"/>
                    </a:lnTo>
                    <a:lnTo>
                      <a:pt x="722" y="499"/>
                    </a:lnTo>
                    <a:lnTo>
                      <a:pt x="732" y="496"/>
                    </a:lnTo>
                    <a:lnTo>
                      <a:pt x="739" y="489"/>
                    </a:lnTo>
                    <a:lnTo>
                      <a:pt x="744" y="485"/>
                    </a:lnTo>
                    <a:lnTo>
                      <a:pt x="751" y="477"/>
                    </a:lnTo>
                    <a:lnTo>
                      <a:pt x="758" y="473"/>
                    </a:lnTo>
                    <a:lnTo>
                      <a:pt x="763" y="468"/>
                    </a:lnTo>
                    <a:lnTo>
                      <a:pt x="770" y="463"/>
                    </a:lnTo>
                    <a:lnTo>
                      <a:pt x="777" y="458"/>
                    </a:lnTo>
                    <a:lnTo>
                      <a:pt x="784" y="451"/>
                    </a:lnTo>
                    <a:lnTo>
                      <a:pt x="789" y="444"/>
                    </a:lnTo>
                    <a:lnTo>
                      <a:pt x="793" y="439"/>
                    </a:lnTo>
                    <a:lnTo>
                      <a:pt x="798" y="432"/>
                    </a:lnTo>
                    <a:lnTo>
                      <a:pt x="805" y="428"/>
                    </a:lnTo>
                    <a:lnTo>
                      <a:pt x="808" y="420"/>
                    </a:lnTo>
                    <a:lnTo>
                      <a:pt x="812" y="416"/>
                    </a:lnTo>
                    <a:lnTo>
                      <a:pt x="820" y="409"/>
                    </a:lnTo>
                    <a:lnTo>
                      <a:pt x="824" y="401"/>
                    </a:lnTo>
                    <a:lnTo>
                      <a:pt x="827" y="394"/>
                    </a:lnTo>
                    <a:lnTo>
                      <a:pt x="829" y="390"/>
                    </a:lnTo>
                    <a:lnTo>
                      <a:pt x="834" y="382"/>
                    </a:lnTo>
                    <a:lnTo>
                      <a:pt x="836" y="375"/>
                    </a:lnTo>
                    <a:lnTo>
                      <a:pt x="839" y="368"/>
                    </a:lnTo>
                    <a:lnTo>
                      <a:pt x="843" y="361"/>
                    </a:lnTo>
                    <a:lnTo>
                      <a:pt x="846" y="354"/>
                    </a:lnTo>
                    <a:lnTo>
                      <a:pt x="848" y="347"/>
                    </a:lnTo>
                    <a:lnTo>
                      <a:pt x="850" y="340"/>
                    </a:lnTo>
                    <a:lnTo>
                      <a:pt x="850" y="333"/>
                    </a:lnTo>
                    <a:lnTo>
                      <a:pt x="853" y="325"/>
                    </a:lnTo>
                    <a:lnTo>
                      <a:pt x="855" y="318"/>
                    </a:lnTo>
                    <a:lnTo>
                      <a:pt x="855" y="311"/>
                    </a:lnTo>
                    <a:lnTo>
                      <a:pt x="858" y="304"/>
                    </a:lnTo>
                    <a:lnTo>
                      <a:pt x="858" y="297"/>
                    </a:lnTo>
                    <a:lnTo>
                      <a:pt x="858" y="290"/>
                    </a:lnTo>
                    <a:lnTo>
                      <a:pt x="858" y="283"/>
                    </a:lnTo>
                    <a:lnTo>
                      <a:pt x="858" y="273"/>
                    </a:lnTo>
                    <a:lnTo>
                      <a:pt x="855" y="266"/>
                    </a:lnTo>
                    <a:lnTo>
                      <a:pt x="855" y="259"/>
                    </a:lnTo>
                    <a:lnTo>
                      <a:pt x="853" y="252"/>
                    </a:lnTo>
                    <a:lnTo>
                      <a:pt x="850" y="245"/>
                    </a:lnTo>
                    <a:lnTo>
                      <a:pt x="850" y="238"/>
                    </a:lnTo>
                    <a:lnTo>
                      <a:pt x="848" y="230"/>
                    </a:lnTo>
                    <a:lnTo>
                      <a:pt x="846" y="223"/>
                    </a:lnTo>
                    <a:lnTo>
                      <a:pt x="843" y="216"/>
                    </a:lnTo>
                    <a:lnTo>
                      <a:pt x="839" y="209"/>
                    </a:lnTo>
                    <a:lnTo>
                      <a:pt x="836" y="202"/>
                    </a:lnTo>
                    <a:lnTo>
                      <a:pt x="834" y="195"/>
                    </a:lnTo>
                    <a:lnTo>
                      <a:pt x="829" y="188"/>
                    </a:lnTo>
                    <a:lnTo>
                      <a:pt x="827" y="183"/>
                    </a:lnTo>
                    <a:lnTo>
                      <a:pt x="824" y="176"/>
                    </a:lnTo>
                    <a:lnTo>
                      <a:pt x="820" y="169"/>
                    </a:lnTo>
                    <a:lnTo>
                      <a:pt x="812" y="162"/>
                    </a:lnTo>
                    <a:lnTo>
                      <a:pt x="808" y="157"/>
                    </a:lnTo>
                    <a:lnTo>
                      <a:pt x="805" y="150"/>
                    </a:lnTo>
                    <a:lnTo>
                      <a:pt x="798" y="143"/>
                    </a:lnTo>
                    <a:lnTo>
                      <a:pt x="793" y="138"/>
                    </a:lnTo>
                    <a:lnTo>
                      <a:pt x="789" y="131"/>
                    </a:lnTo>
                    <a:lnTo>
                      <a:pt x="784" y="126"/>
                    </a:lnTo>
                    <a:lnTo>
                      <a:pt x="777" y="119"/>
                    </a:lnTo>
                    <a:lnTo>
                      <a:pt x="770" y="114"/>
                    </a:lnTo>
                    <a:lnTo>
                      <a:pt x="763" y="109"/>
                    </a:lnTo>
                    <a:lnTo>
                      <a:pt x="758" y="105"/>
                    </a:lnTo>
                    <a:lnTo>
                      <a:pt x="751" y="97"/>
                    </a:lnTo>
                    <a:lnTo>
                      <a:pt x="744" y="93"/>
                    </a:lnTo>
                    <a:lnTo>
                      <a:pt x="739" y="88"/>
                    </a:lnTo>
                    <a:lnTo>
                      <a:pt x="732" y="83"/>
                    </a:lnTo>
                    <a:lnTo>
                      <a:pt x="722" y="78"/>
                    </a:lnTo>
                    <a:lnTo>
                      <a:pt x="715" y="74"/>
                    </a:lnTo>
                    <a:lnTo>
                      <a:pt x="708" y="67"/>
                    </a:lnTo>
                    <a:lnTo>
                      <a:pt x="701" y="64"/>
                    </a:lnTo>
                    <a:lnTo>
                      <a:pt x="691" y="59"/>
                    </a:lnTo>
                    <a:lnTo>
                      <a:pt x="682" y="55"/>
                    </a:lnTo>
                    <a:lnTo>
                      <a:pt x="675" y="52"/>
                    </a:lnTo>
                    <a:lnTo>
                      <a:pt x="668" y="48"/>
                    </a:lnTo>
                    <a:lnTo>
                      <a:pt x="658" y="43"/>
                    </a:lnTo>
                    <a:lnTo>
                      <a:pt x="649" y="40"/>
                    </a:lnTo>
                    <a:lnTo>
                      <a:pt x="639" y="36"/>
                    </a:lnTo>
                    <a:lnTo>
                      <a:pt x="632" y="33"/>
                    </a:lnTo>
                    <a:lnTo>
                      <a:pt x="620" y="29"/>
                    </a:lnTo>
                    <a:lnTo>
                      <a:pt x="613" y="26"/>
                    </a:lnTo>
                    <a:lnTo>
                      <a:pt x="603" y="24"/>
                    </a:lnTo>
                    <a:lnTo>
                      <a:pt x="594" y="21"/>
                    </a:lnTo>
                    <a:lnTo>
                      <a:pt x="584" y="19"/>
                    </a:lnTo>
                    <a:lnTo>
                      <a:pt x="573" y="14"/>
                    </a:lnTo>
                    <a:lnTo>
                      <a:pt x="563" y="12"/>
                    </a:lnTo>
                    <a:lnTo>
                      <a:pt x="554" y="10"/>
                    </a:lnTo>
                    <a:lnTo>
                      <a:pt x="544" y="7"/>
                    </a:lnTo>
                    <a:lnTo>
                      <a:pt x="535" y="7"/>
                    </a:lnTo>
                    <a:lnTo>
                      <a:pt x="525" y="5"/>
                    </a:lnTo>
                    <a:lnTo>
                      <a:pt x="513" y="5"/>
                    </a:lnTo>
                    <a:lnTo>
                      <a:pt x="504" y="2"/>
                    </a:lnTo>
                    <a:lnTo>
                      <a:pt x="492" y="0"/>
                    </a:lnTo>
                    <a:lnTo>
                      <a:pt x="480" y="0"/>
                    </a:lnTo>
                    <a:lnTo>
                      <a:pt x="470" y="0"/>
                    </a:lnTo>
                    <a:lnTo>
                      <a:pt x="459" y="0"/>
                    </a:lnTo>
                    <a:lnTo>
                      <a:pt x="449" y="0"/>
                    </a:lnTo>
                    <a:lnTo>
                      <a:pt x="437" y="0"/>
                    </a:lnTo>
                    <a:lnTo>
                      <a:pt x="428" y="0"/>
                    </a:lnTo>
                    <a:lnTo>
                      <a:pt x="418" y="0"/>
                    </a:lnTo>
                    <a:lnTo>
                      <a:pt x="406" y="0"/>
                    </a:lnTo>
                    <a:lnTo>
                      <a:pt x="394" y="0"/>
                    </a:lnTo>
                    <a:lnTo>
                      <a:pt x="383" y="0"/>
                    </a:lnTo>
                    <a:lnTo>
                      <a:pt x="373" y="0"/>
                    </a:lnTo>
                    <a:lnTo>
                      <a:pt x="361" y="0"/>
                    </a:lnTo>
                    <a:lnTo>
                      <a:pt x="352" y="2"/>
                    </a:lnTo>
                    <a:lnTo>
                      <a:pt x="342" y="5"/>
                    </a:lnTo>
                    <a:lnTo>
                      <a:pt x="330" y="5"/>
                    </a:lnTo>
                    <a:lnTo>
                      <a:pt x="319" y="7"/>
                    </a:lnTo>
                    <a:lnTo>
                      <a:pt x="309" y="7"/>
                    </a:lnTo>
                    <a:lnTo>
                      <a:pt x="300" y="10"/>
                    </a:lnTo>
                    <a:lnTo>
                      <a:pt x="290" y="12"/>
                    </a:lnTo>
                    <a:lnTo>
                      <a:pt x="281" y="14"/>
                    </a:lnTo>
                    <a:lnTo>
                      <a:pt x="269" y="19"/>
                    </a:lnTo>
                    <a:lnTo>
                      <a:pt x="262" y="21"/>
                    </a:lnTo>
                    <a:lnTo>
                      <a:pt x="250" y="24"/>
                    </a:lnTo>
                    <a:lnTo>
                      <a:pt x="240" y="26"/>
                    </a:lnTo>
                    <a:lnTo>
                      <a:pt x="231" y="29"/>
                    </a:lnTo>
                    <a:lnTo>
                      <a:pt x="221" y="33"/>
                    </a:lnTo>
                    <a:lnTo>
                      <a:pt x="212" y="36"/>
                    </a:lnTo>
                    <a:lnTo>
                      <a:pt x="205" y="40"/>
                    </a:lnTo>
                    <a:lnTo>
                      <a:pt x="195" y="43"/>
                    </a:lnTo>
                    <a:lnTo>
                      <a:pt x="188" y="48"/>
                    </a:lnTo>
                    <a:lnTo>
                      <a:pt x="178" y="52"/>
                    </a:lnTo>
                    <a:lnTo>
                      <a:pt x="169" y="55"/>
                    </a:lnTo>
                    <a:lnTo>
                      <a:pt x="162" y="59"/>
                    </a:lnTo>
                    <a:lnTo>
                      <a:pt x="155" y="64"/>
                    </a:lnTo>
                    <a:lnTo>
                      <a:pt x="145" y="67"/>
                    </a:lnTo>
                    <a:lnTo>
                      <a:pt x="138" y="74"/>
                    </a:lnTo>
                    <a:lnTo>
                      <a:pt x="131" y="78"/>
                    </a:lnTo>
                    <a:lnTo>
                      <a:pt x="126" y="83"/>
                    </a:lnTo>
                    <a:lnTo>
                      <a:pt x="117" y="88"/>
                    </a:lnTo>
                    <a:lnTo>
                      <a:pt x="110" y="93"/>
                    </a:lnTo>
                    <a:lnTo>
                      <a:pt x="102" y="97"/>
                    </a:lnTo>
                    <a:lnTo>
                      <a:pt x="98" y="105"/>
                    </a:lnTo>
                    <a:lnTo>
                      <a:pt x="88" y="109"/>
                    </a:lnTo>
                    <a:lnTo>
                      <a:pt x="83" y="114"/>
                    </a:lnTo>
                    <a:lnTo>
                      <a:pt x="76" y="119"/>
                    </a:lnTo>
                    <a:lnTo>
                      <a:pt x="72" y="126"/>
                    </a:lnTo>
                    <a:lnTo>
                      <a:pt x="64" y="131"/>
                    </a:lnTo>
                    <a:lnTo>
                      <a:pt x="60" y="138"/>
                    </a:lnTo>
                    <a:lnTo>
                      <a:pt x="53" y="143"/>
                    </a:lnTo>
                    <a:lnTo>
                      <a:pt x="50" y="150"/>
                    </a:lnTo>
                    <a:lnTo>
                      <a:pt x="45" y="157"/>
                    </a:lnTo>
                    <a:lnTo>
                      <a:pt x="38" y="162"/>
                    </a:lnTo>
                    <a:lnTo>
                      <a:pt x="36" y="169"/>
                    </a:lnTo>
                    <a:lnTo>
                      <a:pt x="31" y="176"/>
                    </a:lnTo>
                    <a:lnTo>
                      <a:pt x="26" y="183"/>
                    </a:lnTo>
                    <a:lnTo>
                      <a:pt x="24" y="188"/>
                    </a:lnTo>
                    <a:lnTo>
                      <a:pt x="19" y="195"/>
                    </a:lnTo>
                    <a:lnTo>
                      <a:pt x="17" y="202"/>
                    </a:lnTo>
                    <a:lnTo>
                      <a:pt x="15" y="209"/>
                    </a:lnTo>
                    <a:lnTo>
                      <a:pt x="12" y="216"/>
                    </a:lnTo>
                    <a:lnTo>
                      <a:pt x="7" y="223"/>
                    </a:lnTo>
                    <a:lnTo>
                      <a:pt x="7" y="230"/>
                    </a:lnTo>
                    <a:lnTo>
                      <a:pt x="5" y="238"/>
                    </a:lnTo>
                    <a:lnTo>
                      <a:pt x="3" y="245"/>
                    </a:lnTo>
                    <a:lnTo>
                      <a:pt x="0" y="252"/>
                    </a:lnTo>
                    <a:lnTo>
                      <a:pt x="0" y="259"/>
                    </a:lnTo>
                    <a:lnTo>
                      <a:pt x="0" y="266"/>
                    </a:lnTo>
                    <a:lnTo>
                      <a:pt x="0" y="273"/>
                    </a:lnTo>
                    <a:lnTo>
                      <a:pt x="0" y="283"/>
                    </a:lnTo>
                    <a:lnTo>
                      <a:pt x="0" y="290"/>
                    </a:lnTo>
                    <a:lnTo>
                      <a:pt x="0" y="297"/>
                    </a:lnTo>
                    <a:lnTo>
                      <a:pt x="0" y="304"/>
                    </a:lnTo>
                    <a:lnTo>
                      <a:pt x="0" y="311"/>
                    </a:lnTo>
                    <a:lnTo>
                      <a:pt x="0" y="318"/>
                    </a:lnTo>
                    <a:lnTo>
                      <a:pt x="0" y="325"/>
                    </a:lnTo>
                    <a:lnTo>
                      <a:pt x="3" y="333"/>
                    </a:lnTo>
                    <a:lnTo>
                      <a:pt x="5" y="340"/>
                    </a:lnTo>
                    <a:lnTo>
                      <a:pt x="7" y="347"/>
                    </a:lnTo>
                    <a:lnTo>
                      <a:pt x="7" y="354"/>
                    </a:lnTo>
                    <a:lnTo>
                      <a:pt x="12" y="361"/>
                    </a:lnTo>
                    <a:lnTo>
                      <a:pt x="15" y="368"/>
                    </a:lnTo>
                    <a:lnTo>
                      <a:pt x="17" y="375"/>
                    </a:lnTo>
                    <a:lnTo>
                      <a:pt x="19" y="382"/>
                    </a:lnTo>
                    <a:lnTo>
                      <a:pt x="24" y="390"/>
                    </a:lnTo>
                    <a:lnTo>
                      <a:pt x="26" y="394"/>
                    </a:lnTo>
                    <a:lnTo>
                      <a:pt x="31" y="401"/>
                    </a:lnTo>
                    <a:lnTo>
                      <a:pt x="36" y="409"/>
                    </a:lnTo>
                    <a:lnTo>
                      <a:pt x="38" y="416"/>
                    </a:lnTo>
                    <a:lnTo>
                      <a:pt x="45" y="420"/>
                    </a:lnTo>
                    <a:lnTo>
                      <a:pt x="50" y="428"/>
                    </a:lnTo>
                    <a:lnTo>
                      <a:pt x="53" y="432"/>
                    </a:lnTo>
                    <a:lnTo>
                      <a:pt x="60" y="439"/>
                    </a:lnTo>
                    <a:lnTo>
                      <a:pt x="64" y="444"/>
                    </a:lnTo>
                    <a:lnTo>
                      <a:pt x="72" y="451"/>
                    </a:lnTo>
                    <a:lnTo>
                      <a:pt x="76" y="458"/>
                    </a:lnTo>
                    <a:lnTo>
                      <a:pt x="83" y="463"/>
                    </a:lnTo>
                    <a:lnTo>
                      <a:pt x="88" y="468"/>
                    </a:lnTo>
                    <a:lnTo>
                      <a:pt x="98" y="473"/>
                    </a:lnTo>
                    <a:lnTo>
                      <a:pt x="102" y="477"/>
                    </a:lnTo>
                    <a:lnTo>
                      <a:pt x="110" y="485"/>
                    </a:lnTo>
                    <a:lnTo>
                      <a:pt x="117" y="489"/>
                    </a:lnTo>
                    <a:lnTo>
                      <a:pt x="126" y="496"/>
                    </a:lnTo>
                    <a:lnTo>
                      <a:pt x="131" y="499"/>
                    </a:lnTo>
                    <a:lnTo>
                      <a:pt x="138" y="504"/>
                    </a:lnTo>
                    <a:lnTo>
                      <a:pt x="145" y="508"/>
                    </a:lnTo>
                    <a:lnTo>
                      <a:pt x="155" y="513"/>
                    </a:lnTo>
                    <a:lnTo>
                      <a:pt x="162" y="518"/>
                    </a:lnTo>
                    <a:lnTo>
                      <a:pt x="169" y="523"/>
                    </a:lnTo>
                    <a:lnTo>
                      <a:pt x="178" y="525"/>
                    </a:lnTo>
                    <a:lnTo>
                      <a:pt x="188" y="530"/>
                    </a:lnTo>
                    <a:lnTo>
                      <a:pt x="195" y="534"/>
                    </a:lnTo>
                    <a:lnTo>
                      <a:pt x="205" y="537"/>
                    </a:lnTo>
                    <a:lnTo>
                      <a:pt x="212" y="542"/>
                    </a:lnTo>
                    <a:lnTo>
                      <a:pt x="221" y="544"/>
                    </a:lnTo>
                    <a:lnTo>
                      <a:pt x="231" y="546"/>
                    </a:lnTo>
                    <a:lnTo>
                      <a:pt x="240" y="551"/>
                    </a:lnTo>
                    <a:lnTo>
                      <a:pt x="250" y="553"/>
                    </a:lnTo>
                    <a:lnTo>
                      <a:pt x="262" y="558"/>
                    </a:lnTo>
                    <a:lnTo>
                      <a:pt x="269" y="558"/>
                    </a:lnTo>
                    <a:lnTo>
                      <a:pt x="281" y="563"/>
                    </a:lnTo>
                    <a:lnTo>
                      <a:pt x="290" y="565"/>
                    </a:lnTo>
                    <a:lnTo>
                      <a:pt x="300" y="568"/>
                    </a:lnTo>
                    <a:lnTo>
                      <a:pt x="309" y="568"/>
                    </a:lnTo>
                    <a:lnTo>
                      <a:pt x="319" y="570"/>
                    </a:lnTo>
                    <a:lnTo>
                      <a:pt x="330" y="572"/>
                    </a:lnTo>
                    <a:lnTo>
                      <a:pt x="342" y="575"/>
                    </a:lnTo>
                    <a:lnTo>
                      <a:pt x="352" y="575"/>
                    </a:lnTo>
                    <a:lnTo>
                      <a:pt x="361" y="577"/>
                    </a:lnTo>
                    <a:lnTo>
                      <a:pt x="373" y="577"/>
                    </a:lnTo>
                    <a:lnTo>
                      <a:pt x="383" y="580"/>
                    </a:lnTo>
                    <a:lnTo>
                      <a:pt x="394" y="580"/>
                    </a:lnTo>
                    <a:lnTo>
                      <a:pt x="406" y="580"/>
                    </a:lnTo>
                    <a:lnTo>
                      <a:pt x="418" y="580"/>
                    </a:lnTo>
                    <a:lnTo>
                      <a:pt x="428" y="582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7" name="Group 894"/>
            <p:cNvGrpSpPr>
              <a:grpSpLocks noChangeAspect="1"/>
            </p:cNvGrpSpPr>
            <p:nvPr/>
          </p:nvGrpSpPr>
          <p:grpSpPr bwMode="auto">
            <a:xfrm>
              <a:off x="1488" y="213"/>
              <a:ext cx="3701" cy="5645"/>
              <a:chOff x="1488" y="213"/>
              <a:chExt cx="3701" cy="5645"/>
            </a:xfrm>
          </p:grpSpPr>
          <p:sp>
            <p:nvSpPr>
              <p:cNvPr id="8" name="Freeform 895"/>
              <p:cNvSpPr>
                <a:spLocks noChangeAspect="1"/>
              </p:cNvSpPr>
              <p:nvPr/>
            </p:nvSpPr>
            <p:spPr bwMode="auto">
              <a:xfrm>
                <a:off x="2019" y="3417"/>
                <a:ext cx="1049" cy="1477"/>
              </a:xfrm>
              <a:custGeom>
                <a:avLst/>
                <a:gdLst>
                  <a:gd name="T0" fmla="*/ 1045 w 1049"/>
                  <a:gd name="T1" fmla="*/ 1320 h 1477"/>
                  <a:gd name="T2" fmla="*/ 1030 w 1049"/>
                  <a:gd name="T3" fmla="*/ 1294 h 1477"/>
                  <a:gd name="T4" fmla="*/ 1009 w 1049"/>
                  <a:gd name="T5" fmla="*/ 1259 h 1477"/>
                  <a:gd name="T6" fmla="*/ 973 w 1049"/>
                  <a:gd name="T7" fmla="*/ 1206 h 1477"/>
                  <a:gd name="T8" fmla="*/ 933 w 1049"/>
                  <a:gd name="T9" fmla="*/ 1145 h 1477"/>
                  <a:gd name="T10" fmla="*/ 883 w 1049"/>
                  <a:gd name="T11" fmla="*/ 1076 h 1477"/>
                  <a:gd name="T12" fmla="*/ 831 w 1049"/>
                  <a:gd name="T13" fmla="*/ 997 h 1477"/>
                  <a:gd name="T14" fmla="*/ 772 w 1049"/>
                  <a:gd name="T15" fmla="*/ 912 h 1477"/>
                  <a:gd name="T16" fmla="*/ 710 w 1049"/>
                  <a:gd name="T17" fmla="*/ 826 h 1477"/>
                  <a:gd name="T18" fmla="*/ 646 w 1049"/>
                  <a:gd name="T19" fmla="*/ 736 h 1477"/>
                  <a:gd name="T20" fmla="*/ 582 w 1049"/>
                  <a:gd name="T21" fmla="*/ 646 h 1477"/>
                  <a:gd name="T22" fmla="*/ 513 w 1049"/>
                  <a:gd name="T23" fmla="*/ 553 h 1477"/>
                  <a:gd name="T24" fmla="*/ 446 w 1049"/>
                  <a:gd name="T25" fmla="*/ 463 h 1477"/>
                  <a:gd name="T26" fmla="*/ 385 w 1049"/>
                  <a:gd name="T27" fmla="*/ 377 h 1477"/>
                  <a:gd name="T28" fmla="*/ 325 w 1049"/>
                  <a:gd name="T29" fmla="*/ 297 h 1477"/>
                  <a:gd name="T30" fmla="*/ 268 w 1049"/>
                  <a:gd name="T31" fmla="*/ 223 h 1477"/>
                  <a:gd name="T32" fmla="*/ 216 w 1049"/>
                  <a:gd name="T33" fmla="*/ 154 h 1477"/>
                  <a:gd name="T34" fmla="*/ 171 w 1049"/>
                  <a:gd name="T35" fmla="*/ 97 h 1477"/>
                  <a:gd name="T36" fmla="*/ 135 w 1049"/>
                  <a:gd name="T37" fmla="*/ 54 h 1477"/>
                  <a:gd name="T38" fmla="*/ 104 w 1049"/>
                  <a:gd name="T39" fmla="*/ 21 h 1477"/>
                  <a:gd name="T40" fmla="*/ 85 w 1049"/>
                  <a:gd name="T41" fmla="*/ 2 h 1477"/>
                  <a:gd name="T42" fmla="*/ 74 w 1049"/>
                  <a:gd name="T43" fmla="*/ 0 h 1477"/>
                  <a:gd name="T44" fmla="*/ 52 w 1049"/>
                  <a:gd name="T45" fmla="*/ 21 h 1477"/>
                  <a:gd name="T46" fmla="*/ 43 w 1049"/>
                  <a:gd name="T47" fmla="*/ 38 h 1477"/>
                  <a:gd name="T48" fmla="*/ 31 w 1049"/>
                  <a:gd name="T49" fmla="*/ 61 h 1477"/>
                  <a:gd name="T50" fmla="*/ 21 w 1049"/>
                  <a:gd name="T51" fmla="*/ 90 h 1477"/>
                  <a:gd name="T52" fmla="*/ 12 w 1049"/>
                  <a:gd name="T53" fmla="*/ 126 h 1477"/>
                  <a:gd name="T54" fmla="*/ 5 w 1049"/>
                  <a:gd name="T55" fmla="*/ 166 h 1477"/>
                  <a:gd name="T56" fmla="*/ 0 w 1049"/>
                  <a:gd name="T57" fmla="*/ 211 h 1477"/>
                  <a:gd name="T58" fmla="*/ 0 w 1049"/>
                  <a:gd name="T59" fmla="*/ 261 h 1477"/>
                  <a:gd name="T60" fmla="*/ 2 w 1049"/>
                  <a:gd name="T61" fmla="*/ 316 h 1477"/>
                  <a:gd name="T62" fmla="*/ 9 w 1049"/>
                  <a:gd name="T63" fmla="*/ 373 h 1477"/>
                  <a:gd name="T64" fmla="*/ 21 w 1049"/>
                  <a:gd name="T65" fmla="*/ 434 h 1477"/>
                  <a:gd name="T66" fmla="*/ 40 w 1049"/>
                  <a:gd name="T67" fmla="*/ 501 h 1477"/>
                  <a:gd name="T68" fmla="*/ 66 w 1049"/>
                  <a:gd name="T69" fmla="*/ 570 h 1477"/>
                  <a:gd name="T70" fmla="*/ 97 w 1049"/>
                  <a:gd name="T71" fmla="*/ 643 h 1477"/>
                  <a:gd name="T72" fmla="*/ 135 w 1049"/>
                  <a:gd name="T73" fmla="*/ 722 h 1477"/>
                  <a:gd name="T74" fmla="*/ 183 w 1049"/>
                  <a:gd name="T75" fmla="*/ 800 h 1477"/>
                  <a:gd name="T76" fmla="*/ 240 w 1049"/>
                  <a:gd name="T77" fmla="*/ 886 h 1477"/>
                  <a:gd name="T78" fmla="*/ 304 w 1049"/>
                  <a:gd name="T79" fmla="*/ 971 h 1477"/>
                  <a:gd name="T80" fmla="*/ 382 w 1049"/>
                  <a:gd name="T81" fmla="*/ 1059 h 1477"/>
                  <a:gd name="T82" fmla="*/ 465 w 1049"/>
                  <a:gd name="T83" fmla="*/ 1152 h 1477"/>
                  <a:gd name="T84" fmla="*/ 546 w 1049"/>
                  <a:gd name="T85" fmla="*/ 1230 h 1477"/>
                  <a:gd name="T86" fmla="*/ 620 w 1049"/>
                  <a:gd name="T87" fmla="*/ 1297 h 1477"/>
                  <a:gd name="T88" fmla="*/ 684 w 1049"/>
                  <a:gd name="T89" fmla="*/ 1351 h 1477"/>
                  <a:gd name="T90" fmla="*/ 743 w 1049"/>
                  <a:gd name="T91" fmla="*/ 1394 h 1477"/>
                  <a:gd name="T92" fmla="*/ 795 w 1049"/>
                  <a:gd name="T93" fmla="*/ 1430 h 1477"/>
                  <a:gd name="T94" fmla="*/ 841 w 1049"/>
                  <a:gd name="T95" fmla="*/ 1451 h 1477"/>
                  <a:gd name="T96" fmla="*/ 881 w 1049"/>
                  <a:gd name="T97" fmla="*/ 1468 h 1477"/>
                  <a:gd name="T98" fmla="*/ 914 w 1049"/>
                  <a:gd name="T99" fmla="*/ 1475 h 1477"/>
                  <a:gd name="T100" fmla="*/ 945 w 1049"/>
                  <a:gd name="T101" fmla="*/ 1477 h 1477"/>
                  <a:gd name="T102" fmla="*/ 969 w 1049"/>
                  <a:gd name="T103" fmla="*/ 1472 h 1477"/>
                  <a:gd name="T104" fmla="*/ 990 w 1049"/>
                  <a:gd name="T105" fmla="*/ 1463 h 1477"/>
                  <a:gd name="T106" fmla="*/ 1011 w 1049"/>
                  <a:gd name="T107" fmla="*/ 1446 h 1477"/>
                  <a:gd name="T108" fmla="*/ 1033 w 1049"/>
                  <a:gd name="T109" fmla="*/ 1413 h 1477"/>
                  <a:gd name="T110" fmla="*/ 1042 w 1049"/>
                  <a:gd name="T111" fmla="*/ 1377 h 1477"/>
                  <a:gd name="T112" fmla="*/ 1049 w 1049"/>
                  <a:gd name="T113" fmla="*/ 1349 h 1477"/>
                  <a:gd name="T114" fmla="*/ 1049 w 1049"/>
                  <a:gd name="T115" fmla="*/ 1332 h 1477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049"/>
                  <a:gd name="T175" fmla="*/ 0 h 1477"/>
                  <a:gd name="T176" fmla="*/ 1049 w 1049"/>
                  <a:gd name="T177" fmla="*/ 1477 h 1477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049" h="1477">
                    <a:moveTo>
                      <a:pt x="1049" y="1332"/>
                    </a:moveTo>
                    <a:lnTo>
                      <a:pt x="1047" y="1325"/>
                    </a:lnTo>
                    <a:lnTo>
                      <a:pt x="1045" y="1320"/>
                    </a:lnTo>
                    <a:lnTo>
                      <a:pt x="1042" y="1313"/>
                    </a:lnTo>
                    <a:lnTo>
                      <a:pt x="1038" y="1306"/>
                    </a:lnTo>
                    <a:lnTo>
                      <a:pt x="1030" y="1294"/>
                    </a:lnTo>
                    <a:lnTo>
                      <a:pt x="1023" y="1285"/>
                    </a:lnTo>
                    <a:lnTo>
                      <a:pt x="1016" y="1270"/>
                    </a:lnTo>
                    <a:lnTo>
                      <a:pt x="1009" y="1259"/>
                    </a:lnTo>
                    <a:lnTo>
                      <a:pt x="997" y="1242"/>
                    </a:lnTo>
                    <a:lnTo>
                      <a:pt x="985" y="1225"/>
                    </a:lnTo>
                    <a:lnTo>
                      <a:pt x="973" y="1206"/>
                    </a:lnTo>
                    <a:lnTo>
                      <a:pt x="962" y="1187"/>
                    </a:lnTo>
                    <a:lnTo>
                      <a:pt x="947" y="1166"/>
                    </a:lnTo>
                    <a:lnTo>
                      <a:pt x="933" y="1145"/>
                    </a:lnTo>
                    <a:lnTo>
                      <a:pt x="919" y="1121"/>
                    </a:lnTo>
                    <a:lnTo>
                      <a:pt x="902" y="1099"/>
                    </a:lnTo>
                    <a:lnTo>
                      <a:pt x="883" y="1076"/>
                    </a:lnTo>
                    <a:lnTo>
                      <a:pt x="867" y="1050"/>
                    </a:lnTo>
                    <a:lnTo>
                      <a:pt x="848" y="1023"/>
                    </a:lnTo>
                    <a:lnTo>
                      <a:pt x="831" y="997"/>
                    </a:lnTo>
                    <a:lnTo>
                      <a:pt x="812" y="969"/>
                    </a:lnTo>
                    <a:lnTo>
                      <a:pt x="793" y="943"/>
                    </a:lnTo>
                    <a:lnTo>
                      <a:pt x="772" y="912"/>
                    </a:lnTo>
                    <a:lnTo>
                      <a:pt x="753" y="886"/>
                    </a:lnTo>
                    <a:lnTo>
                      <a:pt x="731" y="855"/>
                    </a:lnTo>
                    <a:lnTo>
                      <a:pt x="710" y="826"/>
                    </a:lnTo>
                    <a:lnTo>
                      <a:pt x="689" y="795"/>
                    </a:lnTo>
                    <a:lnTo>
                      <a:pt x="667" y="767"/>
                    </a:lnTo>
                    <a:lnTo>
                      <a:pt x="646" y="736"/>
                    </a:lnTo>
                    <a:lnTo>
                      <a:pt x="624" y="705"/>
                    </a:lnTo>
                    <a:lnTo>
                      <a:pt x="603" y="674"/>
                    </a:lnTo>
                    <a:lnTo>
                      <a:pt x="582" y="646"/>
                    </a:lnTo>
                    <a:lnTo>
                      <a:pt x="558" y="615"/>
                    </a:lnTo>
                    <a:lnTo>
                      <a:pt x="537" y="584"/>
                    </a:lnTo>
                    <a:lnTo>
                      <a:pt x="513" y="553"/>
                    </a:lnTo>
                    <a:lnTo>
                      <a:pt x="491" y="522"/>
                    </a:lnTo>
                    <a:lnTo>
                      <a:pt x="470" y="494"/>
                    </a:lnTo>
                    <a:lnTo>
                      <a:pt x="446" y="463"/>
                    </a:lnTo>
                    <a:lnTo>
                      <a:pt x="425" y="434"/>
                    </a:lnTo>
                    <a:lnTo>
                      <a:pt x="406" y="406"/>
                    </a:lnTo>
                    <a:lnTo>
                      <a:pt x="385" y="377"/>
                    </a:lnTo>
                    <a:lnTo>
                      <a:pt x="363" y="349"/>
                    </a:lnTo>
                    <a:lnTo>
                      <a:pt x="344" y="323"/>
                    </a:lnTo>
                    <a:lnTo>
                      <a:pt x="325" y="297"/>
                    </a:lnTo>
                    <a:lnTo>
                      <a:pt x="306" y="270"/>
                    </a:lnTo>
                    <a:lnTo>
                      <a:pt x="287" y="244"/>
                    </a:lnTo>
                    <a:lnTo>
                      <a:pt x="268" y="223"/>
                    </a:lnTo>
                    <a:lnTo>
                      <a:pt x="252" y="199"/>
                    </a:lnTo>
                    <a:lnTo>
                      <a:pt x="233" y="175"/>
                    </a:lnTo>
                    <a:lnTo>
                      <a:pt x="216" y="154"/>
                    </a:lnTo>
                    <a:lnTo>
                      <a:pt x="202" y="135"/>
                    </a:lnTo>
                    <a:lnTo>
                      <a:pt x="185" y="116"/>
                    </a:lnTo>
                    <a:lnTo>
                      <a:pt x="171" y="97"/>
                    </a:lnTo>
                    <a:lnTo>
                      <a:pt x="159" y="83"/>
                    </a:lnTo>
                    <a:lnTo>
                      <a:pt x="147" y="66"/>
                    </a:lnTo>
                    <a:lnTo>
                      <a:pt x="135" y="54"/>
                    </a:lnTo>
                    <a:lnTo>
                      <a:pt x="123" y="40"/>
                    </a:lnTo>
                    <a:lnTo>
                      <a:pt x="114" y="31"/>
                    </a:lnTo>
                    <a:lnTo>
                      <a:pt x="104" y="21"/>
                    </a:lnTo>
                    <a:lnTo>
                      <a:pt x="97" y="12"/>
                    </a:lnTo>
                    <a:lnTo>
                      <a:pt x="90" y="4"/>
                    </a:lnTo>
                    <a:lnTo>
                      <a:pt x="85" y="2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4" y="0"/>
                    </a:lnTo>
                    <a:lnTo>
                      <a:pt x="66" y="4"/>
                    </a:lnTo>
                    <a:lnTo>
                      <a:pt x="59" y="9"/>
                    </a:lnTo>
                    <a:lnTo>
                      <a:pt x="52" y="21"/>
                    </a:lnTo>
                    <a:lnTo>
                      <a:pt x="50" y="23"/>
                    </a:lnTo>
                    <a:lnTo>
                      <a:pt x="45" y="31"/>
                    </a:lnTo>
                    <a:lnTo>
                      <a:pt x="43" y="38"/>
                    </a:lnTo>
                    <a:lnTo>
                      <a:pt x="38" y="45"/>
                    </a:lnTo>
                    <a:lnTo>
                      <a:pt x="36" y="52"/>
                    </a:lnTo>
                    <a:lnTo>
                      <a:pt x="31" y="61"/>
                    </a:lnTo>
                    <a:lnTo>
                      <a:pt x="26" y="71"/>
                    </a:lnTo>
                    <a:lnTo>
                      <a:pt x="24" y="83"/>
                    </a:lnTo>
                    <a:lnTo>
                      <a:pt x="21" y="90"/>
                    </a:lnTo>
                    <a:lnTo>
                      <a:pt x="17" y="102"/>
                    </a:lnTo>
                    <a:lnTo>
                      <a:pt x="14" y="114"/>
                    </a:lnTo>
                    <a:lnTo>
                      <a:pt x="12" y="126"/>
                    </a:lnTo>
                    <a:lnTo>
                      <a:pt x="9" y="137"/>
                    </a:lnTo>
                    <a:lnTo>
                      <a:pt x="7" y="152"/>
                    </a:lnTo>
                    <a:lnTo>
                      <a:pt x="5" y="166"/>
                    </a:lnTo>
                    <a:lnTo>
                      <a:pt x="2" y="180"/>
                    </a:lnTo>
                    <a:lnTo>
                      <a:pt x="0" y="197"/>
                    </a:lnTo>
                    <a:lnTo>
                      <a:pt x="0" y="211"/>
                    </a:lnTo>
                    <a:lnTo>
                      <a:pt x="0" y="228"/>
                    </a:lnTo>
                    <a:lnTo>
                      <a:pt x="0" y="244"/>
                    </a:lnTo>
                    <a:lnTo>
                      <a:pt x="0" y="261"/>
                    </a:lnTo>
                    <a:lnTo>
                      <a:pt x="0" y="278"/>
                    </a:lnTo>
                    <a:lnTo>
                      <a:pt x="0" y="297"/>
                    </a:lnTo>
                    <a:lnTo>
                      <a:pt x="2" y="316"/>
                    </a:lnTo>
                    <a:lnTo>
                      <a:pt x="2" y="335"/>
                    </a:lnTo>
                    <a:lnTo>
                      <a:pt x="7" y="354"/>
                    </a:lnTo>
                    <a:lnTo>
                      <a:pt x="9" y="373"/>
                    </a:lnTo>
                    <a:lnTo>
                      <a:pt x="14" y="392"/>
                    </a:lnTo>
                    <a:lnTo>
                      <a:pt x="17" y="413"/>
                    </a:lnTo>
                    <a:lnTo>
                      <a:pt x="21" y="434"/>
                    </a:lnTo>
                    <a:lnTo>
                      <a:pt x="26" y="456"/>
                    </a:lnTo>
                    <a:lnTo>
                      <a:pt x="36" y="479"/>
                    </a:lnTo>
                    <a:lnTo>
                      <a:pt x="40" y="501"/>
                    </a:lnTo>
                    <a:lnTo>
                      <a:pt x="47" y="522"/>
                    </a:lnTo>
                    <a:lnTo>
                      <a:pt x="55" y="546"/>
                    </a:lnTo>
                    <a:lnTo>
                      <a:pt x="66" y="570"/>
                    </a:lnTo>
                    <a:lnTo>
                      <a:pt x="74" y="593"/>
                    </a:lnTo>
                    <a:lnTo>
                      <a:pt x="85" y="620"/>
                    </a:lnTo>
                    <a:lnTo>
                      <a:pt x="97" y="643"/>
                    </a:lnTo>
                    <a:lnTo>
                      <a:pt x="109" y="669"/>
                    </a:lnTo>
                    <a:lnTo>
                      <a:pt x="121" y="696"/>
                    </a:lnTo>
                    <a:lnTo>
                      <a:pt x="135" y="722"/>
                    </a:lnTo>
                    <a:lnTo>
                      <a:pt x="150" y="748"/>
                    </a:lnTo>
                    <a:lnTo>
                      <a:pt x="169" y="774"/>
                    </a:lnTo>
                    <a:lnTo>
                      <a:pt x="183" y="800"/>
                    </a:lnTo>
                    <a:lnTo>
                      <a:pt x="202" y="829"/>
                    </a:lnTo>
                    <a:lnTo>
                      <a:pt x="218" y="857"/>
                    </a:lnTo>
                    <a:lnTo>
                      <a:pt x="240" y="886"/>
                    </a:lnTo>
                    <a:lnTo>
                      <a:pt x="259" y="912"/>
                    </a:lnTo>
                    <a:lnTo>
                      <a:pt x="283" y="943"/>
                    </a:lnTo>
                    <a:lnTo>
                      <a:pt x="304" y="971"/>
                    </a:lnTo>
                    <a:lnTo>
                      <a:pt x="330" y="1002"/>
                    </a:lnTo>
                    <a:lnTo>
                      <a:pt x="354" y="1031"/>
                    </a:lnTo>
                    <a:lnTo>
                      <a:pt x="382" y="1059"/>
                    </a:lnTo>
                    <a:lnTo>
                      <a:pt x="408" y="1090"/>
                    </a:lnTo>
                    <a:lnTo>
                      <a:pt x="439" y="1121"/>
                    </a:lnTo>
                    <a:lnTo>
                      <a:pt x="465" y="1152"/>
                    </a:lnTo>
                    <a:lnTo>
                      <a:pt x="494" y="1178"/>
                    </a:lnTo>
                    <a:lnTo>
                      <a:pt x="520" y="1204"/>
                    </a:lnTo>
                    <a:lnTo>
                      <a:pt x="546" y="1230"/>
                    </a:lnTo>
                    <a:lnTo>
                      <a:pt x="572" y="1254"/>
                    </a:lnTo>
                    <a:lnTo>
                      <a:pt x="596" y="1275"/>
                    </a:lnTo>
                    <a:lnTo>
                      <a:pt x="620" y="1297"/>
                    </a:lnTo>
                    <a:lnTo>
                      <a:pt x="643" y="1318"/>
                    </a:lnTo>
                    <a:lnTo>
                      <a:pt x="662" y="1335"/>
                    </a:lnTo>
                    <a:lnTo>
                      <a:pt x="684" y="1351"/>
                    </a:lnTo>
                    <a:lnTo>
                      <a:pt x="705" y="1368"/>
                    </a:lnTo>
                    <a:lnTo>
                      <a:pt x="724" y="1382"/>
                    </a:lnTo>
                    <a:lnTo>
                      <a:pt x="743" y="1394"/>
                    </a:lnTo>
                    <a:lnTo>
                      <a:pt x="762" y="1408"/>
                    </a:lnTo>
                    <a:lnTo>
                      <a:pt x="779" y="1418"/>
                    </a:lnTo>
                    <a:lnTo>
                      <a:pt x="795" y="1430"/>
                    </a:lnTo>
                    <a:lnTo>
                      <a:pt x="812" y="1437"/>
                    </a:lnTo>
                    <a:lnTo>
                      <a:pt x="826" y="1446"/>
                    </a:lnTo>
                    <a:lnTo>
                      <a:pt x="841" y="1451"/>
                    </a:lnTo>
                    <a:lnTo>
                      <a:pt x="855" y="1458"/>
                    </a:lnTo>
                    <a:lnTo>
                      <a:pt x="869" y="1463"/>
                    </a:lnTo>
                    <a:lnTo>
                      <a:pt x="881" y="1468"/>
                    </a:lnTo>
                    <a:lnTo>
                      <a:pt x="893" y="1470"/>
                    </a:lnTo>
                    <a:lnTo>
                      <a:pt x="905" y="1475"/>
                    </a:lnTo>
                    <a:lnTo>
                      <a:pt x="914" y="1475"/>
                    </a:lnTo>
                    <a:lnTo>
                      <a:pt x="926" y="1475"/>
                    </a:lnTo>
                    <a:lnTo>
                      <a:pt x="935" y="1475"/>
                    </a:lnTo>
                    <a:lnTo>
                      <a:pt x="945" y="1477"/>
                    </a:lnTo>
                    <a:lnTo>
                      <a:pt x="954" y="1475"/>
                    </a:lnTo>
                    <a:lnTo>
                      <a:pt x="962" y="1475"/>
                    </a:lnTo>
                    <a:lnTo>
                      <a:pt x="969" y="1472"/>
                    </a:lnTo>
                    <a:lnTo>
                      <a:pt x="978" y="1470"/>
                    </a:lnTo>
                    <a:lnTo>
                      <a:pt x="985" y="1468"/>
                    </a:lnTo>
                    <a:lnTo>
                      <a:pt x="990" y="1463"/>
                    </a:lnTo>
                    <a:lnTo>
                      <a:pt x="997" y="1460"/>
                    </a:lnTo>
                    <a:lnTo>
                      <a:pt x="1002" y="1456"/>
                    </a:lnTo>
                    <a:lnTo>
                      <a:pt x="1011" y="1446"/>
                    </a:lnTo>
                    <a:lnTo>
                      <a:pt x="1021" y="1437"/>
                    </a:lnTo>
                    <a:lnTo>
                      <a:pt x="1028" y="1422"/>
                    </a:lnTo>
                    <a:lnTo>
                      <a:pt x="1033" y="1413"/>
                    </a:lnTo>
                    <a:lnTo>
                      <a:pt x="1038" y="1401"/>
                    </a:lnTo>
                    <a:lnTo>
                      <a:pt x="1042" y="1389"/>
                    </a:lnTo>
                    <a:lnTo>
                      <a:pt x="1042" y="1377"/>
                    </a:lnTo>
                    <a:lnTo>
                      <a:pt x="1045" y="1365"/>
                    </a:lnTo>
                    <a:lnTo>
                      <a:pt x="1047" y="1356"/>
                    </a:lnTo>
                    <a:lnTo>
                      <a:pt x="1049" y="1349"/>
                    </a:lnTo>
                    <a:lnTo>
                      <a:pt x="1049" y="1339"/>
                    </a:lnTo>
                    <a:lnTo>
                      <a:pt x="1049" y="1335"/>
                    </a:lnTo>
                    <a:lnTo>
                      <a:pt x="1049" y="13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" name="Freeform 896"/>
              <p:cNvSpPr>
                <a:spLocks noChangeAspect="1"/>
              </p:cNvSpPr>
              <p:nvPr/>
            </p:nvSpPr>
            <p:spPr bwMode="auto">
              <a:xfrm>
                <a:off x="3009" y="3949"/>
                <a:ext cx="2049" cy="1503"/>
              </a:xfrm>
              <a:custGeom>
                <a:avLst/>
                <a:gdLst>
                  <a:gd name="T0" fmla="*/ 2049 w 2049"/>
                  <a:gd name="T1" fmla="*/ 23 h 1503"/>
                  <a:gd name="T2" fmla="*/ 2040 w 2049"/>
                  <a:gd name="T3" fmla="*/ 19 h 1503"/>
                  <a:gd name="T4" fmla="*/ 2023 w 2049"/>
                  <a:gd name="T5" fmla="*/ 16 h 1503"/>
                  <a:gd name="T6" fmla="*/ 2006 w 2049"/>
                  <a:gd name="T7" fmla="*/ 14 h 1503"/>
                  <a:gd name="T8" fmla="*/ 1992 w 2049"/>
                  <a:gd name="T9" fmla="*/ 12 h 1503"/>
                  <a:gd name="T10" fmla="*/ 1973 w 2049"/>
                  <a:gd name="T11" fmla="*/ 9 h 1503"/>
                  <a:gd name="T12" fmla="*/ 1952 w 2049"/>
                  <a:gd name="T13" fmla="*/ 7 h 1503"/>
                  <a:gd name="T14" fmla="*/ 1926 w 2049"/>
                  <a:gd name="T15" fmla="*/ 2 h 1503"/>
                  <a:gd name="T16" fmla="*/ 1900 w 2049"/>
                  <a:gd name="T17" fmla="*/ 2 h 1503"/>
                  <a:gd name="T18" fmla="*/ 1869 w 2049"/>
                  <a:gd name="T19" fmla="*/ 0 h 1503"/>
                  <a:gd name="T20" fmla="*/ 1838 w 2049"/>
                  <a:gd name="T21" fmla="*/ 0 h 1503"/>
                  <a:gd name="T22" fmla="*/ 1805 w 2049"/>
                  <a:gd name="T23" fmla="*/ 0 h 1503"/>
                  <a:gd name="T24" fmla="*/ 1767 w 2049"/>
                  <a:gd name="T25" fmla="*/ 0 h 1503"/>
                  <a:gd name="T26" fmla="*/ 1731 w 2049"/>
                  <a:gd name="T27" fmla="*/ 2 h 1503"/>
                  <a:gd name="T28" fmla="*/ 1691 w 2049"/>
                  <a:gd name="T29" fmla="*/ 7 h 1503"/>
                  <a:gd name="T30" fmla="*/ 1648 w 2049"/>
                  <a:gd name="T31" fmla="*/ 9 h 1503"/>
                  <a:gd name="T32" fmla="*/ 1603 w 2049"/>
                  <a:gd name="T33" fmla="*/ 14 h 1503"/>
                  <a:gd name="T34" fmla="*/ 1555 w 2049"/>
                  <a:gd name="T35" fmla="*/ 21 h 1503"/>
                  <a:gd name="T36" fmla="*/ 1510 w 2049"/>
                  <a:gd name="T37" fmla="*/ 31 h 1503"/>
                  <a:gd name="T38" fmla="*/ 1460 w 2049"/>
                  <a:gd name="T39" fmla="*/ 40 h 1503"/>
                  <a:gd name="T40" fmla="*/ 1408 w 2049"/>
                  <a:gd name="T41" fmla="*/ 54 h 1503"/>
                  <a:gd name="T42" fmla="*/ 1356 w 2049"/>
                  <a:gd name="T43" fmla="*/ 66 h 1503"/>
                  <a:gd name="T44" fmla="*/ 1304 w 2049"/>
                  <a:gd name="T45" fmla="*/ 85 h 1503"/>
                  <a:gd name="T46" fmla="*/ 1247 w 2049"/>
                  <a:gd name="T47" fmla="*/ 102 h 1503"/>
                  <a:gd name="T48" fmla="*/ 1190 w 2049"/>
                  <a:gd name="T49" fmla="*/ 123 h 1503"/>
                  <a:gd name="T50" fmla="*/ 1130 w 2049"/>
                  <a:gd name="T51" fmla="*/ 147 h 1503"/>
                  <a:gd name="T52" fmla="*/ 1073 w 2049"/>
                  <a:gd name="T53" fmla="*/ 173 h 1503"/>
                  <a:gd name="T54" fmla="*/ 1012 w 2049"/>
                  <a:gd name="T55" fmla="*/ 204 h 1503"/>
                  <a:gd name="T56" fmla="*/ 952 w 2049"/>
                  <a:gd name="T57" fmla="*/ 235 h 1503"/>
                  <a:gd name="T58" fmla="*/ 890 w 2049"/>
                  <a:gd name="T59" fmla="*/ 271 h 1503"/>
                  <a:gd name="T60" fmla="*/ 829 w 2049"/>
                  <a:gd name="T61" fmla="*/ 311 h 1503"/>
                  <a:gd name="T62" fmla="*/ 767 w 2049"/>
                  <a:gd name="T63" fmla="*/ 351 h 1503"/>
                  <a:gd name="T64" fmla="*/ 705 w 2049"/>
                  <a:gd name="T65" fmla="*/ 396 h 1503"/>
                  <a:gd name="T66" fmla="*/ 644 w 2049"/>
                  <a:gd name="T67" fmla="*/ 444 h 1503"/>
                  <a:gd name="T68" fmla="*/ 587 w 2049"/>
                  <a:gd name="T69" fmla="*/ 496 h 1503"/>
                  <a:gd name="T70" fmla="*/ 530 w 2049"/>
                  <a:gd name="T71" fmla="*/ 551 h 1503"/>
                  <a:gd name="T72" fmla="*/ 475 w 2049"/>
                  <a:gd name="T73" fmla="*/ 608 h 1503"/>
                  <a:gd name="T74" fmla="*/ 423 w 2049"/>
                  <a:gd name="T75" fmla="*/ 665 h 1503"/>
                  <a:gd name="T76" fmla="*/ 373 w 2049"/>
                  <a:gd name="T77" fmla="*/ 727 h 1503"/>
                  <a:gd name="T78" fmla="*/ 323 w 2049"/>
                  <a:gd name="T79" fmla="*/ 786 h 1503"/>
                  <a:gd name="T80" fmla="*/ 278 w 2049"/>
                  <a:gd name="T81" fmla="*/ 845 h 1503"/>
                  <a:gd name="T82" fmla="*/ 235 w 2049"/>
                  <a:gd name="T83" fmla="*/ 905 h 1503"/>
                  <a:gd name="T84" fmla="*/ 197 w 2049"/>
                  <a:gd name="T85" fmla="*/ 966 h 1503"/>
                  <a:gd name="T86" fmla="*/ 159 w 2049"/>
                  <a:gd name="T87" fmla="*/ 1023 h 1503"/>
                  <a:gd name="T88" fmla="*/ 126 w 2049"/>
                  <a:gd name="T89" fmla="*/ 1083 h 1503"/>
                  <a:gd name="T90" fmla="*/ 97 w 2049"/>
                  <a:gd name="T91" fmla="*/ 1138 h 1503"/>
                  <a:gd name="T92" fmla="*/ 71 w 2049"/>
                  <a:gd name="T93" fmla="*/ 1192 h 1503"/>
                  <a:gd name="T94" fmla="*/ 50 w 2049"/>
                  <a:gd name="T95" fmla="*/ 1242 h 1503"/>
                  <a:gd name="T96" fmla="*/ 31 w 2049"/>
                  <a:gd name="T97" fmla="*/ 1290 h 1503"/>
                  <a:gd name="T98" fmla="*/ 17 w 2049"/>
                  <a:gd name="T99" fmla="*/ 1332 h 1503"/>
                  <a:gd name="T100" fmla="*/ 7 w 2049"/>
                  <a:gd name="T101" fmla="*/ 1373 h 1503"/>
                  <a:gd name="T102" fmla="*/ 0 w 2049"/>
                  <a:gd name="T103" fmla="*/ 1406 h 1503"/>
                  <a:gd name="T104" fmla="*/ 0 w 2049"/>
                  <a:gd name="T105" fmla="*/ 1439 h 1503"/>
                  <a:gd name="T106" fmla="*/ 7 w 2049"/>
                  <a:gd name="T107" fmla="*/ 1463 h 1503"/>
                  <a:gd name="T108" fmla="*/ 17 w 2049"/>
                  <a:gd name="T109" fmla="*/ 1484 h 1503"/>
                  <a:gd name="T110" fmla="*/ 31 w 2049"/>
                  <a:gd name="T111" fmla="*/ 1496 h 1503"/>
                  <a:gd name="T112" fmla="*/ 52 w 2049"/>
                  <a:gd name="T113" fmla="*/ 1503 h 1503"/>
                  <a:gd name="T114" fmla="*/ 76 w 2049"/>
                  <a:gd name="T115" fmla="*/ 1503 h 1503"/>
                  <a:gd name="T116" fmla="*/ 109 w 2049"/>
                  <a:gd name="T117" fmla="*/ 1496 h 1503"/>
                  <a:gd name="T118" fmla="*/ 147 w 2049"/>
                  <a:gd name="T119" fmla="*/ 1480 h 1503"/>
                  <a:gd name="T120" fmla="*/ 192 w 2049"/>
                  <a:gd name="T121" fmla="*/ 1456 h 1503"/>
                  <a:gd name="T122" fmla="*/ 242 w 2049"/>
                  <a:gd name="T123" fmla="*/ 1423 h 1503"/>
                  <a:gd name="T124" fmla="*/ 302 w 2049"/>
                  <a:gd name="T125" fmla="*/ 1380 h 1503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49"/>
                  <a:gd name="T190" fmla="*/ 0 h 1503"/>
                  <a:gd name="T191" fmla="*/ 2049 w 2049"/>
                  <a:gd name="T192" fmla="*/ 1503 h 1503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49" h="1503">
                    <a:moveTo>
                      <a:pt x="302" y="1380"/>
                    </a:moveTo>
                    <a:lnTo>
                      <a:pt x="2049" y="23"/>
                    </a:lnTo>
                    <a:lnTo>
                      <a:pt x="2047" y="21"/>
                    </a:lnTo>
                    <a:lnTo>
                      <a:pt x="2040" y="19"/>
                    </a:lnTo>
                    <a:lnTo>
                      <a:pt x="2033" y="16"/>
                    </a:lnTo>
                    <a:lnTo>
                      <a:pt x="2023" y="16"/>
                    </a:lnTo>
                    <a:lnTo>
                      <a:pt x="2014" y="14"/>
                    </a:lnTo>
                    <a:lnTo>
                      <a:pt x="2006" y="14"/>
                    </a:lnTo>
                    <a:lnTo>
                      <a:pt x="1999" y="12"/>
                    </a:lnTo>
                    <a:lnTo>
                      <a:pt x="1992" y="12"/>
                    </a:lnTo>
                    <a:lnTo>
                      <a:pt x="1983" y="9"/>
                    </a:lnTo>
                    <a:lnTo>
                      <a:pt x="1973" y="9"/>
                    </a:lnTo>
                    <a:lnTo>
                      <a:pt x="1961" y="7"/>
                    </a:lnTo>
                    <a:lnTo>
                      <a:pt x="1952" y="7"/>
                    </a:lnTo>
                    <a:lnTo>
                      <a:pt x="1938" y="4"/>
                    </a:lnTo>
                    <a:lnTo>
                      <a:pt x="1926" y="2"/>
                    </a:lnTo>
                    <a:lnTo>
                      <a:pt x="1911" y="2"/>
                    </a:lnTo>
                    <a:lnTo>
                      <a:pt x="1900" y="2"/>
                    </a:lnTo>
                    <a:lnTo>
                      <a:pt x="1885" y="0"/>
                    </a:lnTo>
                    <a:lnTo>
                      <a:pt x="1869" y="0"/>
                    </a:lnTo>
                    <a:lnTo>
                      <a:pt x="1852" y="0"/>
                    </a:lnTo>
                    <a:lnTo>
                      <a:pt x="1838" y="0"/>
                    </a:lnTo>
                    <a:lnTo>
                      <a:pt x="1821" y="0"/>
                    </a:lnTo>
                    <a:lnTo>
                      <a:pt x="1805" y="0"/>
                    </a:lnTo>
                    <a:lnTo>
                      <a:pt x="1786" y="0"/>
                    </a:lnTo>
                    <a:lnTo>
                      <a:pt x="1767" y="0"/>
                    </a:lnTo>
                    <a:lnTo>
                      <a:pt x="1748" y="0"/>
                    </a:lnTo>
                    <a:lnTo>
                      <a:pt x="1731" y="2"/>
                    </a:lnTo>
                    <a:lnTo>
                      <a:pt x="1710" y="4"/>
                    </a:lnTo>
                    <a:lnTo>
                      <a:pt x="1691" y="7"/>
                    </a:lnTo>
                    <a:lnTo>
                      <a:pt x="1667" y="7"/>
                    </a:lnTo>
                    <a:lnTo>
                      <a:pt x="1648" y="9"/>
                    </a:lnTo>
                    <a:lnTo>
                      <a:pt x="1624" y="9"/>
                    </a:lnTo>
                    <a:lnTo>
                      <a:pt x="1603" y="14"/>
                    </a:lnTo>
                    <a:lnTo>
                      <a:pt x="1579" y="16"/>
                    </a:lnTo>
                    <a:lnTo>
                      <a:pt x="1555" y="21"/>
                    </a:lnTo>
                    <a:lnTo>
                      <a:pt x="1532" y="26"/>
                    </a:lnTo>
                    <a:lnTo>
                      <a:pt x="1510" y="31"/>
                    </a:lnTo>
                    <a:lnTo>
                      <a:pt x="1484" y="33"/>
                    </a:lnTo>
                    <a:lnTo>
                      <a:pt x="1460" y="40"/>
                    </a:lnTo>
                    <a:lnTo>
                      <a:pt x="1434" y="45"/>
                    </a:lnTo>
                    <a:lnTo>
                      <a:pt x="1408" y="54"/>
                    </a:lnTo>
                    <a:lnTo>
                      <a:pt x="1382" y="59"/>
                    </a:lnTo>
                    <a:lnTo>
                      <a:pt x="1356" y="66"/>
                    </a:lnTo>
                    <a:lnTo>
                      <a:pt x="1330" y="73"/>
                    </a:lnTo>
                    <a:lnTo>
                      <a:pt x="1304" y="85"/>
                    </a:lnTo>
                    <a:lnTo>
                      <a:pt x="1275" y="92"/>
                    </a:lnTo>
                    <a:lnTo>
                      <a:pt x="1247" y="102"/>
                    </a:lnTo>
                    <a:lnTo>
                      <a:pt x="1218" y="111"/>
                    </a:lnTo>
                    <a:lnTo>
                      <a:pt x="1190" y="123"/>
                    </a:lnTo>
                    <a:lnTo>
                      <a:pt x="1161" y="135"/>
                    </a:lnTo>
                    <a:lnTo>
                      <a:pt x="1130" y="147"/>
                    </a:lnTo>
                    <a:lnTo>
                      <a:pt x="1102" y="159"/>
                    </a:lnTo>
                    <a:lnTo>
                      <a:pt x="1073" y="173"/>
                    </a:lnTo>
                    <a:lnTo>
                      <a:pt x="1042" y="187"/>
                    </a:lnTo>
                    <a:lnTo>
                      <a:pt x="1012" y="204"/>
                    </a:lnTo>
                    <a:lnTo>
                      <a:pt x="983" y="218"/>
                    </a:lnTo>
                    <a:lnTo>
                      <a:pt x="952" y="235"/>
                    </a:lnTo>
                    <a:lnTo>
                      <a:pt x="921" y="252"/>
                    </a:lnTo>
                    <a:lnTo>
                      <a:pt x="890" y="271"/>
                    </a:lnTo>
                    <a:lnTo>
                      <a:pt x="860" y="290"/>
                    </a:lnTo>
                    <a:lnTo>
                      <a:pt x="829" y="311"/>
                    </a:lnTo>
                    <a:lnTo>
                      <a:pt x="798" y="328"/>
                    </a:lnTo>
                    <a:lnTo>
                      <a:pt x="767" y="351"/>
                    </a:lnTo>
                    <a:lnTo>
                      <a:pt x="736" y="373"/>
                    </a:lnTo>
                    <a:lnTo>
                      <a:pt x="705" y="396"/>
                    </a:lnTo>
                    <a:lnTo>
                      <a:pt x="674" y="420"/>
                    </a:lnTo>
                    <a:lnTo>
                      <a:pt x="644" y="444"/>
                    </a:lnTo>
                    <a:lnTo>
                      <a:pt x="615" y="470"/>
                    </a:lnTo>
                    <a:lnTo>
                      <a:pt x="587" y="496"/>
                    </a:lnTo>
                    <a:lnTo>
                      <a:pt x="558" y="522"/>
                    </a:lnTo>
                    <a:lnTo>
                      <a:pt x="530" y="551"/>
                    </a:lnTo>
                    <a:lnTo>
                      <a:pt x="501" y="577"/>
                    </a:lnTo>
                    <a:lnTo>
                      <a:pt x="475" y="608"/>
                    </a:lnTo>
                    <a:lnTo>
                      <a:pt x="449" y="636"/>
                    </a:lnTo>
                    <a:lnTo>
                      <a:pt x="423" y="665"/>
                    </a:lnTo>
                    <a:lnTo>
                      <a:pt x="397" y="696"/>
                    </a:lnTo>
                    <a:lnTo>
                      <a:pt x="373" y="727"/>
                    </a:lnTo>
                    <a:lnTo>
                      <a:pt x="347" y="755"/>
                    </a:lnTo>
                    <a:lnTo>
                      <a:pt x="323" y="786"/>
                    </a:lnTo>
                    <a:lnTo>
                      <a:pt x="299" y="814"/>
                    </a:lnTo>
                    <a:lnTo>
                      <a:pt x="278" y="845"/>
                    </a:lnTo>
                    <a:lnTo>
                      <a:pt x="257" y="876"/>
                    </a:lnTo>
                    <a:lnTo>
                      <a:pt x="235" y="905"/>
                    </a:lnTo>
                    <a:lnTo>
                      <a:pt x="214" y="936"/>
                    </a:lnTo>
                    <a:lnTo>
                      <a:pt x="197" y="966"/>
                    </a:lnTo>
                    <a:lnTo>
                      <a:pt x="176" y="995"/>
                    </a:lnTo>
                    <a:lnTo>
                      <a:pt x="159" y="1023"/>
                    </a:lnTo>
                    <a:lnTo>
                      <a:pt x="140" y="1054"/>
                    </a:lnTo>
                    <a:lnTo>
                      <a:pt x="126" y="1083"/>
                    </a:lnTo>
                    <a:lnTo>
                      <a:pt x="109" y="1111"/>
                    </a:lnTo>
                    <a:lnTo>
                      <a:pt x="97" y="1138"/>
                    </a:lnTo>
                    <a:lnTo>
                      <a:pt x="83" y="1166"/>
                    </a:lnTo>
                    <a:lnTo>
                      <a:pt x="71" y="1192"/>
                    </a:lnTo>
                    <a:lnTo>
                      <a:pt x="59" y="1216"/>
                    </a:lnTo>
                    <a:lnTo>
                      <a:pt x="50" y="1242"/>
                    </a:lnTo>
                    <a:lnTo>
                      <a:pt x="38" y="1266"/>
                    </a:lnTo>
                    <a:lnTo>
                      <a:pt x="31" y="1290"/>
                    </a:lnTo>
                    <a:lnTo>
                      <a:pt x="21" y="1311"/>
                    </a:lnTo>
                    <a:lnTo>
                      <a:pt x="17" y="1332"/>
                    </a:lnTo>
                    <a:lnTo>
                      <a:pt x="12" y="1354"/>
                    </a:lnTo>
                    <a:lnTo>
                      <a:pt x="7" y="1373"/>
                    </a:lnTo>
                    <a:lnTo>
                      <a:pt x="2" y="1392"/>
                    </a:lnTo>
                    <a:lnTo>
                      <a:pt x="0" y="1406"/>
                    </a:lnTo>
                    <a:lnTo>
                      <a:pt x="0" y="1423"/>
                    </a:lnTo>
                    <a:lnTo>
                      <a:pt x="0" y="1439"/>
                    </a:lnTo>
                    <a:lnTo>
                      <a:pt x="2" y="1451"/>
                    </a:lnTo>
                    <a:lnTo>
                      <a:pt x="7" y="1463"/>
                    </a:lnTo>
                    <a:lnTo>
                      <a:pt x="10" y="1475"/>
                    </a:lnTo>
                    <a:lnTo>
                      <a:pt x="17" y="1484"/>
                    </a:lnTo>
                    <a:lnTo>
                      <a:pt x="21" y="1491"/>
                    </a:lnTo>
                    <a:lnTo>
                      <a:pt x="31" y="1496"/>
                    </a:lnTo>
                    <a:lnTo>
                      <a:pt x="40" y="1501"/>
                    </a:lnTo>
                    <a:lnTo>
                      <a:pt x="52" y="1503"/>
                    </a:lnTo>
                    <a:lnTo>
                      <a:pt x="64" y="1503"/>
                    </a:lnTo>
                    <a:lnTo>
                      <a:pt x="76" y="1503"/>
                    </a:lnTo>
                    <a:lnTo>
                      <a:pt x="93" y="1499"/>
                    </a:lnTo>
                    <a:lnTo>
                      <a:pt x="109" y="1496"/>
                    </a:lnTo>
                    <a:lnTo>
                      <a:pt x="128" y="1487"/>
                    </a:lnTo>
                    <a:lnTo>
                      <a:pt x="147" y="1480"/>
                    </a:lnTo>
                    <a:lnTo>
                      <a:pt x="169" y="1468"/>
                    </a:lnTo>
                    <a:lnTo>
                      <a:pt x="192" y="1456"/>
                    </a:lnTo>
                    <a:lnTo>
                      <a:pt x="216" y="1439"/>
                    </a:lnTo>
                    <a:lnTo>
                      <a:pt x="242" y="1423"/>
                    </a:lnTo>
                    <a:lnTo>
                      <a:pt x="271" y="1401"/>
                    </a:lnTo>
                    <a:lnTo>
                      <a:pt x="302" y="138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" name="Freeform 897"/>
              <p:cNvSpPr>
                <a:spLocks noChangeAspect="1"/>
              </p:cNvSpPr>
              <p:nvPr/>
            </p:nvSpPr>
            <p:spPr bwMode="auto">
              <a:xfrm>
                <a:off x="2994" y="3859"/>
                <a:ext cx="2001" cy="1527"/>
              </a:xfrm>
              <a:custGeom>
                <a:avLst/>
                <a:gdLst>
                  <a:gd name="T0" fmla="*/ 71 w 2001"/>
                  <a:gd name="T1" fmla="*/ 1178 h 1527"/>
                  <a:gd name="T2" fmla="*/ 152 w 2001"/>
                  <a:gd name="T3" fmla="*/ 1021 h 1527"/>
                  <a:gd name="T4" fmla="*/ 244 w 2001"/>
                  <a:gd name="T5" fmla="*/ 879 h 1527"/>
                  <a:gd name="T6" fmla="*/ 344 w 2001"/>
                  <a:gd name="T7" fmla="*/ 748 h 1527"/>
                  <a:gd name="T8" fmla="*/ 453 w 2001"/>
                  <a:gd name="T9" fmla="*/ 634 h 1527"/>
                  <a:gd name="T10" fmla="*/ 567 w 2001"/>
                  <a:gd name="T11" fmla="*/ 532 h 1527"/>
                  <a:gd name="T12" fmla="*/ 688 w 2001"/>
                  <a:gd name="T13" fmla="*/ 442 h 1527"/>
                  <a:gd name="T14" fmla="*/ 812 w 2001"/>
                  <a:gd name="T15" fmla="*/ 359 h 1527"/>
                  <a:gd name="T16" fmla="*/ 937 w 2001"/>
                  <a:gd name="T17" fmla="*/ 290 h 1527"/>
                  <a:gd name="T18" fmla="*/ 1061 w 2001"/>
                  <a:gd name="T19" fmla="*/ 230 h 1527"/>
                  <a:gd name="T20" fmla="*/ 1187 w 2001"/>
                  <a:gd name="T21" fmla="*/ 181 h 1527"/>
                  <a:gd name="T22" fmla="*/ 1305 w 2001"/>
                  <a:gd name="T23" fmla="*/ 135 h 1527"/>
                  <a:gd name="T24" fmla="*/ 1422 w 2001"/>
                  <a:gd name="T25" fmla="*/ 100 h 1527"/>
                  <a:gd name="T26" fmla="*/ 1531 w 2001"/>
                  <a:gd name="T27" fmla="*/ 71 h 1527"/>
                  <a:gd name="T28" fmla="*/ 1636 w 2001"/>
                  <a:gd name="T29" fmla="*/ 47 h 1527"/>
                  <a:gd name="T30" fmla="*/ 1728 w 2001"/>
                  <a:gd name="T31" fmla="*/ 28 h 1527"/>
                  <a:gd name="T32" fmla="*/ 1809 w 2001"/>
                  <a:gd name="T33" fmla="*/ 17 h 1527"/>
                  <a:gd name="T34" fmla="*/ 1878 w 2001"/>
                  <a:gd name="T35" fmla="*/ 7 h 1527"/>
                  <a:gd name="T36" fmla="*/ 1935 w 2001"/>
                  <a:gd name="T37" fmla="*/ 2 h 1527"/>
                  <a:gd name="T38" fmla="*/ 1973 w 2001"/>
                  <a:gd name="T39" fmla="*/ 0 h 1527"/>
                  <a:gd name="T40" fmla="*/ 1996 w 2001"/>
                  <a:gd name="T41" fmla="*/ 0 h 1527"/>
                  <a:gd name="T42" fmla="*/ 2001 w 2001"/>
                  <a:gd name="T43" fmla="*/ 0 h 1527"/>
                  <a:gd name="T44" fmla="*/ 1999 w 2001"/>
                  <a:gd name="T45" fmla="*/ 19 h 1527"/>
                  <a:gd name="T46" fmla="*/ 1994 w 2001"/>
                  <a:gd name="T47" fmla="*/ 43 h 1527"/>
                  <a:gd name="T48" fmla="*/ 1989 w 2001"/>
                  <a:gd name="T49" fmla="*/ 78 h 1527"/>
                  <a:gd name="T50" fmla="*/ 1982 w 2001"/>
                  <a:gd name="T51" fmla="*/ 119 h 1527"/>
                  <a:gd name="T52" fmla="*/ 1975 w 2001"/>
                  <a:gd name="T53" fmla="*/ 166 h 1527"/>
                  <a:gd name="T54" fmla="*/ 1961 w 2001"/>
                  <a:gd name="T55" fmla="*/ 221 h 1527"/>
                  <a:gd name="T56" fmla="*/ 1949 w 2001"/>
                  <a:gd name="T57" fmla="*/ 283 h 1527"/>
                  <a:gd name="T58" fmla="*/ 1930 w 2001"/>
                  <a:gd name="T59" fmla="*/ 347 h 1527"/>
                  <a:gd name="T60" fmla="*/ 1909 w 2001"/>
                  <a:gd name="T61" fmla="*/ 416 h 1527"/>
                  <a:gd name="T62" fmla="*/ 1885 w 2001"/>
                  <a:gd name="T63" fmla="*/ 487 h 1527"/>
                  <a:gd name="T64" fmla="*/ 1854 w 2001"/>
                  <a:gd name="T65" fmla="*/ 561 h 1527"/>
                  <a:gd name="T66" fmla="*/ 1818 w 2001"/>
                  <a:gd name="T67" fmla="*/ 637 h 1527"/>
                  <a:gd name="T68" fmla="*/ 1780 w 2001"/>
                  <a:gd name="T69" fmla="*/ 713 h 1527"/>
                  <a:gd name="T70" fmla="*/ 1735 w 2001"/>
                  <a:gd name="T71" fmla="*/ 789 h 1527"/>
                  <a:gd name="T72" fmla="*/ 1688 w 2001"/>
                  <a:gd name="T73" fmla="*/ 867 h 1527"/>
                  <a:gd name="T74" fmla="*/ 1631 w 2001"/>
                  <a:gd name="T75" fmla="*/ 936 h 1527"/>
                  <a:gd name="T76" fmla="*/ 1571 w 2001"/>
                  <a:gd name="T77" fmla="*/ 1010 h 1527"/>
                  <a:gd name="T78" fmla="*/ 1503 w 2001"/>
                  <a:gd name="T79" fmla="*/ 1076 h 1527"/>
                  <a:gd name="T80" fmla="*/ 1429 w 2001"/>
                  <a:gd name="T81" fmla="*/ 1140 h 1527"/>
                  <a:gd name="T82" fmla="*/ 1346 w 2001"/>
                  <a:gd name="T83" fmla="*/ 1200 h 1527"/>
                  <a:gd name="T84" fmla="*/ 1260 w 2001"/>
                  <a:gd name="T85" fmla="*/ 1254 h 1527"/>
                  <a:gd name="T86" fmla="*/ 1170 w 2001"/>
                  <a:gd name="T87" fmla="*/ 1299 h 1527"/>
                  <a:gd name="T88" fmla="*/ 1082 w 2001"/>
                  <a:gd name="T89" fmla="*/ 1342 h 1527"/>
                  <a:gd name="T90" fmla="*/ 992 w 2001"/>
                  <a:gd name="T91" fmla="*/ 1378 h 1527"/>
                  <a:gd name="T92" fmla="*/ 904 w 2001"/>
                  <a:gd name="T93" fmla="*/ 1409 h 1527"/>
                  <a:gd name="T94" fmla="*/ 819 w 2001"/>
                  <a:gd name="T95" fmla="*/ 1437 h 1527"/>
                  <a:gd name="T96" fmla="*/ 736 w 2001"/>
                  <a:gd name="T97" fmla="*/ 1458 h 1527"/>
                  <a:gd name="T98" fmla="*/ 653 w 2001"/>
                  <a:gd name="T99" fmla="*/ 1477 h 1527"/>
                  <a:gd name="T100" fmla="*/ 572 w 2001"/>
                  <a:gd name="T101" fmla="*/ 1492 h 1527"/>
                  <a:gd name="T102" fmla="*/ 496 w 2001"/>
                  <a:gd name="T103" fmla="*/ 1504 h 1527"/>
                  <a:gd name="T104" fmla="*/ 425 w 2001"/>
                  <a:gd name="T105" fmla="*/ 1515 h 1527"/>
                  <a:gd name="T106" fmla="*/ 356 w 2001"/>
                  <a:gd name="T107" fmla="*/ 1520 h 1527"/>
                  <a:gd name="T108" fmla="*/ 292 w 2001"/>
                  <a:gd name="T109" fmla="*/ 1525 h 1527"/>
                  <a:gd name="T110" fmla="*/ 232 w 2001"/>
                  <a:gd name="T111" fmla="*/ 1527 h 1527"/>
                  <a:gd name="T112" fmla="*/ 178 w 2001"/>
                  <a:gd name="T113" fmla="*/ 1527 h 1527"/>
                  <a:gd name="T114" fmla="*/ 130 w 2001"/>
                  <a:gd name="T115" fmla="*/ 1527 h 1527"/>
                  <a:gd name="T116" fmla="*/ 90 w 2001"/>
                  <a:gd name="T117" fmla="*/ 1527 h 1527"/>
                  <a:gd name="T118" fmla="*/ 54 w 2001"/>
                  <a:gd name="T119" fmla="*/ 1525 h 1527"/>
                  <a:gd name="T120" fmla="*/ 30 w 2001"/>
                  <a:gd name="T121" fmla="*/ 1525 h 1527"/>
                  <a:gd name="T122" fmla="*/ 11 w 2001"/>
                  <a:gd name="T123" fmla="*/ 1523 h 1527"/>
                  <a:gd name="T124" fmla="*/ 0 w 2001"/>
                  <a:gd name="T125" fmla="*/ 1523 h 152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01"/>
                  <a:gd name="T190" fmla="*/ 0 h 1527"/>
                  <a:gd name="T191" fmla="*/ 2001 w 2001"/>
                  <a:gd name="T192" fmla="*/ 1527 h 152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01" h="1527">
                    <a:moveTo>
                      <a:pt x="26" y="1292"/>
                    </a:moveTo>
                    <a:lnTo>
                      <a:pt x="47" y="1235"/>
                    </a:lnTo>
                    <a:lnTo>
                      <a:pt x="71" y="1178"/>
                    </a:lnTo>
                    <a:lnTo>
                      <a:pt x="97" y="1124"/>
                    </a:lnTo>
                    <a:lnTo>
                      <a:pt x="123" y="1074"/>
                    </a:lnTo>
                    <a:lnTo>
                      <a:pt x="152" y="1021"/>
                    </a:lnTo>
                    <a:lnTo>
                      <a:pt x="180" y="972"/>
                    </a:lnTo>
                    <a:lnTo>
                      <a:pt x="211" y="924"/>
                    </a:lnTo>
                    <a:lnTo>
                      <a:pt x="244" y="879"/>
                    </a:lnTo>
                    <a:lnTo>
                      <a:pt x="275" y="834"/>
                    </a:lnTo>
                    <a:lnTo>
                      <a:pt x="311" y="791"/>
                    </a:lnTo>
                    <a:lnTo>
                      <a:pt x="344" y="748"/>
                    </a:lnTo>
                    <a:lnTo>
                      <a:pt x="379" y="710"/>
                    </a:lnTo>
                    <a:lnTo>
                      <a:pt x="415" y="672"/>
                    </a:lnTo>
                    <a:lnTo>
                      <a:pt x="453" y="634"/>
                    </a:lnTo>
                    <a:lnTo>
                      <a:pt x="489" y="599"/>
                    </a:lnTo>
                    <a:lnTo>
                      <a:pt x="529" y="565"/>
                    </a:lnTo>
                    <a:lnTo>
                      <a:pt x="567" y="532"/>
                    </a:lnTo>
                    <a:lnTo>
                      <a:pt x="607" y="499"/>
                    </a:lnTo>
                    <a:lnTo>
                      <a:pt x="648" y="470"/>
                    </a:lnTo>
                    <a:lnTo>
                      <a:pt x="688" y="442"/>
                    </a:lnTo>
                    <a:lnTo>
                      <a:pt x="729" y="411"/>
                    </a:lnTo>
                    <a:lnTo>
                      <a:pt x="771" y="385"/>
                    </a:lnTo>
                    <a:lnTo>
                      <a:pt x="812" y="359"/>
                    </a:lnTo>
                    <a:lnTo>
                      <a:pt x="854" y="337"/>
                    </a:lnTo>
                    <a:lnTo>
                      <a:pt x="895" y="311"/>
                    </a:lnTo>
                    <a:lnTo>
                      <a:pt x="937" y="290"/>
                    </a:lnTo>
                    <a:lnTo>
                      <a:pt x="978" y="268"/>
                    </a:lnTo>
                    <a:lnTo>
                      <a:pt x="1021" y="249"/>
                    </a:lnTo>
                    <a:lnTo>
                      <a:pt x="1061" y="230"/>
                    </a:lnTo>
                    <a:lnTo>
                      <a:pt x="1104" y="211"/>
                    </a:lnTo>
                    <a:lnTo>
                      <a:pt x="1144" y="195"/>
                    </a:lnTo>
                    <a:lnTo>
                      <a:pt x="1187" y="181"/>
                    </a:lnTo>
                    <a:lnTo>
                      <a:pt x="1227" y="164"/>
                    </a:lnTo>
                    <a:lnTo>
                      <a:pt x="1265" y="150"/>
                    </a:lnTo>
                    <a:lnTo>
                      <a:pt x="1305" y="135"/>
                    </a:lnTo>
                    <a:lnTo>
                      <a:pt x="1346" y="124"/>
                    </a:lnTo>
                    <a:lnTo>
                      <a:pt x="1384" y="109"/>
                    </a:lnTo>
                    <a:lnTo>
                      <a:pt x="1422" y="100"/>
                    </a:lnTo>
                    <a:lnTo>
                      <a:pt x="1460" y="90"/>
                    </a:lnTo>
                    <a:lnTo>
                      <a:pt x="1498" y="81"/>
                    </a:lnTo>
                    <a:lnTo>
                      <a:pt x="1531" y="71"/>
                    </a:lnTo>
                    <a:lnTo>
                      <a:pt x="1569" y="62"/>
                    </a:lnTo>
                    <a:lnTo>
                      <a:pt x="1602" y="55"/>
                    </a:lnTo>
                    <a:lnTo>
                      <a:pt x="1636" y="47"/>
                    </a:lnTo>
                    <a:lnTo>
                      <a:pt x="1666" y="40"/>
                    </a:lnTo>
                    <a:lnTo>
                      <a:pt x="1697" y="36"/>
                    </a:lnTo>
                    <a:lnTo>
                      <a:pt x="1728" y="28"/>
                    </a:lnTo>
                    <a:lnTo>
                      <a:pt x="1757" y="26"/>
                    </a:lnTo>
                    <a:lnTo>
                      <a:pt x="1783" y="21"/>
                    </a:lnTo>
                    <a:lnTo>
                      <a:pt x="1809" y="17"/>
                    </a:lnTo>
                    <a:lnTo>
                      <a:pt x="1835" y="14"/>
                    </a:lnTo>
                    <a:lnTo>
                      <a:pt x="1856" y="12"/>
                    </a:lnTo>
                    <a:lnTo>
                      <a:pt x="1878" y="7"/>
                    </a:lnTo>
                    <a:lnTo>
                      <a:pt x="1899" y="5"/>
                    </a:lnTo>
                    <a:lnTo>
                      <a:pt x="1918" y="2"/>
                    </a:lnTo>
                    <a:lnTo>
                      <a:pt x="1935" y="2"/>
                    </a:lnTo>
                    <a:lnTo>
                      <a:pt x="1949" y="0"/>
                    </a:lnTo>
                    <a:lnTo>
                      <a:pt x="1961" y="0"/>
                    </a:lnTo>
                    <a:lnTo>
                      <a:pt x="1973" y="0"/>
                    </a:lnTo>
                    <a:lnTo>
                      <a:pt x="1982" y="0"/>
                    </a:lnTo>
                    <a:lnTo>
                      <a:pt x="1989" y="0"/>
                    </a:lnTo>
                    <a:lnTo>
                      <a:pt x="1996" y="0"/>
                    </a:lnTo>
                    <a:lnTo>
                      <a:pt x="1999" y="0"/>
                    </a:lnTo>
                    <a:lnTo>
                      <a:pt x="2001" y="0"/>
                    </a:lnTo>
                    <a:lnTo>
                      <a:pt x="2001" y="9"/>
                    </a:lnTo>
                    <a:lnTo>
                      <a:pt x="1999" y="12"/>
                    </a:lnTo>
                    <a:lnTo>
                      <a:pt x="1999" y="19"/>
                    </a:lnTo>
                    <a:lnTo>
                      <a:pt x="1996" y="26"/>
                    </a:lnTo>
                    <a:lnTo>
                      <a:pt x="1996" y="36"/>
                    </a:lnTo>
                    <a:lnTo>
                      <a:pt x="1994" y="43"/>
                    </a:lnTo>
                    <a:lnTo>
                      <a:pt x="1994" y="55"/>
                    </a:lnTo>
                    <a:lnTo>
                      <a:pt x="1992" y="64"/>
                    </a:lnTo>
                    <a:lnTo>
                      <a:pt x="1989" y="78"/>
                    </a:lnTo>
                    <a:lnTo>
                      <a:pt x="1987" y="90"/>
                    </a:lnTo>
                    <a:lnTo>
                      <a:pt x="1985" y="105"/>
                    </a:lnTo>
                    <a:lnTo>
                      <a:pt x="1982" y="119"/>
                    </a:lnTo>
                    <a:lnTo>
                      <a:pt x="1982" y="135"/>
                    </a:lnTo>
                    <a:lnTo>
                      <a:pt x="1977" y="150"/>
                    </a:lnTo>
                    <a:lnTo>
                      <a:pt x="1975" y="166"/>
                    </a:lnTo>
                    <a:lnTo>
                      <a:pt x="1970" y="183"/>
                    </a:lnTo>
                    <a:lnTo>
                      <a:pt x="1968" y="202"/>
                    </a:lnTo>
                    <a:lnTo>
                      <a:pt x="1961" y="221"/>
                    </a:lnTo>
                    <a:lnTo>
                      <a:pt x="1958" y="240"/>
                    </a:lnTo>
                    <a:lnTo>
                      <a:pt x="1954" y="259"/>
                    </a:lnTo>
                    <a:lnTo>
                      <a:pt x="1949" y="283"/>
                    </a:lnTo>
                    <a:lnTo>
                      <a:pt x="1944" y="302"/>
                    </a:lnTo>
                    <a:lnTo>
                      <a:pt x="1937" y="325"/>
                    </a:lnTo>
                    <a:lnTo>
                      <a:pt x="1930" y="347"/>
                    </a:lnTo>
                    <a:lnTo>
                      <a:pt x="1925" y="368"/>
                    </a:lnTo>
                    <a:lnTo>
                      <a:pt x="1918" y="392"/>
                    </a:lnTo>
                    <a:lnTo>
                      <a:pt x="1909" y="416"/>
                    </a:lnTo>
                    <a:lnTo>
                      <a:pt x="1901" y="439"/>
                    </a:lnTo>
                    <a:lnTo>
                      <a:pt x="1894" y="463"/>
                    </a:lnTo>
                    <a:lnTo>
                      <a:pt x="1885" y="487"/>
                    </a:lnTo>
                    <a:lnTo>
                      <a:pt x="1875" y="511"/>
                    </a:lnTo>
                    <a:lnTo>
                      <a:pt x="1866" y="534"/>
                    </a:lnTo>
                    <a:lnTo>
                      <a:pt x="1854" y="561"/>
                    </a:lnTo>
                    <a:lnTo>
                      <a:pt x="1842" y="587"/>
                    </a:lnTo>
                    <a:lnTo>
                      <a:pt x="1830" y="610"/>
                    </a:lnTo>
                    <a:lnTo>
                      <a:pt x="1818" y="637"/>
                    </a:lnTo>
                    <a:lnTo>
                      <a:pt x="1809" y="663"/>
                    </a:lnTo>
                    <a:lnTo>
                      <a:pt x="1795" y="689"/>
                    </a:lnTo>
                    <a:lnTo>
                      <a:pt x="1780" y="713"/>
                    </a:lnTo>
                    <a:lnTo>
                      <a:pt x="1766" y="739"/>
                    </a:lnTo>
                    <a:lnTo>
                      <a:pt x="1752" y="765"/>
                    </a:lnTo>
                    <a:lnTo>
                      <a:pt x="1735" y="789"/>
                    </a:lnTo>
                    <a:lnTo>
                      <a:pt x="1721" y="815"/>
                    </a:lnTo>
                    <a:lnTo>
                      <a:pt x="1704" y="841"/>
                    </a:lnTo>
                    <a:lnTo>
                      <a:pt x="1688" y="867"/>
                    </a:lnTo>
                    <a:lnTo>
                      <a:pt x="1669" y="891"/>
                    </a:lnTo>
                    <a:lnTo>
                      <a:pt x="1652" y="914"/>
                    </a:lnTo>
                    <a:lnTo>
                      <a:pt x="1631" y="936"/>
                    </a:lnTo>
                    <a:lnTo>
                      <a:pt x="1612" y="962"/>
                    </a:lnTo>
                    <a:lnTo>
                      <a:pt x="1593" y="986"/>
                    </a:lnTo>
                    <a:lnTo>
                      <a:pt x="1571" y="1010"/>
                    </a:lnTo>
                    <a:lnTo>
                      <a:pt x="1548" y="1031"/>
                    </a:lnTo>
                    <a:lnTo>
                      <a:pt x="1526" y="1055"/>
                    </a:lnTo>
                    <a:lnTo>
                      <a:pt x="1503" y="1076"/>
                    </a:lnTo>
                    <a:lnTo>
                      <a:pt x="1479" y="1100"/>
                    </a:lnTo>
                    <a:lnTo>
                      <a:pt x="1453" y="1121"/>
                    </a:lnTo>
                    <a:lnTo>
                      <a:pt x="1429" y="1140"/>
                    </a:lnTo>
                    <a:lnTo>
                      <a:pt x="1400" y="1162"/>
                    </a:lnTo>
                    <a:lnTo>
                      <a:pt x="1374" y="1181"/>
                    </a:lnTo>
                    <a:lnTo>
                      <a:pt x="1346" y="1200"/>
                    </a:lnTo>
                    <a:lnTo>
                      <a:pt x="1320" y="1221"/>
                    </a:lnTo>
                    <a:lnTo>
                      <a:pt x="1289" y="1235"/>
                    </a:lnTo>
                    <a:lnTo>
                      <a:pt x="1260" y="1254"/>
                    </a:lnTo>
                    <a:lnTo>
                      <a:pt x="1229" y="1271"/>
                    </a:lnTo>
                    <a:lnTo>
                      <a:pt x="1201" y="1285"/>
                    </a:lnTo>
                    <a:lnTo>
                      <a:pt x="1170" y="1299"/>
                    </a:lnTo>
                    <a:lnTo>
                      <a:pt x="1142" y="1314"/>
                    </a:lnTo>
                    <a:lnTo>
                      <a:pt x="1111" y="1328"/>
                    </a:lnTo>
                    <a:lnTo>
                      <a:pt x="1082" y="1342"/>
                    </a:lnTo>
                    <a:lnTo>
                      <a:pt x="1051" y="1354"/>
                    </a:lnTo>
                    <a:lnTo>
                      <a:pt x="1023" y="1366"/>
                    </a:lnTo>
                    <a:lnTo>
                      <a:pt x="992" y="1378"/>
                    </a:lnTo>
                    <a:lnTo>
                      <a:pt x="964" y="1390"/>
                    </a:lnTo>
                    <a:lnTo>
                      <a:pt x="933" y="1399"/>
                    </a:lnTo>
                    <a:lnTo>
                      <a:pt x="904" y="1409"/>
                    </a:lnTo>
                    <a:lnTo>
                      <a:pt x="876" y="1418"/>
                    </a:lnTo>
                    <a:lnTo>
                      <a:pt x="850" y="1430"/>
                    </a:lnTo>
                    <a:lnTo>
                      <a:pt x="819" y="1437"/>
                    </a:lnTo>
                    <a:lnTo>
                      <a:pt x="790" y="1444"/>
                    </a:lnTo>
                    <a:lnTo>
                      <a:pt x="762" y="1451"/>
                    </a:lnTo>
                    <a:lnTo>
                      <a:pt x="736" y="1458"/>
                    </a:lnTo>
                    <a:lnTo>
                      <a:pt x="707" y="1466"/>
                    </a:lnTo>
                    <a:lnTo>
                      <a:pt x="679" y="1470"/>
                    </a:lnTo>
                    <a:lnTo>
                      <a:pt x="653" y="1477"/>
                    </a:lnTo>
                    <a:lnTo>
                      <a:pt x="626" y="1485"/>
                    </a:lnTo>
                    <a:lnTo>
                      <a:pt x="598" y="1487"/>
                    </a:lnTo>
                    <a:lnTo>
                      <a:pt x="572" y="1492"/>
                    </a:lnTo>
                    <a:lnTo>
                      <a:pt x="548" y="1496"/>
                    </a:lnTo>
                    <a:lnTo>
                      <a:pt x="522" y="1501"/>
                    </a:lnTo>
                    <a:lnTo>
                      <a:pt x="496" y="1504"/>
                    </a:lnTo>
                    <a:lnTo>
                      <a:pt x="472" y="1508"/>
                    </a:lnTo>
                    <a:lnTo>
                      <a:pt x="448" y="1511"/>
                    </a:lnTo>
                    <a:lnTo>
                      <a:pt x="425" y="1515"/>
                    </a:lnTo>
                    <a:lnTo>
                      <a:pt x="401" y="1515"/>
                    </a:lnTo>
                    <a:lnTo>
                      <a:pt x="377" y="1518"/>
                    </a:lnTo>
                    <a:lnTo>
                      <a:pt x="356" y="1520"/>
                    </a:lnTo>
                    <a:lnTo>
                      <a:pt x="334" y="1523"/>
                    </a:lnTo>
                    <a:lnTo>
                      <a:pt x="311" y="1523"/>
                    </a:lnTo>
                    <a:lnTo>
                      <a:pt x="292" y="1525"/>
                    </a:lnTo>
                    <a:lnTo>
                      <a:pt x="270" y="1525"/>
                    </a:lnTo>
                    <a:lnTo>
                      <a:pt x="251" y="1527"/>
                    </a:lnTo>
                    <a:lnTo>
                      <a:pt x="232" y="1527"/>
                    </a:lnTo>
                    <a:lnTo>
                      <a:pt x="213" y="1527"/>
                    </a:lnTo>
                    <a:lnTo>
                      <a:pt x="194" y="1527"/>
                    </a:lnTo>
                    <a:lnTo>
                      <a:pt x="178" y="1527"/>
                    </a:lnTo>
                    <a:lnTo>
                      <a:pt x="161" y="1527"/>
                    </a:lnTo>
                    <a:lnTo>
                      <a:pt x="147" y="1527"/>
                    </a:lnTo>
                    <a:lnTo>
                      <a:pt x="130" y="1527"/>
                    </a:lnTo>
                    <a:lnTo>
                      <a:pt x="116" y="1527"/>
                    </a:lnTo>
                    <a:lnTo>
                      <a:pt x="102" y="1527"/>
                    </a:lnTo>
                    <a:lnTo>
                      <a:pt x="90" y="1527"/>
                    </a:lnTo>
                    <a:lnTo>
                      <a:pt x="78" y="1525"/>
                    </a:lnTo>
                    <a:lnTo>
                      <a:pt x="66" y="1525"/>
                    </a:lnTo>
                    <a:lnTo>
                      <a:pt x="54" y="1525"/>
                    </a:lnTo>
                    <a:lnTo>
                      <a:pt x="47" y="1525"/>
                    </a:lnTo>
                    <a:lnTo>
                      <a:pt x="38" y="1525"/>
                    </a:lnTo>
                    <a:lnTo>
                      <a:pt x="30" y="1525"/>
                    </a:lnTo>
                    <a:lnTo>
                      <a:pt x="23" y="1523"/>
                    </a:lnTo>
                    <a:lnTo>
                      <a:pt x="16" y="1523"/>
                    </a:lnTo>
                    <a:lnTo>
                      <a:pt x="11" y="1523"/>
                    </a:lnTo>
                    <a:lnTo>
                      <a:pt x="7" y="1523"/>
                    </a:lnTo>
                    <a:lnTo>
                      <a:pt x="2" y="1523"/>
                    </a:lnTo>
                    <a:lnTo>
                      <a:pt x="0" y="1523"/>
                    </a:lnTo>
                    <a:lnTo>
                      <a:pt x="26" y="1292"/>
                    </a:lnTo>
                    <a:close/>
                  </a:path>
                </a:pathLst>
              </a:custGeom>
              <a:solidFill>
                <a:srgbClr val="A6E0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898"/>
              <p:cNvSpPr>
                <a:spLocks noChangeAspect="1"/>
              </p:cNvSpPr>
              <p:nvPr/>
            </p:nvSpPr>
            <p:spPr bwMode="auto">
              <a:xfrm>
                <a:off x="1942" y="3383"/>
                <a:ext cx="1123" cy="1539"/>
              </a:xfrm>
              <a:custGeom>
                <a:avLst/>
                <a:gdLst>
                  <a:gd name="T0" fmla="*/ 1061 w 1123"/>
                  <a:gd name="T1" fmla="*/ 1516 h 1539"/>
                  <a:gd name="T2" fmla="*/ 985 w 1123"/>
                  <a:gd name="T3" fmla="*/ 1482 h 1539"/>
                  <a:gd name="T4" fmla="*/ 912 w 1123"/>
                  <a:gd name="T5" fmla="*/ 1442 h 1539"/>
                  <a:gd name="T6" fmla="*/ 838 w 1123"/>
                  <a:gd name="T7" fmla="*/ 1399 h 1539"/>
                  <a:gd name="T8" fmla="*/ 764 w 1123"/>
                  <a:gd name="T9" fmla="*/ 1354 h 1539"/>
                  <a:gd name="T10" fmla="*/ 696 w 1123"/>
                  <a:gd name="T11" fmla="*/ 1307 h 1539"/>
                  <a:gd name="T12" fmla="*/ 629 w 1123"/>
                  <a:gd name="T13" fmla="*/ 1254 h 1539"/>
                  <a:gd name="T14" fmla="*/ 565 w 1123"/>
                  <a:gd name="T15" fmla="*/ 1200 h 1539"/>
                  <a:gd name="T16" fmla="*/ 503 w 1123"/>
                  <a:gd name="T17" fmla="*/ 1143 h 1539"/>
                  <a:gd name="T18" fmla="*/ 444 w 1123"/>
                  <a:gd name="T19" fmla="*/ 1083 h 1539"/>
                  <a:gd name="T20" fmla="*/ 389 w 1123"/>
                  <a:gd name="T21" fmla="*/ 1024 h 1539"/>
                  <a:gd name="T22" fmla="*/ 337 w 1123"/>
                  <a:gd name="T23" fmla="*/ 965 h 1539"/>
                  <a:gd name="T24" fmla="*/ 287 w 1123"/>
                  <a:gd name="T25" fmla="*/ 900 h 1539"/>
                  <a:gd name="T26" fmla="*/ 244 w 1123"/>
                  <a:gd name="T27" fmla="*/ 839 h 1539"/>
                  <a:gd name="T28" fmla="*/ 202 w 1123"/>
                  <a:gd name="T29" fmla="*/ 777 h 1539"/>
                  <a:gd name="T30" fmla="*/ 168 w 1123"/>
                  <a:gd name="T31" fmla="*/ 717 h 1539"/>
                  <a:gd name="T32" fmla="*/ 135 w 1123"/>
                  <a:gd name="T33" fmla="*/ 649 h 1539"/>
                  <a:gd name="T34" fmla="*/ 102 w 1123"/>
                  <a:gd name="T35" fmla="*/ 580 h 1539"/>
                  <a:gd name="T36" fmla="*/ 76 w 1123"/>
                  <a:gd name="T37" fmla="*/ 513 h 1539"/>
                  <a:gd name="T38" fmla="*/ 57 w 1123"/>
                  <a:gd name="T39" fmla="*/ 449 h 1539"/>
                  <a:gd name="T40" fmla="*/ 40 w 1123"/>
                  <a:gd name="T41" fmla="*/ 387 h 1539"/>
                  <a:gd name="T42" fmla="*/ 28 w 1123"/>
                  <a:gd name="T43" fmla="*/ 328 h 1539"/>
                  <a:gd name="T44" fmla="*/ 16 w 1123"/>
                  <a:gd name="T45" fmla="*/ 273 h 1539"/>
                  <a:gd name="T46" fmla="*/ 9 w 1123"/>
                  <a:gd name="T47" fmla="*/ 223 h 1539"/>
                  <a:gd name="T48" fmla="*/ 5 w 1123"/>
                  <a:gd name="T49" fmla="*/ 176 h 1539"/>
                  <a:gd name="T50" fmla="*/ 2 w 1123"/>
                  <a:gd name="T51" fmla="*/ 131 h 1539"/>
                  <a:gd name="T52" fmla="*/ 0 w 1123"/>
                  <a:gd name="T53" fmla="*/ 93 h 1539"/>
                  <a:gd name="T54" fmla="*/ 0 w 1123"/>
                  <a:gd name="T55" fmla="*/ 64 h 1539"/>
                  <a:gd name="T56" fmla="*/ 0 w 1123"/>
                  <a:gd name="T57" fmla="*/ 38 h 1539"/>
                  <a:gd name="T58" fmla="*/ 2 w 1123"/>
                  <a:gd name="T59" fmla="*/ 3 h 1539"/>
                  <a:gd name="T60" fmla="*/ 16 w 1123"/>
                  <a:gd name="T61" fmla="*/ 0 h 1539"/>
                  <a:gd name="T62" fmla="*/ 47 w 1123"/>
                  <a:gd name="T63" fmla="*/ 3 h 1539"/>
                  <a:gd name="T64" fmla="*/ 88 w 1123"/>
                  <a:gd name="T65" fmla="*/ 10 h 1539"/>
                  <a:gd name="T66" fmla="*/ 135 w 1123"/>
                  <a:gd name="T67" fmla="*/ 17 h 1539"/>
                  <a:gd name="T68" fmla="*/ 190 w 1123"/>
                  <a:gd name="T69" fmla="*/ 29 h 1539"/>
                  <a:gd name="T70" fmla="*/ 249 w 1123"/>
                  <a:gd name="T71" fmla="*/ 43 h 1539"/>
                  <a:gd name="T72" fmla="*/ 313 w 1123"/>
                  <a:gd name="T73" fmla="*/ 62 h 1539"/>
                  <a:gd name="T74" fmla="*/ 384 w 1123"/>
                  <a:gd name="T75" fmla="*/ 83 h 1539"/>
                  <a:gd name="T76" fmla="*/ 456 w 1123"/>
                  <a:gd name="T77" fmla="*/ 114 h 1539"/>
                  <a:gd name="T78" fmla="*/ 529 w 1123"/>
                  <a:gd name="T79" fmla="*/ 147 h 1539"/>
                  <a:gd name="T80" fmla="*/ 603 w 1123"/>
                  <a:gd name="T81" fmla="*/ 190 h 1539"/>
                  <a:gd name="T82" fmla="*/ 674 w 1123"/>
                  <a:gd name="T83" fmla="*/ 233 h 1539"/>
                  <a:gd name="T84" fmla="*/ 741 w 1123"/>
                  <a:gd name="T85" fmla="*/ 288 h 1539"/>
                  <a:gd name="T86" fmla="*/ 805 w 1123"/>
                  <a:gd name="T87" fmla="*/ 349 h 1539"/>
                  <a:gd name="T88" fmla="*/ 864 w 1123"/>
                  <a:gd name="T89" fmla="*/ 421 h 1539"/>
                  <a:gd name="T90" fmla="*/ 916 w 1123"/>
                  <a:gd name="T91" fmla="*/ 497 h 1539"/>
                  <a:gd name="T92" fmla="*/ 959 w 1123"/>
                  <a:gd name="T93" fmla="*/ 580 h 1539"/>
                  <a:gd name="T94" fmla="*/ 997 w 1123"/>
                  <a:gd name="T95" fmla="*/ 668 h 1539"/>
                  <a:gd name="T96" fmla="*/ 1028 w 1123"/>
                  <a:gd name="T97" fmla="*/ 758 h 1539"/>
                  <a:gd name="T98" fmla="*/ 1054 w 1123"/>
                  <a:gd name="T99" fmla="*/ 848 h 1539"/>
                  <a:gd name="T100" fmla="*/ 1075 w 1123"/>
                  <a:gd name="T101" fmla="*/ 941 h 1539"/>
                  <a:gd name="T102" fmla="*/ 1092 w 1123"/>
                  <a:gd name="T103" fmla="*/ 1031 h 1539"/>
                  <a:gd name="T104" fmla="*/ 1104 w 1123"/>
                  <a:gd name="T105" fmla="*/ 1119 h 1539"/>
                  <a:gd name="T106" fmla="*/ 1111 w 1123"/>
                  <a:gd name="T107" fmla="*/ 1200 h 1539"/>
                  <a:gd name="T108" fmla="*/ 1116 w 1123"/>
                  <a:gd name="T109" fmla="*/ 1278 h 1539"/>
                  <a:gd name="T110" fmla="*/ 1118 w 1123"/>
                  <a:gd name="T111" fmla="*/ 1345 h 1539"/>
                  <a:gd name="T112" fmla="*/ 1121 w 1123"/>
                  <a:gd name="T113" fmla="*/ 1409 h 1539"/>
                  <a:gd name="T114" fmla="*/ 1121 w 1123"/>
                  <a:gd name="T115" fmla="*/ 1459 h 1539"/>
                  <a:gd name="T116" fmla="*/ 1121 w 1123"/>
                  <a:gd name="T117" fmla="*/ 1499 h 1539"/>
                  <a:gd name="T118" fmla="*/ 1121 w 1123"/>
                  <a:gd name="T119" fmla="*/ 1525 h 1539"/>
                  <a:gd name="T120" fmla="*/ 1121 w 1123"/>
                  <a:gd name="T121" fmla="*/ 1539 h 153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123"/>
                  <a:gd name="T184" fmla="*/ 0 h 1539"/>
                  <a:gd name="T185" fmla="*/ 1123 w 1123"/>
                  <a:gd name="T186" fmla="*/ 1539 h 153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123" h="1539">
                    <a:moveTo>
                      <a:pt x="1121" y="1539"/>
                    </a:moveTo>
                    <a:lnTo>
                      <a:pt x="1102" y="1530"/>
                    </a:lnTo>
                    <a:lnTo>
                      <a:pt x="1080" y="1523"/>
                    </a:lnTo>
                    <a:lnTo>
                      <a:pt x="1061" y="1516"/>
                    </a:lnTo>
                    <a:lnTo>
                      <a:pt x="1042" y="1508"/>
                    </a:lnTo>
                    <a:lnTo>
                      <a:pt x="1023" y="1499"/>
                    </a:lnTo>
                    <a:lnTo>
                      <a:pt x="1004" y="1489"/>
                    </a:lnTo>
                    <a:lnTo>
                      <a:pt x="985" y="1482"/>
                    </a:lnTo>
                    <a:lnTo>
                      <a:pt x="966" y="1473"/>
                    </a:lnTo>
                    <a:lnTo>
                      <a:pt x="947" y="1463"/>
                    </a:lnTo>
                    <a:lnTo>
                      <a:pt x="928" y="1454"/>
                    </a:lnTo>
                    <a:lnTo>
                      <a:pt x="912" y="1442"/>
                    </a:lnTo>
                    <a:lnTo>
                      <a:pt x="893" y="1432"/>
                    </a:lnTo>
                    <a:lnTo>
                      <a:pt x="874" y="1421"/>
                    </a:lnTo>
                    <a:lnTo>
                      <a:pt x="855" y="1411"/>
                    </a:lnTo>
                    <a:lnTo>
                      <a:pt x="838" y="1399"/>
                    </a:lnTo>
                    <a:lnTo>
                      <a:pt x="819" y="1390"/>
                    </a:lnTo>
                    <a:lnTo>
                      <a:pt x="800" y="1378"/>
                    </a:lnTo>
                    <a:lnTo>
                      <a:pt x="783" y="1366"/>
                    </a:lnTo>
                    <a:lnTo>
                      <a:pt x="764" y="1354"/>
                    </a:lnTo>
                    <a:lnTo>
                      <a:pt x="748" y="1342"/>
                    </a:lnTo>
                    <a:lnTo>
                      <a:pt x="731" y="1330"/>
                    </a:lnTo>
                    <a:lnTo>
                      <a:pt x="712" y="1318"/>
                    </a:lnTo>
                    <a:lnTo>
                      <a:pt x="696" y="1307"/>
                    </a:lnTo>
                    <a:lnTo>
                      <a:pt x="679" y="1295"/>
                    </a:lnTo>
                    <a:lnTo>
                      <a:pt x="662" y="1280"/>
                    </a:lnTo>
                    <a:lnTo>
                      <a:pt x="646" y="1266"/>
                    </a:lnTo>
                    <a:lnTo>
                      <a:pt x="629" y="1254"/>
                    </a:lnTo>
                    <a:lnTo>
                      <a:pt x="612" y="1240"/>
                    </a:lnTo>
                    <a:lnTo>
                      <a:pt x="596" y="1228"/>
                    </a:lnTo>
                    <a:lnTo>
                      <a:pt x="579" y="1214"/>
                    </a:lnTo>
                    <a:lnTo>
                      <a:pt x="565" y="1200"/>
                    </a:lnTo>
                    <a:lnTo>
                      <a:pt x="551" y="1188"/>
                    </a:lnTo>
                    <a:lnTo>
                      <a:pt x="534" y="1174"/>
                    </a:lnTo>
                    <a:lnTo>
                      <a:pt x="517" y="1157"/>
                    </a:lnTo>
                    <a:lnTo>
                      <a:pt x="503" y="1143"/>
                    </a:lnTo>
                    <a:lnTo>
                      <a:pt x="489" y="1128"/>
                    </a:lnTo>
                    <a:lnTo>
                      <a:pt x="472" y="1114"/>
                    </a:lnTo>
                    <a:lnTo>
                      <a:pt x="458" y="1100"/>
                    </a:lnTo>
                    <a:lnTo>
                      <a:pt x="444" y="1083"/>
                    </a:lnTo>
                    <a:lnTo>
                      <a:pt x="432" y="1069"/>
                    </a:lnTo>
                    <a:lnTo>
                      <a:pt x="415" y="1052"/>
                    </a:lnTo>
                    <a:lnTo>
                      <a:pt x="403" y="1038"/>
                    </a:lnTo>
                    <a:lnTo>
                      <a:pt x="389" y="1024"/>
                    </a:lnTo>
                    <a:lnTo>
                      <a:pt x="377" y="1007"/>
                    </a:lnTo>
                    <a:lnTo>
                      <a:pt x="361" y="993"/>
                    </a:lnTo>
                    <a:lnTo>
                      <a:pt x="349" y="979"/>
                    </a:lnTo>
                    <a:lnTo>
                      <a:pt x="337" y="965"/>
                    </a:lnTo>
                    <a:lnTo>
                      <a:pt x="325" y="948"/>
                    </a:lnTo>
                    <a:lnTo>
                      <a:pt x="311" y="931"/>
                    </a:lnTo>
                    <a:lnTo>
                      <a:pt x="299" y="917"/>
                    </a:lnTo>
                    <a:lnTo>
                      <a:pt x="287" y="900"/>
                    </a:lnTo>
                    <a:lnTo>
                      <a:pt x="278" y="886"/>
                    </a:lnTo>
                    <a:lnTo>
                      <a:pt x="266" y="870"/>
                    </a:lnTo>
                    <a:lnTo>
                      <a:pt x="254" y="853"/>
                    </a:lnTo>
                    <a:lnTo>
                      <a:pt x="244" y="839"/>
                    </a:lnTo>
                    <a:lnTo>
                      <a:pt x="233" y="824"/>
                    </a:lnTo>
                    <a:lnTo>
                      <a:pt x="223" y="808"/>
                    </a:lnTo>
                    <a:lnTo>
                      <a:pt x="211" y="793"/>
                    </a:lnTo>
                    <a:lnTo>
                      <a:pt x="202" y="777"/>
                    </a:lnTo>
                    <a:lnTo>
                      <a:pt x="195" y="763"/>
                    </a:lnTo>
                    <a:lnTo>
                      <a:pt x="185" y="746"/>
                    </a:lnTo>
                    <a:lnTo>
                      <a:pt x="176" y="732"/>
                    </a:lnTo>
                    <a:lnTo>
                      <a:pt x="168" y="717"/>
                    </a:lnTo>
                    <a:lnTo>
                      <a:pt x="161" y="701"/>
                    </a:lnTo>
                    <a:lnTo>
                      <a:pt x="152" y="684"/>
                    </a:lnTo>
                    <a:lnTo>
                      <a:pt x="142" y="665"/>
                    </a:lnTo>
                    <a:lnTo>
                      <a:pt x="135" y="649"/>
                    </a:lnTo>
                    <a:lnTo>
                      <a:pt x="126" y="632"/>
                    </a:lnTo>
                    <a:lnTo>
                      <a:pt x="119" y="613"/>
                    </a:lnTo>
                    <a:lnTo>
                      <a:pt x="111" y="596"/>
                    </a:lnTo>
                    <a:lnTo>
                      <a:pt x="102" y="580"/>
                    </a:lnTo>
                    <a:lnTo>
                      <a:pt x="97" y="563"/>
                    </a:lnTo>
                    <a:lnTo>
                      <a:pt x="90" y="546"/>
                    </a:lnTo>
                    <a:lnTo>
                      <a:pt x="83" y="530"/>
                    </a:lnTo>
                    <a:lnTo>
                      <a:pt x="76" y="513"/>
                    </a:lnTo>
                    <a:lnTo>
                      <a:pt x="71" y="497"/>
                    </a:lnTo>
                    <a:lnTo>
                      <a:pt x="66" y="480"/>
                    </a:lnTo>
                    <a:lnTo>
                      <a:pt x="62" y="463"/>
                    </a:lnTo>
                    <a:lnTo>
                      <a:pt x="57" y="449"/>
                    </a:lnTo>
                    <a:lnTo>
                      <a:pt x="52" y="435"/>
                    </a:lnTo>
                    <a:lnTo>
                      <a:pt x="47" y="418"/>
                    </a:lnTo>
                    <a:lnTo>
                      <a:pt x="43" y="402"/>
                    </a:lnTo>
                    <a:lnTo>
                      <a:pt x="40" y="387"/>
                    </a:lnTo>
                    <a:lnTo>
                      <a:pt x="38" y="373"/>
                    </a:lnTo>
                    <a:lnTo>
                      <a:pt x="33" y="356"/>
                    </a:lnTo>
                    <a:lnTo>
                      <a:pt x="31" y="342"/>
                    </a:lnTo>
                    <a:lnTo>
                      <a:pt x="28" y="328"/>
                    </a:lnTo>
                    <a:lnTo>
                      <a:pt x="26" y="314"/>
                    </a:lnTo>
                    <a:lnTo>
                      <a:pt x="21" y="299"/>
                    </a:lnTo>
                    <a:lnTo>
                      <a:pt x="19" y="285"/>
                    </a:lnTo>
                    <a:lnTo>
                      <a:pt x="16" y="273"/>
                    </a:lnTo>
                    <a:lnTo>
                      <a:pt x="14" y="259"/>
                    </a:lnTo>
                    <a:lnTo>
                      <a:pt x="12" y="247"/>
                    </a:lnTo>
                    <a:lnTo>
                      <a:pt x="12" y="233"/>
                    </a:lnTo>
                    <a:lnTo>
                      <a:pt x="9" y="223"/>
                    </a:lnTo>
                    <a:lnTo>
                      <a:pt x="9" y="212"/>
                    </a:lnTo>
                    <a:lnTo>
                      <a:pt x="7" y="200"/>
                    </a:lnTo>
                    <a:lnTo>
                      <a:pt x="5" y="185"/>
                    </a:lnTo>
                    <a:lnTo>
                      <a:pt x="5" y="176"/>
                    </a:lnTo>
                    <a:lnTo>
                      <a:pt x="5" y="164"/>
                    </a:lnTo>
                    <a:lnTo>
                      <a:pt x="2" y="152"/>
                    </a:lnTo>
                    <a:lnTo>
                      <a:pt x="2" y="143"/>
                    </a:lnTo>
                    <a:lnTo>
                      <a:pt x="2" y="131"/>
                    </a:lnTo>
                    <a:lnTo>
                      <a:pt x="2" y="124"/>
                    </a:lnTo>
                    <a:lnTo>
                      <a:pt x="0" y="112"/>
                    </a:lnTo>
                    <a:lnTo>
                      <a:pt x="0" y="102"/>
                    </a:lnTo>
                    <a:lnTo>
                      <a:pt x="0" y="93"/>
                    </a:lnTo>
                    <a:lnTo>
                      <a:pt x="0" y="86"/>
                    </a:lnTo>
                    <a:lnTo>
                      <a:pt x="0" y="79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0" y="43"/>
                    </a:lnTo>
                    <a:lnTo>
                      <a:pt x="0" y="38"/>
                    </a:lnTo>
                    <a:lnTo>
                      <a:pt x="0" y="31"/>
                    </a:lnTo>
                    <a:lnTo>
                      <a:pt x="0" y="22"/>
                    </a:lnTo>
                    <a:lnTo>
                      <a:pt x="2" y="14"/>
                    </a:lnTo>
                    <a:lnTo>
                      <a:pt x="2" y="3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8" y="3"/>
                    </a:lnTo>
                    <a:lnTo>
                      <a:pt x="33" y="3"/>
                    </a:lnTo>
                    <a:lnTo>
                      <a:pt x="40" y="3"/>
                    </a:lnTo>
                    <a:lnTo>
                      <a:pt x="47" y="3"/>
                    </a:lnTo>
                    <a:lnTo>
                      <a:pt x="59" y="5"/>
                    </a:lnTo>
                    <a:lnTo>
                      <a:pt x="66" y="5"/>
                    </a:lnTo>
                    <a:lnTo>
                      <a:pt x="76" y="7"/>
                    </a:lnTo>
                    <a:lnTo>
                      <a:pt x="88" y="10"/>
                    </a:lnTo>
                    <a:lnTo>
                      <a:pt x="100" y="12"/>
                    </a:lnTo>
                    <a:lnTo>
                      <a:pt x="111" y="14"/>
                    </a:lnTo>
                    <a:lnTo>
                      <a:pt x="121" y="17"/>
                    </a:lnTo>
                    <a:lnTo>
                      <a:pt x="135" y="17"/>
                    </a:lnTo>
                    <a:lnTo>
                      <a:pt x="147" y="19"/>
                    </a:lnTo>
                    <a:lnTo>
                      <a:pt x="159" y="22"/>
                    </a:lnTo>
                    <a:lnTo>
                      <a:pt x="173" y="24"/>
                    </a:lnTo>
                    <a:lnTo>
                      <a:pt x="190" y="29"/>
                    </a:lnTo>
                    <a:lnTo>
                      <a:pt x="204" y="31"/>
                    </a:lnTo>
                    <a:lnTo>
                      <a:pt x="218" y="36"/>
                    </a:lnTo>
                    <a:lnTo>
                      <a:pt x="233" y="38"/>
                    </a:lnTo>
                    <a:lnTo>
                      <a:pt x="249" y="43"/>
                    </a:lnTo>
                    <a:lnTo>
                      <a:pt x="266" y="48"/>
                    </a:lnTo>
                    <a:lnTo>
                      <a:pt x="280" y="50"/>
                    </a:lnTo>
                    <a:lnTo>
                      <a:pt x="299" y="57"/>
                    </a:lnTo>
                    <a:lnTo>
                      <a:pt x="313" y="62"/>
                    </a:lnTo>
                    <a:lnTo>
                      <a:pt x="332" y="69"/>
                    </a:lnTo>
                    <a:lnTo>
                      <a:pt x="349" y="74"/>
                    </a:lnTo>
                    <a:lnTo>
                      <a:pt x="365" y="79"/>
                    </a:lnTo>
                    <a:lnTo>
                      <a:pt x="384" y="83"/>
                    </a:lnTo>
                    <a:lnTo>
                      <a:pt x="403" y="93"/>
                    </a:lnTo>
                    <a:lnTo>
                      <a:pt x="420" y="100"/>
                    </a:lnTo>
                    <a:lnTo>
                      <a:pt x="437" y="107"/>
                    </a:lnTo>
                    <a:lnTo>
                      <a:pt x="456" y="114"/>
                    </a:lnTo>
                    <a:lnTo>
                      <a:pt x="475" y="124"/>
                    </a:lnTo>
                    <a:lnTo>
                      <a:pt x="491" y="131"/>
                    </a:lnTo>
                    <a:lnTo>
                      <a:pt x="510" y="140"/>
                    </a:lnTo>
                    <a:lnTo>
                      <a:pt x="529" y="147"/>
                    </a:lnTo>
                    <a:lnTo>
                      <a:pt x="548" y="157"/>
                    </a:lnTo>
                    <a:lnTo>
                      <a:pt x="565" y="166"/>
                    </a:lnTo>
                    <a:lnTo>
                      <a:pt x="584" y="178"/>
                    </a:lnTo>
                    <a:lnTo>
                      <a:pt x="603" y="190"/>
                    </a:lnTo>
                    <a:lnTo>
                      <a:pt x="622" y="200"/>
                    </a:lnTo>
                    <a:lnTo>
                      <a:pt x="639" y="212"/>
                    </a:lnTo>
                    <a:lnTo>
                      <a:pt x="655" y="223"/>
                    </a:lnTo>
                    <a:lnTo>
                      <a:pt x="674" y="233"/>
                    </a:lnTo>
                    <a:lnTo>
                      <a:pt x="691" y="247"/>
                    </a:lnTo>
                    <a:lnTo>
                      <a:pt x="707" y="259"/>
                    </a:lnTo>
                    <a:lnTo>
                      <a:pt x="724" y="273"/>
                    </a:lnTo>
                    <a:lnTo>
                      <a:pt x="741" y="288"/>
                    </a:lnTo>
                    <a:lnTo>
                      <a:pt x="760" y="304"/>
                    </a:lnTo>
                    <a:lnTo>
                      <a:pt x="774" y="318"/>
                    </a:lnTo>
                    <a:lnTo>
                      <a:pt x="791" y="333"/>
                    </a:lnTo>
                    <a:lnTo>
                      <a:pt x="805" y="349"/>
                    </a:lnTo>
                    <a:lnTo>
                      <a:pt x="821" y="366"/>
                    </a:lnTo>
                    <a:lnTo>
                      <a:pt x="836" y="385"/>
                    </a:lnTo>
                    <a:lnTo>
                      <a:pt x="850" y="402"/>
                    </a:lnTo>
                    <a:lnTo>
                      <a:pt x="864" y="421"/>
                    </a:lnTo>
                    <a:lnTo>
                      <a:pt x="878" y="440"/>
                    </a:lnTo>
                    <a:lnTo>
                      <a:pt x="893" y="459"/>
                    </a:lnTo>
                    <a:lnTo>
                      <a:pt x="904" y="478"/>
                    </a:lnTo>
                    <a:lnTo>
                      <a:pt x="916" y="497"/>
                    </a:lnTo>
                    <a:lnTo>
                      <a:pt x="928" y="518"/>
                    </a:lnTo>
                    <a:lnTo>
                      <a:pt x="940" y="537"/>
                    </a:lnTo>
                    <a:lnTo>
                      <a:pt x="950" y="558"/>
                    </a:lnTo>
                    <a:lnTo>
                      <a:pt x="959" y="580"/>
                    </a:lnTo>
                    <a:lnTo>
                      <a:pt x="971" y="603"/>
                    </a:lnTo>
                    <a:lnTo>
                      <a:pt x="980" y="622"/>
                    </a:lnTo>
                    <a:lnTo>
                      <a:pt x="990" y="644"/>
                    </a:lnTo>
                    <a:lnTo>
                      <a:pt x="997" y="668"/>
                    </a:lnTo>
                    <a:lnTo>
                      <a:pt x="1007" y="689"/>
                    </a:lnTo>
                    <a:lnTo>
                      <a:pt x="1014" y="713"/>
                    </a:lnTo>
                    <a:lnTo>
                      <a:pt x="1021" y="736"/>
                    </a:lnTo>
                    <a:lnTo>
                      <a:pt x="1028" y="758"/>
                    </a:lnTo>
                    <a:lnTo>
                      <a:pt x="1037" y="782"/>
                    </a:lnTo>
                    <a:lnTo>
                      <a:pt x="1042" y="803"/>
                    </a:lnTo>
                    <a:lnTo>
                      <a:pt x="1049" y="827"/>
                    </a:lnTo>
                    <a:lnTo>
                      <a:pt x="1054" y="848"/>
                    </a:lnTo>
                    <a:lnTo>
                      <a:pt x="1061" y="872"/>
                    </a:lnTo>
                    <a:lnTo>
                      <a:pt x="1066" y="896"/>
                    </a:lnTo>
                    <a:lnTo>
                      <a:pt x="1071" y="919"/>
                    </a:lnTo>
                    <a:lnTo>
                      <a:pt x="1075" y="941"/>
                    </a:lnTo>
                    <a:lnTo>
                      <a:pt x="1080" y="965"/>
                    </a:lnTo>
                    <a:lnTo>
                      <a:pt x="1085" y="986"/>
                    </a:lnTo>
                    <a:lnTo>
                      <a:pt x="1087" y="1007"/>
                    </a:lnTo>
                    <a:lnTo>
                      <a:pt x="1092" y="1031"/>
                    </a:lnTo>
                    <a:lnTo>
                      <a:pt x="1094" y="1052"/>
                    </a:lnTo>
                    <a:lnTo>
                      <a:pt x="1099" y="1074"/>
                    </a:lnTo>
                    <a:lnTo>
                      <a:pt x="1102" y="1098"/>
                    </a:lnTo>
                    <a:lnTo>
                      <a:pt x="1104" y="1119"/>
                    </a:lnTo>
                    <a:lnTo>
                      <a:pt x="1106" y="1140"/>
                    </a:lnTo>
                    <a:lnTo>
                      <a:pt x="1109" y="1159"/>
                    </a:lnTo>
                    <a:lnTo>
                      <a:pt x="1111" y="1181"/>
                    </a:lnTo>
                    <a:lnTo>
                      <a:pt x="1111" y="1200"/>
                    </a:lnTo>
                    <a:lnTo>
                      <a:pt x="1113" y="1221"/>
                    </a:lnTo>
                    <a:lnTo>
                      <a:pt x="1113" y="1240"/>
                    </a:lnTo>
                    <a:lnTo>
                      <a:pt x="1116" y="1259"/>
                    </a:lnTo>
                    <a:lnTo>
                      <a:pt x="1116" y="1278"/>
                    </a:lnTo>
                    <a:lnTo>
                      <a:pt x="1118" y="1297"/>
                    </a:lnTo>
                    <a:lnTo>
                      <a:pt x="1118" y="1311"/>
                    </a:lnTo>
                    <a:lnTo>
                      <a:pt x="1118" y="1330"/>
                    </a:lnTo>
                    <a:lnTo>
                      <a:pt x="1118" y="1345"/>
                    </a:lnTo>
                    <a:lnTo>
                      <a:pt x="1121" y="1364"/>
                    </a:lnTo>
                    <a:lnTo>
                      <a:pt x="1121" y="1378"/>
                    </a:lnTo>
                    <a:lnTo>
                      <a:pt x="1121" y="1392"/>
                    </a:lnTo>
                    <a:lnTo>
                      <a:pt x="1121" y="1409"/>
                    </a:lnTo>
                    <a:lnTo>
                      <a:pt x="1123" y="1423"/>
                    </a:lnTo>
                    <a:lnTo>
                      <a:pt x="1121" y="1435"/>
                    </a:lnTo>
                    <a:lnTo>
                      <a:pt x="1121" y="1447"/>
                    </a:lnTo>
                    <a:lnTo>
                      <a:pt x="1121" y="1459"/>
                    </a:lnTo>
                    <a:lnTo>
                      <a:pt x="1121" y="1470"/>
                    </a:lnTo>
                    <a:lnTo>
                      <a:pt x="1121" y="1480"/>
                    </a:lnTo>
                    <a:lnTo>
                      <a:pt x="1121" y="1489"/>
                    </a:lnTo>
                    <a:lnTo>
                      <a:pt x="1121" y="1499"/>
                    </a:lnTo>
                    <a:lnTo>
                      <a:pt x="1121" y="1508"/>
                    </a:lnTo>
                    <a:lnTo>
                      <a:pt x="1121" y="1513"/>
                    </a:lnTo>
                    <a:lnTo>
                      <a:pt x="1121" y="1520"/>
                    </a:lnTo>
                    <a:lnTo>
                      <a:pt x="1121" y="1525"/>
                    </a:lnTo>
                    <a:lnTo>
                      <a:pt x="1121" y="1530"/>
                    </a:lnTo>
                    <a:lnTo>
                      <a:pt x="1121" y="1537"/>
                    </a:lnTo>
                    <a:lnTo>
                      <a:pt x="1121" y="1539"/>
                    </a:lnTo>
                    <a:close/>
                  </a:path>
                </a:pathLst>
              </a:custGeom>
              <a:solidFill>
                <a:srgbClr val="CFF7A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899"/>
              <p:cNvSpPr>
                <a:spLocks noChangeAspect="1"/>
              </p:cNvSpPr>
              <p:nvPr/>
            </p:nvSpPr>
            <p:spPr bwMode="auto">
              <a:xfrm>
                <a:off x="2871" y="2398"/>
                <a:ext cx="634" cy="3460"/>
              </a:xfrm>
              <a:custGeom>
                <a:avLst/>
                <a:gdLst>
                  <a:gd name="T0" fmla="*/ 499 w 634"/>
                  <a:gd name="T1" fmla="*/ 12 h 3460"/>
                  <a:gd name="T2" fmla="*/ 452 w 634"/>
                  <a:gd name="T3" fmla="*/ 2 h 3460"/>
                  <a:gd name="T4" fmla="*/ 418 w 634"/>
                  <a:gd name="T5" fmla="*/ 0 h 3460"/>
                  <a:gd name="T6" fmla="*/ 373 w 634"/>
                  <a:gd name="T7" fmla="*/ 0 h 3460"/>
                  <a:gd name="T8" fmla="*/ 397 w 634"/>
                  <a:gd name="T9" fmla="*/ 140 h 3460"/>
                  <a:gd name="T10" fmla="*/ 421 w 634"/>
                  <a:gd name="T11" fmla="*/ 311 h 3460"/>
                  <a:gd name="T12" fmla="*/ 440 w 634"/>
                  <a:gd name="T13" fmla="*/ 479 h 3460"/>
                  <a:gd name="T14" fmla="*/ 454 w 634"/>
                  <a:gd name="T15" fmla="*/ 643 h 3460"/>
                  <a:gd name="T16" fmla="*/ 463 w 634"/>
                  <a:gd name="T17" fmla="*/ 810 h 3460"/>
                  <a:gd name="T18" fmla="*/ 463 w 634"/>
                  <a:gd name="T19" fmla="*/ 966 h 3460"/>
                  <a:gd name="T20" fmla="*/ 461 w 634"/>
                  <a:gd name="T21" fmla="*/ 1126 h 3460"/>
                  <a:gd name="T22" fmla="*/ 449 w 634"/>
                  <a:gd name="T23" fmla="*/ 1280 h 3460"/>
                  <a:gd name="T24" fmla="*/ 430 w 634"/>
                  <a:gd name="T25" fmla="*/ 1432 h 3460"/>
                  <a:gd name="T26" fmla="*/ 402 w 634"/>
                  <a:gd name="T27" fmla="*/ 1582 h 3460"/>
                  <a:gd name="T28" fmla="*/ 368 w 634"/>
                  <a:gd name="T29" fmla="*/ 1729 h 3460"/>
                  <a:gd name="T30" fmla="*/ 321 w 634"/>
                  <a:gd name="T31" fmla="*/ 1871 h 3460"/>
                  <a:gd name="T32" fmla="*/ 271 w 634"/>
                  <a:gd name="T33" fmla="*/ 2016 h 3460"/>
                  <a:gd name="T34" fmla="*/ 221 w 634"/>
                  <a:gd name="T35" fmla="*/ 2137 h 3460"/>
                  <a:gd name="T36" fmla="*/ 181 w 634"/>
                  <a:gd name="T37" fmla="*/ 2273 h 3460"/>
                  <a:gd name="T38" fmla="*/ 148 w 634"/>
                  <a:gd name="T39" fmla="*/ 2415 h 3460"/>
                  <a:gd name="T40" fmla="*/ 114 w 634"/>
                  <a:gd name="T41" fmla="*/ 2563 h 3460"/>
                  <a:gd name="T42" fmla="*/ 86 w 634"/>
                  <a:gd name="T43" fmla="*/ 2708 h 3460"/>
                  <a:gd name="T44" fmla="*/ 67 w 634"/>
                  <a:gd name="T45" fmla="*/ 2850 h 3460"/>
                  <a:gd name="T46" fmla="*/ 46 w 634"/>
                  <a:gd name="T47" fmla="*/ 2985 h 3460"/>
                  <a:gd name="T48" fmla="*/ 31 w 634"/>
                  <a:gd name="T49" fmla="*/ 3111 h 3460"/>
                  <a:gd name="T50" fmla="*/ 19 w 634"/>
                  <a:gd name="T51" fmla="*/ 3221 h 3460"/>
                  <a:gd name="T52" fmla="*/ 10 w 634"/>
                  <a:gd name="T53" fmla="*/ 3313 h 3460"/>
                  <a:gd name="T54" fmla="*/ 3 w 634"/>
                  <a:gd name="T55" fmla="*/ 3384 h 3460"/>
                  <a:gd name="T56" fmla="*/ 0 w 634"/>
                  <a:gd name="T57" fmla="*/ 3432 h 3460"/>
                  <a:gd name="T58" fmla="*/ 176 w 634"/>
                  <a:gd name="T59" fmla="*/ 3449 h 3460"/>
                  <a:gd name="T60" fmla="*/ 176 w 634"/>
                  <a:gd name="T61" fmla="*/ 3406 h 3460"/>
                  <a:gd name="T62" fmla="*/ 183 w 634"/>
                  <a:gd name="T63" fmla="*/ 3339 h 3460"/>
                  <a:gd name="T64" fmla="*/ 190 w 634"/>
                  <a:gd name="T65" fmla="*/ 3251 h 3460"/>
                  <a:gd name="T66" fmla="*/ 202 w 634"/>
                  <a:gd name="T67" fmla="*/ 3147 h 3460"/>
                  <a:gd name="T68" fmla="*/ 216 w 634"/>
                  <a:gd name="T69" fmla="*/ 3023 h 3460"/>
                  <a:gd name="T70" fmla="*/ 235 w 634"/>
                  <a:gd name="T71" fmla="*/ 2893 h 3460"/>
                  <a:gd name="T72" fmla="*/ 257 w 634"/>
                  <a:gd name="T73" fmla="*/ 2753 h 3460"/>
                  <a:gd name="T74" fmla="*/ 283 w 634"/>
                  <a:gd name="T75" fmla="*/ 2610 h 3460"/>
                  <a:gd name="T76" fmla="*/ 311 w 634"/>
                  <a:gd name="T77" fmla="*/ 2468 h 3460"/>
                  <a:gd name="T78" fmla="*/ 347 w 634"/>
                  <a:gd name="T79" fmla="*/ 2330 h 3460"/>
                  <a:gd name="T80" fmla="*/ 385 w 634"/>
                  <a:gd name="T81" fmla="*/ 2199 h 3460"/>
                  <a:gd name="T82" fmla="*/ 430 w 634"/>
                  <a:gd name="T83" fmla="*/ 2083 h 3460"/>
                  <a:gd name="T84" fmla="*/ 475 w 634"/>
                  <a:gd name="T85" fmla="*/ 1969 h 3460"/>
                  <a:gd name="T86" fmla="*/ 516 w 634"/>
                  <a:gd name="T87" fmla="*/ 1852 h 3460"/>
                  <a:gd name="T88" fmla="*/ 551 w 634"/>
                  <a:gd name="T89" fmla="*/ 1734 h 3460"/>
                  <a:gd name="T90" fmla="*/ 582 w 634"/>
                  <a:gd name="T91" fmla="*/ 1610 h 3460"/>
                  <a:gd name="T92" fmla="*/ 606 w 634"/>
                  <a:gd name="T93" fmla="*/ 1479 h 3460"/>
                  <a:gd name="T94" fmla="*/ 622 w 634"/>
                  <a:gd name="T95" fmla="*/ 1339 h 3460"/>
                  <a:gd name="T96" fmla="*/ 632 w 634"/>
                  <a:gd name="T97" fmla="*/ 1190 h 3460"/>
                  <a:gd name="T98" fmla="*/ 634 w 634"/>
                  <a:gd name="T99" fmla="*/ 1028 h 3460"/>
                  <a:gd name="T100" fmla="*/ 627 w 634"/>
                  <a:gd name="T101" fmla="*/ 855 h 3460"/>
                  <a:gd name="T102" fmla="*/ 613 w 634"/>
                  <a:gd name="T103" fmla="*/ 662 h 3460"/>
                  <a:gd name="T104" fmla="*/ 592 w 634"/>
                  <a:gd name="T105" fmla="*/ 456 h 3460"/>
                  <a:gd name="T106" fmla="*/ 558 w 634"/>
                  <a:gd name="T107" fmla="*/ 228 h 3460"/>
                  <a:gd name="T108" fmla="*/ 525 w 634"/>
                  <a:gd name="T109" fmla="*/ 35 h 346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34"/>
                  <a:gd name="T166" fmla="*/ 0 h 3460"/>
                  <a:gd name="T167" fmla="*/ 634 w 634"/>
                  <a:gd name="T168" fmla="*/ 3460 h 346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34" h="3460">
                    <a:moveTo>
                      <a:pt x="525" y="35"/>
                    </a:moveTo>
                    <a:lnTo>
                      <a:pt x="523" y="26"/>
                    </a:lnTo>
                    <a:lnTo>
                      <a:pt x="516" y="19"/>
                    </a:lnTo>
                    <a:lnTo>
                      <a:pt x="509" y="14"/>
                    </a:lnTo>
                    <a:lnTo>
                      <a:pt x="499" y="12"/>
                    </a:lnTo>
                    <a:lnTo>
                      <a:pt x="485" y="7"/>
                    </a:lnTo>
                    <a:lnTo>
                      <a:pt x="473" y="4"/>
                    </a:lnTo>
                    <a:lnTo>
                      <a:pt x="466" y="2"/>
                    </a:lnTo>
                    <a:lnTo>
                      <a:pt x="459" y="2"/>
                    </a:lnTo>
                    <a:lnTo>
                      <a:pt x="452" y="2"/>
                    </a:lnTo>
                    <a:lnTo>
                      <a:pt x="447" y="2"/>
                    </a:lnTo>
                    <a:lnTo>
                      <a:pt x="437" y="0"/>
                    </a:lnTo>
                    <a:lnTo>
                      <a:pt x="430" y="0"/>
                    </a:lnTo>
                    <a:lnTo>
                      <a:pt x="425" y="0"/>
                    </a:lnTo>
                    <a:lnTo>
                      <a:pt x="418" y="0"/>
                    </a:lnTo>
                    <a:lnTo>
                      <a:pt x="406" y="0"/>
                    </a:lnTo>
                    <a:lnTo>
                      <a:pt x="397" y="0"/>
                    </a:lnTo>
                    <a:lnTo>
                      <a:pt x="385" y="0"/>
                    </a:lnTo>
                    <a:lnTo>
                      <a:pt x="378" y="0"/>
                    </a:lnTo>
                    <a:lnTo>
                      <a:pt x="373" y="0"/>
                    </a:lnTo>
                    <a:lnTo>
                      <a:pt x="373" y="2"/>
                    </a:lnTo>
                    <a:lnTo>
                      <a:pt x="378" y="35"/>
                    </a:lnTo>
                    <a:lnTo>
                      <a:pt x="385" y="71"/>
                    </a:lnTo>
                    <a:lnTo>
                      <a:pt x="390" y="107"/>
                    </a:lnTo>
                    <a:lnTo>
                      <a:pt x="397" y="140"/>
                    </a:lnTo>
                    <a:lnTo>
                      <a:pt x="399" y="173"/>
                    </a:lnTo>
                    <a:lnTo>
                      <a:pt x="406" y="209"/>
                    </a:lnTo>
                    <a:lnTo>
                      <a:pt x="409" y="244"/>
                    </a:lnTo>
                    <a:lnTo>
                      <a:pt x="416" y="278"/>
                    </a:lnTo>
                    <a:lnTo>
                      <a:pt x="421" y="311"/>
                    </a:lnTo>
                    <a:lnTo>
                      <a:pt x="423" y="346"/>
                    </a:lnTo>
                    <a:lnTo>
                      <a:pt x="428" y="380"/>
                    </a:lnTo>
                    <a:lnTo>
                      <a:pt x="433" y="413"/>
                    </a:lnTo>
                    <a:lnTo>
                      <a:pt x="435" y="446"/>
                    </a:lnTo>
                    <a:lnTo>
                      <a:pt x="440" y="479"/>
                    </a:lnTo>
                    <a:lnTo>
                      <a:pt x="444" y="513"/>
                    </a:lnTo>
                    <a:lnTo>
                      <a:pt x="447" y="548"/>
                    </a:lnTo>
                    <a:lnTo>
                      <a:pt x="449" y="579"/>
                    </a:lnTo>
                    <a:lnTo>
                      <a:pt x="452" y="612"/>
                    </a:lnTo>
                    <a:lnTo>
                      <a:pt x="454" y="643"/>
                    </a:lnTo>
                    <a:lnTo>
                      <a:pt x="456" y="679"/>
                    </a:lnTo>
                    <a:lnTo>
                      <a:pt x="456" y="710"/>
                    </a:lnTo>
                    <a:lnTo>
                      <a:pt x="459" y="743"/>
                    </a:lnTo>
                    <a:lnTo>
                      <a:pt x="461" y="776"/>
                    </a:lnTo>
                    <a:lnTo>
                      <a:pt x="463" y="810"/>
                    </a:lnTo>
                    <a:lnTo>
                      <a:pt x="463" y="841"/>
                    </a:lnTo>
                    <a:lnTo>
                      <a:pt x="463" y="871"/>
                    </a:lnTo>
                    <a:lnTo>
                      <a:pt x="463" y="902"/>
                    </a:lnTo>
                    <a:lnTo>
                      <a:pt x="466" y="936"/>
                    </a:lnTo>
                    <a:lnTo>
                      <a:pt x="463" y="966"/>
                    </a:lnTo>
                    <a:lnTo>
                      <a:pt x="463" y="1000"/>
                    </a:lnTo>
                    <a:lnTo>
                      <a:pt x="463" y="1031"/>
                    </a:lnTo>
                    <a:lnTo>
                      <a:pt x="463" y="1064"/>
                    </a:lnTo>
                    <a:lnTo>
                      <a:pt x="461" y="1095"/>
                    </a:lnTo>
                    <a:lnTo>
                      <a:pt x="461" y="1126"/>
                    </a:lnTo>
                    <a:lnTo>
                      <a:pt x="459" y="1156"/>
                    </a:lnTo>
                    <a:lnTo>
                      <a:pt x="456" y="1187"/>
                    </a:lnTo>
                    <a:lnTo>
                      <a:pt x="454" y="1218"/>
                    </a:lnTo>
                    <a:lnTo>
                      <a:pt x="452" y="1249"/>
                    </a:lnTo>
                    <a:lnTo>
                      <a:pt x="449" y="1280"/>
                    </a:lnTo>
                    <a:lnTo>
                      <a:pt x="447" y="1311"/>
                    </a:lnTo>
                    <a:lnTo>
                      <a:pt x="442" y="1339"/>
                    </a:lnTo>
                    <a:lnTo>
                      <a:pt x="437" y="1373"/>
                    </a:lnTo>
                    <a:lnTo>
                      <a:pt x="433" y="1401"/>
                    </a:lnTo>
                    <a:lnTo>
                      <a:pt x="430" y="1432"/>
                    </a:lnTo>
                    <a:lnTo>
                      <a:pt x="425" y="1463"/>
                    </a:lnTo>
                    <a:lnTo>
                      <a:pt x="421" y="1491"/>
                    </a:lnTo>
                    <a:lnTo>
                      <a:pt x="416" y="1522"/>
                    </a:lnTo>
                    <a:lnTo>
                      <a:pt x="409" y="1553"/>
                    </a:lnTo>
                    <a:lnTo>
                      <a:pt x="402" y="1582"/>
                    </a:lnTo>
                    <a:lnTo>
                      <a:pt x="397" y="1612"/>
                    </a:lnTo>
                    <a:lnTo>
                      <a:pt x="390" y="1641"/>
                    </a:lnTo>
                    <a:lnTo>
                      <a:pt x="383" y="1669"/>
                    </a:lnTo>
                    <a:lnTo>
                      <a:pt x="376" y="1698"/>
                    </a:lnTo>
                    <a:lnTo>
                      <a:pt x="368" y="1729"/>
                    </a:lnTo>
                    <a:lnTo>
                      <a:pt x="359" y="1757"/>
                    </a:lnTo>
                    <a:lnTo>
                      <a:pt x="352" y="1788"/>
                    </a:lnTo>
                    <a:lnTo>
                      <a:pt x="342" y="1814"/>
                    </a:lnTo>
                    <a:lnTo>
                      <a:pt x="330" y="1845"/>
                    </a:lnTo>
                    <a:lnTo>
                      <a:pt x="321" y="1871"/>
                    </a:lnTo>
                    <a:lnTo>
                      <a:pt x="314" y="1902"/>
                    </a:lnTo>
                    <a:lnTo>
                      <a:pt x="302" y="1928"/>
                    </a:lnTo>
                    <a:lnTo>
                      <a:pt x="292" y="1959"/>
                    </a:lnTo>
                    <a:lnTo>
                      <a:pt x="281" y="1988"/>
                    </a:lnTo>
                    <a:lnTo>
                      <a:pt x="271" y="2016"/>
                    </a:lnTo>
                    <a:lnTo>
                      <a:pt x="259" y="2040"/>
                    </a:lnTo>
                    <a:lnTo>
                      <a:pt x="250" y="2064"/>
                    </a:lnTo>
                    <a:lnTo>
                      <a:pt x="240" y="2088"/>
                    </a:lnTo>
                    <a:lnTo>
                      <a:pt x="233" y="2114"/>
                    </a:lnTo>
                    <a:lnTo>
                      <a:pt x="221" y="2137"/>
                    </a:lnTo>
                    <a:lnTo>
                      <a:pt x="214" y="2166"/>
                    </a:lnTo>
                    <a:lnTo>
                      <a:pt x="207" y="2192"/>
                    </a:lnTo>
                    <a:lnTo>
                      <a:pt x="197" y="2221"/>
                    </a:lnTo>
                    <a:lnTo>
                      <a:pt x="190" y="2247"/>
                    </a:lnTo>
                    <a:lnTo>
                      <a:pt x="181" y="2273"/>
                    </a:lnTo>
                    <a:lnTo>
                      <a:pt x="174" y="2301"/>
                    </a:lnTo>
                    <a:lnTo>
                      <a:pt x="167" y="2330"/>
                    </a:lnTo>
                    <a:lnTo>
                      <a:pt x="159" y="2358"/>
                    </a:lnTo>
                    <a:lnTo>
                      <a:pt x="152" y="2387"/>
                    </a:lnTo>
                    <a:lnTo>
                      <a:pt x="148" y="2415"/>
                    </a:lnTo>
                    <a:lnTo>
                      <a:pt x="140" y="2446"/>
                    </a:lnTo>
                    <a:lnTo>
                      <a:pt x="133" y="2475"/>
                    </a:lnTo>
                    <a:lnTo>
                      <a:pt x="126" y="2503"/>
                    </a:lnTo>
                    <a:lnTo>
                      <a:pt x="121" y="2532"/>
                    </a:lnTo>
                    <a:lnTo>
                      <a:pt x="114" y="2563"/>
                    </a:lnTo>
                    <a:lnTo>
                      <a:pt x="107" y="2591"/>
                    </a:lnTo>
                    <a:lnTo>
                      <a:pt x="102" y="2620"/>
                    </a:lnTo>
                    <a:lnTo>
                      <a:pt x="98" y="2648"/>
                    </a:lnTo>
                    <a:lnTo>
                      <a:pt x="93" y="2679"/>
                    </a:lnTo>
                    <a:lnTo>
                      <a:pt x="86" y="2708"/>
                    </a:lnTo>
                    <a:lnTo>
                      <a:pt x="81" y="2736"/>
                    </a:lnTo>
                    <a:lnTo>
                      <a:pt x="76" y="2765"/>
                    </a:lnTo>
                    <a:lnTo>
                      <a:pt x="74" y="2795"/>
                    </a:lnTo>
                    <a:lnTo>
                      <a:pt x="69" y="2822"/>
                    </a:lnTo>
                    <a:lnTo>
                      <a:pt x="67" y="2850"/>
                    </a:lnTo>
                    <a:lnTo>
                      <a:pt x="62" y="2879"/>
                    </a:lnTo>
                    <a:lnTo>
                      <a:pt x="57" y="2907"/>
                    </a:lnTo>
                    <a:lnTo>
                      <a:pt x="53" y="2933"/>
                    </a:lnTo>
                    <a:lnTo>
                      <a:pt x="50" y="2959"/>
                    </a:lnTo>
                    <a:lnTo>
                      <a:pt x="46" y="2985"/>
                    </a:lnTo>
                    <a:lnTo>
                      <a:pt x="43" y="3012"/>
                    </a:lnTo>
                    <a:lnTo>
                      <a:pt x="38" y="3038"/>
                    </a:lnTo>
                    <a:lnTo>
                      <a:pt x="36" y="3061"/>
                    </a:lnTo>
                    <a:lnTo>
                      <a:pt x="34" y="3085"/>
                    </a:lnTo>
                    <a:lnTo>
                      <a:pt x="31" y="3111"/>
                    </a:lnTo>
                    <a:lnTo>
                      <a:pt x="27" y="3133"/>
                    </a:lnTo>
                    <a:lnTo>
                      <a:pt x="27" y="3156"/>
                    </a:lnTo>
                    <a:lnTo>
                      <a:pt x="22" y="3178"/>
                    </a:lnTo>
                    <a:lnTo>
                      <a:pt x="22" y="3202"/>
                    </a:lnTo>
                    <a:lnTo>
                      <a:pt x="19" y="3221"/>
                    </a:lnTo>
                    <a:lnTo>
                      <a:pt x="17" y="3242"/>
                    </a:lnTo>
                    <a:lnTo>
                      <a:pt x="15" y="3261"/>
                    </a:lnTo>
                    <a:lnTo>
                      <a:pt x="15" y="3280"/>
                    </a:lnTo>
                    <a:lnTo>
                      <a:pt x="12" y="3297"/>
                    </a:lnTo>
                    <a:lnTo>
                      <a:pt x="10" y="3313"/>
                    </a:lnTo>
                    <a:lnTo>
                      <a:pt x="8" y="3330"/>
                    </a:lnTo>
                    <a:lnTo>
                      <a:pt x="8" y="3346"/>
                    </a:lnTo>
                    <a:lnTo>
                      <a:pt x="5" y="3358"/>
                    </a:lnTo>
                    <a:lnTo>
                      <a:pt x="5" y="3373"/>
                    </a:lnTo>
                    <a:lnTo>
                      <a:pt x="3" y="3384"/>
                    </a:lnTo>
                    <a:lnTo>
                      <a:pt x="3" y="3396"/>
                    </a:lnTo>
                    <a:lnTo>
                      <a:pt x="3" y="3406"/>
                    </a:lnTo>
                    <a:lnTo>
                      <a:pt x="0" y="3415"/>
                    </a:lnTo>
                    <a:lnTo>
                      <a:pt x="0" y="3422"/>
                    </a:lnTo>
                    <a:lnTo>
                      <a:pt x="0" y="3432"/>
                    </a:lnTo>
                    <a:lnTo>
                      <a:pt x="0" y="3441"/>
                    </a:lnTo>
                    <a:lnTo>
                      <a:pt x="0" y="3449"/>
                    </a:lnTo>
                    <a:lnTo>
                      <a:pt x="176" y="3460"/>
                    </a:lnTo>
                    <a:lnTo>
                      <a:pt x="176" y="3456"/>
                    </a:lnTo>
                    <a:lnTo>
                      <a:pt x="176" y="3449"/>
                    </a:lnTo>
                    <a:lnTo>
                      <a:pt x="176" y="3441"/>
                    </a:lnTo>
                    <a:lnTo>
                      <a:pt x="176" y="3434"/>
                    </a:lnTo>
                    <a:lnTo>
                      <a:pt x="176" y="3427"/>
                    </a:lnTo>
                    <a:lnTo>
                      <a:pt x="176" y="3418"/>
                    </a:lnTo>
                    <a:lnTo>
                      <a:pt x="176" y="3406"/>
                    </a:lnTo>
                    <a:lnTo>
                      <a:pt x="178" y="3394"/>
                    </a:lnTo>
                    <a:lnTo>
                      <a:pt x="178" y="3382"/>
                    </a:lnTo>
                    <a:lnTo>
                      <a:pt x="181" y="3370"/>
                    </a:lnTo>
                    <a:lnTo>
                      <a:pt x="181" y="3356"/>
                    </a:lnTo>
                    <a:lnTo>
                      <a:pt x="183" y="3339"/>
                    </a:lnTo>
                    <a:lnTo>
                      <a:pt x="183" y="3323"/>
                    </a:lnTo>
                    <a:lnTo>
                      <a:pt x="186" y="3308"/>
                    </a:lnTo>
                    <a:lnTo>
                      <a:pt x="186" y="3289"/>
                    </a:lnTo>
                    <a:lnTo>
                      <a:pt x="188" y="3270"/>
                    </a:lnTo>
                    <a:lnTo>
                      <a:pt x="190" y="3251"/>
                    </a:lnTo>
                    <a:lnTo>
                      <a:pt x="193" y="3232"/>
                    </a:lnTo>
                    <a:lnTo>
                      <a:pt x="193" y="3211"/>
                    </a:lnTo>
                    <a:lnTo>
                      <a:pt x="197" y="3190"/>
                    </a:lnTo>
                    <a:lnTo>
                      <a:pt x="197" y="3166"/>
                    </a:lnTo>
                    <a:lnTo>
                      <a:pt x="202" y="3147"/>
                    </a:lnTo>
                    <a:lnTo>
                      <a:pt x="205" y="3121"/>
                    </a:lnTo>
                    <a:lnTo>
                      <a:pt x="207" y="3097"/>
                    </a:lnTo>
                    <a:lnTo>
                      <a:pt x="209" y="3073"/>
                    </a:lnTo>
                    <a:lnTo>
                      <a:pt x="214" y="3050"/>
                    </a:lnTo>
                    <a:lnTo>
                      <a:pt x="216" y="3023"/>
                    </a:lnTo>
                    <a:lnTo>
                      <a:pt x="221" y="2997"/>
                    </a:lnTo>
                    <a:lnTo>
                      <a:pt x="226" y="2971"/>
                    </a:lnTo>
                    <a:lnTo>
                      <a:pt x="228" y="2947"/>
                    </a:lnTo>
                    <a:lnTo>
                      <a:pt x="233" y="2919"/>
                    </a:lnTo>
                    <a:lnTo>
                      <a:pt x="235" y="2893"/>
                    </a:lnTo>
                    <a:lnTo>
                      <a:pt x="240" y="2864"/>
                    </a:lnTo>
                    <a:lnTo>
                      <a:pt x="243" y="2838"/>
                    </a:lnTo>
                    <a:lnTo>
                      <a:pt x="247" y="2807"/>
                    </a:lnTo>
                    <a:lnTo>
                      <a:pt x="252" y="2781"/>
                    </a:lnTo>
                    <a:lnTo>
                      <a:pt x="257" y="2753"/>
                    </a:lnTo>
                    <a:lnTo>
                      <a:pt x="262" y="2724"/>
                    </a:lnTo>
                    <a:lnTo>
                      <a:pt x="266" y="2696"/>
                    </a:lnTo>
                    <a:lnTo>
                      <a:pt x="271" y="2667"/>
                    </a:lnTo>
                    <a:lnTo>
                      <a:pt x="276" y="2639"/>
                    </a:lnTo>
                    <a:lnTo>
                      <a:pt x="283" y="2610"/>
                    </a:lnTo>
                    <a:lnTo>
                      <a:pt x="288" y="2582"/>
                    </a:lnTo>
                    <a:lnTo>
                      <a:pt x="292" y="2553"/>
                    </a:lnTo>
                    <a:lnTo>
                      <a:pt x="300" y="2525"/>
                    </a:lnTo>
                    <a:lnTo>
                      <a:pt x="307" y="2496"/>
                    </a:lnTo>
                    <a:lnTo>
                      <a:pt x="311" y="2468"/>
                    </a:lnTo>
                    <a:lnTo>
                      <a:pt x="319" y="2439"/>
                    </a:lnTo>
                    <a:lnTo>
                      <a:pt x="326" y="2411"/>
                    </a:lnTo>
                    <a:lnTo>
                      <a:pt x="333" y="2384"/>
                    </a:lnTo>
                    <a:lnTo>
                      <a:pt x="340" y="2356"/>
                    </a:lnTo>
                    <a:lnTo>
                      <a:pt x="347" y="2330"/>
                    </a:lnTo>
                    <a:lnTo>
                      <a:pt x="354" y="2304"/>
                    </a:lnTo>
                    <a:lnTo>
                      <a:pt x="364" y="2278"/>
                    </a:lnTo>
                    <a:lnTo>
                      <a:pt x="371" y="2251"/>
                    </a:lnTo>
                    <a:lnTo>
                      <a:pt x="378" y="2225"/>
                    </a:lnTo>
                    <a:lnTo>
                      <a:pt x="385" y="2199"/>
                    </a:lnTo>
                    <a:lnTo>
                      <a:pt x="395" y="2175"/>
                    </a:lnTo>
                    <a:lnTo>
                      <a:pt x="402" y="2152"/>
                    </a:lnTo>
                    <a:lnTo>
                      <a:pt x="414" y="2128"/>
                    </a:lnTo>
                    <a:lnTo>
                      <a:pt x="421" y="2104"/>
                    </a:lnTo>
                    <a:lnTo>
                      <a:pt x="430" y="2083"/>
                    </a:lnTo>
                    <a:lnTo>
                      <a:pt x="440" y="2059"/>
                    </a:lnTo>
                    <a:lnTo>
                      <a:pt x="449" y="2038"/>
                    </a:lnTo>
                    <a:lnTo>
                      <a:pt x="456" y="2014"/>
                    </a:lnTo>
                    <a:lnTo>
                      <a:pt x="466" y="1993"/>
                    </a:lnTo>
                    <a:lnTo>
                      <a:pt x="475" y="1969"/>
                    </a:lnTo>
                    <a:lnTo>
                      <a:pt x="482" y="1945"/>
                    </a:lnTo>
                    <a:lnTo>
                      <a:pt x="492" y="1921"/>
                    </a:lnTo>
                    <a:lnTo>
                      <a:pt x="501" y="1900"/>
                    </a:lnTo>
                    <a:lnTo>
                      <a:pt x="509" y="1874"/>
                    </a:lnTo>
                    <a:lnTo>
                      <a:pt x="516" y="1852"/>
                    </a:lnTo>
                    <a:lnTo>
                      <a:pt x="523" y="1826"/>
                    </a:lnTo>
                    <a:lnTo>
                      <a:pt x="532" y="1805"/>
                    </a:lnTo>
                    <a:lnTo>
                      <a:pt x="537" y="1779"/>
                    </a:lnTo>
                    <a:lnTo>
                      <a:pt x="544" y="1757"/>
                    </a:lnTo>
                    <a:lnTo>
                      <a:pt x="551" y="1734"/>
                    </a:lnTo>
                    <a:lnTo>
                      <a:pt x="558" y="1710"/>
                    </a:lnTo>
                    <a:lnTo>
                      <a:pt x="563" y="1684"/>
                    </a:lnTo>
                    <a:lnTo>
                      <a:pt x="570" y="1660"/>
                    </a:lnTo>
                    <a:lnTo>
                      <a:pt x="575" y="1634"/>
                    </a:lnTo>
                    <a:lnTo>
                      <a:pt x="582" y="1610"/>
                    </a:lnTo>
                    <a:lnTo>
                      <a:pt x="587" y="1584"/>
                    </a:lnTo>
                    <a:lnTo>
                      <a:pt x="592" y="1558"/>
                    </a:lnTo>
                    <a:lnTo>
                      <a:pt x="596" y="1532"/>
                    </a:lnTo>
                    <a:lnTo>
                      <a:pt x="601" y="1506"/>
                    </a:lnTo>
                    <a:lnTo>
                      <a:pt x="606" y="1479"/>
                    </a:lnTo>
                    <a:lnTo>
                      <a:pt x="608" y="1451"/>
                    </a:lnTo>
                    <a:lnTo>
                      <a:pt x="613" y="1425"/>
                    </a:lnTo>
                    <a:lnTo>
                      <a:pt x="615" y="1396"/>
                    </a:lnTo>
                    <a:lnTo>
                      <a:pt x="618" y="1368"/>
                    </a:lnTo>
                    <a:lnTo>
                      <a:pt x="622" y="1339"/>
                    </a:lnTo>
                    <a:lnTo>
                      <a:pt x="625" y="1311"/>
                    </a:lnTo>
                    <a:lnTo>
                      <a:pt x="627" y="1282"/>
                    </a:lnTo>
                    <a:lnTo>
                      <a:pt x="630" y="1251"/>
                    </a:lnTo>
                    <a:lnTo>
                      <a:pt x="632" y="1221"/>
                    </a:lnTo>
                    <a:lnTo>
                      <a:pt x="632" y="1190"/>
                    </a:lnTo>
                    <a:lnTo>
                      <a:pt x="634" y="1159"/>
                    </a:lnTo>
                    <a:lnTo>
                      <a:pt x="634" y="1126"/>
                    </a:lnTo>
                    <a:lnTo>
                      <a:pt x="634" y="1095"/>
                    </a:lnTo>
                    <a:lnTo>
                      <a:pt x="634" y="1061"/>
                    </a:lnTo>
                    <a:lnTo>
                      <a:pt x="634" y="1028"/>
                    </a:lnTo>
                    <a:lnTo>
                      <a:pt x="634" y="995"/>
                    </a:lnTo>
                    <a:lnTo>
                      <a:pt x="634" y="962"/>
                    </a:lnTo>
                    <a:lnTo>
                      <a:pt x="632" y="924"/>
                    </a:lnTo>
                    <a:lnTo>
                      <a:pt x="632" y="890"/>
                    </a:lnTo>
                    <a:lnTo>
                      <a:pt x="627" y="855"/>
                    </a:lnTo>
                    <a:lnTo>
                      <a:pt x="625" y="817"/>
                    </a:lnTo>
                    <a:lnTo>
                      <a:pt x="622" y="781"/>
                    </a:lnTo>
                    <a:lnTo>
                      <a:pt x="622" y="743"/>
                    </a:lnTo>
                    <a:lnTo>
                      <a:pt x="618" y="703"/>
                    </a:lnTo>
                    <a:lnTo>
                      <a:pt x="613" y="662"/>
                    </a:lnTo>
                    <a:lnTo>
                      <a:pt x="611" y="622"/>
                    </a:lnTo>
                    <a:lnTo>
                      <a:pt x="606" y="582"/>
                    </a:lnTo>
                    <a:lnTo>
                      <a:pt x="601" y="539"/>
                    </a:lnTo>
                    <a:lnTo>
                      <a:pt x="596" y="498"/>
                    </a:lnTo>
                    <a:lnTo>
                      <a:pt x="592" y="456"/>
                    </a:lnTo>
                    <a:lnTo>
                      <a:pt x="587" y="413"/>
                    </a:lnTo>
                    <a:lnTo>
                      <a:pt x="580" y="368"/>
                    </a:lnTo>
                    <a:lnTo>
                      <a:pt x="573" y="323"/>
                    </a:lnTo>
                    <a:lnTo>
                      <a:pt x="565" y="275"/>
                    </a:lnTo>
                    <a:lnTo>
                      <a:pt x="558" y="228"/>
                    </a:lnTo>
                    <a:lnTo>
                      <a:pt x="551" y="180"/>
                    </a:lnTo>
                    <a:lnTo>
                      <a:pt x="542" y="133"/>
                    </a:lnTo>
                    <a:lnTo>
                      <a:pt x="535" y="83"/>
                    </a:lnTo>
                    <a:lnTo>
                      <a:pt x="525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900"/>
              <p:cNvSpPr>
                <a:spLocks noChangeAspect="1"/>
              </p:cNvSpPr>
              <p:nvPr/>
            </p:nvSpPr>
            <p:spPr bwMode="auto">
              <a:xfrm>
                <a:off x="2964" y="3804"/>
                <a:ext cx="2225" cy="1758"/>
              </a:xfrm>
              <a:custGeom>
                <a:avLst/>
                <a:gdLst>
                  <a:gd name="T0" fmla="*/ 2082 w 2225"/>
                  <a:gd name="T1" fmla="*/ 0 h 1758"/>
                  <a:gd name="T2" fmla="*/ 1980 w 2225"/>
                  <a:gd name="T3" fmla="*/ 0 h 1758"/>
                  <a:gd name="T4" fmla="*/ 1821 w 2225"/>
                  <a:gd name="T5" fmla="*/ 12 h 1758"/>
                  <a:gd name="T6" fmla="*/ 1615 w 2225"/>
                  <a:gd name="T7" fmla="*/ 43 h 1758"/>
                  <a:gd name="T8" fmla="*/ 1375 w 2225"/>
                  <a:gd name="T9" fmla="*/ 97 h 1758"/>
                  <a:gd name="T10" fmla="*/ 1116 w 2225"/>
                  <a:gd name="T11" fmla="*/ 185 h 1758"/>
                  <a:gd name="T12" fmla="*/ 850 w 2225"/>
                  <a:gd name="T13" fmla="*/ 316 h 1758"/>
                  <a:gd name="T14" fmla="*/ 591 w 2225"/>
                  <a:gd name="T15" fmla="*/ 499 h 1758"/>
                  <a:gd name="T16" fmla="*/ 349 w 2225"/>
                  <a:gd name="T17" fmla="*/ 741 h 1758"/>
                  <a:gd name="T18" fmla="*/ 140 w 2225"/>
                  <a:gd name="T19" fmla="*/ 1050 h 1758"/>
                  <a:gd name="T20" fmla="*/ 164 w 2225"/>
                  <a:gd name="T21" fmla="*/ 1423 h 1758"/>
                  <a:gd name="T22" fmla="*/ 290 w 2225"/>
                  <a:gd name="T23" fmla="*/ 1135 h 1758"/>
                  <a:gd name="T24" fmla="*/ 446 w 2225"/>
                  <a:gd name="T25" fmla="*/ 898 h 1758"/>
                  <a:gd name="T26" fmla="*/ 627 w 2225"/>
                  <a:gd name="T27" fmla="*/ 701 h 1758"/>
                  <a:gd name="T28" fmla="*/ 819 w 2225"/>
                  <a:gd name="T29" fmla="*/ 546 h 1758"/>
                  <a:gd name="T30" fmla="*/ 1021 w 2225"/>
                  <a:gd name="T31" fmla="*/ 423 h 1758"/>
                  <a:gd name="T32" fmla="*/ 1223 w 2225"/>
                  <a:gd name="T33" fmla="*/ 330 h 1758"/>
                  <a:gd name="T34" fmla="*/ 1417 w 2225"/>
                  <a:gd name="T35" fmla="*/ 263 h 1758"/>
                  <a:gd name="T36" fmla="*/ 1605 w 2225"/>
                  <a:gd name="T37" fmla="*/ 221 h 1758"/>
                  <a:gd name="T38" fmla="*/ 1769 w 2225"/>
                  <a:gd name="T39" fmla="*/ 192 h 1758"/>
                  <a:gd name="T40" fmla="*/ 1909 w 2225"/>
                  <a:gd name="T41" fmla="*/ 180 h 1758"/>
                  <a:gd name="T42" fmla="*/ 1975 w 2225"/>
                  <a:gd name="T43" fmla="*/ 195 h 1758"/>
                  <a:gd name="T44" fmla="*/ 1949 w 2225"/>
                  <a:gd name="T45" fmla="*/ 252 h 1758"/>
                  <a:gd name="T46" fmla="*/ 1916 w 2225"/>
                  <a:gd name="T47" fmla="*/ 318 h 1758"/>
                  <a:gd name="T48" fmla="*/ 1876 w 2225"/>
                  <a:gd name="T49" fmla="*/ 394 h 1758"/>
                  <a:gd name="T50" fmla="*/ 1828 w 2225"/>
                  <a:gd name="T51" fmla="*/ 473 h 1758"/>
                  <a:gd name="T52" fmla="*/ 1774 w 2225"/>
                  <a:gd name="T53" fmla="*/ 563 h 1758"/>
                  <a:gd name="T54" fmla="*/ 1707 w 2225"/>
                  <a:gd name="T55" fmla="*/ 651 h 1758"/>
                  <a:gd name="T56" fmla="*/ 1636 w 2225"/>
                  <a:gd name="T57" fmla="*/ 746 h 1758"/>
                  <a:gd name="T58" fmla="*/ 1553 w 2225"/>
                  <a:gd name="T59" fmla="*/ 841 h 1758"/>
                  <a:gd name="T60" fmla="*/ 1463 w 2225"/>
                  <a:gd name="T61" fmla="*/ 936 h 1758"/>
                  <a:gd name="T62" fmla="*/ 1358 w 2225"/>
                  <a:gd name="T63" fmla="*/ 1031 h 1758"/>
                  <a:gd name="T64" fmla="*/ 1220 w 2225"/>
                  <a:gd name="T65" fmla="*/ 1142 h 1758"/>
                  <a:gd name="T66" fmla="*/ 1057 w 2225"/>
                  <a:gd name="T67" fmla="*/ 1247 h 1758"/>
                  <a:gd name="T68" fmla="*/ 890 w 2225"/>
                  <a:gd name="T69" fmla="*/ 1337 h 1758"/>
                  <a:gd name="T70" fmla="*/ 722 w 2225"/>
                  <a:gd name="T71" fmla="*/ 1408 h 1758"/>
                  <a:gd name="T72" fmla="*/ 560 w 2225"/>
                  <a:gd name="T73" fmla="*/ 1463 h 1758"/>
                  <a:gd name="T74" fmla="*/ 413 w 2225"/>
                  <a:gd name="T75" fmla="*/ 1506 h 1758"/>
                  <a:gd name="T76" fmla="*/ 280 w 2225"/>
                  <a:gd name="T77" fmla="*/ 1539 h 1758"/>
                  <a:gd name="T78" fmla="*/ 166 w 2225"/>
                  <a:gd name="T79" fmla="*/ 1560 h 1758"/>
                  <a:gd name="T80" fmla="*/ 78 w 2225"/>
                  <a:gd name="T81" fmla="*/ 1572 h 1758"/>
                  <a:gd name="T82" fmla="*/ 21 w 2225"/>
                  <a:gd name="T83" fmla="*/ 1579 h 1758"/>
                  <a:gd name="T84" fmla="*/ 19 w 2225"/>
                  <a:gd name="T85" fmla="*/ 1755 h 1758"/>
                  <a:gd name="T86" fmla="*/ 69 w 2225"/>
                  <a:gd name="T87" fmla="*/ 1748 h 1758"/>
                  <a:gd name="T88" fmla="*/ 150 w 2225"/>
                  <a:gd name="T89" fmla="*/ 1739 h 1758"/>
                  <a:gd name="T90" fmla="*/ 259 w 2225"/>
                  <a:gd name="T91" fmla="*/ 1720 h 1758"/>
                  <a:gd name="T92" fmla="*/ 392 w 2225"/>
                  <a:gd name="T93" fmla="*/ 1691 h 1758"/>
                  <a:gd name="T94" fmla="*/ 546 w 2225"/>
                  <a:gd name="T95" fmla="*/ 1653 h 1758"/>
                  <a:gd name="T96" fmla="*/ 708 w 2225"/>
                  <a:gd name="T97" fmla="*/ 1598 h 1758"/>
                  <a:gd name="T98" fmla="*/ 883 w 2225"/>
                  <a:gd name="T99" fmla="*/ 1530 h 1758"/>
                  <a:gd name="T100" fmla="*/ 1061 w 2225"/>
                  <a:gd name="T101" fmla="*/ 1444 h 1758"/>
                  <a:gd name="T102" fmla="*/ 1237 w 2225"/>
                  <a:gd name="T103" fmla="*/ 1342 h 1758"/>
                  <a:gd name="T104" fmla="*/ 1408 w 2225"/>
                  <a:gd name="T105" fmla="*/ 1216 h 1758"/>
                  <a:gd name="T106" fmla="*/ 1565 w 2225"/>
                  <a:gd name="T107" fmla="*/ 1076 h 1758"/>
                  <a:gd name="T108" fmla="*/ 1700 w 2225"/>
                  <a:gd name="T109" fmla="*/ 936 h 1758"/>
                  <a:gd name="T110" fmla="*/ 1816 w 2225"/>
                  <a:gd name="T111" fmla="*/ 798 h 1758"/>
                  <a:gd name="T112" fmla="*/ 1914 w 2225"/>
                  <a:gd name="T113" fmla="*/ 663 h 1758"/>
                  <a:gd name="T114" fmla="*/ 1994 w 2225"/>
                  <a:gd name="T115" fmla="*/ 534 h 1758"/>
                  <a:gd name="T116" fmla="*/ 2059 w 2225"/>
                  <a:gd name="T117" fmla="*/ 420 h 1758"/>
                  <a:gd name="T118" fmla="*/ 2108 w 2225"/>
                  <a:gd name="T119" fmla="*/ 318 h 1758"/>
                  <a:gd name="T120" fmla="*/ 2149 w 2225"/>
                  <a:gd name="T121" fmla="*/ 233 h 1758"/>
                  <a:gd name="T122" fmla="*/ 2173 w 2225"/>
                  <a:gd name="T123" fmla="*/ 168 h 1758"/>
                  <a:gd name="T124" fmla="*/ 2192 w 2225"/>
                  <a:gd name="T125" fmla="*/ 116 h 1758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225"/>
                  <a:gd name="T190" fmla="*/ 0 h 1758"/>
                  <a:gd name="T191" fmla="*/ 2225 w 2225"/>
                  <a:gd name="T192" fmla="*/ 1758 h 1758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225" h="1758">
                    <a:moveTo>
                      <a:pt x="2118" y="2"/>
                    </a:moveTo>
                    <a:lnTo>
                      <a:pt x="2113" y="2"/>
                    </a:lnTo>
                    <a:lnTo>
                      <a:pt x="2108" y="2"/>
                    </a:lnTo>
                    <a:lnTo>
                      <a:pt x="2101" y="0"/>
                    </a:lnTo>
                    <a:lnTo>
                      <a:pt x="2094" y="0"/>
                    </a:lnTo>
                    <a:lnTo>
                      <a:pt x="2082" y="0"/>
                    </a:lnTo>
                    <a:lnTo>
                      <a:pt x="2070" y="0"/>
                    </a:lnTo>
                    <a:lnTo>
                      <a:pt x="2056" y="0"/>
                    </a:lnTo>
                    <a:lnTo>
                      <a:pt x="2042" y="0"/>
                    </a:lnTo>
                    <a:lnTo>
                      <a:pt x="2021" y="0"/>
                    </a:lnTo>
                    <a:lnTo>
                      <a:pt x="2002" y="0"/>
                    </a:lnTo>
                    <a:lnTo>
                      <a:pt x="1980" y="0"/>
                    </a:lnTo>
                    <a:lnTo>
                      <a:pt x="1959" y="2"/>
                    </a:lnTo>
                    <a:lnTo>
                      <a:pt x="1933" y="2"/>
                    </a:lnTo>
                    <a:lnTo>
                      <a:pt x="1907" y="5"/>
                    </a:lnTo>
                    <a:lnTo>
                      <a:pt x="1880" y="7"/>
                    </a:lnTo>
                    <a:lnTo>
                      <a:pt x="1852" y="9"/>
                    </a:lnTo>
                    <a:lnTo>
                      <a:pt x="1821" y="12"/>
                    </a:lnTo>
                    <a:lnTo>
                      <a:pt x="1788" y="16"/>
                    </a:lnTo>
                    <a:lnTo>
                      <a:pt x="1755" y="19"/>
                    </a:lnTo>
                    <a:lnTo>
                      <a:pt x="1724" y="24"/>
                    </a:lnTo>
                    <a:lnTo>
                      <a:pt x="1688" y="28"/>
                    </a:lnTo>
                    <a:lnTo>
                      <a:pt x="1653" y="33"/>
                    </a:lnTo>
                    <a:lnTo>
                      <a:pt x="1615" y="43"/>
                    </a:lnTo>
                    <a:lnTo>
                      <a:pt x="1577" y="50"/>
                    </a:lnTo>
                    <a:lnTo>
                      <a:pt x="1539" y="57"/>
                    </a:lnTo>
                    <a:lnTo>
                      <a:pt x="1501" y="66"/>
                    </a:lnTo>
                    <a:lnTo>
                      <a:pt x="1458" y="76"/>
                    </a:lnTo>
                    <a:lnTo>
                      <a:pt x="1417" y="85"/>
                    </a:lnTo>
                    <a:lnTo>
                      <a:pt x="1375" y="97"/>
                    </a:lnTo>
                    <a:lnTo>
                      <a:pt x="1334" y="109"/>
                    </a:lnTo>
                    <a:lnTo>
                      <a:pt x="1292" y="123"/>
                    </a:lnTo>
                    <a:lnTo>
                      <a:pt x="1249" y="138"/>
                    </a:lnTo>
                    <a:lnTo>
                      <a:pt x="1206" y="152"/>
                    </a:lnTo>
                    <a:lnTo>
                      <a:pt x="1161" y="168"/>
                    </a:lnTo>
                    <a:lnTo>
                      <a:pt x="1116" y="185"/>
                    </a:lnTo>
                    <a:lnTo>
                      <a:pt x="1073" y="206"/>
                    </a:lnTo>
                    <a:lnTo>
                      <a:pt x="1028" y="225"/>
                    </a:lnTo>
                    <a:lnTo>
                      <a:pt x="983" y="247"/>
                    </a:lnTo>
                    <a:lnTo>
                      <a:pt x="940" y="268"/>
                    </a:lnTo>
                    <a:lnTo>
                      <a:pt x="895" y="292"/>
                    </a:lnTo>
                    <a:lnTo>
                      <a:pt x="850" y="316"/>
                    </a:lnTo>
                    <a:lnTo>
                      <a:pt x="807" y="344"/>
                    </a:lnTo>
                    <a:lnTo>
                      <a:pt x="762" y="370"/>
                    </a:lnTo>
                    <a:lnTo>
                      <a:pt x="719" y="404"/>
                    </a:lnTo>
                    <a:lnTo>
                      <a:pt x="677" y="432"/>
                    </a:lnTo>
                    <a:lnTo>
                      <a:pt x="634" y="465"/>
                    </a:lnTo>
                    <a:lnTo>
                      <a:pt x="591" y="499"/>
                    </a:lnTo>
                    <a:lnTo>
                      <a:pt x="551" y="537"/>
                    </a:lnTo>
                    <a:lnTo>
                      <a:pt x="508" y="572"/>
                    </a:lnTo>
                    <a:lnTo>
                      <a:pt x="468" y="613"/>
                    </a:lnTo>
                    <a:lnTo>
                      <a:pt x="425" y="653"/>
                    </a:lnTo>
                    <a:lnTo>
                      <a:pt x="387" y="698"/>
                    </a:lnTo>
                    <a:lnTo>
                      <a:pt x="349" y="741"/>
                    </a:lnTo>
                    <a:lnTo>
                      <a:pt x="311" y="788"/>
                    </a:lnTo>
                    <a:lnTo>
                      <a:pt x="275" y="836"/>
                    </a:lnTo>
                    <a:lnTo>
                      <a:pt x="242" y="886"/>
                    </a:lnTo>
                    <a:lnTo>
                      <a:pt x="204" y="938"/>
                    </a:lnTo>
                    <a:lnTo>
                      <a:pt x="173" y="993"/>
                    </a:lnTo>
                    <a:lnTo>
                      <a:pt x="140" y="1050"/>
                    </a:lnTo>
                    <a:lnTo>
                      <a:pt x="109" y="1107"/>
                    </a:lnTo>
                    <a:lnTo>
                      <a:pt x="78" y="1166"/>
                    </a:lnTo>
                    <a:lnTo>
                      <a:pt x="52" y="1230"/>
                    </a:lnTo>
                    <a:lnTo>
                      <a:pt x="24" y="1294"/>
                    </a:lnTo>
                    <a:lnTo>
                      <a:pt x="0" y="1363"/>
                    </a:lnTo>
                    <a:lnTo>
                      <a:pt x="164" y="1423"/>
                    </a:lnTo>
                    <a:lnTo>
                      <a:pt x="180" y="1370"/>
                    </a:lnTo>
                    <a:lnTo>
                      <a:pt x="202" y="1321"/>
                    </a:lnTo>
                    <a:lnTo>
                      <a:pt x="221" y="1271"/>
                    </a:lnTo>
                    <a:lnTo>
                      <a:pt x="245" y="1226"/>
                    </a:lnTo>
                    <a:lnTo>
                      <a:pt x="266" y="1180"/>
                    </a:lnTo>
                    <a:lnTo>
                      <a:pt x="290" y="1135"/>
                    </a:lnTo>
                    <a:lnTo>
                      <a:pt x="313" y="1092"/>
                    </a:lnTo>
                    <a:lnTo>
                      <a:pt x="340" y="1052"/>
                    </a:lnTo>
                    <a:lnTo>
                      <a:pt x="366" y="1009"/>
                    </a:lnTo>
                    <a:lnTo>
                      <a:pt x="392" y="971"/>
                    </a:lnTo>
                    <a:lnTo>
                      <a:pt x="418" y="933"/>
                    </a:lnTo>
                    <a:lnTo>
                      <a:pt x="446" y="898"/>
                    </a:lnTo>
                    <a:lnTo>
                      <a:pt x="475" y="860"/>
                    </a:lnTo>
                    <a:lnTo>
                      <a:pt x="503" y="826"/>
                    </a:lnTo>
                    <a:lnTo>
                      <a:pt x="534" y="793"/>
                    </a:lnTo>
                    <a:lnTo>
                      <a:pt x="565" y="765"/>
                    </a:lnTo>
                    <a:lnTo>
                      <a:pt x="596" y="731"/>
                    </a:lnTo>
                    <a:lnTo>
                      <a:pt x="627" y="701"/>
                    </a:lnTo>
                    <a:lnTo>
                      <a:pt x="658" y="672"/>
                    </a:lnTo>
                    <a:lnTo>
                      <a:pt x="689" y="646"/>
                    </a:lnTo>
                    <a:lnTo>
                      <a:pt x="719" y="617"/>
                    </a:lnTo>
                    <a:lnTo>
                      <a:pt x="753" y="594"/>
                    </a:lnTo>
                    <a:lnTo>
                      <a:pt x="786" y="568"/>
                    </a:lnTo>
                    <a:lnTo>
                      <a:pt x="819" y="546"/>
                    </a:lnTo>
                    <a:lnTo>
                      <a:pt x="852" y="522"/>
                    </a:lnTo>
                    <a:lnTo>
                      <a:pt x="886" y="501"/>
                    </a:lnTo>
                    <a:lnTo>
                      <a:pt x="919" y="480"/>
                    </a:lnTo>
                    <a:lnTo>
                      <a:pt x="952" y="461"/>
                    </a:lnTo>
                    <a:lnTo>
                      <a:pt x="985" y="439"/>
                    </a:lnTo>
                    <a:lnTo>
                      <a:pt x="1021" y="423"/>
                    </a:lnTo>
                    <a:lnTo>
                      <a:pt x="1054" y="406"/>
                    </a:lnTo>
                    <a:lnTo>
                      <a:pt x="1090" y="389"/>
                    </a:lnTo>
                    <a:lnTo>
                      <a:pt x="1121" y="373"/>
                    </a:lnTo>
                    <a:lnTo>
                      <a:pt x="1156" y="359"/>
                    </a:lnTo>
                    <a:lnTo>
                      <a:pt x="1190" y="342"/>
                    </a:lnTo>
                    <a:lnTo>
                      <a:pt x="1223" y="330"/>
                    </a:lnTo>
                    <a:lnTo>
                      <a:pt x="1254" y="316"/>
                    </a:lnTo>
                    <a:lnTo>
                      <a:pt x="1289" y="306"/>
                    </a:lnTo>
                    <a:lnTo>
                      <a:pt x="1323" y="294"/>
                    </a:lnTo>
                    <a:lnTo>
                      <a:pt x="1356" y="285"/>
                    </a:lnTo>
                    <a:lnTo>
                      <a:pt x="1387" y="273"/>
                    </a:lnTo>
                    <a:lnTo>
                      <a:pt x="1417" y="263"/>
                    </a:lnTo>
                    <a:lnTo>
                      <a:pt x="1451" y="254"/>
                    </a:lnTo>
                    <a:lnTo>
                      <a:pt x="1484" y="247"/>
                    </a:lnTo>
                    <a:lnTo>
                      <a:pt x="1512" y="240"/>
                    </a:lnTo>
                    <a:lnTo>
                      <a:pt x="1543" y="233"/>
                    </a:lnTo>
                    <a:lnTo>
                      <a:pt x="1574" y="225"/>
                    </a:lnTo>
                    <a:lnTo>
                      <a:pt x="1605" y="221"/>
                    </a:lnTo>
                    <a:lnTo>
                      <a:pt x="1631" y="214"/>
                    </a:lnTo>
                    <a:lnTo>
                      <a:pt x="1662" y="209"/>
                    </a:lnTo>
                    <a:lnTo>
                      <a:pt x="1688" y="204"/>
                    </a:lnTo>
                    <a:lnTo>
                      <a:pt x="1717" y="199"/>
                    </a:lnTo>
                    <a:lnTo>
                      <a:pt x="1743" y="197"/>
                    </a:lnTo>
                    <a:lnTo>
                      <a:pt x="1769" y="192"/>
                    </a:lnTo>
                    <a:lnTo>
                      <a:pt x="1793" y="190"/>
                    </a:lnTo>
                    <a:lnTo>
                      <a:pt x="1819" y="187"/>
                    </a:lnTo>
                    <a:lnTo>
                      <a:pt x="1843" y="183"/>
                    </a:lnTo>
                    <a:lnTo>
                      <a:pt x="1866" y="183"/>
                    </a:lnTo>
                    <a:lnTo>
                      <a:pt x="1888" y="180"/>
                    </a:lnTo>
                    <a:lnTo>
                      <a:pt x="1909" y="180"/>
                    </a:lnTo>
                    <a:lnTo>
                      <a:pt x="1930" y="178"/>
                    </a:lnTo>
                    <a:lnTo>
                      <a:pt x="1949" y="178"/>
                    </a:lnTo>
                    <a:lnTo>
                      <a:pt x="1966" y="178"/>
                    </a:lnTo>
                    <a:lnTo>
                      <a:pt x="1985" y="178"/>
                    </a:lnTo>
                    <a:lnTo>
                      <a:pt x="1980" y="185"/>
                    </a:lnTo>
                    <a:lnTo>
                      <a:pt x="1975" y="195"/>
                    </a:lnTo>
                    <a:lnTo>
                      <a:pt x="1971" y="202"/>
                    </a:lnTo>
                    <a:lnTo>
                      <a:pt x="1968" y="211"/>
                    </a:lnTo>
                    <a:lnTo>
                      <a:pt x="1964" y="221"/>
                    </a:lnTo>
                    <a:lnTo>
                      <a:pt x="1959" y="230"/>
                    </a:lnTo>
                    <a:lnTo>
                      <a:pt x="1954" y="240"/>
                    </a:lnTo>
                    <a:lnTo>
                      <a:pt x="1949" y="252"/>
                    </a:lnTo>
                    <a:lnTo>
                      <a:pt x="1945" y="261"/>
                    </a:lnTo>
                    <a:lnTo>
                      <a:pt x="1940" y="273"/>
                    </a:lnTo>
                    <a:lnTo>
                      <a:pt x="1933" y="285"/>
                    </a:lnTo>
                    <a:lnTo>
                      <a:pt x="1928" y="294"/>
                    </a:lnTo>
                    <a:lnTo>
                      <a:pt x="1921" y="306"/>
                    </a:lnTo>
                    <a:lnTo>
                      <a:pt x="1916" y="318"/>
                    </a:lnTo>
                    <a:lnTo>
                      <a:pt x="1909" y="330"/>
                    </a:lnTo>
                    <a:lnTo>
                      <a:pt x="1904" y="344"/>
                    </a:lnTo>
                    <a:lnTo>
                      <a:pt x="1897" y="356"/>
                    </a:lnTo>
                    <a:lnTo>
                      <a:pt x="1890" y="368"/>
                    </a:lnTo>
                    <a:lnTo>
                      <a:pt x="1883" y="380"/>
                    </a:lnTo>
                    <a:lnTo>
                      <a:pt x="1876" y="394"/>
                    </a:lnTo>
                    <a:lnTo>
                      <a:pt x="1866" y="406"/>
                    </a:lnTo>
                    <a:lnTo>
                      <a:pt x="1859" y="420"/>
                    </a:lnTo>
                    <a:lnTo>
                      <a:pt x="1852" y="432"/>
                    </a:lnTo>
                    <a:lnTo>
                      <a:pt x="1845" y="446"/>
                    </a:lnTo>
                    <a:lnTo>
                      <a:pt x="1835" y="461"/>
                    </a:lnTo>
                    <a:lnTo>
                      <a:pt x="1828" y="473"/>
                    </a:lnTo>
                    <a:lnTo>
                      <a:pt x="1819" y="487"/>
                    </a:lnTo>
                    <a:lnTo>
                      <a:pt x="1812" y="501"/>
                    </a:lnTo>
                    <a:lnTo>
                      <a:pt x="1802" y="518"/>
                    </a:lnTo>
                    <a:lnTo>
                      <a:pt x="1793" y="532"/>
                    </a:lnTo>
                    <a:lnTo>
                      <a:pt x="1783" y="546"/>
                    </a:lnTo>
                    <a:lnTo>
                      <a:pt x="1774" y="563"/>
                    </a:lnTo>
                    <a:lnTo>
                      <a:pt x="1762" y="575"/>
                    </a:lnTo>
                    <a:lnTo>
                      <a:pt x="1752" y="591"/>
                    </a:lnTo>
                    <a:lnTo>
                      <a:pt x="1743" y="606"/>
                    </a:lnTo>
                    <a:lnTo>
                      <a:pt x="1731" y="620"/>
                    </a:lnTo>
                    <a:lnTo>
                      <a:pt x="1719" y="636"/>
                    </a:lnTo>
                    <a:lnTo>
                      <a:pt x="1707" y="651"/>
                    </a:lnTo>
                    <a:lnTo>
                      <a:pt x="1698" y="667"/>
                    </a:lnTo>
                    <a:lnTo>
                      <a:pt x="1686" y="684"/>
                    </a:lnTo>
                    <a:lnTo>
                      <a:pt x="1672" y="698"/>
                    </a:lnTo>
                    <a:lnTo>
                      <a:pt x="1662" y="712"/>
                    </a:lnTo>
                    <a:lnTo>
                      <a:pt x="1648" y="729"/>
                    </a:lnTo>
                    <a:lnTo>
                      <a:pt x="1636" y="746"/>
                    </a:lnTo>
                    <a:lnTo>
                      <a:pt x="1622" y="760"/>
                    </a:lnTo>
                    <a:lnTo>
                      <a:pt x="1610" y="777"/>
                    </a:lnTo>
                    <a:lnTo>
                      <a:pt x="1596" y="793"/>
                    </a:lnTo>
                    <a:lnTo>
                      <a:pt x="1584" y="807"/>
                    </a:lnTo>
                    <a:lnTo>
                      <a:pt x="1567" y="824"/>
                    </a:lnTo>
                    <a:lnTo>
                      <a:pt x="1553" y="841"/>
                    </a:lnTo>
                    <a:lnTo>
                      <a:pt x="1539" y="855"/>
                    </a:lnTo>
                    <a:lnTo>
                      <a:pt x="1524" y="872"/>
                    </a:lnTo>
                    <a:lnTo>
                      <a:pt x="1508" y="886"/>
                    </a:lnTo>
                    <a:lnTo>
                      <a:pt x="1493" y="902"/>
                    </a:lnTo>
                    <a:lnTo>
                      <a:pt x="1477" y="919"/>
                    </a:lnTo>
                    <a:lnTo>
                      <a:pt x="1463" y="936"/>
                    </a:lnTo>
                    <a:lnTo>
                      <a:pt x="1444" y="950"/>
                    </a:lnTo>
                    <a:lnTo>
                      <a:pt x="1429" y="967"/>
                    </a:lnTo>
                    <a:lnTo>
                      <a:pt x="1410" y="983"/>
                    </a:lnTo>
                    <a:lnTo>
                      <a:pt x="1396" y="1000"/>
                    </a:lnTo>
                    <a:lnTo>
                      <a:pt x="1377" y="1014"/>
                    </a:lnTo>
                    <a:lnTo>
                      <a:pt x="1358" y="1031"/>
                    </a:lnTo>
                    <a:lnTo>
                      <a:pt x="1342" y="1047"/>
                    </a:lnTo>
                    <a:lnTo>
                      <a:pt x="1325" y="1062"/>
                    </a:lnTo>
                    <a:lnTo>
                      <a:pt x="1299" y="1083"/>
                    </a:lnTo>
                    <a:lnTo>
                      <a:pt x="1273" y="1104"/>
                    </a:lnTo>
                    <a:lnTo>
                      <a:pt x="1247" y="1123"/>
                    </a:lnTo>
                    <a:lnTo>
                      <a:pt x="1220" y="1142"/>
                    </a:lnTo>
                    <a:lnTo>
                      <a:pt x="1192" y="1161"/>
                    </a:lnTo>
                    <a:lnTo>
                      <a:pt x="1166" y="1180"/>
                    </a:lnTo>
                    <a:lnTo>
                      <a:pt x="1137" y="1197"/>
                    </a:lnTo>
                    <a:lnTo>
                      <a:pt x="1111" y="1216"/>
                    </a:lnTo>
                    <a:lnTo>
                      <a:pt x="1083" y="1233"/>
                    </a:lnTo>
                    <a:lnTo>
                      <a:pt x="1057" y="1247"/>
                    </a:lnTo>
                    <a:lnTo>
                      <a:pt x="1028" y="1264"/>
                    </a:lnTo>
                    <a:lnTo>
                      <a:pt x="1000" y="1280"/>
                    </a:lnTo>
                    <a:lnTo>
                      <a:pt x="971" y="1294"/>
                    </a:lnTo>
                    <a:lnTo>
                      <a:pt x="945" y="1309"/>
                    </a:lnTo>
                    <a:lnTo>
                      <a:pt x="916" y="1323"/>
                    </a:lnTo>
                    <a:lnTo>
                      <a:pt x="890" y="1337"/>
                    </a:lnTo>
                    <a:lnTo>
                      <a:pt x="862" y="1349"/>
                    </a:lnTo>
                    <a:lnTo>
                      <a:pt x="833" y="1361"/>
                    </a:lnTo>
                    <a:lnTo>
                      <a:pt x="805" y="1373"/>
                    </a:lnTo>
                    <a:lnTo>
                      <a:pt x="779" y="1385"/>
                    </a:lnTo>
                    <a:lnTo>
                      <a:pt x="748" y="1397"/>
                    </a:lnTo>
                    <a:lnTo>
                      <a:pt x="722" y="1408"/>
                    </a:lnTo>
                    <a:lnTo>
                      <a:pt x="693" y="1418"/>
                    </a:lnTo>
                    <a:lnTo>
                      <a:pt x="670" y="1430"/>
                    </a:lnTo>
                    <a:lnTo>
                      <a:pt x="641" y="1437"/>
                    </a:lnTo>
                    <a:lnTo>
                      <a:pt x="613" y="1446"/>
                    </a:lnTo>
                    <a:lnTo>
                      <a:pt x="589" y="1456"/>
                    </a:lnTo>
                    <a:lnTo>
                      <a:pt x="560" y="1463"/>
                    </a:lnTo>
                    <a:lnTo>
                      <a:pt x="534" y="1470"/>
                    </a:lnTo>
                    <a:lnTo>
                      <a:pt x="510" y="1477"/>
                    </a:lnTo>
                    <a:lnTo>
                      <a:pt x="487" y="1487"/>
                    </a:lnTo>
                    <a:lnTo>
                      <a:pt x="463" y="1494"/>
                    </a:lnTo>
                    <a:lnTo>
                      <a:pt x="437" y="1499"/>
                    </a:lnTo>
                    <a:lnTo>
                      <a:pt x="413" y="1506"/>
                    </a:lnTo>
                    <a:lnTo>
                      <a:pt x="389" y="1513"/>
                    </a:lnTo>
                    <a:lnTo>
                      <a:pt x="366" y="1518"/>
                    </a:lnTo>
                    <a:lnTo>
                      <a:pt x="342" y="1522"/>
                    </a:lnTo>
                    <a:lnTo>
                      <a:pt x="321" y="1527"/>
                    </a:lnTo>
                    <a:lnTo>
                      <a:pt x="299" y="1534"/>
                    </a:lnTo>
                    <a:lnTo>
                      <a:pt x="280" y="1539"/>
                    </a:lnTo>
                    <a:lnTo>
                      <a:pt x="256" y="1541"/>
                    </a:lnTo>
                    <a:lnTo>
                      <a:pt x="237" y="1546"/>
                    </a:lnTo>
                    <a:lnTo>
                      <a:pt x="218" y="1549"/>
                    </a:lnTo>
                    <a:lnTo>
                      <a:pt x="202" y="1553"/>
                    </a:lnTo>
                    <a:lnTo>
                      <a:pt x="183" y="1556"/>
                    </a:lnTo>
                    <a:lnTo>
                      <a:pt x="166" y="1560"/>
                    </a:lnTo>
                    <a:lnTo>
                      <a:pt x="150" y="1563"/>
                    </a:lnTo>
                    <a:lnTo>
                      <a:pt x="135" y="1565"/>
                    </a:lnTo>
                    <a:lnTo>
                      <a:pt x="119" y="1568"/>
                    </a:lnTo>
                    <a:lnTo>
                      <a:pt x="104" y="1570"/>
                    </a:lnTo>
                    <a:lnTo>
                      <a:pt x="90" y="1570"/>
                    </a:lnTo>
                    <a:lnTo>
                      <a:pt x="78" y="1572"/>
                    </a:lnTo>
                    <a:lnTo>
                      <a:pt x="66" y="1572"/>
                    </a:lnTo>
                    <a:lnTo>
                      <a:pt x="57" y="1575"/>
                    </a:lnTo>
                    <a:lnTo>
                      <a:pt x="45" y="1575"/>
                    </a:lnTo>
                    <a:lnTo>
                      <a:pt x="38" y="1577"/>
                    </a:lnTo>
                    <a:lnTo>
                      <a:pt x="28" y="1577"/>
                    </a:lnTo>
                    <a:lnTo>
                      <a:pt x="21" y="1579"/>
                    </a:lnTo>
                    <a:lnTo>
                      <a:pt x="14" y="1579"/>
                    </a:lnTo>
                    <a:lnTo>
                      <a:pt x="9" y="1582"/>
                    </a:lnTo>
                    <a:lnTo>
                      <a:pt x="2" y="1582"/>
                    </a:lnTo>
                    <a:lnTo>
                      <a:pt x="2" y="1584"/>
                    </a:lnTo>
                    <a:lnTo>
                      <a:pt x="14" y="1758"/>
                    </a:lnTo>
                    <a:lnTo>
                      <a:pt x="19" y="1755"/>
                    </a:lnTo>
                    <a:lnTo>
                      <a:pt x="28" y="1755"/>
                    </a:lnTo>
                    <a:lnTo>
                      <a:pt x="36" y="1753"/>
                    </a:lnTo>
                    <a:lnTo>
                      <a:pt x="43" y="1753"/>
                    </a:lnTo>
                    <a:lnTo>
                      <a:pt x="50" y="1750"/>
                    </a:lnTo>
                    <a:lnTo>
                      <a:pt x="62" y="1750"/>
                    </a:lnTo>
                    <a:lnTo>
                      <a:pt x="69" y="1748"/>
                    </a:lnTo>
                    <a:lnTo>
                      <a:pt x="83" y="1748"/>
                    </a:lnTo>
                    <a:lnTo>
                      <a:pt x="93" y="1746"/>
                    </a:lnTo>
                    <a:lnTo>
                      <a:pt x="107" y="1746"/>
                    </a:lnTo>
                    <a:lnTo>
                      <a:pt x="119" y="1743"/>
                    </a:lnTo>
                    <a:lnTo>
                      <a:pt x="135" y="1741"/>
                    </a:lnTo>
                    <a:lnTo>
                      <a:pt x="150" y="1739"/>
                    </a:lnTo>
                    <a:lnTo>
                      <a:pt x="169" y="1739"/>
                    </a:lnTo>
                    <a:lnTo>
                      <a:pt x="183" y="1734"/>
                    </a:lnTo>
                    <a:lnTo>
                      <a:pt x="202" y="1731"/>
                    </a:lnTo>
                    <a:lnTo>
                      <a:pt x="221" y="1727"/>
                    </a:lnTo>
                    <a:lnTo>
                      <a:pt x="240" y="1724"/>
                    </a:lnTo>
                    <a:lnTo>
                      <a:pt x="259" y="1720"/>
                    </a:lnTo>
                    <a:lnTo>
                      <a:pt x="280" y="1717"/>
                    </a:lnTo>
                    <a:lnTo>
                      <a:pt x="302" y="1712"/>
                    </a:lnTo>
                    <a:lnTo>
                      <a:pt x="325" y="1708"/>
                    </a:lnTo>
                    <a:lnTo>
                      <a:pt x="347" y="1703"/>
                    </a:lnTo>
                    <a:lnTo>
                      <a:pt x="368" y="1698"/>
                    </a:lnTo>
                    <a:lnTo>
                      <a:pt x="392" y="1691"/>
                    </a:lnTo>
                    <a:lnTo>
                      <a:pt x="418" y="1686"/>
                    </a:lnTo>
                    <a:lnTo>
                      <a:pt x="442" y="1679"/>
                    </a:lnTo>
                    <a:lnTo>
                      <a:pt x="468" y="1674"/>
                    </a:lnTo>
                    <a:lnTo>
                      <a:pt x="494" y="1667"/>
                    </a:lnTo>
                    <a:lnTo>
                      <a:pt x="520" y="1663"/>
                    </a:lnTo>
                    <a:lnTo>
                      <a:pt x="546" y="1653"/>
                    </a:lnTo>
                    <a:lnTo>
                      <a:pt x="572" y="1646"/>
                    </a:lnTo>
                    <a:lnTo>
                      <a:pt x="598" y="1636"/>
                    </a:lnTo>
                    <a:lnTo>
                      <a:pt x="627" y="1627"/>
                    </a:lnTo>
                    <a:lnTo>
                      <a:pt x="653" y="1617"/>
                    </a:lnTo>
                    <a:lnTo>
                      <a:pt x="681" y="1608"/>
                    </a:lnTo>
                    <a:lnTo>
                      <a:pt x="708" y="1598"/>
                    </a:lnTo>
                    <a:lnTo>
                      <a:pt x="738" y="1589"/>
                    </a:lnTo>
                    <a:lnTo>
                      <a:pt x="765" y="1577"/>
                    </a:lnTo>
                    <a:lnTo>
                      <a:pt x="793" y="1568"/>
                    </a:lnTo>
                    <a:lnTo>
                      <a:pt x="824" y="1556"/>
                    </a:lnTo>
                    <a:lnTo>
                      <a:pt x="852" y="1544"/>
                    </a:lnTo>
                    <a:lnTo>
                      <a:pt x="883" y="1530"/>
                    </a:lnTo>
                    <a:lnTo>
                      <a:pt x="914" y="1518"/>
                    </a:lnTo>
                    <a:lnTo>
                      <a:pt x="943" y="1506"/>
                    </a:lnTo>
                    <a:lnTo>
                      <a:pt x="973" y="1492"/>
                    </a:lnTo>
                    <a:lnTo>
                      <a:pt x="1002" y="1475"/>
                    </a:lnTo>
                    <a:lnTo>
                      <a:pt x="1030" y="1461"/>
                    </a:lnTo>
                    <a:lnTo>
                      <a:pt x="1061" y="1444"/>
                    </a:lnTo>
                    <a:lnTo>
                      <a:pt x="1090" y="1430"/>
                    </a:lnTo>
                    <a:lnTo>
                      <a:pt x="1118" y="1413"/>
                    </a:lnTo>
                    <a:lnTo>
                      <a:pt x="1149" y="1397"/>
                    </a:lnTo>
                    <a:lnTo>
                      <a:pt x="1178" y="1380"/>
                    </a:lnTo>
                    <a:lnTo>
                      <a:pt x="1209" y="1361"/>
                    </a:lnTo>
                    <a:lnTo>
                      <a:pt x="1237" y="1342"/>
                    </a:lnTo>
                    <a:lnTo>
                      <a:pt x="1266" y="1323"/>
                    </a:lnTo>
                    <a:lnTo>
                      <a:pt x="1294" y="1302"/>
                    </a:lnTo>
                    <a:lnTo>
                      <a:pt x="1325" y="1283"/>
                    </a:lnTo>
                    <a:lnTo>
                      <a:pt x="1351" y="1261"/>
                    </a:lnTo>
                    <a:lnTo>
                      <a:pt x="1379" y="1240"/>
                    </a:lnTo>
                    <a:lnTo>
                      <a:pt x="1408" y="1216"/>
                    </a:lnTo>
                    <a:lnTo>
                      <a:pt x="1436" y="1195"/>
                    </a:lnTo>
                    <a:lnTo>
                      <a:pt x="1463" y="1171"/>
                    </a:lnTo>
                    <a:lnTo>
                      <a:pt x="1489" y="1149"/>
                    </a:lnTo>
                    <a:lnTo>
                      <a:pt x="1515" y="1123"/>
                    </a:lnTo>
                    <a:lnTo>
                      <a:pt x="1541" y="1102"/>
                    </a:lnTo>
                    <a:lnTo>
                      <a:pt x="1565" y="1076"/>
                    </a:lnTo>
                    <a:lnTo>
                      <a:pt x="1588" y="1054"/>
                    </a:lnTo>
                    <a:lnTo>
                      <a:pt x="1612" y="1028"/>
                    </a:lnTo>
                    <a:lnTo>
                      <a:pt x="1636" y="1007"/>
                    </a:lnTo>
                    <a:lnTo>
                      <a:pt x="1657" y="983"/>
                    </a:lnTo>
                    <a:lnTo>
                      <a:pt x="1679" y="959"/>
                    </a:lnTo>
                    <a:lnTo>
                      <a:pt x="1700" y="936"/>
                    </a:lnTo>
                    <a:lnTo>
                      <a:pt x="1721" y="914"/>
                    </a:lnTo>
                    <a:lnTo>
                      <a:pt x="1740" y="888"/>
                    </a:lnTo>
                    <a:lnTo>
                      <a:pt x="1759" y="867"/>
                    </a:lnTo>
                    <a:lnTo>
                      <a:pt x="1778" y="843"/>
                    </a:lnTo>
                    <a:lnTo>
                      <a:pt x="1800" y="822"/>
                    </a:lnTo>
                    <a:lnTo>
                      <a:pt x="1816" y="798"/>
                    </a:lnTo>
                    <a:lnTo>
                      <a:pt x="1833" y="774"/>
                    </a:lnTo>
                    <a:lnTo>
                      <a:pt x="1850" y="750"/>
                    </a:lnTo>
                    <a:lnTo>
                      <a:pt x="1866" y="729"/>
                    </a:lnTo>
                    <a:lnTo>
                      <a:pt x="1883" y="705"/>
                    </a:lnTo>
                    <a:lnTo>
                      <a:pt x="1897" y="684"/>
                    </a:lnTo>
                    <a:lnTo>
                      <a:pt x="1914" y="663"/>
                    </a:lnTo>
                    <a:lnTo>
                      <a:pt x="1930" y="641"/>
                    </a:lnTo>
                    <a:lnTo>
                      <a:pt x="1942" y="620"/>
                    </a:lnTo>
                    <a:lnTo>
                      <a:pt x="1956" y="596"/>
                    </a:lnTo>
                    <a:lnTo>
                      <a:pt x="1968" y="575"/>
                    </a:lnTo>
                    <a:lnTo>
                      <a:pt x="1983" y="556"/>
                    </a:lnTo>
                    <a:lnTo>
                      <a:pt x="1994" y="534"/>
                    </a:lnTo>
                    <a:lnTo>
                      <a:pt x="2006" y="515"/>
                    </a:lnTo>
                    <a:lnTo>
                      <a:pt x="2018" y="496"/>
                    </a:lnTo>
                    <a:lnTo>
                      <a:pt x="2030" y="477"/>
                    </a:lnTo>
                    <a:lnTo>
                      <a:pt x="2042" y="458"/>
                    </a:lnTo>
                    <a:lnTo>
                      <a:pt x="2051" y="439"/>
                    </a:lnTo>
                    <a:lnTo>
                      <a:pt x="2059" y="420"/>
                    </a:lnTo>
                    <a:lnTo>
                      <a:pt x="2070" y="401"/>
                    </a:lnTo>
                    <a:lnTo>
                      <a:pt x="2078" y="382"/>
                    </a:lnTo>
                    <a:lnTo>
                      <a:pt x="2087" y="366"/>
                    </a:lnTo>
                    <a:lnTo>
                      <a:pt x="2094" y="349"/>
                    </a:lnTo>
                    <a:lnTo>
                      <a:pt x="2104" y="335"/>
                    </a:lnTo>
                    <a:lnTo>
                      <a:pt x="2108" y="318"/>
                    </a:lnTo>
                    <a:lnTo>
                      <a:pt x="2118" y="302"/>
                    </a:lnTo>
                    <a:lnTo>
                      <a:pt x="2123" y="287"/>
                    </a:lnTo>
                    <a:lnTo>
                      <a:pt x="2130" y="273"/>
                    </a:lnTo>
                    <a:lnTo>
                      <a:pt x="2135" y="259"/>
                    </a:lnTo>
                    <a:lnTo>
                      <a:pt x="2142" y="247"/>
                    </a:lnTo>
                    <a:lnTo>
                      <a:pt x="2149" y="233"/>
                    </a:lnTo>
                    <a:lnTo>
                      <a:pt x="2154" y="223"/>
                    </a:lnTo>
                    <a:lnTo>
                      <a:pt x="2158" y="209"/>
                    </a:lnTo>
                    <a:lnTo>
                      <a:pt x="2161" y="199"/>
                    </a:lnTo>
                    <a:lnTo>
                      <a:pt x="2165" y="187"/>
                    </a:lnTo>
                    <a:lnTo>
                      <a:pt x="2170" y="178"/>
                    </a:lnTo>
                    <a:lnTo>
                      <a:pt x="2173" y="168"/>
                    </a:lnTo>
                    <a:lnTo>
                      <a:pt x="2177" y="159"/>
                    </a:lnTo>
                    <a:lnTo>
                      <a:pt x="2180" y="152"/>
                    </a:lnTo>
                    <a:lnTo>
                      <a:pt x="2182" y="145"/>
                    </a:lnTo>
                    <a:lnTo>
                      <a:pt x="2187" y="133"/>
                    </a:lnTo>
                    <a:lnTo>
                      <a:pt x="2189" y="123"/>
                    </a:lnTo>
                    <a:lnTo>
                      <a:pt x="2192" y="116"/>
                    </a:lnTo>
                    <a:lnTo>
                      <a:pt x="2194" y="114"/>
                    </a:lnTo>
                    <a:lnTo>
                      <a:pt x="2225" y="9"/>
                    </a:lnTo>
                    <a:lnTo>
                      <a:pt x="2118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901"/>
              <p:cNvSpPr>
                <a:spLocks noChangeAspect="1"/>
              </p:cNvSpPr>
              <p:nvPr/>
            </p:nvSpPr>
            <p:spPr bwMode="auto">
              <a:xfrm>
                <a:off x="1884" y="3324"/>
                <a:ext cx="1327" cy="1694"/>
              </a:xfrm>
              <a:custGeom>
                <a:avLst/>
                <a:gdLst>
                  <a:gd name="T0" fmla="*/ 223 w 1327"/>
                  <a:gd name="T1" fmla="*/ 178 h 1694"/>
                  <a:gd name="T2" fmla="*/ 266 w 1327"/>
                  <a:gd name="T3" fmla="*/ 183 h 1694"/>
                  <a:gd name="T4" fmla="*/ 318 w 1327"/>
                  <a:gd name="T5" fmla="*/ 197 h 1694"/>
                  <a:gd name="T6" fmla="*/ 372 w 1327"/>
                  <a:gd name="T7" fmla="*/ 219 h 1694"/>
                  <a:gd name="T8" fmla="*/ 432 w 1327"/>
                  <a:gd name="T9" fmla="*/ 247 h 1694"/>
                  <a:gd name="T10" fmla="*/ 494 w 1327"/>
                  <a:gd name="T11" fmla="*/ 283 h 1694"/>
                  <a:gd name="T12" fmla="*/ 555 w 1327"/>
                  <a:gd name="T13" fmla="*/ 330 h 1694"/>
                  <a:gd name="T14" fmla="*/ 622 w 1327"/>
                  <a:gd name="T15" fmla="*/ 387 h 1694"/>
                  <a:gd name="T16" fmla="*/ 688 w 1327"/>
                  <a:gd name="T17" fmla="*/ 458 h 1694"/>
                  <a:gd name="T18" fmla="*/ 755 w 1327"/>
                  <a:gd name="T19" fmla="*/ 546 h 1694"/>
                  <a:gd name="T20" fmla="*/ 831 w 1327"/>
                  <a:gd name="T21" fmla="*/ 665 h 1694"/>
                  <a:gd name="T22" fmla="*/ 909 w 1327"/>
                  <a:gd name="T23" fmla="*/ 803 h 1694"/>
                  <a:gd name="T24" fmla="*/ 976 w 1327"/>
                  <a:gd name="T25" fmla="*/ 934 h 1694"/>
                  <a:gd name="T26" fmla="*/ 1025 w 1327"/>
                  <a:gd name="T27" fmla="*/ 1052 h 1694"/>
                  <a:gd name="T28" fmla="*/ 1068 w 1327"/>
                  <a:gd name="T29" fmla="*/ 1164 h 1694"/>
                  <a:gd name="T30" fmla="*/ 1099 w 1327"/>
                  <a:gd name="T31" fmla="*/ 1261 h 1694"/>
                  <a:gd name="T32" fmla="*/ 1120 w 1327"/>
                  <a:gd name="T33" fmla="*/ 1347 h 1694"/>
                  <a:gd name="T34" fmla="*/ 1137 w 1327"/>
                  <a:gd name="T35" fmla="*/ 1416 h 1694"/>
                  <a:gd name="T36" fmla="*/ 1146 w 1327"/>
                  <a:gd name="T37" fmla="*/ 1468 h 1694"/>
                  <a:gd name="T38" fmla="*/ 1151 w 1327"/>
                  <a:gd name="T39" fmla="*/ 1506 h 1694"/>
                  <a:gd name="T40" fmla="*/ 1325 w 1327"/>
                  <a:gd name="T41" fmla="*/ 1499 h 1694"/>
                  <a:gd name="T42" fmla="*/ 1317 w 1327"/>
                  <a:gd name="T43" fmla="*/ 1454 h 1694"/>
                  <a:gd name="T44" fmla="*/ 1310 w 1327"/>
                  <a:gd name="T45" fmla="*/ 1397 h 1694"/>
                  <a:gd name="T46" fmla="*/ 1296 w 1327"/>
                  <a:gd name="T47" fmla="*/ 1325 h 1694"/>
                  <a:gd name="T48" fmla="*/ 1272 w 1327"/>
                  <a:gd name="T49" fmla="*/ 1235 h 1694"/>
                  <a:gd name="T50" fmla="*/ 1241 w 1327"/>
                  <a:gd name="T51" fmla="*/ 1133 h 1694"/>
                  <a:gd name="T52" fmla="*/ 1199 w 1327"/>
                  <a:gd name="T53" fmla="*/ 1014 h 1694"/>
                  <a:gd name="T54" fmla="*/ 1146 w 1327"/>
                  <a:gd name="T55" fmla="*/ 888 h 1694"/>
                  <a:gd name="T56" fmla="*/ 1078 w 1327"/>
                  <a:gd name="T57" fmla="*/ 748 h 1694"/>
                  <a:gd name="T58" fmla="*/ 997 w 1327"/>
                  <a:gd name="T59" fmla="*/ 601 h 1694"/>
                  <a:gd name="T60" fmla="*/ 897 w 1327"/>
                  <a:gd name="T61" fmla="*/ 447 h 1694"/>
                  <a:gd name="T62" fmla="*/ 788 w 1327"/>
                  <a:gd name="T63" fmla="*/ 309 h 1694"/>
                  <a:gd name="T64" fmla="*/ 679 w 1327"/>
                  <a:gd name="T65" fmla="*/ 202 h 1694"/>
                  <a:gd name="T66" fmla="*/ 567 w 1327"/>
                  <a:gd name="T67" fmla="*/ 124 h 1694"/>
                  <a:gd name="T68" fmla="*/ 463 w 1327"/>
                  <a:gd name="T69" fmla="*/ 69 h 1694"/>
                  <a:gd name="T70" fmla="*/ 368 w 1327"/>
                  <a:gd name="T71" fmla="*/ 33 h 1694"/>
                  <a:gd name="T72" fmla="*/ 277 w 1327"/>
                  <a:gd name="T73" fmla="*/ 12 h 1694"/>
                  <a:gd name="T74" fmla="*/ 201 w 1327"/>
                  <a:gd name="T75" fmla="*/ 0 h 1694"/>
                  <a:gd name="T76" fmla="*/ 140 w 1327"/>
                  <a:gd name="T77" fmla="*/ 0 h 1694"/>
                  <a:gd name="T78" fmla="*/ 97 w 1327"/>
                  <a:gd name="T79" fmla="*/ 5 h 1694"/>
                  <a:gd name="T80" fmla="*/ 0 w 1327"/>
                  <a:gd name="T81" fmla="*/ 93 h 1694"/>
                  <a:gd name="T82" fmla="*/ 0 w 1327"/>
                  <a:gd name="T83" fmla="*/ 124 h 1694"/>
                  <a:gd name="T84" fmla="*/ 4 w 1327"/>
                  <a:gd name="T85" fmla="*/ 202 h 1694"/>
                  <a:gd name="T86" fmla="*/ 19 w 1327"/>
                  <a:gd name="T87" fmla="*/ 314 h 1694"/>
                  <a:gd name="T88" fmla="*/ 52 w 1327"/>
                  <a:gd name="T89" fmla="*/ 456 h 1694"/>
                  <a:gd name="T90" fmla="*/ 104 w 1327"/>
                  <a:gd name="T91" fmla="*/ 620 h 1694"/>
                  <a:gd name="T92" fmla="*/ 185 w 1327"/>
                  <a:gd name="T93" fmla="*/ 803 h 1694"/>
                  <a:gd name="T94" fmla="*/ 299 w 1327"/>
                  <a:gd name="T95" fmla="*/ 995 h 1694"/>
                  <a:gd name="T96" fmla="*/ 451 w 1327"/>
                  <a:gd name="T97" fmla="*/ 1195 h 1694"/>
                  <a:gd name="T98" fmla="*/ 645 w 1327"/>
                  <a:gd name="T99" fmla="*/ 1387 h 1694"/>
                  <a:gd name="T100" fmla="*/ 895 w 1327"/>
                  <a:gd name="T101" fmla="*/ 1577 h 1694"/>
                  <a:gd name="T102" fmla="*/ 1132 w 1327"/>
                  <a:gd name="T103" fmla="*/ 1518 h 1694"/>
                  <a:gd name="T104" fmla="*/ 921 w 1327"/>
                  <a:gd name="T105" fmla="*/ 1382 h 1694"/>
                  <a:gd name="T106" fmla="*/ 743 w 1327"/>
                  <a:gd name="T107" fmla="*/ 1240 h 1694"/>
                  <a:gd name="T108" fmla="*/ 596 w 1327"/>
                  <a:gd name="T109" fmla="*/ 1090 h 1694"/>
                  <a:gd name="T110" fmla="*/ 477 w 1327"/>
                  <a:gd name="T111" fmla="*/ 941 h 1694"/>
                  <a:gd name="T112" fmla="*/ 382 w 1327"/>
                  <a:gd name="T113" fmla="*/ 796 h 1694"/>
                  <a:gd name="T114" fmla="*/ 311 w 1327"/>
                  <a:gd name="T115" fmla="*/ 653 h 1694"/>
                  <a:gd name="T116" fmla="*/ 256 w 1327"/>
                  <a:gd name="T117" fmla="*/ 520 h 1694"/>
                  <a:gd name="T118" fmla="*/ 218 w 1327"/>
                  <a:gd name="T119" fmla="*/ 401 h 1694"/>
                  <a:gd name="T120" fmla="*/ 194 w 1327"/>
                  <a:gd name="T121" fmla="*/ 295 h 1694"/>
                  <a:gd name="T122" fmla="*/ 182 w 1327"/>
                  <a:gd name="T123" fmla="*/ 209 h 169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327"/>
                  <a:gd name="T187" fmla="*/ 0 h 1694"/>
                  <a:gd name="T188" fmla="*/ 1327 w 1327"/>
                  <a:gd name="T189" fmla="*/ 1694 h 169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327" h="1694">
                    <a:moveTo>
                      <a:pt x="180" y="176"/>
                    </a:moveTo>
                    <a:lnTo>
                      <a:pt x="190" y="176"/>
                    </a:lnTo>
                    <a:lnTo>
                      <a:pt x="204" y="176"/>
                    </a:lnTo>
                    <a:lnTo>
                      <a:pt x="209" y="176"/>
                    </a:lnTo>
                    <a:lnTo>
                      <a:pt x="216" y="176"/>
                    </a:lnTo>
                    <a:lnTo>
                      <a:pt x="223" y="178"/>
                    </a:lnTo>
                    <a:lnTo>
                      <a:pt x="230" y="178"/>
                    </a:lnTo>
                    <a:lnTo>
                      <a:pt x="237" y="178"/>
                    </a:lnTo>
                    <a:lnTo>
                      <a:pt x="244" y="181"/>
                    </a:lnTo>
                    <a:lnTo>
                      <a:pt x="251" y="181"/>
                    </a:lnTo>
                    <a:lnTo>
                      <a:pt x="258" y="183"/>
                    </a:lnTo>
                    <a:lnTo>
                      <a:pt x="266" y="183"/>
                    </a:lnTo>
                    <a:lnTo>
                      <a:pt x="275" y="188"/>
                    </a:lnTo>
                    <a:lnTo>
                      <a:pt x="285" y="188"/>
                    </a:lnTo>
                    <a:lnTo>
                      <a:pt x="292" y="192"/>
                    </a:lnTo>
                    <a:lnTo>
                      <a:pt x="299" y="192"/>
                    </a:lnTo>
                    <a:lnTo>
                      <a:pt x="308" y="195"/>
                    </a:lnTo>
                    <a:lnTo>
                      <a:pt x="318" y="197"/>
                    </a:lnTo>
                    <a:lnTo>
                      <a:pt x="325" y="202"/>
                    </a:lnTo>
                    <a:lnTo>
                      <a:pt x="334" y="204"/>
                    </a:lnTo>
                    <a:lnTo>
                      <a:pt x="344" y="207"/>
                    </a:lnTo>
                    <a:lnTo>
                      <a:pt x="353" y="211"/>
                    </a:lnTo>
                    <a:lnTo>
                      <a:pt x="363" y="216"/>
                    </a:lnTo>
                    <a:lnTo>
                      <a:pt x="372" y="219"/>
                    </a:lnTo>
                    <a:lnTo>
                      <a:pt x="382" y="223"/>
                    </a:lnTo>
                    <a:lnTo>
                      <a:pt x="391" y="226"/>
                    </a:lnTo>
                    <a:lnTo>
                      <a:pt x="401" y="230"/>
                    </a:lnTo>
                    <a:lnTo>
                      <a:pt x="413" y="235"/>
                    </a:lnTo>
                    <a:lnTo>
                      <a:pt x="422" y="242"/>
                    </a:lnTo>
                    <a:lnTo>
                      <a:pt x="432" y="247"/>
                    </a:lnTo>
                    <a:lnTo>
                      <a:pt x="444" y="252"/>
                    </a:lnTo>
                    <a:lnTo>
                      <a:pt x="451" y="257"/>
                    </a:lnTo>
                    <a:lnTo>
                      <a:pt x="460" y="264"/>
                    </a:lnTo>
                    <a:lnTo>
                      <a:pt x="472" y="268"/>
                    </a:lnTo>
                    <a:lnTo>
                      <a:pt x="482" y="276"/>
                    </a:lnTo>
                    <a:lnTo>
                      <a:pt x="494" y="283"/>
                    </a:lnTo>
                    <a:lnTo>
                      <a:pt x="503" y="290"/>
                    </a:lnTo>
                    <a:lnTo>
                      <a:pt x="513" y="297"/>
                    </a:lnTo>
                    <a:lnTo>
                      <a:pt x="524" y="306"/>
                    </a:lnTo>
                    <a:lnTo>
                      <a:pt x="534" y="314"/>
                    </a:lnTo>
                    <a:lnTo>
                      <a:pt x="546" y="321"/>
                    </a:lnTo>
                    <a:lnTo>
                      <a:pt x="555" y="330"/>
                    </a:lnTo>
                    <a:lnTo>
                      <a:pt x="567" y="337"/>
                    </a:lnTo>
                    <a:lnTo>
                      <a:pt x="579" y="347"/>
                    </a:lnTo>
                    <a:lnTo>
                      <a:pt x="588" y="356"/>
                    </a:lnTo>
                    <a:lnTo>
                      <a:pt x="600" y="368"/>
                    </a:lnTo>
                    <a:lnTo>
                      <a:pt x="612" y="378"/>
                    </a:lnTo>
                    <a:lnTo>
                      <a:pt x="622" y="387"/>
                    </a:lnTo>
                    <a:lnTo>
                      <a:pt x="634" y="399"/>
                    </a:lnTo>
                    <a:lnTo>
                      <a:pt x="643" y="411"/>
                    </a:lnTo>
                    <a:lnTo>
                      <a:pt x="655" y="423"/>
                    </a:lnTo>
                    <a:lnTo>
                      <a:pt x="667" y="432"/>
                    </a:lnTo>
                    <a:lnTo>
                      <a:pt x="679" y="447"/>
                    </a:lnTo>
                    <a:lnTo>
                      <a:pt x="688" y="458"/>
                    </a:lnTo>
                    <a:lnTo>
                      <a:pt x="700" y="473"/>
                    </a:lnTo>
                    <a:lnTo>
                      <a:pt x="710" y="485"/>
                    </a:lnTo>
                    <a:lnTo>
                      <a:pt x="721" y="501"/>
                    </a:lnTo>
                    <a:lnTo>
                      <a:pt x="731" y="515"/>
                    </a:lnTo>
                    <a:lnTo>
                      <a:pt x="743" y="530"/>
                    </a:lnTo>
                    <a:lnTo>
                      <a:pt x="755" y="546"/>
                    </a:lnTo>
                    <a:lnTo>
                      <a:pt x="767" y="561"/>
                    </a:lnTo>
                    <a:lnTo>
                      <a:pt x="776" y="577"/>
                    </a:lnTo>
                    <a:lnTo>
                      <a:pt x="788" y="596"/>
                    </a:lnTo>
                    <a:lnTo>
                      <a:pt x="802" y="618"/>
                    </a:lnTo>
                    <a:lnTo>
                      <a:pt x="816" y="641"/>
                    </a:lnTo>
                    <a:lnTo>
                      <a:pt x="831" y="665"/>
                    </a:lnTo>
                    <a:lnTo>
                      <a:pt x="847" y="689"/>
                    </a:lnTo>
                    <a:lnTo>
                      <a:pt x="859" y="710"/>
                    </a:lnTo>
                    <a:lnTo>
                      <a:pt x="873" y="734"/>
                    </a:lnTo>
                    <a:lnTo>
                      <a:pt x="885" y="758"/>
                    </a:lnTo>
                    <a:lnTo>
                      <a:pt x="900" y="782"/>
                    </a:lnTo>
                    <a:lnTo>
                      <a:pt x="909" y="803"/>
                    </a:lnTo>
                    <a:lnTo>
                      <a:pt x="921" y="824"/>
                    </a:lnTo>
                    <a:lnTo>
                      <a:pt x="933" y="846"/>
                    </a:lnTo>
                    <a:lnTo>
                      <a:pt x="945" y="869"/>
                    </a:lnTo>
                    <a:lnTo>
                      <a:pt x="954" y="891"/>
                    </a:lnTo>
                    <a:lnTo>
                      <a:pt x="964" y="912"/>
                    </a:lnTo>
                    <a:lnTo>
                      <a:pt x="976" y="934"/>
                    </a:lnTo>
                    <a:lnTo>
                      <a:pt x="985" y="955"/>
                    </a:lnTo>
                    <a:lnTo>
                      <a:pt x="992" y="974"/>
                    </a:lnTo>
                    <a:lnTo>
                      <a:pt x="1002" y="995"/>
                    </a:lnTo>
                    <a:lnTo>
                      <a:pt x="1009" y="1014"/>
                    </a:lnTo>
                    <a:lnTo>
                      <a:pt x="1018" y="1036"/>
                    </a:lnTo>
                    <a:lnTo>
                      <a:pt x="1025" y="1052"/>
                    </a:lnTo>
                    <a:lnTo>
                      <a:pt x="1033" y="1074"/>
                    </a:lnTo>
                    <a:lnTo>
                      <a:pt x="1040" y="1093"/>
                    </a:lnTo>
                    <a:lnTo>
                      <a:pt x="1049" y="1112"/>
                    </a:lnTo>
                    <a:lnTo>
                      <a:pt x="1056" y="1128"/>
                    </a:lnTo>
                    <a:lnTo>
                      <a:pt x="1061" y="1147"/>
                    </a:lnTo>
                    <a:lnTo>
                      <a:pt x="1068" y="1164"/>
                    </a:lnTo>
                    <a:lnTo>
                      <a:pt x="1073" y="1181"/>
                    </a:lnTo>
                    <a:lnTo>
                      <a:pt x="1078" y="1197"/>
                    </a:lnTo>
                    <a:lnTo>
                      <a:pt x="1085" y="1214"/>
                    </a:lnTo>
                    <a:lnTo>
                      <a:pt x="1089" y="1230"/>
                    </a:lnTo>
                    <a:lnTo>
                      <a:pt x="1097" y="1249"/>
                    </a:lnTo>
                    <a:lnTo>
                      <a:pt x="1099" y="1261"/>
                    </a:lnTo>
                    <a:lnTo>
                      <a:pt x="1104" y="1278"/>
                    </a:lnTo>
                    <a:lnTo>
                      <a:pt x="1108" y="1292"/>
                    </a:lnTo>
                    <a:lnTo>
                      <a:pt x="1113" y="1306"/>
                    </a:lnTo>
                    <a:lnTo>
                      <a:pt x="1116" y="1321"/>
                    </a:lnTo>
                    <a:lnTo>
                      <a:pt x="1118" y="1333"/>
                    </a:lnTo>
                    <a:lnTo>
                      <a:pt x="1120" y="1347"/>
                    </a:lnTo>
                    <a:lnTo>
                      <a:pt x="1125" y="1361"/>
                    </a:lnTo>
                    <a:lnTo>
                      <a:pt x="1127" y="1373"/>
                    </a:lnTo>
                    <a:lnTo>
                      <a:pt x="1130" y="1382"/>
                    </a:lnTo>
                    <a:lnTo>
                      <a:pt x="1132" y="1394"/>
                    </a:lnTo>
                    <a:lnTo>
                      <a:pt x="1135" y="1406"/>
                    </a:lnTo>
                    <a:lnTo>
                      <a:pt x="1137" y="1416"/>
                    </a:lnTo>
                    <a:lnTo>
                      <a:pt x="1139" y="1425"/>
                    </a:lnTo>
                    <a:lnTo>
                      <a:pt x="1142" y="1435"/>
                    </a:lnTo>
                    <a:lnTo>
                      <a:pt x="1144" y="1444"/>
                    </a:lnTo>
                    <a:lnTo>
                      <a:pt x="1144" y="1454"/>
                    </a:lnTo>
                    <a:lnTo>
                      <a:pt x="1144" y="1461"/>
                    </a:lnTo>
                    <a:lnTo>
                      <a:pt x="1146" y="1468"/>
                    </a:lnTo>
                    <a:lnTo>
                      <a:pt x="1146" y="1475"/>
                    </a:lnTo>
                    <a:lnTo>
                      <a:pt x="1149" y="1482"/>
                    </a:lnTo>
                    <a:lnTo>
                      <a:pt x="1149" y="1487"/>
                    </a:lnTo>
                    <a:lnTo>
                      <a:pt x="1151" y="1492"/>
                    </a:lnTo>
                    <a:lnTo>
                      <a:pt x="1151" y="1499"/>
                    </a:lnTo>
                    <a:lnTo>
                      <a:pt x="1151" y="1506"/>
                    </a:lnTo>
                    <a:lnTo>
                      <a:pt x="1154" y="1513"/>
                    </a:lnTo>
                    <a:lnTo>
                      <a:pt x="1154" y="1518"/>
                    </a:lnTo>
                    <a:lnTo>
                      <a:pt x="1154" y="1520"/>
                    </a:lnTo>
                    <a:lnTo>
                      <a:pt x="1327" y="1508"/>
                    </a:lnTo>
                    <a:lnTo>
                      <a:pt x="1327" y="1504"/>
                    </a:lnTo>
                    <a:lnTo>
                      <a:pt x="1325" y="1499"/>
                    </a:lnTo>
                    <a:lnTo>
                      <a:pt x="1325" y="1489"/>
                    </a:lnTo>
                    <a:lnTo>
                      <a:pt x="1325" y="1480"/>
                    </a:lnTo>
                    <a:lnTo>
                      <a:pt x="1322" y="1475"/>
                    </a:lnTo>
                    <a:lnTo>
                      <a:pt x="1322" y="1468"/>
                    </a:lnTo>
                    <a:lnTo>
                      <a:pt x="1320" y="1461"/>
                    </a:lnTo>
                    <a:lnTo>
                      <a:pt x="1317" y="1454"/>
                    </a:lnTo>
                    <a:lnTo>
                      <a:pt x="1317" y="1444"/>
                    </a:lnTo>
                    <a:lnTo>
                      <a:pt x="1315" y="1437"/>
                    </a:lnTo>
                    <a:lnTo>
                      <a:pt x="1315" y="1428"/>
                    </a:lnTo>
                    <a:lnTo>
                      <a:pt x="1315" y="1418"/>
                    </a:lnTo>
                    <a:lnTo>
                      <a:pt x="1313" y="1409"/>
                    </a:lnTo>
                    <a:lnTo>
                      <a:pt x="1310" y="1397"/>
                    </a:lnTo>
                    <a:lnTo>
                      <a:pt x="1308" y="1385"/>
                    </a:lnTo>
                    <a:lnTo>
                      <a:pt x="1306" y="1375"/>
                    </a:lnTo>
                    <a:lnTo>
                      <a:pt x="1303" y="1361"/>
                    </a:lnTo>
                    <a:lnTo>
                      <a:pt x="1301" y="1349"/>
                    </a:lnTo>
                    <a:lnTo>
                      <a:pt x="1298" y="1337"/>
                    </a:lnTo>
                    <a:lnTo>
                      <a:pt x="1296" y="1325"/>
                    </a:lnTo>
                    <a:lnTo>
                      <a:pt x="1291" y="1309"/>
                    </a:lnTo>
                    <a:lnTo>
                      <a:pt x="1287" y="1297"/>
                    </a:lnTo>
                    <a:lnTo>
                      <a:pt x="1284" y="1280"/>
                    </a:lnTo>
                    <a:lnTo>
                      <a:pt x="1282" y="1268"/>
                    </a:lnTo>
                    <a:lnTo>
                      <a:pt x="1277" y="1252"/>
                    </a:lnTo>
                    <a:lnTo>
                      <a:pt x="1272" y="1235"/>
                    </a:lnTo>
                    <a:lnTo>
                      <a:pt x="1268" y="1221"/>
                    </a:lnTo>
                    <a:lnTo>
                      <a:pt x="1263" y="1204"/>
                    </a:lnTo>
                    <a:lnTo>
                      <a:pt x="1258" y="1185"/>
                    </a:lnTo>
                    <a:lnTo>
                      <a:pt x="1251" y="1169"/>
                    </a:lnTo>
                    <a:lnTo>
                      <a:pt x="1246" y="1150"/>
                    </a:lnTo>
                    <a:lnTo>
                      <a:pt x="1241" y="1133"/>
                    </a:lnTo>
                    <a:lnTo>
                      <a:pt x="1234" y="1114"/>
                    </a:lnTo>
                    <a:lnTo>
                      <a:pt x="1227" y="1095"/>
                    </a:lnTo>
                    <a:lnTo>
                      <a:pt x="1220" y="1076"/>
                    </a:lnTo>
                    <a:lnTo>
                      <a:pt x="1215" y="1057"/>
                    </a:lnTo>
                    <a:lnTo>
                      <a:pt x="1206" y="1036"/>
                    </a:lnTo>
                    <a:lnTo>
                      <a:pt x="1199" y="1014"/>
                    </a:lnTo>
                    <a:lnTo>
                      <a:pt x="1189" y="993"/>
                    </a:lnTo>
                    <a:lnTo>
                      <a:pt x="1182" y="974"/>
                    </a:lnTo>
                    <a:lnTo>
                      <a:pt x="1173" y="953"/>
                    </a:lnTo>
                    <a:lnTo>
                      <a:pt x="1163" y="931"/>
                    </a:lnTo>
                    <a:lnTo>
                      <a:pt x="1154" y="910"/>
                    </a:lnTo>
                    <a:lnTo>
                      <a:pt x="1146" y="888"/>
                    </a:lnTo>
                    <a:lnTo>
                      <a:pt x="1135" y="865"/>
                    </a:lnTo>
                    <a:lnTo>
                      <a:pt x="1123" y="841"/>
                    </a:lnTo>
                    <a:lnTo>
                      <a:pt x="1113" y="817"/>
                    </a:lnTo>
                    <a:lnTo>
                      <a:pt x="1101" y="796"/>
                    </a:lnTo>
                    <a:lnTo>
                      <a:pt x="1089" y="772"/>
                    </a:lnTo>
                    <a:lnTo>
                      <a:pt x="1078" y="748"/>
                    </a:lnTo>
                    <a:lnTo>
                      <a:pt x="1066" y="724"/>
                    </a:lnTo>
                    <a:lnTo>
                      <a:pt x="1054" y="701"/>
                    </a:lnTo>
                    <a:lnTo>
                      <a:pt x="1040" y="677"/>
                    </a:lnTo>
                    <a:lnTo>
                      <a:pt x="1025" y="651"/>
                    </a:lnTo>
                    <a:lnTo>
                      <a:pt x="1011" y="627"/>
                    </a:lnTo>
                    <a:lnTo>
                      <a:pt x="997" y="601"/>
                    </a:lnTo>
                    <a:lnTo>
                      <a:pt x="980" y="575"/>
                    </a:lnTo>
                    <a:lnTo>
                      <a:pt x="966" y="551"/>
                    </a:lnTo>
                    <a:lnTo>
                      <a:pt x="949" y="525"/>
                    </a:lnTo>
                    <a:lnTo>
                      <a:pt x="935" y="501"/>
                    </a:lnTo>
                    <a:lnTo>
                      <a:pt x="916" y="473"/>
                    </a:lnTo>
                    <a:lnTo>
                      <a:pt x="897" y="447"/>
                    </a:lnTo>
                    <a:lnTo>
                      <a:pt x="878" y="420"/>
                    </a:lnTo>
                    <a:lnTo>
                      <a:pt x="862" y="397"/>
                    </a:lnTo>
                    <a:lnTo>
                      <a:pt x="843" y="373"/>
                    </a:lnTo>
                    <a:lnTo>
                      <a:pt x="824" y="352"/>
                    </a:lnTo>
                    <a:lnTo>
                      <a:pt x="805" y="328"/>
                    </a:lnTo>
                    <a:lnTo>
                      <a:pt x="788" y="309"/>
                    </a:lnTo>
                    <a:lnTo>
                      <a:pt x="769" y="290"/>
                    </a:lnTo>
                    <a:lnTo>
                      <a:pt x="750" y="271"/>
                    </a:lnTo>
                    <a:lnTo>
                      <a:pt x="731" y="252"/>
                    </a:lnTo>
                    <a:lnTo>
                      <a:pt x="714" y="235"/>
                    </a:lnTo>
                    <a:lnTo>
                      <a:pt x="695" y="219"/>
                    </a:lnTo>
                    <a:lnTo>
                      <a:pt x="679" y="202"/>
                    </a:lnTo>
                    <a:lnTo>
                      <a:pt x="660" y="188"/>
                    </a:lnTo>
                    <a:lnTo>
                      <a:pt x="641" y="176"/>
                    </a:lnTo>
                    <a:lnTo>
                      <a:pt x="622" y="162"/>
                    </a:lnTo>
                    <a:lnTo>
                      <a:pt x="605" y="147"/>
                    </a:lnTo>
                    <a:lnTo>
                      <a:pt x="586" y="135"/>
                    </a:lnTo>
                    <a:lnTo>
                      <a:pt x="567" y="124"/>
                    </a:lnTo>
                    <a:lnTo>
                      <a:pt x="551" y="114"/>
                    </a:lnTo>
                    <a:lnTo>
                      <a:pt x="532" y="102"/>
                    </a:lnTo>
                    <a:lnTo>
                      <a:pt x="515" y="93"/>
                    </a:lnTo>
                    <a:lnTo>
                      <a:pt x="498" y="86"/>
                    </a:lnTo>
                    <a:lnTo>
                      <a:pt x="479" y="76"/>
                    </a:lnTo>
                    <a:lnTo>
                      <a:pt x="463" y="69"/>
                    </a:lnTo>
                    <a:lnTo>
                      <a:pt x="446" y="62"/>
                    </a:lnTo>
                    <a:lnTo>
                      <a:pt x="429" y="55"/>
                    </a:lnTo>
                    <a:lnTo>
                      <a:pt x="413" y="48"/>
                    </a:lnTo>
                    <a:lnTo>
                      <a:pt x="396" y="43"/>
                    </a:lnTo>
                    <a:lnTo>
                      <a:pt x="382" y="38"/>
                    </a:lnTo>
                    <a:lnTo>
                      <a:pt x="368" y="33"/>
                    </a:lnTo>
                    <a:lnTo>
                      <a:pt x="351" y="26"/>
                    </a:lnTo>
                    <a:lnTo>
                      <a:pt x="334" y="24"/>
                    </a:lnTo>
                    <a:lnTo>
                      <a:pt x="320" y="19"/>
                    </a:lnTo>
                    <a:lnTo>
                      <a:pt x="306" y="17"/>
                    </a:lnTo>
                    <a:lnTo>
                      <a:pt x="292" y="12"/>
                    </a:lnTo>
                    <a:lnTo>
                      <a:pt x="277" y="12"/>
                    </a:lnTo>
                    <a:lnTo>
                      <a:pt x="263" y="10"/>
                    </a:lnTo>
                    <a:lnTo>
                      <a:pt x="251" y="7"/>
                    </a:lnTo>
                    <a:lnTo>
                      <a:pt x="237" y="5"/>
                    </a:lnTo>
                    <a:lnTo>
                      <a:pt x="225" y="5"/>
                    </a:lnTo>
                    <a:lnTo>
                      <a:pt x="213" y="0"/>
                    </a:lnTo>
                    <a:lnTo>
                      <a:pt x="201" y="0"/>
                    </a:lnTo>
                    <a:lnTo>
                      <a:pt x="190" y="0"/>
                    </a:lnTo>
                    <a:lnTo>
                      <a:pt x="180" y="0"/>
                    </a:lnTo>
                    <a:lnTo>
                      <a:pt x="168" y="0"/>
                    </a:lnTo>
                    <a:lnTo>
                      <a:pt x="159" y="0"/>
                    </a:lnTo>
                    <a:lnTo>
                      <a:pt x="149" y="0"/>
                    </a:lnTo>
                    <a:lnTo>
                      <a:pt x="140" y="0"/>
                    </a:lnTo>
                    <a:lnTo>
                      <a:pt x="130" y="0"/>
                    </a:lnTo>
                    <a:lnTo>
                      <a:pt x="123" y="0"/>
                    </a:lnTo>
                    <a:lnTo>
                      <a:pt x="116" y="0"/>
                    </a:lnTo>
                    <a:lnTo>
                      <a:pt x="109" y="0"/>
                    </a:lnTo>
                    <a:lnTo>
                      <a:pt x="102" y="2"/>
                    </a:lnTo>
                    <a:lnTo>
                      <a:pt x="97" y="5"/>
                    </a:lnTo>
                    <a:lnTo>
                      <a:pt x="85" y="5"/>
                    </a:lnTo>
                    <a:lnTo>
                      <a:pt x="78" y="7"/>
                    </a:lnTo>
                    <a:lnTo>
                      <a:pt x="73" y="7"/>
                    </a:lnTo>
                    <a:lnTo>
                      <a:pt x="71" y="10"/>
                    </a:lnTo>
                    <a:lnTo>
                      <a:pt x="2" y="21"/>
                    </a:lnTo>
                    <a:lnTo>
                      <a:pt x="0" y="93"/>
                    </a:lnTo>
                    <a:lnTo>
                      <a:pt x="0" y="97"/>
                    </a:lnTo>
                    <a:lnTo>
                      <a:pt x="0" y="102"/>
                    </a:lnTo>
                    <a:lnTo>
                      <a:pt x="0" y="109"/>
                    </a:lnTo>
                    <a:lnTo>
                      <a:pt x="0" y="116"/>
                    </a:lnTo>
                    <a:lnTo>
                      <a:pt x="0" y="124"/>
                    </a:lnTo>
                    <a:lnTo>
                      <a:pt x="0" y="135"/>
                    </a:lnTo>
                    <a:lnTo>
                      <a:pt x="0" y="147"/>
                    </a:lnTo>
                    <a:lnTo>
                      <a:pt x="0" y="159"/>
                    </a:lnTo>
                    <a:lnTo>
                      <a:pt x="0" y="171"/>
                    </a:lnTo>
                    <a:lnTo>
                      <a:pt x="2" y="185"/>
                    </a:lnTo>
                    <a:lnTo>
                      <a:pt x="4" y="202"/>
                    </a:lnTo>
                    <a:lnTo>
                      <a:pt x="4" y="216"/>
                    </a:lnTo>
                    <a:lnTo>
                      <a:pt x="7" y="235"/>
                    </a:lnTo>
                    <a:lnTo>
                      <a:pt x="12" y="254"/>
                    </a:lnTo>
                    <a:lnTo>
                      <a:pt x="14" y="273"/>
                    </a:lnTo>
                    <a:lnTo>
                      <a:pt x="16" y="292"/>
                    </a:lnTo>
                    <a:lnTo>
                      <a:pt x="19" y="314"/>
                    </a:lnTo>
                    <a:lnTo>
                      <a:pt x="23" y="335"/>
                    </a:lnTo>
                    <a:lnTo>
                      <a:pt x="28" y="359"/>
                    </a:lnTo>
                    <a:lnTo>
                      <a:pt x="31" y="380"/>
                    </a:lnTo>
                    <a:lnTo>
                      <a:pt x="38" y="404"/>
                    </a:lnTo>
                    <a:lnTo>
                      <a:pt x="45" y="430"/>
                    </a:lnTo>
                    <a:lnTo>
                      <a:pt x="52" y="456"/>
                    </a:lnTo>
                    <a:lnTo>
                      <a:pt x="57" y="480"/>
                    </a:lnTo>
                    <a:lnTo>
                      <a:pt x="66" y="506"/>
                    </a:lnTo>
                    <a:lnTo>
                      <a:pt x="73" y="534"/>
                    </a:lnTo>
                    <a:lnTo>
                      <a:pt x="85" y="563"/>
                    </a:lnTo>
                    <a:lnTo>
                      <a:pt x="95" y="591"/>
                    </a:lnTo>
                    <a:lnTo>
                      <a:pt x="104" y="620"/>
                    </a:lnTo>
                    <a:lnTo>
                      <a:pt x="116" y="651"/>
                    </a:lnTo>
                    <a:lnTo>
                      <a:pt x="130" y="682"/>
                    </a:lnTo>
                    <a:lnTo>
                      <a:pt x="142" y="710"/>
                    </a:lnTo>
                    <a:lnTo>
                      <a:pt x="156" y="741"/>
                    </a:lnTo>
                    <a:lnTo>
                      <a:pt x="171" y="770"/>
                    </a:lnTo>
                    <a:lnTo>
                      <a:pt x="185" y="803"/>
                    </a:lnTo>
                    <a:lnTo>
                      <a:pt x="201" y="834"/>
                    </a:lnTo>
                    <a:lnTo>
                      <a:pt x="218" y="865"/>
                    </a:lnTo>
                    <a:lnTo>
                      <a:pt x="237" y="898"/>
                    </a:lnTo>
                    <a:lnTo>
                      <a:pt x="258" y="931"/>
                    </a:lnTo>
                    <a:lnTo>
                      <a:pt x="275" y="962"/>
                    </a:lnTo>
                    <a:lnTo>
                      <a:pt x="299" y="995"/>
                    </a:lnTo>
                    <a:lnTo>
                      <a:pt x="320" y="1026"/>
                    </a:lnTo>
                    <a:lnTo>
                      <a:pt x="344" y="1062"/>
                    </a:lnTo>
                    <a:lnTo>
                      <a:pt x="368" y="1093"/>
                    </a:lnTo>
                    <a:lnTo>
                      <a:pt x="396" y="1126"/>
                    </a:lnTo>
                    <a:lnTo>
                      <a:pt x="422" y="1159"/>
                    </a:lnTo>
                    <a:lnTo>
                      <a:pt x="451" y="1195"/>
                    </a:lnTo>
                    <a:lnTo>
                      <a:pt x="479" y="1226"/>
                    </a:lnTo>
                    <a:lnTo>
                      <a:pt x="510" y="1259"/>
                    </a:lnTo>
                    <a:lnTo>
                      <a:pt x="541" y="1290"/>
                    </a:lnTo>
                    <a:lnTo>
                      <a:pt x="577" y="1323"/>
                    </a:lnTo>
                    <a:lnTo>
                      <a:pt x="610" y="1356"/>
                    </a:lnTo>
                    <a:lnTo>
                      <a:pt x="645" y="1387"/>
                    </a:lnTo>
                    <a:lnTo>
                      <a:pt x="683" y="1420"/>
                    </a:lnTo>
                    <a:lnTo>
                      <a:pt x="724" y="1454"/>
                    </a:lnTo>
                    <a:lnTo>
                      <a:pt x="764" y="1482"/>
                    </a:lnTo>
                    <a:lnTo>
                      <a:pt x="805" y="1513"/>
                    </a:lnTo>
                    <a:lnTo>
                      <a:pt x="847" y="1544"/>
                    </a:lnTo>
                    <a:lnTo>
                      <a:pt x="895" y="1577"/>
                    </a:lnTo>
                    <a:lnTo>
                      <a:pt x="940" y="1606"/>
                    </a:lnTo>
                    <a:lnTo>
                      <a:pt x="987" y="1634"/>
                    </a:lnTo>
                    <a:lnTo>
                      <a:pt x="1037" y="1665"/>
                    </a:lnTo>
                    <a:lnTo>
                      <a:pt x="1089" y="1694"/>
                    </a:lnTo>
                    <a:lnTo>
                      <a:pt x="1173" y="1542"/>
                    </a:lnTo>
                    <a:lnTo>
                      <a:pt x="1132" y="1518"/>
                    </a:lnTo>
                    <a:lnTo>
                      <a:pt x="1094" y="1496"/>
                    </a:lnTo>
                    <a:lnTo>
                      <a:pt x="1059" y="1475"/>
                    </a:lnTo>
                    <a:lnTo>
                      <a:pt x="1023" y="1451"/>
                    </a:lnTo>
                    <a:lnTo>
                      <a:pt x="987" y="1428"/>
                    </a:lnTo>
                    <a:lnTo>
                      <a:pt x="954" y="1406"/>
                    </a:lnTo>
                    <a:lnTo>
                      <a:pt x="921" y="1382"/>
                    </a:lnTo>
                    <a:lnTo>
                      <a:pt x="890" y="1359"/>
                    </a:lnTo>
                    <a:lnTo>
                      <a:pt x="857" y="1335"/>
                    </a:lnTo>
                    <a:lnTo>
                      <a:pt x="828" y="1311"/>
                    </a:lnTo>
                    <a:lnTo>
                      <a:pt x="797" y="1287"/>
                    </a:lnTo>
                    <a:lnTo>
                      <a:pt x="771" y="1264"/>
                    </a:lnTo>
                    <a:lnTo>
                      <a:pt x="743" y="1240"/>
                    </a:lnTo>
                    <a:lnTo>
                      <a:pt x="717" y="1214"/>
                    </a:lnTo>
                    <a:lnTo>
                      <a:pt x="691" y="1190"/>
                    </a:lnTo>
                    <a:lnTo>
                      <a:pt x="667" y="1166"/>
                    </a:lnTo>
                    <a:lnTo>
                      <a:pt x="641" y="1140"/>
                    </a:lnTo>
                    <a:lnTo>
                      <a:pt x="619" y="1116"/>
                    </a:lnTo>
                    <a:lnTo>
                      <a:pt x="596" y="1090"/>
                    </a:lnTo>
                    <a:lnTo>
                      <a:pt x="574" y="1067"/>
                    </a:lnTo>
                    <a:lnTo>
                      <a:pt x="553" y="1040"/>
                    </a:lnTo>
                    <a:lnTo>
                      <a:pt x="532" y="1017"/>
                    </a:lnTo>
                    <a:lnTo>
                      <a:pt x="513" y="991"/>
                    </a:lnTo>
                    <a:lnTo>
                      <a:pt x="496" y="967"/>
                    </a:lnTo>
                    <a:lnTo>
                      <a:pt x="477" y="941"/>
                    </a:lnTo>
                    <a:lnTo>
                      <a:pt x="458" y="917"/>
                    </a:lnTo>
                    <a:lnTo>
                      <a:pt x="441" y="893"/>
                    </a:lnTo>
                    <a:lnTo>
                      <a:pt x="427" y="869"/>
                    </a:lnTo>
                    <a:lnTo>
                      <a:pt x="413" y="843"/>
                    </a:lnTo>
                    <a:lnTo>
                      <a:pt x="396" y="820"/>
                    </a:lnTo>
                    <a:lnTo>
                      <a:pt x="382" y="796"/>
                    </a:lnTo>
                    <a:lnTo>
                      <a:pt x="370" y="772"/>
                    </a:lnTo>
                    <a:lnTo>
                      <a:pt x="356" y="748"/>
                    </a:lnTo>
                    <a:lnTo>
                      <a:pt x="344" y="724"/>
                    </a:lnTo>
                    <a:lnTo>
                      <a:pt x="332" y="698"/>
                    </a:lnTo>
                    <a:lnTo>
                      <a:pt x="320" y="677"/>
                    </a:lnTo>
                    <a:lnTo>
                      <a:pt x="311" y="653"/>
                    </a:lnTo>
                    <a:lnTo>
                      <a:pt x="299" y="632"/>
                    </a:lnTo>
                    <a:lnTo>
                      <a:pt x="289" y="608"/>
                    </a:lnTo>
                    <a:lnTo>
                      <a:pt x="282" y="587"/>
                    </a:lnTo>
                    <a:lnTo>
                      <a:pt x="270" y="565"/>
                    </a:lnTo>
                    <a:lnTo>
                      <a:pt x="263" y="542"/>
                    </a:lnTo>
                    <a:lnTo>
                      <a:pt x="256" y="520"/>
                    </a:lnTo>
                    <a:lnTo>
                      <a:pt x="249" y="501"/>
                    </a:lnTo>
                    <a:lnTo>
                      <a:pt x="242" y="480"/>
                    </a:lnTo>
                    <a:lnTo>
                      <a:pt x="235" y="458"/>
                    </a:lnTo>
                    <a:lnTo>
                      <a:pt x="230" y="439"/>
                    </a:lnTo>
                    <a:lnTo>
                      <a:pt x="225" y="420"/>
                    </a:lnTo>
                    <a:lnTo>
                      <a:pt x="218" y="401"/>
                    </a:lnTo>
                    <a:lnTo>
                      <a:pt x="213" y="382"/>
                    </a:lnTo>
                    <a:lnTo>
                      <a:pt x="209" y="363"/>
                    </a:lnTo>
                    <a:lnTo>
                      <a:pt x="206" y="347"/>
                    </a:lnTo>
                    <a:lnTo>
                      <a:pt x="201" y="328"/>
                    </a:lnTo>
                    <a:lnTo>
                      <a:pt x="199" y="311"/>
                    </a:lnTo>
                    <a:lnTo>
                      <a:pt x="194" y="295"/>
                    </a:lnTo>
                    <a:lnTo>
                      <a:pt x="192" y="280"/>
                    </a:lnTo>
                    <a:lnTo>
                      <a:pt x="190" y="264"/>
                    </a:lnTo>
                    <a:lnTo>
                      <a:pt x="187" y="249"/>
                    </a:lnTo>
                    <a:lnTo>
                      <a:pt x="185" y="235"/>
                    </a:lnTo>
                    <a:lnTo>
                      <a:pt x="185" y="223"/>
                    </a:lnTo>
                    <a:lnTo>
                      <a:pt x="182" y="209"/>
                    </a:lnTo>
                    <a:lnTo>
                      <a:pt x="180" y="197"/>
                    </a:lnTo>
                    <a:lnTo>
                      <a:pt x="180" y="185"/>
                    </a:lnTo>
                    <a:lnTo>
                      <a:pt x="180" y="17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5" name="Freeform 902"/>
              <p:cNvSpPr>
                <a:spLocks noChangeAspect="1"/>
              </p:cNvSpPr>
              <p:nvPr/>
            </p:nvSpPr>
            <p:spPr bwMode="auto">
              <a:xfrm>
                <a:off x="2190" y="3562"/>
                <a:ext cx="104" cy="130"/>
              </a:xfrm>
              <a:custGeom>
                <a:avLst/>
                <a:gdLst>
                  <a:gd name="T0" fmla="*/ 2 w 104"/>
                  <a:gd name="T1" fmla="*/ 0 h 130"/>
                  <a:gd name="T2" fmla="*/ 0 w 104"/>
                  <a:gd name="T3" fmla="*/ 2 h 130"/>
                  <a:gd name="T4" fmla="*/ 0 w 104"/>
                  <a:gd name="T5" fmla="*/ 9 h 130"/>
                  <a:gd name="T6" fmla="*/ 0 w 104"/>
                  <a:gd name="T7" fmla="*/ 14 h 130"/>
                  <a:gd name="T8" fmla="*/ 0 w 104"/>
                  <a:gd name="T9" fmla="*/ 26 h 130"/>
                  <a:gd name="T10" fmla="*/ 0 w 104"/>
                  <a:gd name="T11" fmla="*/ 35 h 130"/>
                  <a:gd name="T12" fmla="*/ 0 w 104"/>
                  <a:gd name="T13" fmla="*/ 47 h 130"/>
                  <a:gd name="T14" fmla="*/ 2 w 104"/>
                  <a:gd name="T15" fmla="*/ 59 h 130"/>
                  <a:gd name="T16" fmla="*/ 5 w 104"/>
                  <a:gd name="T17" fmla="*/ 71 h 130"/>
                  <a:gd name="T18" fmla="*/ 7 w 104"/>
                  <a:gd name="T19" fmla="*/ 83 h 130"/>
                  <a:gd name="T20" fmla="*/ 9 w 104"/>
                  <a:gd name="T21" fmla="*/ 92 h 130"/>
                  <a:gd name="T22" fmla="*/ 12 w 104"/>
                  <a:gd name="T23" fmla="*/ 104 h 130"/>
                  <a:gd name="T24" fmla="*/ 14 w 104"/>
                  <a:gd name="T25" fmla="*/ 114 h 130"/>
                  <a:gd name="T26" fmla="*/ 19 w 104"/>
                  <a:gd name="T27" fmla="*/ 118 h 130"/>
                  <a:gd name="T28" fmla="*/ 24 w 104"/>
                  <a:gd name="T29" fmla="*/ 125 h 130"/>
                  <a:gd name="T30" fmla="*/ 26 w 104"/>
                  <a:gd name="T31" fmla="*/ 128 h 130"/>
                  <a:gd name="T32" fmla="*/ 31 w 104"/>
                  <a:gd name="T33" fmla="*/ 130 h 130"/>
                  <a:gd name="T34" fmla="*/ 33 w 104"/>
                  <a:gd name="T35" fmla="*/ 125 h 130"/>
                  <a:gd name="T36" fmla="*/ 38 w 104"/>
                  <a:gd name="T37" fmla="*/ 123 h 130"/>
                  <a:gd name="T38" fmla="*/ 43 w 104"/>
                  <a:gd name="T39" fmla="*/ 118 h 130"/>
                  <a:gd name="T40" fmla="*/ 50 w 104"/>
                  <a:gd name="T41" fmla="*/ 116 h 130"/>
                  <a:gd name="T42" fmla="*/ 55 w 104"/>
                  <a:gd name="T43" fmla="*/ 111 h 130"/>
                  <a:gd name="T44" fmla="*/ 62 w 104"/>
                  <a:gd name="T45" fmla="*/ 106 h 130"/>
                  <a:gd name="T46" fmla="*/ 66 w 104"/>
                  <a:gd name="T47" fmla="*/ 99 h 130"/>
                  <a:gd name="T48" fmla="*/ 74 w 104"/>
                  <a:gd name="T49" fmla="*/ 95 h 130"/>
                  <a:gd name="T50" fmla="*/ 81 w 104"/>
                  <a:gd name="T51" fmla="*/ 90 h 130"/>
                  <a:gd name="T52" fmla="*/ 85 w 104"/>
                  <a:gd name="T53" fmla="*/ 85 h 130"/>
                  <a:gd name="T54" fmla="*/ 90 w 104"/>
                  <a:gd name="T55" fmla="*/ 80 h 130"/>
                  <a:gd name="T56" fmla="*/ 95 w 104"/>
                  <a:gd name="T57" fmla="*/ 76 h 130"/>
                  <a:gd name="T58" fmla="*/ 102 w 104"/>
                  <a:gd name="T59" fmla="*/ 68 h 130"/>
                  <a:gd name="T60" fmla="*/ 104 w 104"/>
                  <a:gd name="T61" fmla="*/ 66 h 130"/>
                  <a:gd name="T62" fmla="*/ 2 w 104"/>
                  <a:gd name="T63" fmla="*/ 0 h 130"/>
                  <a:gd name="T64" fmla="*/ 2 w 104"/>
                  <a:gd name="T65" fmla="*/ 0 h 1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4"/>
                  <a:gd name="T100" fmla="*/ 0 h 130"/>
                  <a:gd name="T101" fmla="*/ 104 w 104"/>
                  <a:gd name="T102" fmla="*/ 130 h 1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4" h="130">
                    <a:moveTo>
                      <a:pt x="2" y="0"/>
                    </a:moveTo>
                    <a:lnTo>
                      <a:pt x="0" y="2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26"/>
                    </a:lnTo>
                    <a:lnTo>
                      <a:pt x="0" y="35"/>
                    </a:lnTo>
                    <a:lnTo>
                      <a:pt x="0" y="47"/>
                    </a:lnTo>
                    <a:lnTo>
                      <a:pt x="2" y="59"/>
                    </a:lnTo>
                    <a:lnTo>
                      <a:pt x="5" y="71"/>
                    </a:lnTo>
                    <a:lnTo>
                      <a:pt x="7" y="83"/>
                    </a:lnTo>
                    <a:lnTo>
                      <a:pt x="9" y="92"/>
                    </a:lnTo>
                    <a:lnTo>
                      <a:pt x="12" y="104"/>
                    </a:lnTo>
                    <a:lnTo>
                      <a:pt x="14" y="114"/>
                    </a:lnTo>
                    <a:lnTo>
                      <a:pt x="19" y="118"/>
                    </a:lnTo>
                    <a:lnTo>
                      <a:pt x="24" y="125"/>
                    </a:lnTo>
                    <a:lnTo>
                      <a:pt x="26" y="128"/>
                    </a:lnTo>
                    <a:lnTo>
                      <a:pt x="31" y="130"/>
                    </a:lnTo>
                    <a:lnTo>
                      <a:pt x="33" y="125"/>
                    </a:lnTo>
                    <a:lnTo>
                      <a:pt x="38" y="123"/>
                    </a:lnTo>
                    <a:lnTo>
                      <a:pt x="43" y="118"/>
                    </a:lnTo>
                    <a:lnTo>
                      <a:pt x="50" y="116"/>
                    </a:lnTo>
                    <a:lnTo>
                      <a:pt x="55" y="111"/>
                    </a:lnTo>
                    <a:lnTo>
                      <a:pt x="62" y="106"/>
                    </a:lnTo>
                    <a:lnTo>
                      <a:pt x="66" y="99"/>
                    </a:lnTo>
                    <a:lnTo>
                      <a:pt x="74" y="95"/>
                    </a:lnTo>
                    <a:lnTo>
                      <a:pt x="81" y="90"/>
                    </a:lnTo>
                    <a:lnTo>
                      <a:pt x="85" y="85"/>
                    </a:lnTo>
                    <a:lnTo>
                      <a:pt x="90" y="80"/>
                    </a:lnTo>
                    <a:lnTo>
                      <a:pt x="95" y="76"/>
                    </a:lnTo>
                    <a:lnTo>
                      <a:pt x="102" y="68"/>
                    </a:lnTo>
                    <a:lnTo>
                      <a:pt x="104" y="6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6" name="Freeform 903"/>
              <p:cNvSpPr>
                <a:spLocks noChangeAspect="1"/>
              </p:cNvSpPr>
              <p:nvPr/>
            </p:nvSpPr>
            <p:spPr bwMode="auto">
              <a:xfrm>
                <a:off x="2375" y="3728"/>
                <a:ext cx="74" cy="138"/>
              </a:xfrm>
              <a:custGeom>
                <a:avLst/>
                <a:gdLst>
                  <a:gd name="T0" fmla="*/ 3 w 74"/>
                  <a:gd name="T1" fmla="*/ 0 h 138"/>
                  <a:gd name="T2" fmla="*/ 0 w 74"/>
                  <a:gd name="T3" fmla="*/ 2 h 138"/>
                  <a:gd name="T4" fmla="*/ 0 w 74"/>
                  <a:gd name="T5" fmla="*/ 9 h 138"/>
                  <a:gd name="T6" fmla="*/ 0 w 74"/>
                  <a:gd name="T7" fmla="*/ 19 h 138"/>
                  <a:gd name="T8" fmla="*/ 0 w 74"/>
                  <a:gd name="T9" fmla="*/ 31 h 138"/>
                  <a:gd name="T10" fmla="*/ 0 w 74"/>
                  <a:gd name="T11" fmla="*/ 43 h 138"/>
                  <a:gd name="T12" fmla="*/ 0 w 74"/>
                  <a:gd name="T13" fmla="*/ 54 h 138"/>
                  <a:gd name="T14" fmla="*/ 0 w 74"/>
                  <a:gd name="T15" fmla="*/ 62 h 138"/>
                  <a:gd name="T16" fmla="*/ 0 w 74"/>
                  <a:gd name="T17" fmla="*/ 69 h 138"/>
                  <a:gd name="T18" fmla="*/ 0 w 74"/>
                  <a:gd name="T19" fmla="*/ 76 h 138"/>
                  <a:gd name="T20" fmla="*/ 0 w 74"/>
                  <a:gd name="T21" fmla="*/ 83 h 138"/>
                  <a:gd name="T22" fmla="*/ 0 w 74"/>
                  <a:gd name="T23" fmla="*/ 95 h 138"/>
                  <a:gd name="T24" fmla="*/ 0 w 74"/>
                  <a:gd name="T25" fmla="*/ 107 h 138"/>
                  <a:gd name="T26" fmla="*/ 3 w 74"/>
                  <a:gd name="T27" fmla="*/ 119 h 138"/>
                  <a:gd name="T28" fmla="*/ 5 w 74"/>
                  <a:gd name="T29" fmla="*/ 128 h 138"/>
                  <a:gd name="T30" fmla="*/ 5 w 74"/>
                  <a:gd name="T31" fmla="*/ 133 h 138"/>
                  <a:gd name="T32" fmla="*/ 10 w 74"/>
                  <a:gd name="T33" fmla="*/ 138 h 138"/>
                  <a:gd name="T34" fmla="*/ 12 w 74"/>
                  <a:gd name="T35" fmla="*/ 138 h 138"/>
                  <a:gd name="T36" fmla="*/ 17 w 74"/>
                  <a:gd name="T37" fmla="*/ 135 h 138"/>
                  <a:gd name="T38" fmla="*/ 22 w 74"/>
                  <a:gd name="T39" fmla="*/ 128 h 138"/>
                  <a:gd name="T40" fmla="*/ 29 w 74"/>
                  <a:gd name="T41" fmla="*/ 123 h 138"/>
                  <a:gd name="T42" fmla="*/ 33 w 74"/>
                  <a:gd name="T43" fmla="*/ 114 h 138"/>
                  <a:gd name="T44" fmla="*/ 38 w 74"/>
                  <a:gd name="T45" fmla="*/ 104 h 138"/>
                  <a:gd name="T46" fmla="*/ 43 w 74"/>
                  <a:gd name="T47" fmla="*/ 95 h 138"/>
                  <a:gd name="T48" fmla="*/ 48 w 74"/>
                  <a:gd name="T49" fmla="*/ 85 h 138"/>
                  <a:gd name="T50" fmla="*/ 52 w 74"/>
                  <a:gd name="T51" fmla="*/ 76 h 138"/>
                  <a:gd name="T52" fmla="*/ 60 w 74"/>
                  <a:gd name="T53" fmla="*/ 66 h 138"/>
                  <a:gd name="T54" fmla="*/ 64 w 74"/>
                  <a:gd name="T55" fmla="*/ 54 h 138"/>
                  <a:gd name="T56" fmla="*/ 67 w 74"/>
                  <a:gd name="T57" fmla="*/ 45 h 138"/>
                  <a:gd name="T58" fmla="*/ 69 w 74"/>
                  <a:gd name="T59" fmla="*/ 35 h 138"/>
                  <a:gd name="T60" fmla="*/ 74 w 74"/>
                  <a:gd name="T61" fmla="*/ 28 h 138"/>
                  <a:gd name="T62" fmla="*/ 74 w 74"/>
                  <a:gd name="T63" fmla="*/ 21 h 138"/>
                  <a:gd name="T64" fmla="*/ 74 w 74"/>
                  <a:gd name="T65" fmla="*/ 16 h 138"/>
                  <a:gd name="T66" fmla="*/ 74 w 74"/>
                  <a:gd name="T67" fmla="*/ 12 h 138"/>
                  <a:gd name="T68" fmla="*/ 74 w 74"/>
                  <a:gd name="T69" fmla="*/ 12 h 138"/>
                  <a:gd name="T70" fmla="*/ 67 w 74"/>
                  <a:gd name="T71" fmla="*/ 9 h 138"/>
                  <a:gd name="T72" fmla="*/ 57 w 74"/>
                  <a:gd name="T73" fmla="*/ 7 h 138"/>
                  <a:gd name="T74" fmla="*/ 43 w 74"/>
                  <a:gd name="T75" fmla="*/ 5 h 138"/>
                  <a:gd name="T76" fmla="*/ 31 w 74"/>
                  <a:gd name="T77" fmla="*/ 5 h 138"/>
                  <a:gd name="T78" fmla="*/ 19 w 74"/>
                  <a:gd name="T79" fmla="*/ 2 h 138"/>
                  <a:gd name="T80" fmla="*/ 10 w 74"/>
                  <a:gd name="T81" fmla="*/ 0 h 138"/>
                  <a:gd name="T82" fmla="*/ 3 w 74"/>
                  <a:gd name="T83" fmla="*/ 0 h 138"/>
                  <a:gd name="T84" fmla="*/ 3 w 74"/>
                  <a:gd name="T85" fmla="*/ 0 h 138"/>
                  <a:gd name="T86" fmla="*/ 3 w 74"/>
                  <a:gd name="T87" fmla="*/ 0 h 138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74"/>
                  <a:gd name="T133" fmla="*/ 0 h 138"/>
                  <a:gd name="T134" fmla="*/ 74 w 74"/>
                  <a:gd name="T135" fmla="*/ 138 h 138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74" h="138">
                    <a:moveTo>
                      <a:pt x="3" y="0"/>
                    </a:moveTo>
                    <a:lnTo>
                      <a:pt x="0" y="2"/>
                    </a:lnTo>
                    <a:lnTo>
                      <a:pt x="0" y="9"/>
                    </a:lnTo>
                    <a:lnTo>
                      <a:pt x="0" y="19"/>
                    </a:lnTo>
                    <a:lnTo>
                      <a:pt x="0" y="31"/>
                    </a:lnTo>
                    <a:lnTo>
                      <a:pt x="0" y="43"/>
                    </a:lnTo>
                    <a:lnTo>
                      <a:pt x="0" y="54"/>
                    </a:lnTo>
                    <a:lnTo>
                      <a:pt x="0" y="62"/>
                    </a:lnTo>
                    <a:lnTo>
                      <a:pt x="0" y="69"/>
                    </a:lnTo>
                    <a:lnTo>
                      <a:pt x="0" y="76"/>
                    </a:lnTo>
                    <a:lnTo>
                      <a:pt x="0" y="83"/>
                    </a:lnTo>
                    <a:lnTo>
                      <a:pt x="0" y="95"/>
                    </a:lnTo>
                    <a:lnTo>
                      <a:pt x="0" y="107"/>
                    </a:lnTo>
                    <a:lnTo>
                      <a:pt x="3" y="119"/>
                    </a:lnTo>
                    <a:lnTo>
                      <a:pt x="5" y="128"/>
                    </a:lnTo>
                    <a:lnTo>
                      <a:pt x="5" y="133"/>
                    </a:lnTo>
                    <a:lnTo>
                      <a:pt x="10" y="138"/>
                    </a:lnTo>
                    <a:lnTo>
                      <a:pt x="12" y="138"/>
                    </a:lnTo>
                    <a:lnTo>
                      <a:pt x="17" y="135"/>
                    </a:lnTo>
                    <a:lnTo>
                      <a:pt x="22" y="128"/>
                    </a:lnTo>
                    <a:lnTo>
                      <a:pt x="29" y="123"/>
                    </a:lnTo>
                    <a:lnTo>
                      <a:pt x="33" y="114"/>
                    </a:lnTo>
                    <a:lnTo>
                      <a:pt x="38" y="104"/>
                    </a:lnTo>
                    <a:lnTo>
                      <a:pt x="43" y="95"/>
                    </a:lnTo>
                    <a:lnTo>
                      <a:pt x="48" y="85"/>
                    </a:lnTo>
                    <a:lnTo>
                      <a:pt x="52" y="76"/>
                    </a:lnTo>
                    <a:lnTo>
                      <a:pt x="60" y="66"/>
                    </a:lnTo>
                    <a:lnTo>
                      <a:pt x="64" y="54"/>
                    </a:lnTo>
                    <a:lnTo>
                      <a:pt x="67" y="45"/>
                    </a:lnTo>
                    <a:lnTo>
                      <a:pt x="69" y="35"/>
                    </a:lnTo>
                    <a:lnTo>
                      <a:pt x="74" y="28"/>
                    </a:lnTo>
                    <a:lnTo>
                      <a:pt x="74" y="21"/>
                    </a:lnTo>
                    <a:lnTo>
                      <a:pt x="74" y="16"/>
                    </a:lnTo>
                    <a:lnTo>
                      <a:pt x="74" y="12"/>
                    </a:lnTo>
                    <a:lnTo>
                      <a:pt x="67" y="9"/>
                    </a:lnTo>
                    <a:lnTo>
                      <a:pt x="57" y="7"/>
                    </a:lnTo>
                    <a:lnTo>
                      <a:pt x="43" y="5"/>
                    </a:lnTo>
                    <a:lnTo>
                      <a:pt x="31" y="5"/>
                    </a:lnTo>
                    <a:lnTo>
                      <a:pt x="19" y="2"/>
                    </a:lnTo>
                    <a:lnTo>
                      <a:pt x="10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7" name="Freeform 904"/>
              <p:cNvSpPr>
                <a:spLocks noChangeAspect="1"/>
              </p:cNvSpPr>
              <p:nvPr/>
            </p:nvSpPr>
            <p:spPr bwMode="auto">
              <a:xfrm>
                <a:off x="2325" y="3963"/>
                <a:ext cx="128" cy="64"/>
              </a:xfrm>
              <a:custGeom>
                <a:avLst/>
                <a:gdLst>
                  <a:gd name="T0" fmla="*/ 29 w 128"/>
                  <a:gd name="T1" fmla="*/ 0 h 64"/>
                  <a:gd name="T2" fmla="*/ 36 w 128"/>
                  <a:gd name="T3" fmla="*/ 0 h 64"/>
                  <a:gd name="T4" fmla="*/ 43 w 128"/>
                  <a:gd name="T5" fmla="*/ 2 h 64"/>
                  <a:gd name="T6" fmla="*/ 53 w 128"/>
                  <a:gd name="T7" fmla="*/ 5 h 64"/>
                  <a:gd name="T8" fmla="*/ 62 w 128"/>
                  <a:gd name="T9" fmla="*/ 9 h 64"/>
                  <a:gd name="T10" fmla="*/ 69 w 128"/>
                  <a:gd name="T11" fmla="*/ 12 h 64"/>
                  <a:gd name="T12" fmla="*/ 81 w 128"/>
                  <a:gd name="T13" fmla="*/ 17 h 64"/>
                  <a:gd name="T14" fmla="*/ 91 w 128"/>
                  <a:gd name="T15" fmla="*/ 19 h 64"/>
                  <a:gd name="T16" fmla="*/ 100 w 128"/>
                  <a:gd name="T17" fmla="*/ 24 h 64"/>
                  <a:gd name="T18" fmla="*/ 107 w 128"/>
                  <a:gd name="T19" fmla="*/ 28 h 64"/>
                  <a:gd name="T20" fmla="*/ 114 w 128"/>
                  <a:gd name="T21" fmla="*/ 31 h 64"/>
                  <a:gd name="T22" fmla="*/ 119 w 128"/>
                  <a:gd name="T23" fmla="*/ 36 h 64"/>
                  <a:gd name="T24" fmla="*/ 124 w 128"/>
                  <a:gd name="T25" fmla="*/ 40 h 64"/>
                  <a:gd name="T26" fmla="*/ 128 w 128"/>
                  <a:gd name="T27" fmla="*/ 47 h 64"/>
                  <a:gd name="T28" fmla="*/ 126 w 128"/>
                  <a:gd name="T29" fmla="*/ 55 h 64"/>
                  <a:gd name="T30" fmla="*/ 119 w 128"/>
                  <a:gd name="T31" fmla="*/ 55 h 64"/>
                  <a:gd name="T32" fmla="*/ 114 w 128"/>
                  <a:gd name="T33" fmla="*/ 57 h 64"/>
                  <a:gd name="T34" fmla="*/ 105 w 128"/>
                  <a:gd name="T35" fmla="*/ 57 h 64"/>
                  <a:gd name="T36" fmla="*/ 98 w 128"/>
                  <a:gd name="T37" fmla="*/ 59 h 64"/>
                  <a:gd name="T38" fmla="*/ 88 w 128"/>
                  <a:gd name="T39" fmla="*/ 59 h 64"/>
                  <a:gd name="T40" fmla="*/ 79 w 128"/>
                  <a:gd name="T41" fmla="*/ 62 h 64"/>
                  <a:gd name="T42" fmla="*/ 69 w 128"/>
                  <a:gd name="T43" fmla="*/ 62 h 64"/>
                  <a:gd name="T44" fmla="*/ 60 w 128"/>
                  <a:gd name="T45" fmla="*/ 64 h 64"/>
                  <a:gd name="T46" fmla="*/ 48 w 128"/>
                  <a:gd name="T47" fmla="*/ 62 h 64"/>
                  <a:gd name="T48" fmla="*/ 38 w 128"/>
                  <a:gd name="T49" fmla="*/ 62 h 64"/>
                  <a:gd name="T50" fmla="*/ 31 w 128"/>
                  <a:gd name="T51" fmla="*/ 59 h 64"/>
                  <a:gd name="T52" fmla="*/ 22 w 128"/>
                  <a:gd name="T53" fmla="*/ 59 h 64"/>
                  <a:gd name="T54" fmla="*/ 15 w 128"/>
                  <a:gd name="T55" fmla="*/ 57 h 64"/>
                  <a:gd name="T56" fmla="*/ 10 w 128"/>
                  <a:gd name="T57" fmla="*/ 55 h 64"/>
                  <a:gd name="T58" fmla="*/ 5 w 128"/>
                  <a:gd name="T59" fmla="*/ 50 h 64"/>
                  <a:gd name="T60" fmla="*/ 3 w 128"/>
                  <a:gd name="T61" fmla="*/ 47 h 64"/>
                  <a:gd name="T62" fmla="*/ 0 w 128"/>
                  <a:gd name="T63" fmla="*/ 40 h 64"/>
                  <a:gd name="T64" fmla="*/ 3 w 128"/>
                  <a:gd name="T65" fmla="*/ 31 h 64"/>
                  <a:gd name="T66" fmla="*/ 5 w 128"/>
                  <a:gd name="T67" fmla="*/ 24 h 64"/>
                  <a:gd name="T68" fmla="*/ 12 w 128"/>
                  <a:gd name="T69" fmla="*/ 17 h 64"/>
                  <a:gd name="T70" fmla="*/ 17 w 128"/>
                  <a:gd name="T71" fmla="*/ 9 h 64"/>
                  <a:gd name="T72" fmla="*/ 22 w 128"/>
                  <a:gd name="T73" fmla="*/ 2 h 64"/>
                  <a:gd name="T74" fmla="*/ 26 w 128"/>
                  <a:gd name="T75" fmla="*/ 0 h 64"/>
                  <a:gd name="T76" fmla="*/ 29 w 128"/>
                  <a:gd name="T77" fmla="*/ 0 h 64"/>
                  <a:gd name="T78" fmla="*/ 29 w 128"/>
                  <a:gd name="T79" fmla="*/ 0 h 6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28"/>
                  <a:gd name="T121" fmla="*/ 0 h 64"/>
                  <a:gd name="T122" fmla="*/ 128 w 128"/>
                  <a:gd name="T123" fmla="*/ 64 h 64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28" h="64">
                    <a:moveTo>
                      <a:pt x="29" y="0"/>
                    </a:moveTo>
                    <a:lnTo>
                      <a:pt x="36" y="0"/>
                    </a:lnTo>
                    <a:lnTo>
                      <a:pt x="43" y="2"/>
                    </a:lnTo>
                    <a:lnTo>
                      <a:pt x="53" y="5"/>
                    </a:lnTo>
                    <a:lnTo>
                      <a:pt x="62" y="9"/>
                    </a:lnTo>
                    <a:lnTo>
                      <a:pt x="69" y="12"/>
                    </a:lnTo>
                    <a:lnTo>
                      <a:pt x="81" y="17"/>
                    </a:lnTo>
                    <a:lnTo>
                      <a:pt x="91" y="19"/>
                    </a:lnTo>
                    <a:lnTo>
                      <a:pt x="100" y="24"/>
                    </a:lnTo>
                    <a:lnTo>
                      <a:pt x="107" y="28"/>
                    </a:lnTo>
                    <a:lnTo>
                      <a:pt x="114" y="31"/>
                    </a:lnTo>
                    <a:lnTo>
                      <a:pt x="119" y="36"/>
                    </a:lnTo>
                    <a:lnTo>
                      <a:pt x="124" y="40"/>
                    </a:lnTo>
                    <a:lnTo>
                      <a:pt x="128" y="47"/>
                    </a:lnTo>
                    <a:lnTo>
                      <a:pt x="126" y="55"/>
                    </a:lnTo>
                    <a:lnTo>
                      <a:pt x="119" y="55"/>
                    </a:lnTo>
                    <a:lnTo>
                      <a:pt x="114" y="57"/>
                    </a:lnTo>
                    <a:lnTo>
                      <a:pt x="105" y="57"/>
                    </a:lnTo>
                    <a:lnTo>
                      <a:pt x="98" y="59"/>
                    </a:lnTo>
                    <a:lnTo>
                      <a:pt x="88" y="59"/>
                    </a:lnTo>
                    <a:lnTo>
                      <a:pt x="79" y="62"/>
                    </a:lnTo>
                    <a:lnTo>
                      <a:pt x="69" y="62"/>
                    </a:lnTo>
                    <a:lnTo>
                      <a:pt x="60" y="64"/>
                    </a:lnTo>
                    <a:lnTo>
                      <a:pt x="48" y="62"/>
                    </a:lnTo>
                    <a:lnTo>
                      <a:pt x="38" y="62"/>
                    </a:lnTo>
                    <a:lnTo>
                      <a:pt x="31" y="59"/>
                    </a:lnTo>
                    <a:lnTo>
                      <a:pt x="22" y="59"/>
                    </a:lnTo>
                    <a:lnTo>
                      <a:pt x="15" y="57"/>
                    </a:lnTo>
                    <a:lnTo>
                      <a:pt x="10" y="55"/>
                    </a:lnTo>
                    <a:lnTo>
                      <a:pt x="5" y="50"/>
                    </a:lnTo>
                    <a:lnTo>
                      <a:pt x="3" y="47"/>
                    </a:lnTo>
                    <a:lnTo>
                      <a:pt x="0" y="40"/>
                    </a:lnTo>
                    <a:lnTo>
                      <a:pt x="3" y="31"/>
                    </a:lnTo>
                    <a:lnTo>
                      <a:pt x="5" y="24"/>
                    </a:lnTo>
                    <a:lnTo>
                      <a:pt x="12" y="17"/>
                    </a:lnTo>
                    <a:lnTo>
                      <a:pt x="17" y="9"/>
                    </a:lnTo>
                    <a:lnTo>
                      <a:pt x="22" y="2"/>
                    </a:lnTo>
                    <a:lnTo>
                      <a:pt x="26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8" name="Freeform 905"/>
              <p:cNvSpPr>
                <a:spLocks noChangeAspect="1"/>
              </p:cNvSpPr>
              <p:nvPr/>
            </p:nvSpPr>
            <p:spPr bwMode="auto">
              <a:xfrm>
                <a:off x="2494" y="4148"/>
                <a:ext cx="121" cy="121"/>
              </a:xfrm>
              <a:custGeom>
                <a:avLst/>
                <a:gdLst>
                  <a:gd name="T0" fmla="*/ 0 w 121"/>
                  <a:gd name="T1" fmla="*/ 0 h 121"/>
                  <a:gd name="T2" fmla="*/ 5 w 121"/>
                  <a:gd name="T3" fmla="*/ 3 h 121"/>
                  <a:gd name="T4" fmla="*/ 12 w 121"/>
                  <a:gd name="T5" fmla="*/ 7 h 121"/>
                  <a:gd name="T6" fmla="*/ 19 w 121"/>
                  <a:gd name="T7" fmla="*/ 12 h 121"/>
                  <a:gd name="T8" fmla="*/ 31 w 121"/>
                  <a:gd name="T9" fmla="*/ 19 h 121"/>
                  <a:gd name="T10" fmla="*/ 40 w 121"/>
                  <a:gd name="T11" fmla="*/ 26 h 121"/>
                  <a:gd name="T12" fmla="*/ 52 w 121"/>
                  <a:gd name="T13" fmla="*/ 36 h 121"/>
                  <a:gd name="T14" fmla="*/ 62 w 121"/>
                  <a:gd name="T15" fmla="*/ 43 h 121"/>
                  <a:gd name="T16" fmla="*/ 73 w 121"/>
                  <a:gd name="T17" fmla="*/ 55 h 121"/>
                  <a:gd name="T18" fmla="*/ 83 w 121"/>
                  <a:gd name="T19" fmla="*/ 62 h 121"/>
                  <a:gd name="T20" fmla="*/ 92 w 121"/>
                  <a:gd name="T21" fmla="*/ 69 h 121"/>
                  <a:gd name="T22" fmla="*/ 102 w 121"/>
                  <a:gd name="T23" fmla="*/ 76 h 121"/>
                  <a:gd name="T24" fmla="*/ 109 w 121"/>
                  <a:gd name="T25" fmla="*/ 86 h 121"/>
                  <a:gd name="T26" fmla="*/ 114 w 121"/>
                  <a:gd name="T27" fmla="*/ 93 h 121"/>
                  <a:gd name="T28" fmla="*/ 119 w 121"/>
                  <a:gd name="T29" fmla="*/ 98 h 121"/>
                  <a:gd name="T30" fmla="*/ 121 w 121"/>
                  <a:gd name="T31" fmla="*/ 102 h 121"/>
                  <a:gd name="T32" fmla="*/ 121 w 121"/>
                  <a:gd name="T33" fmla="*/ 110 h 121"/>
                  <a:gd name="T34" fmla="*/ 116 w 121"/>
                  <a:gd name="T35" fmla="*/ 110 h 121"/>
                  <a:gd name="T36" fmla="*/ 111 w 121"/>
                  <a:gd name="T37" fmla="*/ 112 h 121"/>
                  <a:gd name="T38" fmla="*/ 107 w 121"/>
                  <a:gd name="T39" fmla="*/ 112 h 121"/>
                  <a:gd name="T40" fmla="*/ 100 w 121"/>
                  <a:gd name="T41" fmla="*/ 114 h 121"/>
                  <a:gd name="T42" fmla="*/ 92 w 121"/>
                  <a:gd name="T43" fmla="*/ 114 h 121"/>
                  <a:gd name="T44" fmla="*/ 85 w 121"/>
                  <a:gd name="T45" fmla="*/ 117 h 121"/>
                  <a:gd name="T46" fmla="*/ 76 w 121"/>
                  <a:gd name="T47" fmla="*/ 117 h 121"/>
                  <a:gd name="T48" fmla="*/ 69 w 121"/>
                  <a:gd name="T49" fmla="*/ 119 h 121"/>
                  <a:gd name="T50" fmla="*/ 59 w 121"/>
                  <a:gd name="T51" fmla="*/ 119 h 121"/>
                  <a:gd name="T52" fmla="*/ 52 w 121"/>
                  <a:gd name="T53" fmla="*/ 119 h 121"/>
                  <a:gd name="T54" fmla="*/ 45 w 121"/>
                  <a:gd name="T55" fmla="*/ 119 h 121"/>
                  <a:gd name="T56" fmla="*/ 40 w 121"/>
                  <a:gd name="T57" fmla="*/ 119 h 121"/>
                  <a:gd name="T58" fmla="*/ 31 w 121"/>
                  <a:gd name="T59" fmla="*/ 119 h 121"/>
                  <a:gd name="T60" fmla="*/ 28 w 121"/>
                  <a:gd name="T61" fmla="*/ 121 h 121"/>
                  <a:gd name="T62" fmla="*/ 0 w 121"/>
                  <a:gd name="T63" fmla="*/ 0 h 121"/>
                  <a:gd name="T64" fmla="*/ 0 w 121"/>
                  <a:gd name="T65" fmla="*/ 0 h 12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21"/>
                  <a:gd name="T100" fmla="*/ 0 h 121"/>
                  <a:gd name="T101" fmla="*/ 121 w 121"/>
                  <a:gd name="T102" fmla="*/ 121 h 12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21" h="121">
                    <a:moveTo>
                      <a:pt x="0" y="0"/>
                    </a:moveTo>
                    <a:lnTo>
                      <a:pt x="5" y="3"/>
                    </a:lnTo>
                    <a:lnTo>
                      <a:pt x="12" y="7"/>
                    </a:lnTo>
                    <a:lnTo>
                      <a:pt x="19" y="12"/>
                    </a:lnTo>
                    <a:lnTo>
                      <a:pt x="31" y="19"/>
                    </a:lnTo>
                    <a:lnTo>
                      <a:pt x="40" y="26"/>
                    </a:lnTo>
                    <a:lnTo>
                      <a:pt x="52" y="36"/>
                    </a:lnTo>
                    <a:lnTo>
                      <a:pt x="62" y="43"/>
                    </a:lnTo>
                    <a:lnTo>
                      <a:pt x="73" y="55"/>
                    </a:lnTo>
                    <a:lnTo>
                      <a:pt x="83" y="62"/>
                    </a:lnTo>
                    <a:lnTo>
                      <a:pt x="92" y="69"/>
                    </a:lnTo>
                    <a:lnTo>
                      <a:pt x="102" y="76"/>
                    </a:lnTo>
                    <a:lnTo>
                      <a:pt x="109" y="86"/>
                    </a:lnTo>
                    <a:lnTo>
                      <a:pt x="114" y="93"/>
                    </a:lnTo>
                    <a:lnTo>
                      <a:pt x="119" y="98"/>
                    </a:lnTo>
                    <a:lnTo>
                      <a:pt x="121" y="102"/>
                    </a:lnTo>
                    <a:lnTo>
                      <a:pt x="121" y="110"/>
                    </a:lnTo>
                    <a:lnTo>
                      <a:pt x="116" y="110"/>
                    </a:lnTo>
                    <a:lnTo>
                      <a:pt x="111" y="112"/>
                    </a:lnTo>
                    <a:lnTo>
                      <a:pt x="107" y="112"/>
                    </a:lnTo>
                    <a:lnTo>
                      <a:pt x="100" y="114"/>
                    </a:lnTo>
                    <a:lnTo>
                      <a:pt x="92" y="114"/>
                    </a:lnTo>
                    <a:lnTo>
                      <a:pt x="85" y="117"/>
                    </a:lnTo>
                    <a:lnTo>
                      <a:pt x="76" y="117"/>
                    </a:lnTo>
                    <a:lnTo>
                      <a:pt x="69" y="119"/>
                    </a:lnTo>
                    <a:lnTo>
                      <a:pt x="59" y="119"/>
                    </a:lnTo>
                    <a:lnTo>
                      <a:pt x="52" y="119"/>
                    </a:lnTo>
                    <a:lnTo>
                      <a:pt x="45" y="119"/>
                    </a:lnTo>
                    <a:lnTo>
                      <a:pt x="40" y="119"/>
                    </a:lnTo>
                    <a:lnTo>
                      <a:pt x="31" y="119"/>
                    </a:lnTo>
                    <a:lnTo>
                      <a:pt x="28" y="1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9" name="Freeform 906"/>
              <p:cNvSpPr>
                <a:spLocks noChangeAspect="1"/>
              </p:cNvSpPr>
              <p:nvPr/>
            </p:nvSpPr>
            <p:spPr bwMode="auto">
              <a:xfrm>
                <a:off x="2522" y="3968"/>
                <a:ext cx="138" cy="114"/>
              </a:xfrm>
              <a:custGeom>
                <a:avLst/>
                <a:gdLst>
                  <a:gd name="T0" fmla="*/ 114 w 138"/>
                  <a:gd name="T1" fmla="*/ 0 h 114"/>
                  <a:gd name="T2" fmla="*/ 105 w 138"/>
                  <a:gd name="T3" fmla="*/ 0 h 114"/>
                  <a:gd name="T4" fmla="*/ 93 w 138"/>
                  <a:gd name="T5" fmla="*/ 0 h 114"/>
                  <a:gd name="T6" fmla="*/ 83 w 138"/>
                  <a:gd name="T7" fmla="*/ 2 h 114"/>
                  <a:gd name="T8" fmla="*/ 74 w 138"/>
                  <a:gd name="T9" fmla="*/ 4 h 114"/>
                  <a:gd name="T10" fmla="*/ 62 w 138"/>
                  <a:gd name="T11" fmla="*/ 7 h 114"/>
                  <a:gd name="T12" fmla="*/ 53 w 138"/>
                  <a:gd name="T13" fmla="*/ 9 h 114"/>
                  <a:gd name="T14" fmla="*/ 43 w 138"/>
                  <a:gd name="T15" fmla="*/ 9 h 114"/>
                  <a:gd name="T16" fmla="*/ 34 w 138"/>
                  <a:gd name="T17" fmla="*/ 14 h 114"/>
                  <a:gd name="T18" fmla="*/ 24 w 138"/>
                  <a:gd name="T19" fmla="*/ 14 h 114"/>
                  <a:gd name="T20" fmla="*/ 17 w 138"/>
                  <a:gd name="T21" fmla="*/ 16 h 114"/>
                  <a:gd name="T22" fmla="*/ 10 w 138"/>
                  <a:gd name="T23" fmla="*/ 19 h 114"/>
                  <a:gd name="T24" fmla="*/ 5 w 138"/>
                  <a:gd name="T25" fmla="*/ 23 h 114"/>
                  <a:gd name="T26" fmla="*/ 0 w 138"/>
                  <a:gd name="T27" fmla="*/ 26 h 114"/>
                  <a:gd name="T28" fmla="*/ 5 w 138"/>
                  <a:gd name="T29" fmla="*/ 33 h 114"/>
                  <a:gd name="T30" fmla="*/ 7 w 138"/>
                  <a:gd name="T31" fmla="*/ 35 h 114"/>
                  <a:gd name="T32" fmla="*/ 12 w 138"/>
                  <a:gd name="T33" fmla="*/ 40 h 114"/>
                  <a:gd name="T34" fmla="*/ 22 w 138"/>
                  <a:gd name="T35" fmla="*/ 45 h 114"/>
                  <a:gd name="T36" fmla="*/ 31 w 138"/>
                  <a:gd name="T37" fmla="*/ 52 h 114"/>
                  <a:gd name="T38" fmla="*/ 41 w 138"/>
                  <a:gd name="T39" fmla="*/ 59 h 114"/>
                  <a:gd name="T40" fmla="*/ 50 w 138"/>
                  <a:gd name="T41" fmla="*/ 66 h 114"/>
                  <a:gd name="T42" fmla="*/ 55 w 138"/>
                  <a:gd name="T43" fmla="*/ 71 h 114"/>
                  <a:gd name="T44" fmla="*/ 62 w 138"/>
                  <a:gd name="T45" fmla="*/ 73 h 114"/>
                  <a:gd name="T46" fmla="*/ 69 w 138"/>
                  <a:gd name="T47" fmla="*/ 78 h 114"/>
                  <a:gd name="T48" fmla="*/ 74 w 138"/>
                  <a:gd name="T49" fmla="*/ 83 h 114"/>
                  <a:gd name="T50" fmla="*/ 83 w 138"/>
                  <a:gd name="T51" fmla="*/ 90 h 114"/>
                  <a:gd name="T52" fmla="*/ 95 w 138"/>
                  <a:gd name="T53" fmla="*/ 97 h 114"/>
                  <a:gd name="T54" fmla="*/ 105 w 138"/>
                  <a:gd name="T55" fmla="*/ 102 h 114"/>
                  <a:gd name="T56" fmla="*/ 114 w 138"/>
                  <a:gd name="T57" fmla="*/ 107 h 114"/>
                  <a:gd name="T58" fmla="*/ 121 w 138"/>
                  <a:gd name="T59" fmla="*/ 109 h 114"/>
                  <a:gd name="T60" fmla="*/ 129 w 138"/>
                  <a:gd name="T61" fmla="*/ 114 h 114"/>
                  <a:gd name="T62" fmla="*/ 133 w 138"/>
                  <a:gd name="T63" fmla="*/ 111 h 114"/>
                  <a:gd name="T64" fmla="*/ 138 w 138"/>
                  <a:gd name="T65" fmla="*/ 111 h 114"/>
                  <a:gd name="T66" fmla="*/ 138 w 138"/>
                  <a:gd name="T67" fmla="*/ 107 h 114"/>
                  <a:gd name="T68" fmla="*/ 138 w 138"/>
                  <a:gd name="T69" fmla="*/ 99 h 114"/>
                  <a:gd name="T70" fmla="*/ 138 w 138"/>
                  <a:gd name="T71" fmla="*/ 92 h 114"/>
                  <a:gd name="T72" fmla="*/ 138 w 138"/>
                  <a:gd name="T73" fmla="*/ 88 h 114"/>
                  <a:gd name="T74" fmla="*/ 136 w 138"/>
                  <a:gd name="T75" fmla="*/ 76 h 114"/>
                  <a:gd name="T76" fmla="*/ 133 w 138"/>
                  <a:gd name="T77" fmla="*/ 69 h 114"/>
                  <a:gd name="T78" fmla="*/ 131 w 138"/>
                  <a:gd name="T79" fmla="*/ 59 h 114"/>
                  <a:gd name="T80" fmla="*/ 131 w 138"/>
                  <a:gd name="T81" fmla="*/ 50 h 114"/>
                  <a:gd name="T82" fmla="*/ 126 w 138"/>
                  <a:gd name="T83" fmla="*/ 40 h 114"/>
                  <a:gd name="T84" fmla="*/ 124 w 138"/>
                  <a:gd name="T85" fmla="*/ 31 h 114"/>
                  <a:gd name="T86" fmla="*/ 121 w 138"/>
                  <a:gd name="T87" fmla="*/ 21 h 114"/>
                  <a:gd name="T88" fmla="*/ 119 w 138"/>
                  <a:gd name="T89" fmla="*/ 16 h 114"/>
                  <a:gd name="T90" fmla="*/ 117 w 138"/>
                  <a:gd name="T91" fmla="*/ 9 h 114"/>
                  <a:gd name="T92" fmla="*/ 114 w 138"/>
                  <a:gd name="T93" fmla="*/ 4 h 114"/>
                  <a:gd name="T94" fmla="*/ 114 w 138"/>
                  <a:gd name="T95" fmla="*/ 0 h 114"/>
                  <a:gd name="T96" fmla="*/ 114 w 138"/>
                  <a:gd name="T97" fmla="*/ 0 h 11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38"/>
                  <a:gd name="T148" fmla="*/ 0 h 114"/>
                  <a:gd name="T149" fmla="*/ 138 w 138"/>
                  <a:gd name="T150" fmla="*/ 114 h 11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38" h="114">
                    <a:moveTo>
                      <a:pt x="114" y="0"/>
                    </a:moveTo>
                    <a:lnTo>
                      <a:pt x="105" y="0"/>
                    </a:lnTo>
                    <a:lnTo>
                      <a:pt x="93" y="0"/>
                    </a:lnTo>
                    <a:lnTo>
                      <a:pt x="83" y="2"/>
                    </a:lnTo>
                    <a:lnTo>
                      <a:pt x="74" y="4"/>
                    </a:lnTo>
                    <a:lnTo>
                      <a:pt x="62" y="7"/>
                    </a:lnTo>
                    <a:lnTo>
                      <a:pt x="53" y="9"/>
                    </a:lnTo>
                    <a:lnTo>
                      <a:pt x="43" y="9"/>
                    </a:lnTo>
                    <a:lnTo>
                      <a:pt x="34" y="14"/>
                    </a:lnTo>
                    <a:lnTo>
                      <a:pt x="24" y="14"/>
                    </a:lnTo>
                    <a:lnTo>
                      <a:pt x="17" y="16"/>
                    </a:lnTo>
                    <a:lnTo>
                      <a:pt x="10" y="19"/>
                    </a:lnTo>
                    <a:lnTo>
                      <a:pt x="5" y="23"/>
                    </a:lnTo>
                    <a:lnTo>
                      <a:pt x="0" y="26"/>
                    </a:lnTo>
                    <a:lnTo>
                      <a:pt x="5" y="33"/>
                    </a:lnTo>
                    <a:lnTo>
                      <a:pt x="7" y="35"/>
                    </a:lnTo>
                    <a:lnTo>
                      <a:pt x="12" y="40"/>
                    </a:lnTo>
                    <a:lnTo>
                      <a:pt x="22" y="45"/>
                    </a:lnTo>
                    <a:lnTo>
                      <a:pt x="31" y="52"/>
                    </a:lnTo>
                    <a:lnTo>
                      <a:pt x="41" y="59"/>
                    </a:lnTo>
                    <a:lnTo>
                      <a:pt x="50" y="66"/>
                    </a:lnTo>
                    <a:lnTo>
                      <a:pt x="55" y="71"/>
                    </a:lnTo>
                    <a:lnTo>
                      <a:pt x="62" y="73"/>
                    </a:lnTo>
                    <a:lnTo>
                      <a:pt x="69" y="78"/>
                    </a:lnTo>
                    <a:lnTo>
                      <a:pt x="74" y="83"/>
                    </a:lnTo>
                    <a:lnTo>
                      <a:pt x="83" y="90"/>
                    </a:lnTo>
                    <a:lnTo>
                      <a:pt x="95" y="97"/>
                    </a:lnTo>
                    <a:lnTo>
                      <a:pt x="105" y="102"/>
                    </a:lnTo>
                    <a:lnTo>
                      <a:pt x="114" y="107"/>
                    </a:lnTo>
                    <a:lnTo>
                      <a:pt x="121" y="109"/>
                    </a:lnTo>
                    <a:lnTo>
                      <a:pt x="129" y="114"/>
                    </a:lnTo>
                    <a:lnTo>
                      <a:pt x="133" y="111"/>
                    </a:lnTo>
                    <a:lnTo>
                      <a:pt x="138" y="111"/>
                    </a:lnTo>
                    <a:lnTo>
                      <a:pt x="138" y="107"/>
                    </a:lnTo>
                    <a:lnTo>
                      <a:pt x="138" y="99"/>
                    </a:lnTo>
                    <a:lnTo>
                      <a:pt x="138" y="92"/>
                    </a:lnTo>
                    <a:lnTo>
                      <a:pt x="138" y="88"/>
                    </a:lnTo>
                    <a:lnTo>
                      <a:pt x="136" y="76"/>
                    </a:lnTo>
                    <a:lnTo>
                      <a:pt x="133" y="69"/>
                    </a:lnTo>
                    <a:lnTo>
                      <a:pt x="131" y="59"/>
                    </a:lnTo>
                    <a:lnTo>
                      <a:pt x="131" y="50"/>
                    </a:lnTo>
                    <a:lnTo>
                      <a:pt x="126" y="40"/>
                    </a:lnTo>
                    <a:lnTo>
                      <a:pt x="124" y="31"/>
                    </a:lnTo>
                    <a:lnTo>
                      <a:pt x="121" y="21"/>
                    </a:lnTo>
                    <a:lnTo>
                      <a:pt x="119" y="16"/>
                    </a:lnTo>
                    <a:lnTo>
                      <a:pt x="117" y="9"/>
                    </a:lnTo>
                    <a:lnTo>
                      <a:pt x="114" y="4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0" name="Freeform 907"/>
              <p:cNvSpPr>
                <a:spLocks noChangeAspect="1"/>
              </p:cNvSpPr>
              <p:nvPr/>
            </p:nvSpPr>
            <p:spPr bwMode="auto">
              <a:xfrm>
                <a:off x="2689" y="4205"/>
                <a:ext cx="109" cy="133"/>
              </a:xfrm>
              <a:custGeom>
                <a:avLst/>
                <a:gdLst>
                  <a:gd name="T0" fmla="*/ 0 w 109"/>
                  <a:gd name="T1" fmla="*/ 74 h 133"/>
                  <a:gd name="T2" fmla="*/ 7 w 109"/>
                  <a:gd name="T3" fmla="*/ 79 h 133"/>
                  <a:gd name="T4" fmla="*/ 14 w 109"/>
                  <a:gd name="T5" fmla="*/ 83 h 133"/>
                  <a:gd name="T6" fmla="*/ 23 w 109"/>
                  <a:gd name="T7" fmla="*/ 88 h 133"/>
                  <a:gd name="T8" fmla="*/ 33 w 109"/>
                  <a:gd name="T9" fmla="*/ 95 h 133"/>
                  <a:gd name="T10" fmla="*/ 42 w 109"/>
                  <a:gd name="T11" fmla="*/ 100 h 133"/>
                  <a:gd name="T12" fmla="*/ 52 w 109"/>
                  <a:gd name="T13" fmla="*/ 107 h 133"/>
                  <a:gd name="T14" fmla="*/ 61 w 109"/>
                  <a:gd name="T15" fmla="*/ 112 h 133"/>
                  <a:gd name="T16" fmla="*/ 71 w 109"/>
                  <a:gd name="T17" fmla="*/ 119 h 133"/>
                  <a:gd name="T18" fmla="*/ 78 w 109"/>
                  <a:gd name="T19" fmla="*/ 121 h 133"/>
                  <a:gd name="T20" fmla="*/ 85 w 109"/>
                  <a:gd name="T21" fmla="*/ 129 h 133"/>
                  <a:gd name="T22" fmla="*/ 92 w 109"/>
                  <a:gd name="T23" fmla="*/ 131 h 133"/>
                  <a:gd name="T24" fmla="*/ 99 w 109"/>
                  <a:gd name="T25" fmla="*/ 133 h 133"/>
                  <a:gd name="T26" fmla="*/ 106 w 109"/>
                  <a:gd name="T27" fmla="*/ 133 h 133"/>
                  <a:gd name="T28" fmla="*/ 109 w 109"/>
                  <a:gd name="T29" fmla="*/ 126 h 133"/>
                  <a:gd name="T30" fmla="*/ 104 w 109"/>
                  <a:gd name="T31" fmla="*/ 119 h 133"/>
                  <a:gd name="T32" fmla="*/ 102 w 109"/>
                  <a:gd name="T33" fmla="*/ 112 h 133"/>
                  <a:gd name="T34" fmla="*/ 97 w 109"/>
                  <a:gd name="T35" fmla="*/ 100 h 133"/>
                  <a:gd name="T36" fmla="*/ 95 w 109"/>
                  <a:gd name="T37" fmla="*/ 93 h 133"/>
                  <a:gd name="T38" fmla="*/ 87 w 109"/>
                  <a:gd name="T39" fmla="*/ 81 h 133"/>
                  <a:gd name="T40" fmla="*/ 83 w 109"/>
                  <a:gd name="T41" fmla="*/ 72 h 133"/>
                  <a:gd name="T42" fmla="*/ 78 w 109"/>
                  <a:gd name="T43" fmla="*/ 62 h 133"/>
                  <a:gd name="T44" fmla="*/ 73 w 109"/>
                  <a:gd name="T45" fmla="*/ 53 h 133"/>
                  <a:gd name="T46" fmla="*/ 68 w 109"/>
                  <a:gd name="T47" fmla="*/ 41 h 133"/>
                  <a:gd name="T48" fmla="*/ 64 w 109"/>
                  <a:gd name="T49" fmla="*/ 31 h 133"/>
                  <a:gd name="T50" fmla="*/ 57 w 109"/>
                  <a:gd name="T51" fmla="*/ 22 h 133"/>
                  <a:gd name="T52" fmla="*/ 54 w 109"/>
                  <a:gd name="T53" fmla="*/ 15 h 133"/>
                  <a:gd name="T54" fmla="*/ 49 w 109"/>
                  <a:gd name="T55" fmla="*/ 7 h 133"/>
                  <a:gd name="T56" fmla="*/ 47 w 109"/>
                  <a:gd name="T57" fmla="*/ 3 h 133"/>
                  <a:gd name="T58" fmla="*/ 47 w 109"/>
                  <a:gd name="T59" fmla="*/ 0 h 133"/>
                  <a:gd name="T60" fmla="*/ 47 w 109"/>
                  <a:gd name="T61" fmla="*/ 0 h 133"/>
                  <a:gd name="T62" fmla="*/ 0 w 109"/>
                  <a:gd name="T63" fmla="*/ 74 h 133"/>
                  <a:gd name="T64" fmla="*/ 0 w 109"/>
                  <a:gd name="T65" fmla="*/ 74 h 13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9"/>
                  <a:gd name="T100" fmla="*/ 0 h 133"/>
                  <a:gd name="T101" fmla="*/ 109 w 109"/>
                  <a:gd name="T102" fmla="*/ 133 h 13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9" h="133">
                    <a:moveTo>
                      <a:pt x="0" y="74"/>
                    </a:moveTo>
                    <a:lnTo>
                      <a:pt x="7" y="79"/>
                    </a:lnTo>
                    <a:lnTo>
                      <a:pt x="14" y="83"/>
                    </a:lnTo>
                    <a:lnTo>
                      <a:pt x="23" y="88"/>
                    </a:lnTo>
                    <a:lnTo>
                      <a:pt x="33" y="95"/>
                    </a:lnTo>
                    <a:lnTo>
                      <a:pt x="42" y="100"/>
                    </a:lnTo>
                    <a:lnTo>
                      <a:pt x="52" y="107"/>
                    </a:lnTo>
                    <a:lnTo>
                      <a:pt x="61" y="112"/>
                    </a:lnTo>
                    <a:lnTo>
                      <a:pt x="71" y="119"/>
                    </a:lnTo>
                    <a:lnTo>
                      <a:pt x="78" y="121"/>
                    </a:lnTo>
                    <a:lnTo>
                      <a:pt x="85" y="129"/>
                    </a:lnTo>
                    <a:lnTo>
                      <a:pt x="92" y="131"/>
                    </a:lnTo>
                    <a:lnTo>
                      <a:pt x="99" y="133"/>
                    </a:lnTo>
                    <a:lnTo>
                      <a:pt x="106" y="133"/>
                    </a:lnTo>
                    <a:lnTo>
                      <a:pt x="109" y="126"/>
                    </a:lnTo>
                    <a:lnTo>
                      <a:pt x="104" y="119"/>
                    </a:lnTo>
                    <a:lnTo>
                      <a:pt x="102" y="112"/>
                    </a:lnTo>
                    <a:lnTo>
                      <a:pt x="97" y="100"/>
                    </a:lnTo>
                    <a:lnTo>
                      <a:pt x="95" y="93"/>
                    </a:lnTo>
                    <a:lnTo>
                      <a:pt x="87" y="81"/>
                    </a:lnTo>
                    <a:lnTo>
                      <a:pt x="83" y="72"/>
                    </a:lnTo>
                    <a:lnTo>
                      <a:pt x="78" y="62"/>
                    </a:lnTo>
                    <a:lnTo>
                      <a:pt x="73" y="53"/>
                    </a:lnTo>
                    <a:lnTo>
                      <a:pt x="68" y="41"/>
                    </a:lnTo>
                    <a:lnTo>
                      <a:pt x="64" y="31"/>
                    </a:lnTo>
                    <a:lnTo>
                      <a:pt x="57" y="22"/>
                    </a:lnTo>
                    <a:lnTo>
                      <a:pt x="54" y="15"/>
                    </a:lnTo>
                    <a:lnTo>
                      <a:pt x="49" y="7"/>
                    </a:lnTo>
                    <a:lnTo>
                      <a:pt x="47" y="3"/>
                    </a:lnTo>
                    <a:lnTo>
                      <a:pt x="47" y="0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908"/>
              <p:cNvSpPr>
                <a:spLocks noChangeAspect="1"/>
              </p:cNvSpPr>
              <p:nvPr/>
            </p:nvSpPr>
            <p:spPr bwMode="auto">
              <a:xfrm>
                <a:off x="2741" y="4429"/>
                <a:ext cx="157" cy="121"/>
              </a:xfrm>
              <a:custGeom>
                <a:avLst/>
                <a:gdLst>
                  <a:gd name="T0" fmla="*/ 92 w 157"/>
                  <a:gd name="T1" fmla="*/ 0 h 121"/>
                  <a:gd name="T2" fmla="*/ 83 w 157"/>
                  <a:gd name="T3" fmla="*/ 0 h 121"/>
                  <a:gd name="T4" fmla="*/ 78 w 157"/>
                  <a:gd name="T5" fmla="*/ 2 h 121"/>
                  <a:gd name="T6" fmla="*/ 71 w 157"/>
                  <a:gd name="T7" fmla="*/ 7 h 121"/>
                  <a:gd name="T8" fmla="*/ 62 w 157"/>
                  <a:gd name="T9" fmla="*/ 9 h 121"/>
                  <a:gd name="T10" fmla="*/ 54 w 157"/>
                  <a:gd name="T11" fmla="*/ 11 h 121"/>
                  <a:gd name="T12" fmla="*/ 45 w 157"/>
                  <a:gd name="T13" fmla="*/ 16 h 121"/>
                  <a:gd name="T14" fmla="*/ 38 w 157"/>
                  <a:gd name="T15" fmla="*/ 19 h 121"/>
                  <a:gd name="T16" fmla="*/ 31 w 157"/>
                  <a:gd name="T17" fmla="*/ 23 h 121"/>
                  <a:gd name="T18" fmla="*/ 21 w 157"/>
                  <a:gd name="T19" fmla="*/ 28 h 121"/>
                  <a:gd name="T20" fmla="*/ 16 w 157"/>
                  <a:gd name="T21" fmla="*/ 30 h 121"/>
                  <a:gd name="T22" fmla="*/ 9 w 157"/>
                  <a:gd name="T23" fmla="*/ 35 h 121"/>
                  <a:gd name="T24" fmla="*/ 5 w 157"/>
                  <a:gd name="T25" fmla="*/ 40 h 121"/>
                  <a:gd name="T26" fmla="*/ 0 w 157"/>
                  <a:gd name="T27" fmla="*/ 45 h 121"/>
                  <a:gd name="T28" fmla="*/ 5 w 157"/>
                  <a:gd name="T29" fmla="*/ 49 h 121"/>
                  <a:gd name="T30" fmla="*/ 7 w 157"/>
                  <a:gd name="T31" fmla="*/ 49 h 121"/>
                  <a:gd name="T32" fmla="*/ 14 w 157"/>
                  <a:gd name="T33" fmla="*/ 54 h 121"/>
                  <a:gd name="T34" fmla="*/ 21 w 157"/>
                  <a:gd name="T35" fmla="*/ 59 h 121"/>
                  <a:gd name="T36" fmla="*/ 33 w 157"/>
                  <a:gd name="T37" fmla="*/ 64 h 121"/>
                  <a:gd name="T38" fmla="*/ 38 w 157"/>
                  <a:gd name="T39" fmla="*/ 66 h 121"/>
                  <a:gd name="T40" fmla="*/ 45 w 157"/>
                  <a:gd name="T41" fmla="*/ 71 h 121"/>
                  <a:gd name="T42" fmla="*/ 50 w 157"/>
                  <a:gd name="T43" fmla="*/ 73 h 121"/>
                  <a:gd name="T44" fmla="*/ 57 w 157"/>
                  <a:gd name="T45" fmla="*/ 78 h 121"/>
                  <a:gd name="T46" fmla="*/ 62 w 157"/>
                  <a:gd name="T47" fmla="*/ 80 h 121"/>
                  <a:gd name="T48" fmla="*/ 71 w 157"/>
                  <a:gd name="T49" fmla="*/ 85 h 121"/>
                  <a:gd name="T50" fmla="*/ 78 w 157"/>
                  <a:gd name="T51" fmla="*/ 90 h 121"/>
                  <a:gd name="T52" fmla="*/ 85 w 157"/>
                  <a:gd name="T53" fmla="*/ 92 h 121"/>
                  <a:gd name="T54" fmla="*/ 92 w 157"/>
                  <a:gd name="T55" fmla="*/ 95 h 121"/>
                  <a:gd name="T56" fmla="*/ 97 w 157"/>
                  <a:gd name="T57" fmla="*/ 99 h 121"/>
                  <a:gd name="T58" fmla="*/ 104 w 157"/>
                  <a:gd name="T59" fmla="*/ 102 h 121"/>
                  <a:gd name="T60" fmla="*/ 109 w 157"/>
                  <a:gd name="T61" fmla="*/ 104 h 121"/>
                  <a:gd name="T62" fmla="*/ 121 w 157"/>
                  <a:gd name="T63" fmla="*/ 109 h 121"/>
                  <a:gd name="T64" fmla="*/ 133 w 157"/>
                  <a:gd name="T65" fmla="*/ 116 h 121"/>
                  <a:gd name="T66" fmla="*/ 140 w 157"/>
                  <a:gd name="T67" fmla="*/ 118 h 121"/>
                  <a:gd name="T68" fmla="*/ 149 w 157"/>
                  <a:gd name="T69" fmla="*/ 121 h 121"/>
                  <a:gd name="T70" fmla="*/ 154 w 157"/>
                  <a:gd name="T71" fmla="*/ 118 h 121"/>
                  <a:gd name="T72" fmla="*/ 157 w 157"/>
                  <a:gd name="T73" fmla="*/ 118 h 121"/>
                  <a:gd name="T74" fmla="*/ 157 w 157"/>
                  <a:gd name="T75" fmla="*/ 114 h 121"/>
                  <a:gd name="T76" fmla="*/ 154 w 157"/>
                  <a:gd name="T77" fmla="*/ 106 h 121"/>
                  <a:gd name="T78" fmla="*/ 149 w 157"/>
                  <a:gd name="T79" fmla="*/ 97 h 121"/>
                  <a:gd name="T80" fmla="*/ 147 w 157"/>
                  <a:gd name="T81" fmla="*/ 90 h 121"/>
                  <a:gd name="T82" fmla="*/ 140 w 157"/>
                  <a:gd name="T83" fmla="*/ 80 h 121"/>
                  <a:gd name="T84" fmla="*/ 135 w 157"/>
                  <a:gd name="T85" fmla="*/ 71 h 121"/>
                  <a:gd name="T86" fmla="*/ 130 w 157"/>
                  <a:gd name="T87" fmla="*/ 61 h 121"/>
                  <a:gd name="T88" fmla="*/ 126 w 157"/>
                  <a:gd name="T89" fmla="*/ 52 h 121"/>
                  <a:gd name="T90" fmla="*/ 119 w 157"/>
                  <a:gd name="T91" fmla="*/ 40 h 121"/>
                  <a:gd name="T92" fmla="*/ 111 w 157"/>
                  <a:gd name="T93" fmla="*/ 30 h 121"/>
                  <a:gd name="T94" fmla="*/ 104 w 157"/>
                  <a:gd name="T95" fmla="*/ 21 h 121"/>
                  <a:gd name="T96" fmla="*/ 102 w 157"/>
                  <a:gd name="T97" fmla="*/ 16 h 121"/>
                  <a:gd name="T98" fmla="*/ 97 w 157"/>
                  <a:gd name="T99" fmla="*/ 9 h 121"/>
                  <a:gd name="T100" fmla="*/ 95 w 157"/>
                  <a:gd name="T101" fmla="*/ 4 h 121"/>
                  <a:gd name="T102" fmla="*/ 92 w 157"/>
                  <a:gd name="T103" fmla="*/ 0 h 121"/>
                  <a:gd name="T104" fmla="*/ 92 w 157"/>
                  <a:gd name="T105" fmla="*/ 0 h 12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7"/>
                  <a:gd name="T160" fmla="*/ 0 h 121"/>
                  <a:gd name="T161" fmla="*/ 157 w 157"/>
                  <a:gd name="T162" fmla="*/ 121 h 12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7" h="121">
                    <a:moveTo>
                      <a:pt x="92" y="0"/>
                    </a:moveTo>
                    <a:lnTo>
                      <a:pt x="83" y="0"/>
                    </a:lnTo>
                    <a:lnTo>
                      <a:pt x="78" y="2"/>
                    </a:lnTo>
                    <a:lnTo>
                      <a:pt x="71" y="7"/>
                    </a:lnTo>
                    <a:lnTo>
                      <a:pt x="62" y="9"/>
                    </a:lnTo>
                    <a:lnTo>
                      <a:pt x="54" y="11"/>
                    </a:lnTo>
                    <a:lnTo>
                      <a:pt x="45" y="16"/>
                    </a:lnTo>
                    <a:lnTo>
                      <a:pt x="38" y="19"/>
                    </a:lnTo>
                    <a:lnTo>
                      <a:pt x="31" y="23"/>
                    </a:lnTo>
                    <a:lnTo>
                      <a:pt x="21" y="28"/>
                    </a:lnTo>
                    <a:lnTo>
                      <a:pt x="16" y="30"/>
                    </a:lnTo>
                    <a:lnTo>
                      <a:pt x="9" y="35"/>
                    </a:lnTo>
                    <a:lnTo>
                      <a:pt x="5" y="40"/>
                    </a:lnTo>
                    <a:lnTo>
                      <a:pt x="0" y="45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14" y="54"/>
                    </a:lnTo>
                    <a:lnTo>
                      <a:pt x="21" y="59"/>
                    </a:lnTo>
                    <a:lnTo>
                      <a:pt x="33" y="64"/>
                    </a:lnTo>
                    <a:lnTo>
                      <a:pt x="38" y="66"/>
                    </a:lnTo>
                    <a:lnTo>
                      <a:pt x="45" y="71"/>
                    </a:lnTo>
                    <a:lnTo>
                      <a:pt x="50" y="73"/>
                    </a:lnTo>
                    <a:lnTo>
                      <a:pt x="57" y="78"/>
                    </a:lnTo>
                    <a:lnTo>
                      <a:pt x="62" y="80"/>
                    </a:lnTo>
                    <a:lnTo>
                      <a:pt x="71" y="85"/>
                    </a:lnTo>
                    <a:lnTo>
                      <a:pt x="78" y="90"/>
                    </a:lnTo>
                    <a:lnTo>
                      <a:pt x="85" y="92"/>
                    </a:lnTo>
                    <a:lnTo>
                      <a:pt x="92" y="95"/>
                    </a:lnTo>
                    <a:lnTo>
                      <a:pt x="97" y="99"/>
                    </a:lnTo>
                    <a:lnTo>
                      <a:pt x="104" y="102"/>
                    </a:lnTo>
                    <a:lnTo>
                      <a:pt x="109" y="104"/>
                    </a:lnTo>
                    <a:lnTo>
                      <a:pt x="121" y="109"/>
                    </a:lnTo>
                    <a:lnTo>
                      <a:pt x="133" y="116"/>
                    </a:lnTo>
                    <a:lnTo>
                      <a:pt x="140" y="118"/>
                    </a:lnTo>
                    <a:lnTo>
                      <a:pt x="149" y="121"/>
                    </a:lnTo>
                    <a:lnTo>
                      <a:pt x="154" y="118"/>
                    </a:lnTo>
                    <a:lnTo>
                      <a:pt x="157" y="118"/>
                    </a:lnTo>
                    <a:lnTo>
                      <a:pt x="157" y="114"/>
                    </a:lnTo>
                    <a:lnTo>
                      <a:pt x="154" y="106"/>
                    </a:lnTo>
                    <a:lnTo>
                      <a:pt x="149" y="97"/>
                    </a:lnTo>
                    <a:lnTo>
                      <a:pt x="147" y="90"/>
                    </a:lnTo>
                    <a:lnTo>
                      <a:pt x="140" y="80"/>
                    </a:lnTo>
                    <a:lnTo>
                      <a:pt x="135" y="71"/>
                    </a:lnTo>
                    <a:lnTo>
                      <a:pt x="130" y="61"/>
                    </a:lnTo>
                    <a:lnTo>
                      <a:pt x="126" y="52"/>
                    </a:lnTo>
                    <a:lnTo>
                      <a:pt x="119" y="40"/>
                    </a:lnTo>
                    <a:lnTo>
                      <a:pt x="111" y="30"/>
                    </a:lnTo>
                    <a:lnTo>
                      <a:pt x="104" y="21"/>
                    </a:lnTo>
                    <a:lnTo>
                      <a:pt x="102" y="16"/>
                    </a:lnTo>
                    <a:lnTo>
                      <a:pt x="97" y="9"/>
                    </a:lnTo>
                    <a:lnTo>
                      <a:pt x="95" y="4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909"/>
              <p:cNvSpPr>
                <a:spLocks noChangeAspect="1"/>
              </p:cNvSpPr>
              <p:nvPr/>
            </p:nvSpPr>
            <p:spPr bwMode="auto">
              <a:xfrm>
                <a:off x="3983" y="4440"/>
                <a:ext cx="225" cy="133"/>
              </a:xfrm>
              <a:custGeom>
                <a:avLst/>
                <a:gdLst>
                  <a:gd name="T0" fmla="*/ 7 w 225"/>
                  <a:gd name="T1" fmla="*/ 55 h 133"/>
                  <a:gd name="T2" fmla="*/ 26 w 225"/>
                  <a:gd name="T3" fmla="*/ 46 h 133"/>
                  <a:gd name="T4" fmla="*/ 45 w 225"/>
                  <a:gd name="T5" fmla="*/ 36 h 133"/>
                  <a:gd name="T6" fmla="*/ 66 w 225"/>
                  <a:gd name="T7" fmla="*/ 29 h 133"/>
                  <a:gd name="T8" fmla="*/ 87 w 225"/>
                  <a:gd name="T9" fmla="*/ 24 h 133"/>
                  <a:gd name="T10" fmla="*/ 106 w 225"/>
                  <a:gd name="T11" fmla="*/ 15 h 133"/>
                  <a:gd name="T12" fmla="*/ 125 w 225"/>
                  <a:gd name="T13" fmla="*/ 10 h 133"/>
                  <a:gd name="T14" fmla="*/ 144 w 225"/>
                  <a:gd name="T15" fmla="*/ 8 h 133"/>
                  <a:gd name="T16" fmla="*/ 163 w 225"/>
                  <a:gd name="T17" fmla="*/ 3 h 133"/>
                  <a:gd name="T18" fmla="*/ 178 w 225"/>
                  <a:gd name="T19" fmla="*/ 0 h 133"/>
                  <a:gd name="T20" fmla="*/ 192 w 225"/>
                  <a:gd name="T21" fmla="*/ 0 h 133"/>
                  <a:gd name="T22" fmla="*/ 204 w 225"/>
                  <a:gd name="T23" fmla="*/ 0 h 133"/>
                  <a:gd name="T24" fmla="*/ 218 w 225"/>
                  <a:gd name="T25" fmla="*/ 0 h 133"/>
                  <a:gd name="T26" fmla="*/ 225 w 225"/>
                  <a:gd name="T27" fmla="*/ 5 h 133"/>
                  <a:gd name="T28" fmla="*/ 216 w 225"/>
                  <a:gd name="T29" fmla="*/ 17 h 133"/>
                  <a:gd name="T30" fmla="*/ 204 w 225"/>
                  <a:gd name="T31" fmla="*/ 29 h 133"/>
                  <a:gd name="T32" fmla="*/ 197 w 225"/>
                  <a:gd name="T33" fmla="*/ 38 h 133"/>
                  <a:gd name="T34" fmla="*/ 187 w 225"/>
                  <a:gd name="T35" fmla="*/ 53 h 133"/>
                  <a:gd name="T36" fmla="*/ 175 w 225"/>
                  <a:gd name="T37" fmla="*/ 65 h 133"/>
                  <a:gd name="T38" fmla="*/ 166 w 225"/>
                  <a:gd name="T39" fmla="*/ 76 h 133"/>
                  <a:gd name="T40" fmla="*/ 154 w 225"/>
                  <a:gd name="T41" fmla="*/ 88 h 133"/>
                  <a:gd name="T42" fmla="*/ 142 w 225"/>
                  <a:gd name="T43" fmla="*/ 103 h 133"/>
                  <a:gd name="T44" fmla="*/ 128 w 225"/>
                  <a:gd name="T45" fmla="*/ 112 h 133"/>
                  <a:gd name="T46" fmla="*/ 118 w 225"/>
                  <a:gd name="T47" fmla="*/ 119 h 133"/>
                  <a:gd name="T48" fmla="*/ 106 w 225"/>
                  <a:gd name="T49" fmla="*/ 126 h 133"/>
                  <a:gd name="T50" fmla="*/ 90 w 225"/>
                  <a:gd name="T51" fmla="*/ 133 h 133"/>
                  <a:gd name="T52" fmla="*/ 68 w 225"/>
                  <a:gd name="T53" fmla="*/ 129 h 133"/>
                  <a:gd name="T54" fmla="*/ 49 w 225"/>
                  <a:gd name="T55" fmla="*/ 112 h 133"/>
                  <a:gd name="T56" fmla="*/ 35 w 225"/>
                  <a:gd name="T57" fmla="*/ 95 h 133"/>
                  <a:gd name="T58" fmla="*/ 26 w 225"/>
                  <a:gd name="T59" fmla="*/ 84 h 133"/>
                  <a:gd name="T60" fmla="*/ 16 w 225"/>
                  <a:gd name="T61" fmla="*/ 74 h 133"/>
                  <a:gd name="T62" fmla="*/ 7 w 225"/>
                  <a:gd name="T63" fmla="*/ 65 h 133"/>
                  <a:gd name="T64" fmla="*/ 0 w 225"/>
                  <a:gd name="T65" fmla="*/ 60 h 13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5"/>
                  <a:gd name="T100" fmla="*/ 0 h 133"/>
                  <a:gd name="T101" fmla="*/ 225 w 225"/>
                  <a:gd name="T102" fmla="*/ 133 h 13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5" h="133">
                    <a:moveTo>
                      <a:pt x="0" y="60"/>
                    </a:moveTo>
                    <a:lnTo>
                      <a:pt x="7" y="55"/>
                    </a:lnTo>
                    <a:lnTo>
                      <a:pt x="16" y="50"/>
                    </a:lnTo>
                    <a:lnTo>
                      <a:pt x="26" y="46"/>
                    </a:lnTo>
                    <a:lnTo>
                      <a:pt x="35" y="41"/>
                    </a:lnTo>
                    <a:lnTo>
                      <a:pt x="45" y="36"/>
                    </a:lnTo>
                    <a:lnTo>
                      <a:pt x="57" y="34"/>
                    </a:lnTo>
                    <a:lnTo>
                      <a:pt x="66" y="29"/>
                    </a:lnTo>
                    <a:lnTo>
                      <a:pt x="76" y="27"/>
                    </a:lnTo>
                    <a:lnTo>
                      <a:pt x="87" y="24"/>
                    </a:lnTo>
                    <a:lnTo>
                      <a:pt x="97" y="19"/>
                    </a:lnTo>
                    <a:lnTo>
                      <a:pt x="106" y="15"/>
                    </a:lnTo>
                    <a:lnTo>
                      <a:pt x="116" y="15"/>
                    </a:lnTo>
                    <a:lnTo>
                      <a:pt x="125" y="10"/>
                    </a:lnTo>
                    <a:lnTo>
                      <a:pt x="135" y="10"/>
                    </a:lnTo>
                    <a:lnTo>
                      <a:pt x="144" y="8"/>
                    </a:lnTo>
                    <a:lnTo>
                      <a:pt x="154" y="5"/>
                    </a:lnTo>
                    <a:lnTo>
                      <a:pt x="163" y="3"/>
                    </a:lnTo>
                    <a:lnTo>
                      <a:pt x="171" y="3"/>
                    </a:lnTo>
                    <a:lnTo>
                      <a:pt x="178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199" y="0"/>
                    </a:lnTo>
                    <a:lnTo>
                      <a:pt x="204" y="0"/>
                    </a:lnTo>
                    <a:lnTo>
                      <a:pt x="211" y="0"/>
                    </a:lnTo>
                    <a:lnTo>
                      <a:pt x="218" y="0"/>
                    </a:lnTo>
                    <a:lnTo>
                      <a:pt x="225" y="3"/>
                    </a:lnTo>
                    <a:lnTo>
                      <a:pt x="225" y="5"/>
                    </a:lnTo>
                    <a:lnTo>
                      <a:pt x="223" y="12"/>
                    </a:lnTo>
                    <a:lnTo>
                      <a:pt x="216" y="17"/>
                    </a:lnTo>
                    <a:lnTo>
                      <a:pt x="209" y="27"/>
                    </a:lnTo>
                    <a:lnTo>
                      <a:pt x="204" y="29"/>
                    </a:lnTo>
                    <a:lnTo>
                      <a:pt x="201" y="34"/>
                    </a:lnTo>
                    <a:lnTo>
                      <a:pt x="197" y="38"/>
                    </a:lnTo>
                    <a:lnTo>
                      <a:pt x="192" y="48"/>
                    </a:lnTo>
                    <a:lnTo>
                      <a:pt x="187" y="53"/>
                    </a:lnTo>
                    <a:lnTo>
                      <a:pt x="180" y="57"/>
                    </a:lnTo>
                    <a:lnTo>
                      <a:pt x="175" y="65"/>
                    </a:lnTo>
                    <a:lnTo>
                      <a:pt x="171" y="72"/>
                    </a:lnTo>
                    <a:lnTo>
                      <a:pt x="166" y="76"/>
                    </a:lnTo>
                    <a:lnTo>
                      <a:pt x="159" y="84"/>
                    </a:lnTo>
                    <a:lnTo>
                      <a:pt x="154" y="88"/>
                    </a:lnTo>
                    <a:lnTo>
                      <a:pt x="149" y="95"/>
                    </a:lnTo>
                    <a:lnTo>
                      <a:pt x="142" y="103"/>
                    </a:lnTo>
                    <a:lnTo>
                      <a:pt x="137" y="107"/>
                    </a:lnTo>
                    <a:lnTo>
                      <a:pt x="128" y="112"/>
                    </a:lnTo>
                    <a:lnTo>
                      <a:pt x="123" y="117"/>
                    </a:lnTo>
                    <a:lnTo>
                      <a:pt x="118" y="119"/>
                    </a:lnTo>
                    <a:lnTo>
                      <a:pt x="111" y="124"/>
                    </a:lnTo>
                    <a:lnTo>
                      <a:pt x="106" y="126"/>
                    </a:lnTo>
                    <a:lnTo>
                      <a:pt x="99" y="131"/>
                    </a:lnTo>
                    <a:lnTo>
                      <a:pt x="90" y="133"/>
                    </a:lnTo>
                    <a:lnTo>
                      <a:pt x="78" y="133"/>
                    </a:lnTo>
                    <a:lnTo>
                      <a:pt x="68" y="129"/>
                    </a:lnTo>
                    <a:lnTo>
                      <a:pt x="61" y="124"/>
                    </a:lnTo>
                    <a:lnTo>
                      <a:pt x="49" y="112"/>
                    </a:lnTo>
                    <a:lnTo>
                      <a:pt x="42" y="105"/>
                    </a:lnTo>
                    <a:lnTo>
                      <a:pt x="35" y="95"/>
                    </a:lnTo>
                    <a:lnTo>
                      <a:pt x="30" y="91"/>
                    </a:lnTo>
                    <a:lnTo>
                      <a:pt x="26" y="84"/>
                    </a:lnTo>
                    <a:lnTo>
                      <a:pt x="19" y="79"/>
                    </a:lnTo>
                    <a:lnTo>
                      <a:pt x="16" y="74"/>
                    </a:lnTo>
                    <a:lnTo>
                      <a:pt x="11" y="72"/>
                    </a:lnTo>
                    <a:lnTo>
                      <a:pt x="7" y="65"/>
                    </a:lnTo>
                    <a:lnTo>
                      <a:pt x="2" y="62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910"/>
              <p:cNvSpPr>
                <a:spLocks noChangeAspect="1"/>
              </p:cNvSpPr>
              <p:nvPr/>
            </p:nvSpPr>
            <p:spPr bwMode="auto">
              <a:xfrm>
                <a:off x="3750" y="4687"/>
                <a:ext cx="100" cy="195"/>
              </a:xfrm>
              <a:custGeom>
                <a:avLst/>
                <a:gdLst>
                  <a:gd name="T0" fmla="*/ 0 w 100"/>
                  <a:gd name="T1" fmla="*/ 0 h 195"/>
                  <a:gd name="T2" fmla="*/ 0 w 100"/>
                  <a:gd name="T3" fmla="*/ 10 h 195"/>
                  <a:gd name="T4" fmla="*/ 0 w 100"/>
                  <a:gd name="T5" fmla="*/ 22 h 195"/>
                  <a:gd name="T6" fmla="*/ 0 w 100"/>
                  <a:gd name="T7" fmla="*/ 29 h 195"/>
                  <a:gd name="T8" fmla="*/ 2 w 100"/>
                  <a:gd name="T9" fmla="*/ 36 h 195"/>
                  <a:gd name="T10" fmla="*/ 2 w 100"/>
                  <a:gd name="T11" fmla="*/ 43 h 195"/>
                  <a:gd name="T12" fmla="*/ 2 w 100"/>
                  <a:gd name="T13" fmla="*/ 53 h 195"/>
                  <a:gd name="T14" fmla="*/ 2 w 100"/>
                  <a:gd name="T15" fmla="*/ 60 h 195"/>
                  <a:gd name="T16" fmla="*/ 5 w 100"/>
                  <a:gd name="T17" fmla="*/ 67 h 195"/>
                  <a:gd name="T18" fmla="*/ 5 w 100"/>
                  <a:gd name="T19" fmla="*/ 74 h 195"/>
                  <a:gd name="T20" fmla="*/ 7 w 100"/>
                  <a:gd name="T21" fmla="*/ 84 h 195"/>
                  <a:gd name="T22" fmla="*/ 7 w 100"/>
                  <a:gd name="T23" fmla="*/ 91 h 195"/>
                  <a:gd name="T24" fmla="*/ 7 w 100"/>
                  <a:gd name="T25" fmla="*/ 100 h 195"/>
                  <a:gd name="T26" fmla="*/ 9 w 100"/>
                  <a:gd name="T27" fmla="*/ 110 h 195"/>
                  <a:gd name="T28" fmla="*/ 9 w 100"/>
                  <a:gd name="T29" fmla="*/ 117 h 195"/>
                  <a:gd name="T30" fmla="*/ 9 w 100"/>
                  <a:gd name="T31" fmla="*/ 124 h 195"/>
                  <a:gd name="T32" fmla="*/ 12 w 100"/>
                  <a:gd name="T33" fmla="*/ 131 h 195"/>
                  <a:gd name="T34" fmla="*/ 12 w 100"/>
                  <a:gd name="T35" fmla="*/ 138 h 195"/>
                  <a:gd name="T36" fmla="*/ 12 w 100"/>
                  <a:gd name="T37" fmla="*/ 145 h 195"/>
                  <a:gd name="T38" fmla="*/ 12 w 100"/>
                  <a:gd name="T39" fmla="*/ 152 h 195"/>
                  <a:gd name="T40" fmla="*/ 14 w 100"/>
                  <a:gd name="T41" fmla="*/ 160 h 195"/>
                  <a:gd name="T42" fmla="*/ 14 w 100"/>
                  <a:gd name="T43" fmla="*/ 167 h 195"/>
                  <a:gd name="T44" fmla="*/ 17 w 100"/>
                  <a:gd name="T45" fmla="*/ 171 h 195"/>
                  <a:gd name="T46" fmla="*/ 17 w 100"/>
                  <a:gd name="T47" fmla="*/ 181 h 195"/>
                  <a:gd name="T48" fmla="*/ 19 w 100"/>
                  <a:gd name="T49" fmla="*/ 188 h 195"/>
                  <a:gd name="T50" fmla="*/ 19 w 100"/>
                  <a:gd name="T51" fmla="*/ 193 h 195"/>
                  <a:gd name="T52" fmla="*/ 21 w 100"/>
                  <a:gd name="T53" fmla="*/ 195 h 195"/>
                  <a:gd name="T54" fmla="*/ 21 w 100"/>
                  <a:gd name="T55" fmla="*/ 193 h 195"/>
                  <a:gd name="T56" fmla="*/ 24 w 100"/>
                  <a:gd name="T57" fmla="*/ 190 h 195"/>
                  <a:gd name="T58" fmla="*/ 26 w 100"/>
                  <a:gd name="T59" fmla="*/ 183 h 195"/>
                  <a:gd name="T60" fmla="*/ 33 w 100"/>
                  <a:gd name="T61" fmla="*/ 176 h 195"/>
                  <a:gd name="T62" fmla="*/ 40 w 100"/>
                  <a:gd name="T63" fmla="*/ 167 h 195"/>
                  <a:gd name="T64" fmla="*/ 50 w 100"/>
                  <a:gd name="T65" fmla="*/ 157 h 195"/>
                  <a:gd name="T66" fmla="*/ 57 w 100"/>
                  <a:gd name="T67" fmla="*/ 145 h 195"/>
                  <a:gd name="T68" fmla="*/ 66 w 100"/>
                  <a:gd name="T69" fmla="*/ 136 h 195"/>
                  <a:gd name="T70" fmla="*/ 69 w 100"/>
                  <a:gd name="T71" fmla="*/ 126 h 195"/>
                  <a:gd name="T72" fmla="*/ 74 w 100"/>
                  <a:gd name="T73" fmla="*/ 122 h 195"/>
                  <a:gd name="T74" fmla="*/ 76 w 100"/>
                  <a:gd name="T75" fmla="*/ 114 h 195"/>
                  <a:gd name="T76" fmla="*/ 81 w 100"/>
                  <a:gd name="T77" fmla="*/ 110 h 195"/>
                  <a:gd name="T78" fmla="*/ 83 w 100"/>
                  <a:gd name="T79" fmla="*/ 103 h 195"/>
                  <a:gd name="T80" fmla="*/ 85 w 100"/>
                  <a:gd name="T81" fmla="*/ 95 h 195"/>
                  <a:gd name="T82" fmla="*/ 90 w 100"/>
                  <a:gd name="T83" fmla="*/ 91 h 195"/>
                  <a:gd name="T84" fmla="*/ 93 w 100"/>
                  <a:gd name="T85" fmla="*/ 86 h 195"/>
                  <a:gd name="T86" fmla="*/ 95 w 100"/>
                  <a:gd name="T87" fmla="*/ 72 h 195"/>
                  <a:gd name="T88" fmla="*/ 100 w 100"/>
                  <a:gd name="T89" fmla="*/ 62 h 195"/>
                  <a:gd name="T90" fmla="*/ 100 w 100"/>
                  <a:gd name="T91" fmla="*/ 53 h 195"/>
                  <a:gd name="T92" fmla="*/ 100 w 100"/>
                  <a:gd name="T93" fmla="*/ 46 h 195"/>
                  <a:gd name="T94" fmla="*/ 93 w 100"/>
                  <a:gd name="T95" fmla="*/ 38 h 195"/>
                  <a:gd name="T96" fmla="*/ 88 w 100"/>
                  <a:gd name="T97" fmla="*/ 31 h 195"/>
                  <a:gd name="T98" fmla="*/ 81 w 100"/>
                  <a:gd name="T99" fmla="*/ 24 h 195"/>
                  <a:gd name="T100" fmla="*/ 74 w 100"/>
                  <a:gd name="T101" fmla="*/ 22 h 195"/>
                  <a:gd name="T102" fmla="*/ 64 w 100"/>
                  <a:gd name="T103" fmla="*/ 17 h 195"/>
                  <a:gd name="T104" fmla="*/ 57 w 100"/>
                  <a:gd name="T105" fmla="*/ 12 h 195"/>
                  <a:gd name="T106" fmla="*/ 50 w 100"/>
                  <a:gd name="T107" fmla="*/ 10 h 195"/>
                  <a:gd name="T108" fmla="*/ 40 w 100"/>
                  <a:gd name="T109" fmla="*/ 8 h 195"/>
                  <a:gd name="T110" fmla="*/ 33 w 100"/>
                  <a:gd name="T111" fmla="*/ 3 h 195"/>
                  <a:gd name="T112" fmla="*/ 24 w 100"/>
                  <a:gd name="T113" fmla="*/ 3 h 195"/>
                  <a:gd name="T114" fmla="*/ 17 w 100"/>
                  <a:gd name="T115" fmla="*/ 0 h 195"/>
                  <a:gd name="T116" fmla="*/ 12 w 100"/>
                  <a:gd name="T117" fmla="*/ 0 h 195"/>
                  <a:gd name="T118" fmla="*/ 2 w 100"/>
                  <a:gd name="T119" fmla="*/ 0 h 195"/>
                  <a:gd name="T120" fmla="*/ 0 w 100"/>
                  <a:gd name="T121" fmla="*/ 0 h 195"/>
                  <a:gd name="T122" fmla="*/ 0 w 100"/>
                  <a:gd name="T123" fmla="*/ 0 h 19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00"/>
                  <a:gd name="T187" fmla="*/ 0 h 195"/>
                  <a:gd name="T188" fmla="*/ 100 w 100"/>
                  <a:gd name="T189" fmla="*/ 195 h 19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00" h="195">
                    <a:moveTo>
                      <a:pt x="0" y="0"/>
                    </a:moveTo>
                    <a:lnTo>
                      <a:pt x="0" y="10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2" y="36"/>
                    </a:lnTo>
                    <a:lnTo>
                      <a:pt x="2" y="43"/>
                    </a:lnTo>
                    <a:lnTo>
                      <a:pt x="2" y="53"/>
                    </a:lnTo>
                    <a:lnTo>
                      <a:pt x="2" y="60"/>
                    </a:lnTo>
                    <a:lnTo>
                      <a:pt x="5" y="67"/>
                    </a:lnTo>
                    <a:lnTo>
                      <a:pt x="5" y="74"/>
                    </a:lnTo>
                    <a:lnTo>
                      <a:pt x="7" y="84"/>
                    </a:lnTo>
                    <a:lnTo>
                      <a:pt x="7" y="91"/>
                    </a:lnTo>
                    <a:lnTo>
                      <a:pt x="7" y="100"/>
                    </a:lnTo>
                    <a:lnTo>
                      <a:pt x="9" y="110"/>
                    </a:lnTo>
                    <a:lnTo>
                      <a:pt x="9" y="117"/>
                    </a:lnTo>
                    <a:lnTo>
                      <a:pt x="9" y="124"/>
                    </a:lnTo>
                    <a:lnTo>
                      <a:pt x="12" y="131"/>
                    </a:lnTo>
                    <a:lnTo>
                      <a:pt x="12" y="138"/>
                    </a:lnTo>
                    <a:lnTo>
                      <a:pt x="12" y="145"/>
                    </a:lnTo>
                    <a:lnTo>
                      <a:pt x="12" y="152"/>
                    </a:lnTo>
                    <a:lnTo>
                      <a:pt x="14" y="160"/>
                    </a:lnTo>
                    <a:lnTo>
                      <a:pt x="14" y="167"/>
                    </a:lnTo>
                    <a:lnTo>
                      <a:pt x="17" y="171"/>
                    </a:lnTo>
                    <a:lnTo>
                      <a:pt x="17" y="181"/>
                    </a:lnTo>
                    <a:lnTo>
                      <a:pt x="19" y="188"/>
                    </a:lnTo>
                    <a:lnTo>
                      <a:pt x="19" y="193"/>
                    </a:lnTo>
                    <a:lnTo>
                      <a:pt x="21" y="195"/>
                    </a:lnTo>
                    <a:lnTo>
                      <a:pt x="21" y="193"/>
                    </a:lnTo>
                    <a:lnTo>
                      <a:pt x="24" y="190"/>
                    </a:lnTo>
                    <a:lnTo>
                      <a:pt x="26" y="183"/>
                    </a:lnTo>
                    <a:lnTo>
                      <a:pt x="33" y="176"/>
                    </a:lnTo>
                    <a:lnTo>
                      <a:pt x="40" y="167"/>
                    </a:lnTo>
                    <a:lnTo>
                      <a:pt x="50" y="157"/>
                    </a:lnTo>
                    <a:lnTo>
                      <a:pt x="57" y="145"/>
                    </a:lnTo>
                    <a:lnTo>
                      <a:pt x="66" y="136"/>
                    </a:lnTo>
                    <a:lnTo>
                      <a:pt x="69" y="126"/>
                    </a:lnTo>
                    <a:lnTo>
                      <a:pt x="74" y="122"/>
                    </a:lnTo>
                    <a:lnTo>
                      <a:pt x="76" y="114"/>
                    </a:lnTo>
                    <a:lnTo>
                      <a:pt x="81" y="110"/>
                    </a:lnTo>
                    <a:lnTo>
                      <a:pt x="83" y="103"/>
                    </a:lnTo>
                    <a:lnTo>
                      <a:pt x="85" y="95"/>
                    </a:lnTo>
                    <a:lnTo>
                      <a:pt x="90" y="91"/>
                    </a:lnTo>
                    <a:lnTo>
                      <a:pt x="93" y="86"/>
                    </a:lnTo>
                    <a:lnTo>
                      <a:pt x="95" y="72"/>
                    </a:lnTo>
                    <a:lnTo>
                      <a:pt x="100" y="62"/>
                    </a:lnTo>
                    <a:lnTo>
                      <a:pt x="100" y="53"/>
                    </a:lnTo>
                    <a:lnTo>
                      <a:pt x="100" y="46"/>
                    </a:lnTo>
                    <a:lnTo>
                      <a:pt x="93" y="38"/>
                    </a:lnTo>
                    <a:lnTo>
                      <a:pt x="88" y="31"/>
                    </a:lnTo>
                    <a:lnTo>
                      <a:pt x="81" y="24"/>
                    </a:lnTo>
                    <a:lnTo>
                      <a:pt x="74" y="22"/>
                    </a:lnTo>
                    <a:lnTo>
                      <a:pt x="64" y="17"/>
                    </a:lnTo>
                    <a:lnTo>
                      <a:pt x="57" y="12"/>
                    </a:lnTo>
                    <a:lnTo>
                      <a:pt x="50" y="10"/>
                    </a:lnTo>
                    <a:lnTo>
                      <a:pt x="40" y="8"/>
                    </a:lnTo>
                    <a:lnTo>
                      <a:pt x="33" y="3"/>
                    </a:lnTo>
                    <a:lnTo>
                      <a:pt x="24" y="3"/>
                    </a:lnTo>
                    <a:lnTo>
                      <a:pt x="17" y="0"/>
                    </a:lnTo>
                    <a:lnTo>
                      <a:pt x="12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911"/>
              <p:cNvSpPr>
                <a:spLocks noChangeAspect="1"/>
              </p:cNvSpPr>
              <p:nvPr/>
            </p:nvSpPr>
            <p:spPr bwMode="auto">
              <a:xfrm>
                <a:off x="3351" y="5053"/>
                <a:ext cx="207" cy="124"/>
              </a:xfrm>
              <a:custGeom>
                <a:avLst/>
                <a:gdLst>
                  <a:gd name="T0" fmla="*/ 62 w 207"/>
                  <a:gd name="T1" fmla="*/ 0 h 124"/>
                  <a:gd name="T2" fmla="*/ 74 w 207"/>
                  <a:gd name="T3" fmla="*/ 3 h 124"/>
                  <a:gd name="T4" fmla="*/ 90 w 207"/>
                  <a:gd name="T5" fmla="*/ 7 h 124"/>
                  <a:gd name="T6" fmla="*/ 104 w 207"/>
                  <a:gd name="T7" fmla="*/ 10 h 124"/>
                  <a:gd name="T8" fmla="*/ 119 w 207"/>
                  <a:gd name="T9" fmla="*/ 15 h 124"/>
                  <a:gd name="T10" fmla="*/ 133 w 207"/>
                  <a:gd name="T11" fmla="*/ 19 h 124"/>
                  <a:gd name="T12" fmla="*/ 147 w 207"/>
                  <a:gd name="T13" fmla="*/ 24 h 124"/>
                  <a:gd name="T14" fmla="*/ 161 w 207"/>
                  <a:gd name="T15" fmla="*/ 29 h 124"/>
                  <a:gd name="T16" fmla="*/ 173 w 207"/>
                  <a:gd name="T17" fmla="*/ 36 h 124"/>
                  <a:gd name="T18" fmla="*/ 185 w 207"/>
                  <a:gd name="T19" fmla="*/ 41 h 124"/>
                  <a:gd name="T20" fmla="*/ 199 w 207"/>
                  <a:gd name="T21" fmla="*/ 53 h 124"/>
                  <a:gd name="T22" fmla="*/ 207 w 207"/>
                  <a:gd name="T23" fmla="*/ 64 h 124"/>
                  <a:gd name="T24" fmla="*/ 197 w 207"/>
                  <a:gd name="T25" fmla="*/ 76 h 124"/>
                  <a:gd name="T26" fmla="*/ 180 w 207"/>
                  <a:gd name="T27" fmla="*/ 86 h 124"/>
                  <a:gd name="T28" fmla="*/ 169 w 207"/>
                  <a:gd name="T29" fmla="*/ 91 h 124"/>
                  <a:gd name="T30" fmla="*/ 154 w 207"/>
                  <a:gd name="T31" fmla="*/ 98 h 124"/>
                  <a:gd name="T32" fmla="*/ 138 w 207"/>
                  <a:gd name="T33" fmla="*/ 102 h 124"/>
                  <a:gd name="T34" fmla="*/ 121 w 207"/>
                  <a:gd name="T35" fmla="*/ 110 h 124"/>
                  <a:gd name="T36" fmla="*/ 102 w 207"/>
                  <a:gd name="T37" fmla="*/ 114 h 124"/>
                  <a:gd name="T38" fmla="*/ 85 w 207"/>
                  <a:gd name="T39" fmla="*/ 117 h 124"/>
                  <a:gd name="T40" fmla="*/ 66 w 207"/>
                  <a:gd name="T41" fmla="*/ 119 h 124"/>
                  <a:gd name="T42" fmla="*/ 52 w 207"/>
                  <a:gd name="T43" fmla="*/ 121 h 124"/>
                  <a:gd name="T44" fmla="*/ 38 w 207"/>
                  <a:gd name="T45" fmla="*/ 124 h 124"/>
                  <a:gd name="T46" fmla="*/ 19 w 207"/>
                  <a:gd name="T47" fmla="*/ 124 h 124"/>
                  <a:gd name="T48" fmla="*/ 5 w 207"/>
                  <a:gd name="T49" fmla="*/ 119 h 124"/>
                  <a:gd name="T50" fmla="*/ 0 w 207"/>
                  <a:gd name="T51" fmla="*/ 110 h 124"/>
                  <a:gd name="T52" fmla="*/ 2 w 207"/>
                  <a:gd name="T53" fmla="*/ 95 h 124"/>
                  <a:gd name="T54" fmla="*/ 10 w 207"/>
                  <a:gd name="T55" fmla="*/ 76 h 124"/>
                  <a:gd name="T56" fmla="*/ 21 w 207"/>
                  <a:gd name="T57" fmla="*/ 57 h 124"/>
                  <a:gd name="T58" fmla="*/ 33 w 207"/>
                  <a:gd name="T59" fmla="*/ 38 h 124"/>
                  <a:gd name="T60" fmla="*/ 45 w 207"/>
                  <a:gd name="T61" fmla="*/ 19 h 124"/>
                  <a:gd name="T62" fmla="*/ 52 w 207"/>
                  <a:gd name="T63" fmla="*/ 7 h 124"/>
                  <a:gd name="T64" fmla="*/ 59 w 207"/>
                  <a:gd name="T65" fmla="*/ 0 h 124"/>
                  <a:gd name="T66" fmla="*/ 59 w 207"/>
                  <a:gd name="T67" fmla="*/ 0 h 12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7"/>
                  <a:gd name="T103" fmla="*/ 0 h 124"/>
                  <a:gd name="T104" fmla="*/ 207 w 207"/>
                  <a:gd name="T105" fmla="*/ 124 h 12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7" h="124">
                    <a:moveTo>
                      <a:pt x="59" y="0"/>
                    </a:moveTo>
                    <a:lnTo>
                      <a:pt x="62" y="0"/>
                    </a:lnTo>
                    <a:lnTo>
                      <a:pt x="66" y="0"/>
                    </a:lnTo>
                    <a:lnTo>
                      <a:pt x="74" y="3"/>
                    </a:lnTo>
                    <a:lnTo>
                      <a:pt x="85" y="5"/>
                    </a:lnTo>
                    <a:lnTo>
                      <a:pt x="90" y="7"/>
                    </a:lnTo>
                    <a:lnTo>
                      <a:pt x="97" y="10"/>
                    </a:lnTo>
                    <a:lnTo>
                      <a:pt x="104" y="10"/>
                    </a:lnTo>
                    <a:lnTo>
                      <a:pt x="112" y="12"/>
                    </a:lnTo>
                    <a:lnTo>
                      <a:pt x="119" y="15"/>
                    </a:lnTo>
                    <a:lnTo>
                      <a:pt x="126" y="17"/>
                    </a:lnTo>
                    <a:lnTo>
                      <a:pt x="133" y="19"/>
                    </a:lnTo>
                    <a:lnTo>
                      <a:pt x="140" y="22"/>
                    </a:lnTo>
                    <a:lnTo>
                      <a:pt x="147" y="24"/>
                    </a:lnTo>
                    <a:lnTo>
                      <a:pt x="154" y="26"/>
                    </a:lnTo>
                    <a:lnTo>
                      <a:pt x="161" y="29"/>
                    </a:lnTo>
                    <a:lnTo>
                      <a:pt x="169" y="34"/>
                    </a:lnTo>
                    <a:lnTo>
                      <a:pt x="173" y="36"/>
                    </a:lnTo>
                    <a:lnTo>
                      <a:pt x="180" y="38"/>
                    </a:lnTo>
                    <a:lnTo>
                      <a:pt x="185" y="41"/>
                    </a:lnTo>
                    <a:lnTo>
                      <a:pt x="192" y="45"/>
                    </a:lnTo>
                    <a:lnTo>
                      <a:pt x="199" y="53"/>
                    </a:lnTo>
                    <a:lnTo>
                      <a:pt x="204" y="57"/>
                    </a:lnTo>
                    <a:lnTo>
                      <a:pt x="207" y="64"/>
                    </a:lnTo>
                    <a:lnTo>
                      <a:pt x="204" y="72"/>
                    </a:lnTo>
                    <a:lnTo>
                      <a:pt x="197" y="76"/>
                    </a:lnTo>
                    <a:lnTo>
                      <a:pt x="188" y="83"/>
                    </a:lnTo>
                    <a:lnTo>
                      <a:pt x="180" y="86"/>
                    </a:lnTo>
                    <a:lnTo>
                      <a:pt x="176" y="88"/>
                    </a:lnTo>
                    <a:lnTo>
                      <a:pt x="169" y="91"/>
                    </a:lnTo>
                    <a:lnTo>
                      <a:pt x="161" y="95"/>
                    </a:lnTo>
                    <a:lnTo>
                      <a:pt x="154" y="98"/>
                    </a:lnTo>
                    <a:lnTo>
                      <a:pt x="145" y="100"/>
                    </a:lnTo>
                    <a:lnTo>
                      <a:pt x="138" y="102"/>
                    </a:lnTo>
                    <a:lnTo>
                      <a:pt x="131" y="107"/>
                    </a:lnTo>
                    <a:lnTo>
                      <a:pt x="121" y="110"/>
                    </a:lnTo>
                    <a:lnTo>
                      <a:pt x="112" y="112"/>
                    </a:lnTo>
                    <a:lnTo>
                      <a:pt x="102" y="114"/>
                    </a:lnTo>
                    <a:lnTo>
                      <a:pt x="95" y="117"/>
                    </a:lnTo>
                    <a:lnTo>
                      <a:pt x="85" y="117"/>
                    </a:lnTo>
                    <a:lnTo>
                      <a:pt x="76" y="119"/>
                    </a:lnTo>
                    <a:lnTo>
                      <a:pt x="66" y="119"/>
                    </a:lnTo>
                    <a:lnTo>
                      <a:pt x="59" y="121"/>
                    </a:lnTo>
                    <a:lnTo>
                      <a:pt x="52" y="121"/>
                    </a:lnTo>
                    <a:lnTo>
                      <a:pt x="45" y="124"/>
                    </a:lnTo>
                    <a:lnTo>
                      <a:pt x="38" y="124"/>
                    </a:lnTo>
                    <a:lnTo>
                      <a:pt x="31" y="124"/>
                    </a:lnTo>
                    <a:lnTo>
                      <a:pt x="19" y="124"/>
                    </a:lnTo>
                    <a:lnTo>
                      <a:pt x="10" y="124"/>
                    </a:lnTo>
                    <a:lnTo>
                      <a:pt x="5" y="119"/>
                    </a:lnTo>
                    <a:lnTo>
                      <a:pt x="2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2" y="95"/>
                    </a:lnTo>
                    <a:lnTo>
                      <a:pt x="7" y="88"/>
                    </a:lnTo>
                    <a:lnTo>
                      <a:pt x="10" y="76"/>
                    </a:lnTo>
                    <a:lnTo>
                      <a:pt x="17" y="67"/>
                    </a:lnTo>
                    <a:lnTo>
                      <a:pt x="21" y="57"/>
                    </a:lnTo>
                    <a:lnTo>
                      <a:pt x="29" y="48"/>
                    </a:lnTo>
                    <a:lnTo>
                      <a:pt x="33" y="38"/>
                    </a:lnTo>
                    <a:lnTo>
                      <a:pt x="38" y="29"/>
                    </a:lnTo>
                    <a:lnTo>
                      <a:pt x="45" y="19"/>
                    </a:lnTo>
                    <a:lnTo>
                      <a:pt x="50" y="15"/>
                    </a:lnTo>
                    <a:lnTo>
                      <a:pt x="52" y="7"/>
                    </a:lnTo>
                    <a:lnTo>
                      <a:pt x="57" y="3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5" name="Freeform 912"/>
              <p:cNvSpPr>
                <a:spLocks noChangeAspect="1"/>
              </p:cNvSpPr>
              <p:nvPr/>
            </p:nvSpPr>
            <p:spPr bwMode="auto">
              <a:xfrm>
                <a:off x="4037" y="4740"/>
                <a:ext cx="178" cy="104"/>
              </a:xfrm>
              <a:custGeom>
                <a:avLst/>
                <a:gdLst>
                  <a:gd name="T0" fmla="*/ 52 w 178"/>
                  <a:gd name="T1" fmla="*/ 0 h 104"/>
                  <a:gd name="T2" fmla="*/ 55 w 178"/>
                  <a:gd name="T3" fmla="*/ 0 h 104"/>
                  <a:gd name="T4" fmla="*/ 60 w 178"/>
                  <a:gd name="T5" fmla="*/ 2 h 104"/>
                  <a:gd name="T6" fmla="*/ 64 w 178"/>
                  <a:gd name="T7" fmla="*/ 7 h 104"/>
                  <a:gd name="T8" fmla="*/ 76 w 178"/>
                  <a:gd name="T9" fmla="*/ 12 h 104"/>
                  <a:gd name="T10" fmla="*/ 81 w 178"/>
                  <a:gd name="T11" fmla="*/ 14 h 104"/>
                  <a:gd name="T12" fmla="*/ 86 w 178"/>
                  <a:gd name="T13" fmla="*/ 19 h 104"/>
                  <a:gd name="T14" fmla="*/ 93 w 178"/>
                  <a:gd name="T15" fmla="*/ 21 h 104"/>
                  <a:gd name="T16" fmla="*/ 98 w 178"/>
                  <a:gd name="T17" fmla="*/ 26 h 104"/>
                  <a:gd name="T18" fmla="*/ 105 w 178"/>
                  <a:gd name="T19" fmla="*/ 28 h 104"/>
                  <a:gd name="T20" fmla="*/ 112 w 178"/>
                  <a:gd name="T21" fmla="*/ 35 h 104"/>
                  <a:gd name="T22" fmla="*/ 119 w 178"/>
                  <a:gd name="T23" fmla="*/ 38 h 104"/>
                  <a:gd name="T24" fmla="*/ 126 w 178"/>
                  <a:gd name="T25" fmla="*/ 42 h 104"/>
                  <a:gd name="T26" fmla="*/ 131 w 178"/>
                  <a:gd name="T27" fmla="*/ 47 h 104"/>
                  <a:gd name="T28" fmla="*/ 138 w 178"/>
                  <a:gd name="T29" fmla="*/ 50 h 104"/>
                  <a:gd name="T30" fmla="*/ 143 w 178"/>
                  <a:gd name="T31" fmla="*/ 54 h 104"/>
                  <a:gd name="T32" fmla="*/ 150 w 178"/>
                  <a:gd name="T33" fmla="*/ 59 h 104"/>
                  <a:gd name="T34" fmla="*/ 159 w 178"/>
                  <a:gd name="T35" fmla="*/ 66 h 104"/>
                  <a:gd name="T36" fmla="*/ 169 w 178"/>
                  <a:gd name="T37" fmla="*/ 76 h 104"/>
                  <a:gd name="T38" fmla="*/ 174 w 178"/>
                  <a:gd name="T39" fmla="*/ 83 h 104"/>
                  <a:gd name="T40" fmla="*/ 178 w 178"/>
                  <a:gd name="T41" fmla="*/ 88 h 104"/>
                  <a:gd name="T42" fmla="*/ 178 w 178"/>
                  <a:gd name="T43" fmla="*/ 92 h 104"/>
                  <a:gd name="T44" fmla="*/ 176 w 178"/>
                  <a:gd name="T45" fmla="*/ 97 h 104"/>
                  <a:gd name="T46" fmla="*/ 166 w 178"/>
                  <a:gd name="T47" fmla="*/ 99 h 104"/>
                  <a:gd name="T48" fmla="*/ 159 w 178"/>
                  <a:gd name="T49" fmla="*/ 99 h 104"/>
                  <a:gd name="T50" fmla="*/ 145 w 178"/>
                  <a:gd name="T51" fmla="*/ 102 h 104"/>
                  <a:gd name="T52" fmla="*/ 133 w 178"/>
                  <a:gd name="T53" fmla="*/ 102 h 104"/>
                  <a:gd name="T54" fmla="*/ 126 w 178"/>
                  <a:gd name="T55" fmla="*/ 102 h 104"/>
                  <a:gd name="T56" fmla="*/ 119 w 178"/>
                  <a:gd name="T57" fmla="*/ 102 h 104"/>
                  <a:gd name="T58" fmla="*/ 112 w 178"/>
                  <a:gd name="T59" fmla="*/ 102 h 104"/>
                  <a:gd name="T60" fmla="*/ 105 w 178"/>
                  <a:gd name="T61" fmla="*/ 104 h 104"/>
                  <a:gd name="T62" fmla="*/ 98 w 178"/>
                  <a:gd name="T63" fmla="*/ 104 h 104"/>
                  <a:gd name="T64" fmla="*/ 90 w 178"/>
                  <a:gd name="T65" fmla="*/ 104 h 104"/>
                  <a:gd name="T66" fmla="*/ 83 w 178"/>
                  <a:gd name="T67" fmla="*/ 104 h 104"/>
                  <a:gd name="T68" fmla="*/ 74 w 178"/>
                  <a:gd name="T69" fmla="*/ 104 h 104"/>
                  <a:gd name="T70" fmla="*/ 67 w 178"/>
                  <a:gd name="T71" fmla="*/ 104 h 104"/>
                  <a:gd name="T72" fmla="*/ 60 w 178"/>
                  <a:gd name="T73" fmla="*/ 104 h 104"/>
                  <a:gd name="T74" fmla="*/ 52 w 178"/>
                  <a:gd name="T75" fmla="*/ 104 h 104"/>
                  <a:gd name="T76" fmla="*/ 45 w 178"/>
                  <a:gd name="T77" fmla="*/ 104 h 104"/>
                  <a:gd name="T78" fmla="*/ 33 w 178"/>
                  <a:gd name="T79" fmla="*/ 104 h 104"/>
                  <a:gd name="T80" fmla="*/ 22 w 178"/>
                  <a:gd name="T81" fmla="*/ 104 h 104"/>
                  <a:gd name="T82" fmla="*/ 12 w 178"/>
                  <a:gd name="T83" fmla="*/ 104 h 104"/>
                  <a:gd name="T84" fmla="*/ 5 w 178"/>
                  <a:gd name="T85" fmla="*/ 104 h 104"/>
                  <a:gd name="T86" fmla="*/ 0 w 178"/>
                  <a:gd name="T87" fmla="*/ 104 h 104"/>
                  <a:gd name="T88" fmla="*/ 0 w 178"/>
                  <a:gd name="T89" fmla="*/ 104 h 104"/>
                  <a:gd name="T90" fmla="*/ 52 w 178"/>
                  <a:gd name="T91" fmla="*/ 0 h 104"/>
                  <a:gd name="T92" fmla="*/ 52 w 178"/>
                  <a:gd name="T93" fmla="*/ 0 h 10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8"/>
                  <a:gd name="T142" fmla="*/ 0 h 104"/>
                  <a:gd name="T143" fmla="*/ 178 w 178"/>
                  <a:gd name="T144" fmla="*/ 104 h 10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8" h="104">
                    <a:moveTo>
                      <a:pt x="52" y="0"/>
                    </a:moveTo>
                    <a:lnTo>
                      <a:pt x="55" y="0"/>
                    </a:lnTo>
                    <a:lnTo>
                      <a:pt x="60" y="2"/>
                    </a:lnTo>
                    <a:lnTo>
                      <a:pt x="64" y="7"/>
                    </a:lnTo>
                    <a:lnTo>
                      <a:pt x="76" y="12"/>
                    </a:lnTo>
                    <a:lnTo>
                      <a:pt x="81" y="14"/>
                    </a:lnTo>
                    <a:lnTo>
                      <a:pt x="86" y="19"/>
                    </a:lnTo>
                    <a:lnTo>
                      <a:pt x="93" y="21"/>
                    </a:lnTo>
                    <a:lnTo>
                      <a:pt x="98" y="26"/>
                    </a:lnTo>
                    <a:lnTo>
                      <a:pt x="105" y="28"/>
                    </a:lnTo>
                    <a:lnTo>
                      <a:pt x="112" y="35"/>
                    </a:lnTo>
                    <a:lnTo>
                      <a:pt x="119" y="38"/>
                    </a:lnTo>
                    <a:lnTo>
                      <a:pt x="126" y="42"/>
                    </a:lnTo>
                    <a:lnTo>
                      <a:pt x="131" y="47"/>
                    </a:lnTo>
                    <a:lnTo>
                      <a:pt x="138" y="50"/>
                    </a:lnTo>
                    <a:lnTo>
                      <a:pt x="143" y="54"/>
                    </a:lnTo>
                    <a:lnTo>
                      <a:pt x="150" y="59"/>
                    </a:lnTo>
                    <a:lnTo>
                      <a:pt x="159" y="66"/>
                    </a:lnTo>
                    <a:lnTo>
                      <a:pt x="169" y="76"/>
                    </a:lnTo>
                    <a:lnTo>
                      <a:pt x="174" y="83"/>
                    </a:lnTo>
                    <a:lnTo>
                      <a:pt x="178" y="88"/>
                    </a:lnTo>
                    <a:lnTo>
                      <a:pt x="178" y="92"/>
                    </a:lnTo>
                    <a:lnTo>
                      <a:pt x="176" y="97"/>
                    </a:lnTo>
                    <a:lnTo>
                      <a:pt x="166" y="99"/>
                    </a:lnTo>
                    <a:lnTo>
                      <a:pt x="159" y="99"/>
                    </a:lnTo>
                    <a:lnTo>
                      <a:pt x="145" y="102"/>
                    </a:lnTo>
                    <a:lnTo>
                      <a:pt x="133" y="102"/>
                    </a:lnTo>
                    <a:lnTo>
                      <a:pt x="126" y="102"/>
                    </a:lnTo>
                    <a:lnTo>
                      <a:pt x="119" y="102"/>
                    </a:lnTo>
                    <a:lnTo>
                      <a:pt x="112" y="102"/>
                    </a:lnTo>
                    <a:lnTo>
                      <a:pt x="105" y="104"/>
                    </a:lnTo>
                    <a:lnTo>
                      <a:pt x="98" y="104"/>
                    </a:lnTo>
                    <a:lnTo>
                      <a:pt x="90" y="104"/>
                    </a:lnTo>
                    <a:lnTo>
                      <a:pt x="83" y="104"/>
                    </a:lnTo>
                    <a:lnTo>
                      <a:pt x="74" y="104"/>
                    </a:lnTo>
                    <a:lnTo>
                      <a:pt x="67" y="104"/>
                    </a:lnTo>
                    <a:lnTo>
                      <a:pt x="60" y="104"/>
                    </a:lnTo>
                    <a:lnTo>
                      <a:pt x="52" y="104"/>
                    </a:lnTo>
                    <a:lnTo>
                      <a:pt x="45" y="104"/>
                    </a:lnTo>
                    <a:lnTo>
                      <a:pt x="33" y="104"/>
                    </a:lnTo>
                    <a:lnTo>
                      <a:pt x="22" y="104"/>
                    </a:lnTo>
                    <a:lnTo>
                      <a:pt x="12" y="104"/>
                    </a:lnTo>
                    <a:lnTo>
                      <a:pt x="5" y="104"/>
                    </a:lnTo>
                    <a:lnTo>
                      <a:pt x="0" y="10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6" name="Freeform 913"/>
              <p:cNvSpPr>
                <a:spLocks noChangeAspect="1"/>
              </p:cNvSpPr>
              <p:nvPr/>
            </p:nvSpPr>
            <p:spPr bwMode="auto">
              <a:xfrm>
                <a:off x="4377" y="4388"/>
                <a:ext cx="107" cy="204"/>
              </a:xfrm>
              <a:custGeom>
                <a:avLst/>
                <a:gdLst>
                  <a:gd name="T0" fmla="*/ 0 w 107"/>
                  <a:gd name="T1" fmla="*/ 5 h 204"/>
                  <a:gd name="T2" fmla="*/ 0 w 107"/>
                  <a:gd name="T3" fmla="*/ 22 h 204"/>
                  <a:gd name="T4" fmla="*/ 0 w 107"/>
                  <a:gd name="T5" fmla="*/ 36 h 204"/>
                  <a:gd name="T6" fmla="*/ 2 w 107"/>
                  <a:gd name="T7" fmla="*/ 55 h 204"/>
                  <a:gd name="T8" fmla="*/ 4 w 107"/>
                  <a:gd name="T9" fmla="*/ 71 h 204"/>
                  <a:gd name="T10" fmla="*/ 4 w 107"/>
                  <a:gd name="T11" fmla="*/ 93 h 204"/>
                  <a:gd name="T12" fmla="*/ 9 w 107"/>
                  <a:gd name="T13" fmla="*/ 112 h 204"/>
                  <a:gd name="T14" fmla="*/ 12 w 107"/>
                  <a:gd name="T15" fmla="*/ 133 h 204"/>
                  <a:gd name="T16" fmla="*/ 14 w 107"/>
                  <a:gd name="T17" fmla="*/ 150 h 204"/>
                  <a:gd name="T18" fmla="*/ 16 w 107"/>
                  <a:gd name="T19" fmla="*/ 166 h 204"/>
                  <a:gd name="T20" fmla="*/ 19 w 107"/>
                  <a:gd name="T21" fmla="*/ 181 h 204"/>
                  <a:gd name="T22" fmla="*/ 23 w 107"/>
                  <a:gd name="T23" fmla="*/ 197 h 204"/>
                  <a:gd name="T24" fmla="*/ 28 w 107"/>
                  <a:gd name="T25" fmla="*/ 204 h 204"/>
                  <a:gd name="T26" fmla="*/ 33 w 107"/>
                  <a:gd name="T27" fmla="*/ 190 h 204"/>
                  <a:gd name="T28" fmla="*/ 40 w 107"/>
                  <a:gd name="T29" fmla="*/ 171 h 204"/>
                  <a:gd name="T30" fmla="*/ 47 w 107"/>
                  <a:gd name="T31" fmla="*/ 157 h 204"/>
                  <a:gd name="T32" fmla="*/ 54 w 107"/>
                  <a:gd name="T33" fmla="*/ 143 h 204"/>
                  <a:gd name="T34" fmla="*/ 64 w 107"/>
                  <a:gd name="T35" fmla="*/ 126 h 204"/>
                  <a:gd name="T36" fmla="*/ 71 w 107"/>
                  <a:gd name="T37" fmla="*/ 107 h 204"/>
                  <a:gd name="T38" fmla="*/ 78 w 107"/>
                  <a:gd name="T39" fmla="*/ 90 h 204"/>
                  <a:gd name="T40" fmla="*/ 85 w 107"/>
                  <a:gd name="T41" fmla="*/ 71 h 204"/>
                  <a:gd name="T42" fmla="*/ 92 w 107"/>
                  <a:gd name="T43" fmla="*/ 55 h 204"/>
                  <a:gd name="T44" fmla="*/ 97 w 107"/>
                  <a:gd name="T45" fmla="*/ 41 h 204"/>
                  <a:gd name="T46" fmla="*/ 102 w 107"/>
                  <a:gd name="T47" fmla="*/ 26 h 204"/>
                  <a:gd name="T48" fmla="*/ 107 w 107"/>
                  <a:gd name="T49" fmla="*/ 10 h 204"/>
                  <a:gd name="T50" fmla="*/ 107 w 107"/>
                  <a:gd name="T51" fmla="*/ 0 h 204"/>
                  <a:gd name="T52" fmla="*/ 97 w 107"/>
                  <a:gd name="T53" fmla="*/ 0 h 204"/>
                  <a:gd name="T54" fmla="*/ 83 w 107"/>
                  <a:gd name="T55" fmla="*/ 0 h 204"/>
                  <a:gd name="T56" fmla="*/ 66 w 107"/>
                  <a:gd name="T57" fmla="*/ 0 h 204"/>
                  <a:gd name="T58" fmla="*/ 50 w 107"/>
                  <a:gd name="T59" fmla="*/ 0 h 204"/>
                  <a:gd name="T60" fmla="*/ 31 w 107"/>
                  <a:gd name="T61" fmla="*/ 0 h 204"/>
                  <a:gd name="T62" fmla="*/ 16 w 107"/>
                  <a:gd name="T63" fmla="*/ 0 h 204"/>
                  <a:gd name="T64" fmla="*/ 2 w 107"/>
                  <a:gd name="T65" fmla="*/ 0 h 204"/>
                  <a:gd name="T66" fmla="*/ 0 w 107"/>
                  <a:gd name="T67" fmla="*/ 0 h 20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"/>
                  <a:gd name="T103" fmla="*/ 0 h 204"/>
                  <a:gd name="T104" fmla="*/ 107 w 107"/>
                  <a:gd name="T105" fmla="*/ 204 h 20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" h="204">
                    <a:moveTo>
                      <a:pt x="0" y="0"/>
                    </a:moveTo>
                    <a:lnTo>
                      <a:pt x="0" y="5"/>
                    </a:lnTo>
                    <a:lnTo>
                      <a:pt x="0" y="14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0" y="36"/>
                    </a:lnTo>
                    <a:lnTo>
                      <a:pt x="2" y="48"/>
                    </a:lnTo>
                    <a:lnTo>
                      <a:pt x="2" y="55"/>
                    </a:lnTo>
                    <a:lnTo>
                      <a:pt x="2" y="64"/>
                    </a:lnTo>
                    <a:lnTo>
                      <a:pt x="4" y="71"/>
                    </a:lnTo>
                    <a:lnTo>
                      <a:pt x="4" y="83"/>
                    </a:lnTo>
                    <a:lnTo>
                      <a:pt x="4" y="93"/>
                    </a:lnTo>
                    <a:lnTo>
                      <a:pt x="7" y="102"/>
                    </a:lnTo>
                    <a:lnTo>
                      <a:pt x="9" y="112"/>
                    </a:lnTo>
                    <a:lnTo>
                      <a:pt x="12" y="124"/>
                    </a:lnTo>
                    <a:lnTo>
                      <a:pt x="12" y="133"/>
                    </a:lnTo>
                    <a:lnTo>
                      <a:pt x="12" y="140"/>
                    </a:lnTo>
                    <a:lnTo>
                      <a:pt x="14" y="150"/>
                    </a:lnTo>
                    <a:lnTo>
                      <a:pt x="14" y="159"/>
                    </a:lnTo>
                    <a:lnTo>
                      <a:pt x="16" y="166"/>
                    </a:lnTo>
                    <a:lnTo>
                      <a:pt x="16" y="176"/>
                    </a:lnTo>
                    <a:lnTo>
                      <a:pt x="19" y="181"/>
                    </a:lnTo>
                    <a:lnTo>
                      <a:pt x="21" y="188"/>
                    </a:lnTo>
                    <a:lnTo>
                      <a:pt x="23" y="197"/>
                    </a:lnTo>
                    <a:lnTo>
                      <a:pt x="26" y="204"/>
                    </a:lnTo>
                    <a:lnTo>
                      <a:pt x="28" y="204"/>
                    </a:lnTo>
                    <a:lnTo>
                      <a:pt x="31" y="202"/>
                    </a:lnTo>
                    <a:lnTo>
                      <a:pt x="33" y="190"/>
                    </a:lnTo>
                    <a:lnTo>
                      <a:pt x="38" y="181"/>
                    </a:lnTo>
                    <a:lnTo>
                      <a:pt x="40" y="171"/>
                    </a:lnTo>
                    <a:lnTo>
                      <a:pt x="45" y="164"/>
                    </a:lnTo>
                    <a:lnTo>
                      <a:pt x="47" y="157"/>
                    </a:lnTo>
                    <a:lnTo>
                      <a:pt x="52" y="150"/>
                    </a:lnTo>
                    <a:lnTo>
                      <a:pt x="54" y="143"/>
                    </a:lnTo>
                    <a:lnTo>
                      <a:pt x="59" y="133"/>
                    </a:lnTo>
                    <a:lnTo>
                      <a:pt x="64" y="126"/>
                    </a:lnTo>
                    <a:lnTo>
                      <a:pt x="66" y="117"/>
                    </a:lnTo>
                    <a:lnTo>
                      <a:pt x="71" y="107"/>
                    </a:lnTo>
                    <a:lnTo>
                      <a:pt x="73" y="100"/>
                    </a:lnTo>
                    <a:lnTo>
                      <a:pt x="78" y="90"/>
                    </a:lnTo>
                    <a:lnTo>
                      <a:pt x="83" y="83"/>
                    </a:lnTo>
                    <a:lnTo>
                      <a:pt x="85" y="71"/>
                    </a:lnTo>
                    <a:lnTo>
                      <a:pt x="90" y="64"/>
                    </a:lnTo>
                    <a:lnTo>
                      <a:pt x="92" y="55"/>
                    </a:lnTo>
                    <a:lnTo>
                      <a:pt x="95" y="48"/>
                    </a:lnTo>
                    <a:lnTo>
                      <a:pt x="97" y="41"/>
                    </a:lnTo>
                    <a:lnTo>
                      <a:pt x="99" y="33"/>
                    </a:lnTo>
                    <a:lnTo>
                      <a:pt x="102" y="26"/>
                    </a:lnTo>
                    <a:lnTo>
                      <a:pt x="104" y="22"/>
                    </a:lnTo>
                    <a:lnTo>
                      <a:pt x="107" y="10"/>
                    </a:lnTo>
                    <a:lnTo>
                      <a:pt x="107" y="3"/>
                    </a:lnTo>
                    <a:lnTo>
                      <a:pt x="107" y="0"/>
                    </a:lnTo>
                    <a:lnTo>
                      <a:pt x="104" y="0"/>
                    </a:lnTo>
                    <a:lnTo>
                      <a:pt x="97" y="0"/>
                    </a:lnTo>
                    <a:lnTo>
                      <a:pt x="90" y="0"/>
                    </a:lnTo>
                    <a:lnTo>
                      <a:pt x="83" y="0"/>
                    </a:lnTo>
                    <a:lnTo>
                      <a:pt x="76" y="0"/>
                    </a:lnTo>
                    <a:lnTo>
                      <a:pt x="66" y="0"/>
                    </a:lnTo>
                    <a:lnTo>
                      <a:pt x="57" y="0"/>
                    </a:lnTo>
                    <a:lnTo>
                      <a:pt x="50" y="0"/>
                    </a:lnTo>
                    <a:lnTo>
                      <a:pt x="42" y="0"/>
                    </a:lnTo>
                    <a:lnTo>
                      <a:pt x="31" y="0"/>
                    </a:lnTo>
                    <a:lnTo>
                      <a:pt x="23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7" name="Freeform 914"/>
              <p:cNvSpPr>
                <a:spLocks noChangeAspect="1"/>
              </p:cNvSpPr>
              <p:nvPr/>
            </p:nvSpPr>
            <p:spPr bwMode="auto">
              <a:xfrm>
                <a:off x="4586" y="4177"/>
                <a:ext cx="123" cy="133"/>
              </a:xfrm>
              <a:custGeom>
                <a:avLst/>
                <a:gdLst>
                  <a:gd name="T0" fmla="*/ 0 w 123"/>
                  <a:gd name="T1" fmla="*/ 40 h 133"/>
                  <a:gd name="T2" fmla="*/ 76 w 123"/>
                  <a:gd name="T3" fmla="*/ 133 h 133"/>
                  <a:gd name="T4" fmla="*/ 123 w 123"/>
                  <a:gd name="T5" fmla="*/ 0 h 133"/>
                  <a:gd name="T6" fmla="*/ 0 w 123"/>
                  <a:gd name="T7" fmla="*/ 40 h 133"/>
                  <a:gd name="T8" fmla="*/ 0 w 123"/>
                  <a:gd name="T9" fmla="*/ 40 h 1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3"/>
                  <a:gd name="T16" fmla="*/ 0 h 133"/>
                  <a:gd name="T17" fmla="*/ 123 w 123"/>
                  <a:gd name="T18" fmla="*/ 133 h 1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3" h="133">
                    <a:moveTo>
                      <a:pt x="0" y="40"/>
                    </a:moveTo>
                    <a:lnTo>
                      <a:pt x="76" y="133"/>
                    </a:lnTo>
                    <a:lnTo>
                      <a:pt x="123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8" name="Freeform 915"/>
              <p:cNvSpPr>
                <a:spLocks noChangeAspect="1"/>
              </p:cNvSpPr>
              <p:nvPr/>
            </p:nvSpPr>
            <p:spPr bwMode="auto">
              <a:xfrm>
                <a:off x="3693" y="4975"/>
                <a:ext cx="150" cy="145"/>
              </a:xfrm>
              <a:custGeom>
                <a:avLst/>
                <a:gdLst>
                  <a:gd name="T0" fmla="*/ 0 w 150"/>
                  <a:gd name="T1" fmla="*/ 0 h 145"/>
                  <a:gd name="T2" fmla="*/ 5 w 150"/>
                  <a:gd name="T3" fmla="*/ 0 h 145"/>
                  <a:gd name="T4" fmla="*/ 12 w 150"/>
                  <a:gd name="T5" fmla="*/ 5 h 145"/>
                  <a:gd name="T6" fmla="*/ 17 w 150"/>
                  <a:gd name="T7" fmla="*/ 7 h 145"/>
                  <a:gd name="T8" fmla="*/ 24 w 150"/>
                  <a:gd name="T9" fmla="*/ 9 h 145"/>
                  <a:gd name="T10" fmla="*/ 31 w 150"/>
                  <a:gd name="T11" fmla="*/ 12 h 145"/>
                  <a:gd name="T12" fmla="*/ 38 w 150"/>
                  <a:gd name="T13" fmla="*/ 14 h 145"/>
                  <a:gd name="T14" fmla="*/ 43 w 150"/>
                  <a:gd name="T15" fmla="*/ 16 h 145"/>
                  <a:gd name="T16" fmla="*/ 50 w 150"/>
                  <a:gd name="T17" fmla="*/ 19 h 145"/>
                  <a:gd name="T18" fmla="*/ 57 w 150"/>
                  <a:gd name="T19" fmla="*/ 21 h 145"/>
                  <a:gd name="T20" fmla="*/ 64 w 150"/>
                  <a:gd name="T21" fmla="*/ 26 h 145"/>
                  <a:gd name="T22" fmla="*/ 71 w 150"/>
                  <a:gd name="T23" fmla="*/ 28 h 145"/>
                  <a:gd name="T24" fmla="*/ 81 w 150"/>
                  <a:gd name="T25" fmla="*/ 31 h 145"/>
                  <a:gd name="T26" fmla="*/ 88 w 150"/>
                  <a:gd name="T27" fmla="*/ 36 h 145"/>
                  <a:gd name="T28" fmla="*/ 95 w 150"/>
                  <a:gd name="T29" fmla="*/ 38 h 145"/>
                  <a:gd name="T30" fmla="*/ 109 w 150"/>
                  <a:gd name="T31" fmla="*/ 43 h 145"/>
                  <a:gd name="T32" fmla="*/ 121 w 150"/>
                  <a:gd name="T33" fmla="*/ 50 h 145"/>
                  <a:gd name="T34" fmla="*/ 133 w 150"/>
                  <a:gd name="T35" fmla="*/ 55 h 145"/>
                  <a:gd name="T36" fmla="*/ 142 w 150"/>
                  <a:gd name="T37" fmla="*/ 62 h 145"/>
                  <a:gd name="T38" fmla="*/ 147 w 150"/>
                  <a:gd name="T39" fmla="*/ 66 h 145"/>
                  <a:gd name="T40" fmla="*/ 150 w 150"/>
                  <a:gd name="T41" fmla="*/ 71 h 145"/>
                  <a:gd name="T42" fmla="*/ 150 w 150"/>
                  <a:gd name="T43" fmla="*/ 74 h 145"/>
                  <a:gd name="T44" fmla="*/ 147 w 150"/>
                  <a:gd name="T45" fmla="*/ 78 h 145"/>
                  <a:gd name="T46" fmla="*/ 140 w 150"/>
                  <a:gd name="T47" fmla="*/ 81 h 145"/>
                  <a:gd name="T48" fmla="*/ 133 w 150"/>
                  <a:gd name="T49" fmla="*/ 85 h 145"/>
                  <a:gd name="T50" fmla="*/ 126 w 150"/>
                  <a:gd name="T51" fmla="*/ 90 h 145"/>
                  <a:gd name="T52" fmla="*/ 119 w 150"/>
                  <a:gd name="T53" fmla="*/ 97 h 145"/>
                  <a:gd name="T54" fmla="*/ 112 w 150"/>
                  <a:gd name="T55" fmla="*/ 104 h 145"/>
                  <a:gd name="T56" fmla="*/ 104 w 150"/>
                  <a:gd name="T57" fmla="*/ 112 h 145"/>
                  <a:gd name="T58" fmla="*/ 95 w 150"/>
                  <a:gd name="T59" fmla="*/ 119 h 145"/>
                  <a:gd name="T60" fmla="*/ 88 w 150"/>
                  <a:gd name="T61" fmla="*/ 126 h 145"/>
                  <a:gd name="T62" fmla="*/ 81 w 150"/>
                  <a:gd name="T63" fmla="*/ 131 h 145"/>
                  <a:gd name="T64" fmla="*/ 74 w 150"/>
                  <a:gd name="T65" fmla="*/ 138 h 145"/>
                  <a:gd name="T66" fmla="*/ 66 w 150"/>
                  <a:gd name="T67" fmla="*/ 140 h 145"/>
                  <a:gd name="T68" fmla="*/ 59 w 150"/>
                  <a:gd name="T69" fmla="*/ 145 h 145"/>
                  <a:gd name="T70" fmla="*/ 50 w 150"/>
                  <a:gd name="T71" fmla="*/ 145 h 145"/>
                  <a:gd name="T72" fmla="*/ 43 w 150"/>
                  <a:gd name="T73" fmla="*/ 138 h 145"/>
                  <a:gd name="T74" fmla="*/ 40 w 150"/>
                  <a:gd name="T75" fmla="*/ 128 h 145"/>
                  <a:gd name="T76" fmla="*/ 38 w 150"/>
                  <a:gd name="T77" fmla="*/ 119 h 145"/>
                  <a:gd name="T78" fmla="*/ 33 w 150"/>
                  <a:gd name="T79" fmla="*/ 109 h 145"/>
                  <a:gd name="T80" fmla="*/ 31 w 150"/>
                  <a:gd name="T81" fmla="*/ 97 h 145"/>
                  <a:gd name="T82" fmla="*/ 28 w 150"/>
                  <a:gd name="T83" fmla="*/ 85 h 145"/>
                  <a:gd name="T84" fmla="*/ 24 w 150"/>
                  <a:gd name="T85" fmla="*/ 74 h 145"/>
                  <a:gd name="T86" fmla="*/ 19 w 150"/>
                  <a:gd name="T87" fmla="*/ 64 h 145"/>
                  <a:gd name="T88" fmla="*/ 17 w 150"/>
                  <a:gd name="T89" fmla="*/ 55 h 145"/>
                  <a:gd name="T90" fmla="*/ 12 w 150"/>
                  <a:gd name="T91" fmla="*/ 43 h 145"/>
                  <a:gd name="T92" fmla="*/ 9 w 150"/>
                  <a:gd name="T93" fmla="*/ 33 h 145"/>
                  <a:gd name="T94" fmla="*/ 5 w 150"/>
                  <a:gd name="T95" fmla="*/ 21 h 145"/>
                  <a:gd name="T96" fmla="*/ 5 w 150"/>
                  <a:gd name="T97" fmla="*/ 14 h 145"/>
                  <a:gd name="T98" fmla="*/ 0 w 150"/>
                  <a:gd name="T99" fmla="*/ 7 h 145"/>
                  <a:gd name="T100" fmla="*/ 0 w 150"/>
                  <a:gd name="T101" fmla="*/ 5 h 145"/>
                  <a:gd name="T102" fmla="*/ 0 w 150"/>
                  <a:gd name="T103" fmla="*/ 0 h 145"/>
                  <a:gd name="T104" fmla="*/ 0 w 150"/>
                  <a:gd name="T105" fmla="*/ 0 h 14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0"/>
                  <a:gd name="T160" fmla="*/ 0 h 145"/>
                  <a:gd name="T161" fmla="*/ 150 w 150"/>
                  <a:gd name="T162" fmla="*/ 145 h 14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0" h="145">
                    <a:moveTo>
                      <a:pt x="0" y="0"/>
                    </a:moveTo>
                    <a:lnTo>
                      <a:pt x="5" y="0"/>
                    </a:lnTo>
                    <a:lnTo>
                      <a:pt x="12" y="5"/>
                    </a:lnTo>
                    <a:lnTo>
                      <a:pt x="17" y="7"/>
                    </a:lnTo>
                    <a:lnTo>
                      <a:pt x="24" y="9"/>
                    </a:lnTo>
                    <a:lnTo>
                      <a:pt x="31" y="12"/>
                    </a:lnTo>
                    <a:lnTo>
                      <a:pt x="38" y="14"/>
                    </a:lnTo>
                    <a:lnTo>
                      <a:pt x="43" y="16"/>
                    </a:lnTo>
                    <a:lnTo>
                      <a:pt x="50" y="19"/>
                    </a:lnTo>
                    <a:lnTo>
                      <a:pt x="57" y="21"/>
                    </a:lnTo>
                    <a:lnTo>
                      <a:pt x="64" y="26"/>
                    </a:lnTo>
                    <a:lnTo>
                      <a:pt x="71" y="28"/>
                    </a:lnTo>
                    <a:lnTo>
                      <a:pt x="81" y="31"/>
                    </a:lnTo>
                    <a:lnTo>
                      <a:pt x="88" y="36"/>
                    </a:lnTo>
                    <a:lnTo>
                      <a:pt x="95" y="38"/>
                    </a:lnTo>
                    <a:lnTo>
                      <a:pt x="109" y="43"/>
                    </a:lnTo>
                    <a:lnTo>
                      <a:pt x="121" y="50"/>
                    </a:lnTo>
                    <a:lnTo>
                      <a:pt x="133" y="55"/>
                    </a:lnTo>
                    <a:lnTo>
                      <a:pt x="142" y="62"/>
                    </a:lnTo>
                    <a:lnTo>
                      <a:pt x="147" y="66"/>
                    </a:lnTo>
                    <a:lnTo>
                      <a:pt x="150" y="71"/>
                    </a:lnTo>
                    <a:lnTo>
                      <a:pt x="150" y="74"/>
                    </a:lnTo>
                    <a:lnTo>
                      <a:pt x="147" y="78"/>
                    </a:lnTo>
                    <a:lnTo>
                      <a:pt x="140" y="81"/>
                    </a:lnTo>
                    <a:lnTo>
                      <a:pt x="133" y="85"/>
                    </a:lnTo>
                    <a:lnTo>
                      <a:pt x="126" y="90"/>
                    </a:lnTo>
                    <a:lnTo>
                      <a:pt x="119" y="97"/>
                    </a:lnTo>
                    <a:lnTo>
                      <a:pt x="112" y="104"/>
                    </a:lnTo>
                    <a:lnTo>
                      <a:pt x="104" y="112"/>
                    </a:lnTo>
                    <a:lnTo>
                      <a:pt x="95" y="119"/>
                    </a:lnTo>
                    <a:lnTo>
                      <a:pt x="88" y="126"/>
                    </a:lnTo>
                    <a:lnTo>
                      <a:pt x="81" y="131"/>
                    </a:lnTo>
                    <a:lnTo>
                      <a:pt x="74" y="138"/>
                    </a:lnTo>
                    <a:lnTo>
                      <a:pt x="66" y="140"/>
                    </a:lnTo>
                    <a:lnTo>
                      <a:pt x="59" y="145"/>
                    </a:lnTo>
                    <a:lnTo>
                      <a:pt x="50" y="145"/>
                    </a:lnTo>
                    <a:lnTo>
                      <a:pt x="43" y="138"/>
                    </a:lnTo>
                    <a:lnTo>
                      <a:pt x="40" y="128"/>
                    </a:lnTo>
                    <a:lnTo>
                      <a:pt x="38" y="119"/>
                    </a:lnTo>
                    <a:lnTo>
                      <a:pt x="33" y="109"/>
                    </a:lnTo>
                    <a:lnTo>
                      <a:pt x="31" y="97"/>
                    </a:lnTo>
                    <a:lnTo>
                      <a:pt x="28" y="85"/>
                    </a:lnTo>
                    <a:lnTo>
                      <a:pt x="24" y="74"/>
                    </a:lnTo>
                    <a:lnTo>
                      <a:pt x="19" y="64"/>
                    </a:lnTo>
                    <a:lnTo>
                      <a:pt x="17" y="55"/>
                    </a:lnTo>
                    <a:lnTo>
                      <a:pt x="12" y="43"/>
                    </a:lnTo>
                    <a:lnTo>
                      <a:pt x="9" y="33"/>
                    </a:lnTo>
                    <a:lnTo>
                      <a:pt x="5" y="21"/>
                    </a:lnTo>
                    <a:lnTo>
                      <a:pt x="5" y="14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9" name="Freeform 916"/>
              <p:cNvSpPr>
                <a:spLocks noChangeAspect="1"/>
              </p:cNvSpPr>
              <p:nvPr/>
            </p:nvSpPr>
            <p:spPr bwMode="auto">
              <a:xfrm>
                <a:off x="2653" y="1304"/>
                <a:ext cx="1104" cy="822"/>
              </a:xfrm>
              <a:custGeom>
                <a:avLst/>
                <a:gdLst>
                  <a:gd name="T0" fmla="*/ 1104 w 1104"/>
                  <a:gd name="T1" fmla="*/ 394 h 822"/>
                  <a:gd name="T2" fmla="*/ 1095 w 1104"/>
                  <a:gd name="T3" fmla="*/ 330 h 822"/>
                  <a:gd name="T4" fmla="*/ 1071 w 1104"/>
                  <a:gd name="T5" fmla="*/ 264 h 822"/>
                  <a:gd name="T6" fmla="*/ 1031 w 1104"/>
                  <a:gd name="T7" fmla="*/ 204 h 822"/>
                  <a:gd name="T8" fmla="*/ 957 w 1104"/>
                  <a:gd name="T9" fmla="*/ 128 h 822"/>
                  <a:gd name="T10" fmla="*/ 905 w 1104"/>
                  <a:gd name="T11" fmla="*/ 93 h 822"/>
                  <a:gd name="T12" fmla="*/ 838 w 1104"/>
                  <a:gd name="T13" fmla="*/ 59 h 822"/>
                  <a:gd name="T14" fmla="*/ 781 w 1104"/>
                  <a:gd name="T15" fmla="*/ 36 h 822"/>
                  <a:gd name="T16" fmla="*/ 722 w 1104"/>
                  <a:gd name="T17" fmla="*/ 19 h 822"/>
                  <a:gd name="T18" fmla="*/ 658 w 1104"/>
                  <a:gd name="T19" fmla="*/ 7 h 822"/>
                  <a:gd name="T20" fmla="*/ 589 w 1104"/>
                  <a:gd name="T21" fmla="*/ 0 h 822"/>
                  <a:gd name="T22" fmla="*/ 477 w 1104"/>
                  <a:gd name="T23" fmla="*/ 2 h 822"/>
                  <a:gd name="T24" fmla="*/ 373 w 1104"/>
                  <a:gd name="T25" fmla="*/ 21 h 822"/>
                  <a:gd name="T26" fmla="*/ 275 w 1104"/>
                  <a:gd name="T27" fmla="*/ 52 h 822"/>
                  <a:gd name="T28" fmla="*/ 190 w 1104"/>
                  <a:gd name="T29" fmla="*/ 97 h 822"/>
                  <a:gd name="T30" fmla="*/ 116 w 1104"/>
                  <a:gd name="T31" fmla="*/ 154 h 822"/>
                  <a:gd name="T32" fmla="*/ 59 w 1104"/>
                  <a:gd name="T33" fmla="*/ 219 h 822"/>
                  <a:gd name="T34" fmla="*/ 21 w 1104"/>
                  <a:gd name="T35" fmla="*/ 295 h 822"/>
                  <a:gd name="T36" fmla="*/ 2 w 1104"/>
                  <a:gd name="T37" fmla="*/ 375 h 822"/>
                  <a:gd name="T38" fmla="*/ 2 w 1104"/>
                  <a:gd name="T39" fmla="*/ 442 h 822"/>
                  <a:gd name="T40" fmla="*/ 14 w 1104"/>
                  <a:gd name="T41" fmla="*/ 508 h 822"/>
                  <a:gd name="T42" fmla="*/ 43 w 1104"/>
                  <a:gd name="T43" fmla="*/ 572 h 822"/>
                  <a:gd name="T44" fmla="*/ 88 w 1104"/>
                  <a:gd name="T45" fmla="*/ 634 h 822"/>
                  <a:gd name="T46" fmla="*/ 169 w 1104"/>
                  <a:gd name="T47" fmla="*/ 708 h 822"/>
                  <a:gd name="T48" fmla="*/ 223 w 1104"/>
                  <a:gd name="T49" fmla="*/ 741 h 822"/>
                  <a:gd name="T50" fmla="*/ 292 w 1104"/>
                  <a:gd name="T51" fmla="*/ 772 h 822"/>
                  <a:gd name="T52" fmla="*/ 349 w 1104"/>
                  <a:gd name="T53" fmla="*/ 793 h 822"/>
                  <a:gd name="T54" fmla="*/ 411 w 1104"/>
                  <a:gd name="T55" fmla="*/ 808 h 822"/>
                  <a:gd name="T56" fmla="*/ 477 w 1104"/>
                  <a:gd name="T57" fmla="*/ 817 h 822"/>
                  <a:gd name="T58" fmla="*/ 556 w 1104"/>
                  <a:gd name="T59" fmla="*/ 820 h 822"/>
                  <a:gd name="T60" fmla="*/ 644 w 1104"/>
                  <a:gd name="T61" fmla="*/ 812 h 822"/>
                  <a:gd name="T62" fmla="*/ 729 w 1104"/>
                  <a:gd name="T63" fmla="*/ 793 h 822"/>
                  <a:gd name="T64" fmla="*/ 810 w 1104"/>
                  <a:gd name="T65" fmla="*/ 770 h 822"/>
                  <a:gd name="T66" fmla="*/ 886 w 1104"/>
                  <a:gd name="T67" fmla="*/ 732 h 822"/>
                  <a:gd name="T68" fmla="*/ 955 w 1104"/>
                  <a:gd name="T69" fmla="*/ 689 h 822"/>
                  <a:gd name="T70" fmla="*/ 1009 w 1104"/>
                  <a:gd name="T71" fmla="*/ 637 h 822"/>
                  <a:gd name="T72" fmla="*/ 1054 w 1104"/>
                  <a:gd name="T73" fmla="*/ 582 h 822"/>
                  <a:gd name="T74" fmla="*/ 890 w 1104"/>
                  <a:gd name="T75" fmla="*/ 513 h 822"/>
                  <a:gd name="T76" fmla="*/ 814 w 1104"/>
                  <a:gd name="T77" fmla="*/ 575 h 822"/>
                  <a:gd name="T78" fmla="*/ 765 w 1104"/>
                  <a:gd name="T79" fmla="*/ 601 h 822"/>
                  <a:gd name="T80" fmla="*/ 705 w 1104"/>
                  <a:gd name="T81" fmla="*/ 622 h 822"/>
                  <a:gd name="T82" fmla="*/ 646 w 1104"/>
                  <a:gd name="T83" fmla="*/ 639 h 822"/>
                  <a:gd name="T84" fmla="*/ 579 w 1104"/>
                  <a:gd name="T85" fmla="*/ 646 h 822"/>
                  <a:gd name="T86" fmla="*/ 513 w 1104"/>
                  <a:gd name="T87" fmla="*/ 646 h 822"/>
                  <a:gd name="T88" fmla="*/ 423 w 1104"/>
                  <a:gd name="T89" fmla="*/ 632 h 822"/>
                  <a:gd name="T90" fmla="*/ 340 w 1104"/>
                  <a:gd name="T91" fmla="*/ 603 h 822"/>
                  <a:gd name="T92" fmla="*/ 268 w 1104"/>
                  <a:gd name="T93" fmla="*/ 565 h 822"/>
                  <a:gd name="T94" fmla="*/ 216 w 1104"/>
                  <a:gd name="T95" fmla="*/ 515 h 822"/>
                  <a:gd name="T96" fmla="*/ 181 w 1104"/>
                  <a:gd name="T97" fmla="*/ 456 h 822"/>
                  <a:gd name="T98" fmla="*/ 176 w 1104"/>
                  <a:gd name="T99" fmla="*/ 392 h 822"/>
                  <a:gd name="T100" fmla="*/ 219 w 1104"/>
                  <a:gd name="T101" fmla="*/ 299 h 822"/>
                  <a:gd name="T102" fmla="*/ 271 w 1104"/>
                  <a:gd name="T103" fmla="*/ 252 h 822"/>
                  <a:gd name="T104" fmla="*/ 328 w 1104"/>
                  <a:gd name="T105" fmla="*/ 221 h 822"/>
                  <a:gd name="T106" fmla="*/ 387 w 1104"/>
                  <a:gd name="T107" fmla="*/ 195 h 822"/>
                  <a:gd name="T108" fmla="*/ 458 w 1104"/>
                  <a:gd name="T109" fmla="*/ 181 h 822"/>
                  <a:gd name="T110" fmla="*/ 534 w 1104"/>
                  <a:gd name="T111" fmla="*/ 173 h 822"/>
                  <a:gd name="T112" fmla="*/ 615 w 1104"/>
                  <a:gd name="T113" fmla="*/ 176 h 822"/>
                  <a:gd name="T114" fmla="*/ 705 w 1104"/>
                  <a:gd name="T115" fmla="*/ 192 h 822"/>
                  <a:gd name="T116" fmla="*/ 784 w 1104"/>
                  <a:gd name="T117" fmla="*/ 226 h 822"/>
                  <a:gd name="T118" fmla="*/ 850 w 1104"/>
                  <a:gd name="T119" fmla="*/ 268 h 822"/>
                  <a:gd name="T120" fmla="*/ 902 w 1104"/>
                  <a:gd name="T121" fmla="*/ 323 h 822"/>
                  <a:gd name="T122" fmla="*/ 928 w 1104"/>
                  <a:gd name="T123" fmla="*/ 382 h 822"/>
                  <a:gd name="T124" fmla="*/ 1102 w 1104"/>
                  <a:gd name="T125" fmla="*/ 456 h 82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104"/>
                  <a:gd name="T190" fmla="*/ 0 h 822"/>
                  <a:gd name="T191" fmla="*/ 1104 w 1104"/>
                  <a:gd name="T192" fmla="*/ 822 h 82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104" h="822">
                    <a:moveTo>
                      <a:pt x="1102" y="456"/>
                    </a:moveTo>
                    <a:lnTo>
                      <a:pt x="1102" y="447"/>
                    </a:lnTo>
                    <a:lnTo>
                      <a:pt x="1104" y="439"/>
                    </a:lnTo>
                    <a:lnTo>
                      <a:pt x="1104" y="428"/>
                    </a:lnTo>
                    <a:lnTo>
                      <a:pt x="1104" y="420"/>
                    </a:lnTo>
                    <a:lnTo>
                      <a:pt x="1104" y="413"/>
                    </a:lnTo>
                    <a:lnTo>
                      <a:pt x="1104" y="404"/>
                    </a:lnTo>
                    <a:lnTo>
                      <a:pt x="1104" y="394"/>
                    </a:lnTo>
                    <a:lnTo>
                      <a:pt x="1104" y="387"/>
                    </a:lnTo>
                    <a:lnTo>
                      <a:pt x="1102" y="380"/>
                    </a:lnTo>
                    <a:lnTo>
                      <a:pt x="1102" y="371"/>
                    </a:lnTo>
                    <a:lnTo>
                      <a:pt x="1099" y="361"/>
                    </a:lnTo>
                    <a:lnTo>
                      <a:pt x="1099" y="354"/>
                    </a:lnTo>
                    <a:lnTo>
                      <a:pt x="1097" y="344"/>
                    </a:lnTo>
                    <a:lnTo>
                      <a:pt x="1097" y="337"/>
                    </a:lnTo>
                    <a:lnTo>
                      <a:pt x="1095" y="330"/>
                    </a:lnTo>
                    <a:lnTo>
                      <a:pt x="1092" y="321"/>
                    </a:lnTo>
                    <a:lnTo>
                      <a:pt x="1088" y="314"/>
                    </a:lnTo>
                    <a:lnTo>
                      <a:pt x="1085" y="304"/>
                    </a:lnTo>
                    <a:lnTo>
                      <a:pt x="1083" y="295"/>
                    </a:lnTo>
                    <a:lnTo>
                      <a:pt x="1080" y="287"/>
                    </a:lnTo>
                    <a:lnTo>
                      <a:pt x="1078" y="280"/>
                    </a:lnTo>
                    <a:lnTo>
                      <a:pt x="1073" y="271"/>
                    </a:lnTo>
                    <a:lnTo>
                      <a:pt x="1071" y="264"/>
                    </a:lnTo>
                    <a:lnTo>
                      <a:pt x="1066" y="257"/>
                    </a:lnTo>
                    <a:lnTo>
                      <a:pt x="1061" y="249"/>
                    </a:lnTo>
                    <a:lnTo>
                      <a:pt x="1057" y="242"/>
                    </a:lnTo>
                    <a:lnTo>
                      <a:pt x="1052" y="235"/>
                    </a:lnTo>
                    <a:lnTo>
                      <a:pt x="1047" y="228"/>
                    </a:lnTo>
                    <a:lnTo>
                      <a:pt x="1042" y="219"/>
                    </a:lnTo>
                    <a:lnTo>
                      <a:pt x="1038" y="211"/>
                    </a:lnTo>
                    <a:lnTo>
                      <a:pt x="1031" y="204"/>
                    </a:lnTo>
                    <a:lnTo>
                      <a:pt x="1026" y="197"/>
                    </a:lnTo>
                    <a:lnTo>
                      <a:pt x="1016" y="188"/>
                    </a:lnTo>
                    <a:lnTo>
                      <a:pt x="1007" y="176"/>
                    </a:lnTo>
                    <a:lnTo>
                      <a:pt x="997" y="166"/>
                    </a:lnTo>
                    <a:lnTo>
                      <a:pt x="990" y="157"/>
                    </a:lnTo>
                    <a:lnTo>
                      <a:pt x="978" y="147"/>
                    </a:lnTo>
                    <a:lnTo>
                      <a:pt x="969" y="138"/>
                    </a:lnTo>
                    <a:lnTo>
                      <a:pt x="957" y="128"/>
                    </a:lnTo>
                    <a:lnTo>
                      <a:pt x="947" y="121"/>
                    </a:lnTo>
                    <a:lnTo>
                      <a:pt x="940" y="116"/>
                    </a:lnTo>
                    <a:lnTo>
                      <a:pt x="936" y="112"/>
                    </a:lnTo>
                    <a:lnTo>
                      <a:pt x="926" y="107"/>
                    </a:lnTo>
                    <a:lnTo>
                      <a:pt x="921" y="105"/>
                    </a:lnTo>
                    <a:lnTo>
                      <a:pt x="917" y="100"/>
                    </a:lnTo>
                    <a:lnTo>
                      <a:pt x="909" y="97"/>
                    </a:lnTo>
                    <a:lnTo>
                      <a:pt x="905" y="93"/>
                    </a:lnTo>
                    <a:lnTo>
                      <a:pt x="898" y="88"/>
                    </a:lnTo>
                    <a:lnTo>
                      <a:pt x="890" y="86"/>
                    </a:lnTo>
                    <a:lnTo>
                      <a:pt x="886" y="81"/>
                    </a:lnTo>
                    <a:lnTo>
                      <a:pt x="879" y="78"/>
                    </a:lnTo>
                    <a:lnTo>
                      <a:pt x="874" y="74"/>
                    </a:lnTo>
                    <a:lnTo>
                      <a:pt x="860" y="67"/>
                    </a:lnTo>
                    <a:lnTo>
                      <a:pt x="845" y="62"/>
                    </a:lnTo>
                    <a:lnTo>
                      <a:pt x="838" y="59"/>
                    </a:lnTo>
                    <a:lnTo>
                      <a:pt x="831" y="55"/>
                    </a:lnTo>
                    <a:lnTo>
                      <a:pt x="824" y="52"/>
                    </a:lnTo>
                    <a:lnTo>
                      <a:pt x="817" y="50"/>
                    </a:lnTo>
                    <a:lnTo>
                      <a:pt x="810" y="45"/>
                    </a:lnTo>
                    <a:lnTo>
                      <a:pt x="803" y="43"/>
                    </a:lnTo>
                    <a:lnTo>
                      <a:pt x="795" y="40"/>
                    </a:lnTo>
                    <a:lnTo>
                      <a:pt x="788" y="38"/>
                    </a:lnTo>
                    <a:lnTo>
                      <a:pt x="781" y="36"/>
                    </a:lnTo>
                    <a:lnTo>
                      <a:pt x="774" y="33"/>
                    </a:lnTo>
                    <a:lnTo>
                      <a:pt x="767" y="31"/>
                    </a:lnTo>
                    <a:lnTo>
                      <a:pt x="760" y="29"/>
                    </a:lnTo>
                    <a:lnTo>
                      <a:pt x="753" y="26"/>
                    </a:lnTo>
                    <a:lnTo>
                      <a:pt x="746" y="26"/>
                    </a:lnTo>
                    <a:lnTo>
                      <a:pt x="736" y="24"/>
                    </a:lnTo>
                    <a:lnTo>
                      <a:pt x="731" y="21"/>
                    </a:lnTo>
                    <a:lnTo>
                      <a:pt x="722" y="19"/>
                    </a:lnTo>
                    <a:lnTo>
                      <a:pt x="715" y="19"/>
                    </a:lnTo>
                    <a:lnTo>
                      <a:pt x="705" y="14"/>
                    </a:lnTo>
                    <a:lnTo>
                      <a:pt x="698" y="14"/>
                    </a:lnTo>
                    <a:lnTo>
                      <a:pt x="691" y="12"/>
                    </a:lnTo>
                    <a:lnTo>
                      <a:pt x="682" y="10"/>
                    </a:lnTo>
                    <a:lnTo>
                      <a:pt x="674" y="10"/>
                    </a:lnTo>
                    <a:lnTo>
                      <a:pt x="667" y="10"/>
                    </a:lnTo>
                    <a:lnTo>
                      <a:pt x="658" y="7"/>
                    </a:lnTo>
                    <a:lnTo>
                      <a:pt x="651" y="5"/>
                    </a:lnTo>
                    <a:lnTo>
                      <a:pt x="644" y="5"/>
                    </a:lnTo>
                    <a:lnTo>
                      <a:pt x="636" y="5"/>
                    </a:lnTo>
                    <a:lnTo>
                      <a:pt x="627" y="2"/>
                    </a:lnTo>
                    <a:lnTo>
                      <a:pt x="620" y="2"/>
                    </a:lnTo>
                    <a:lnTo>
                      <a:pt x="613" y="2"/>
                    </a:lnTo>
                    <a:lnTo>
                      <a:pt x="606" y="2"/>
                    </a:lnTo>
                    <a:lnTo>
                      <a:pt x="589" y="0"/>
                    </a:lnTo>
                    <a:lnTo>
                      <a:pt x="575" y="0"/>
                    </a:lnTo>
                    <a:lnTo>
                      <a:pt x="560" y="0"/>
                    </a:lnTo>
                    <a:lnTo>
                      <a:pt x="546" y="0"/>
                    </a:lnTo>
                    <a:lnTo>
                      <a:pt x="532" y="0"/>
                    </a:lnTo>
                    <a:lnTo>
                      <a:pt x="518" y="0"/>
                    </a:lnTo>
                    <a:lnTo>
                      <a:pt x="503" y="0"/>
                    </a:lnTo>
                    <a:lnTo>
                      <a:pt x="492" y="2"/>
                    </a:lnTo>
                    <a:lnTo>
                      <a:pt x="477" y="2"/>
                    </a:lnTo>
                    <a:lnTo>
                      <a:pt x="463" y="2"/>
                    </a:lnTo>
                    <a:lnTo>
                      <a:pt x="449" y="5"/>
                    </a:lnTo>
                    <a:lnTo>
                      <a:pt x="437" y="7"/>
                    </a:lnTo>
                    <a:lnTo>
                      <a:pt x="423" y="10"/>
                    </a:lnTo>
                    <a:lnTo>
                      <a:pt x="411" y="12"/>
                    </a:lnTo>
                    <a:lnTo>
                      <a:pt x="397" y="14"/>
                    </a:lnTo>
                    <a:lnTo>
                      <a:pt x="385" y="19"/>
                    </a:lnTo>
                    <a:lnTo>
                      <a:pt x="373" y="21"/>
                    </a:lnTo>
                    <a:lnTo>
                      <a:pt x="359" y="24"/>
                    </a:lnTo>
                    <a:lnTo>
                      <a:pt x="347" y="26"/>
                    </a:lnTo>
                    <a:lnTo>
                      <a:pt x="335" y="31"/>
                    </a:lnTo>
                    <a:lnTo>
                      <a:pt x="323" y="33"/>
                    </a:lnTo>
                    <a:lnTo>
                      <a:pt x="309" y="38"/>
                    </a:lnTo>
                    <a:lnTo>
                      <a:pt x="299" y="43"/>
                    </a:lnTo>
                    <a:lnTo>
                      <a:pt x="287" y="48"/>
                    </a:lnTo>
                    <a:lnTo>
                      <a:pt x="275" y="52"/>
                    </a:lnTo>
                    <a:lnTo>
                      <a:pt x="264" y="57"/>
                    </a:lnTo>
                    <a:lnTo>
                      <a:pt x="252" y="62"/>
                    </a:lnTo>
                    <a:lnTo>
                      <a:pt x="242" y="67"/>
                    </a:lnTo>
                    <a:lnTo>
                      <a:pt x="233" y="74"/>
                    </a:lnTo>
                    <a:lnTo>
                      <a:pt x="221" y="78"/>
                    </a:lnTo>
                    <a:lnTo>
                      <a:pt x="211" y="86"/>
                    </a:lnTo>
                    <a:lnTo>
                      <a:pt x="202" y="93"/>
                    </a:lnTo>
                    <a:lnTo>
                      <a:pt x="190" y="97"/>
                    </a:lnTo>
                    <a:lnTo>
                      <a:pt x="181" y="105"/>
                    </a:lnTo>
                    <a:lnTo>
                      <a:pt x="171" y="109"/>
                    </a:lnTo>
                    <a:lnTo>
                      <a:pt x="162" y="116"/>
                    </a:lnTo>
                    <a:lnTo>
                      <a:pt x="152" y="124"/>
                    </a:lnTo>
                    <a:lnTo>
                      <a:pt x="143" y="131"/>
                    </a:lnTo>
                    <a:lnTo>
                      <a:pt x="133" y="138"/>
                    </a:lnTo>
                    <a:lnTo>
                      <a:pt x="126" y="145"/>
                    </a:lnTo>
                    <a:lnTo>
                      <a:pt x="116" y="154"/>
                    </a:lnTo>
                    <a:lnTo>
                      <a:pt x="109" y="162"/>
                    </a:lnTo>
                    <a:lnTo>
                      <a:pt x="102" y="169"/>
                    </a:lnTo>
                    <a:lnTo>
                      <a:pt x="93" y="178"/>
                    </a:lnTo>
                    <a:lnTo>
                      <a:pt x="86" y="185"/>
                    </a:lnTo>
                    <a:lnTo>
                      <a:pt x="78" y="192"/>
                    </a:lnTo>
                    <a:lnTo>
                      <a:pt x="74" y="202"/>
                    </a:lnTo>
                    <a:lnTo>
                      <a:pt x="67" y="211"/>
                    </a:lnTo>
                    <a:lnTo>
                      <a:pt x="59" y="219"/>
                    </a:lnTo>
                    <a:lnTo>
                      <a:pt x="55" y="228"/>
                    </a:lnTo>
                    <a:lnTo>
                      <a:pt x="48" y="238"/>
                    </a:lnTo>
                    <a:lnTo>
                      <a:pt x="45" y="247"/>
                    </a:lnTo>
                    <a:lnTo>
                      <a:pt x="38" y="257"/>
                    </a:lnTo>
                    <a:lnTo>
                      <a:pt x="33" y="266"/>
                    </a:lnTo>
                    <a:lnTo>
                      <a:pt x="29" y="273"/>
                    </a:lnTo>
                    <a:lnTo>
                      <a:pt x="26" y="285"/>
                    </a:lnTo>
                    <a:lnTo>
                      <a:pt x="21" y="295"/>
                    </a:lnTo>
                    <a:lnTo>
                      <a:pt x="19" y="304"/>
                    </a:lnTo>
                    <a:lnTo>
                      <a:pt x="14" y="314"/>
                    </a:lnTo>
                    <a:lnTo>
                      <a:pt x="12" y="325"/>
                    </a:lnTo>
                    <a:lnTo>
                      <a:pt x="7" y="335"/>
                    </a:lnTo>
                    <a:lnTo>
                      <a:pt x="7" y="344"/>
                    </a:lnTo>
                    <a:lnTo>
                      <a:pt x="5" y="356"/>
                    </a:lnTo>
                    <a:lnTo>
                      <a:pt x="5" y="368"/>
                    </a:lnTo>
                    <a:lnTo>
                      <a:pt x="2" y="375"/>
                    </a:lnTo>
                    <a:lnTo>
                      <a:pt x="0" y="385"/>
                    </a:lnTo>
                    <a:lnTo>
                      <a:pt x="0" y="392"/>
                    </a:lnTo>
                    <a:lnTo>
                      <a:pt x="0" y="399"/>
                    </a:lnTo>
                    <a:lnTo>
                      <a:pt x="0" y="409"/>
                    </a:lnTo>
                    <a:lnTo>
                      <a:pt x="0" y="416"/>
                    </a:lnTo>
                    <a:lnTo>
                      <a:pt x="0" y="425"/>
                    </a:lnTo>
                    <a:lnTo>
                      <a:pt x="2" y="435"/>
                    </a:lnTo>
                    <a:lnTo>
                      <a:pt x="2" y="442"/>
                    </a:lnTo>
                    <a:lnTo>
                      <a:pt x="2" y="449"/>
                    </a:lnTo>
                    <a:lnTo>
                      <a:pt x="2" y="458"/>
                    </a:lnTo>
                    <a:lnTo>
                      <a:pt x="5" y="468"/>
                    </a:lnTo>
                    <a:lnTo>
                      <a:pt x="7" y="475"/>
                    </a:lnTo>
                    <a:lnTo>
                      <a:pt x="10" y="485"/>
                    </a:lnTo>
                    <a:lnTo>
                      <a:pt x="10" y="492"/>
                    </a:lnTo>
                    <a:lnTo>
                      <a:pt x="14" y="501"/>
                    </a:lnTo>
                    <a:lnTo>
                      <a:pt x="14" y="508"/>
                    </a:lnTo>
                    <a:lnTo>
                      <a:pt x="19" y="515"/>
                    </a:lnTo>
                    <a:lnTo>
                      <a:pt x="21" y="523"/>
                    </a:lnTo>
                    <a:lnTo>
                      <a:pt x="24" y="532"/>
                    </a:lnTo>
                    <a:lnTo>
                      <a:pt x="29" y="539"/>
                    </a:lnTo>
                    <a:lnTo>
                      <a:pt x="31" y="549"/>
                    </a:lnTo>
                    <a:lnTo>
                      <a:pt x="36" y="556"/>
                    </a:lnTo>
                    <a:lnTo>
                      <a:pt x="38" y="565"/>
                    </a:lnTo>
                    <a:lnTo>
                      <a:pt x="43" y="572"/>
                    </a:lnTo>
                    <a:lnTo>
                      <a:pt x="48" y="580"/>
                    </a:lnTo>
                    <a:lnTo>
                      <a:pt x="52" y="587"/>
                    </a:lnTo>
                    <a:lnTo>
                      <a:pt x="57" y="594"/>
                    </a:lnTo>
                    <a:lnTo>
                      <a:pt x="62" y="601"/>
                    </a:lnTo>
                    <a:lnTo>
                      <a:pt x="67" y="610"/>
                    </a:lnTo>
                    <a:lnTo>
                      <a:pt x="74" y="618"/>
                    </a:lnTo>
                    <a:lnTo>
                      <a:pt x="81" y="625"/>
                    </a:lnTo>
                    <a:lnTo>
                      <a:pt x="88" y="634"/>
                    </a:lnTo>
                    <a:lnTo>
                      <a:pt x="95" y="644"/>
                    </a:lnTo>
                    <a:lnTo>
                      <a:pt x="105" y="653"/>
                    </a:lnTo>
                    <a:lnTo>
                      <a:pt x="116" y="665"/>
                    </a:lnTo>
                    <a:lnTo>
                      <a:pt x="124" y="672"/>
                    </a:lnTo>
                    <a:lnTo>
                      <a:pt x="135" y="682"/>
                    </a:lnTo>
                    <a:lnTo>
                      <a:pt x="147" y="691"/>
                    </a:lnTo>
                    <a:lnTo>
                      <a:pt x="159" y="701"/>
                    </a:lnTo>
                    <a:lnTo>
                      <a:pt x="169" y="708"/>
                    </a:lnTo>
                    <a:lnTo>
                      <a:pt x="181" y="715"/>
                    </a:lnTo>
                    <a:lnTo>
                      <a:pt x="185" y="720"/>
                    </a:lnTo>
                    <a:lnTo>
                      <a:pt x="192" y="722"/>
                    </a:lnTo>
                    <a:lnTo>
                      <a:pt x="197" y="727"/>
                    </a:lnTo>
                    <a:lnTo>
                      <a:pt x="204" y="732"/>
                    </a:lnTo>
                    <a:lnTo>
                      <a:pt x="211" y="734"/>
                    </a:lnTo>
                    <a:lnTo>
                      <a:pt x="216" y="736"/>
                    </a:lnTo>
                    <a:lnTo>
                      <a:pt x="223" y="741"/>
                    </a:lnTo>
                    <a:lnTo>
                      <a:pt x="230" y="746"/>
                    </a:lnTo>
                    <a:lnTo>
                      <a:pt x="238" y="748"/>
                    </a:lnTo>
                    <a:lnTo>
                      <a:pt x="242" y="753"/>
                    </a:lnTo>
                    <a:lnTo>
                      <a:pt x="249" y="755"/>
                    </a:lnTo>
                    <a:lnTo>
                      <a:pt x="259" y="760"/>
                    </a:lnTo>
                    <a:lnTo>
                      <a:pt x="271" y="765"/>
                    </a:lnTo>
                    <a:lnTo>
                      <a:pt x="283" y="770"/>
                    </a:lnTo>
                    <a:lnTo>
                      <a:pt x="292" y="772"/>
                    </a:lnTo>
                    <a:lnTo>
                      <a:pt x="299" y="774"/>
                    </a:lnTo>
                    <a:lnTo>
                      <a:pt x="306" y="777"/>
                    </a:lnTo>
                    <a:lnTo>
                      <a:pt x="313" y="782"/>
                    </a:lnTo>
                    <a:lnTo>
                      <a:pt x="321" y="782"/>
                    </a:lnTo>
                    <a:lnTo>
                      <a:pt x="328" y="786"/>
                    </a:lnTo>
                    <a:lnTo>
                      <a:pt x="335" y="786"/>
                    </a:lnTo>
                    <a:lnTo>
                      <a:pt x="342" y="791"/>
                    </a:lnTo>
                    <a:lnTo>
                      <a:pt x="349" y="793"/>
                    </a:lnTo>
                    <a:lnTo>
                      <a:pt x="356" y="796"/>
                    </a:lnTo>
                    <a:lnTo>
                      <a:pt x="363" y="798"/>
                    </a:lnTo>
                    <a:lnTo>
                      <a:pt x="373" y="801"/>
                    </a:lnTo>
                    <a:lnTo>
                      <a:pt x="380" y="801"/>
                    </a:lnTo>
                    <a:lnTo>
                      <a:pt x="387" y="803"/>
                    </a:lnTo>
                    <a:lnTo>
                      <a:pt x="397" y="803"/>
                    </a:lnTo>
                    <a:lnTo>
                      <a:pt x="404" y="805"/>
                    </a:lnTo>
                    <a:lnTo>
                      <a:pt x="411" y="808"/>
                    </a:lnTo>
                    <a:lnTo>
                      <a:pt x="420" y="808"/>
                    </a:lnTo>
                    <a:lnTo>
                      <a:pt x="427" y="810"/>
                    </a:lnTo>
                    <a:lnTo>
                      <a:pt x="435" y="812"/>
                    </a:lnTo>
                    <a:lnTo>
                      <a:pt x="442" y="812"/>
                    </a:lnTo>
                    <a:lnTo>
                      <a:pt x="451" y="812"/>
                    </a:lnTo>
                    <a:lnTo>
                      <a:pt x="461" y="815"/>
                    </a:lnTo>
                    <a:lnTo>
                      <a:pt x="468" y="817"/>
                    </a:lnTo>
                    <a:lnTo>
                      <a:pt x="477" y="817"/>
                    </a:lnTo>
                    <a:lnTo>
                      <a:pt x="484" y="820"/>
                    </a:lnTo>
                    <a:lnTo>
                      <a:pt x="494" y="820"/>
                    </a:lnTo>
                    <a:lnTo>
                      <a:pt x="503" y="822"/>
                    </a:lnTo>
                    <a:lnTo>
                      <a:pt x="513" y="822"/>
                    </a:lnTo>
                    <a:lnTo>
                      <a:pt x="522" y="822"/>
                    </a:lnTo>
                    <a:lnTo>
                      <a:pt x="534" y="822"/>
                    </a:lnTo>
                    <a:lnTo>
                      <a:pt x="546" y="822"/>
                    </a:lnTo>
                    <a:lnTo>
                      <a:pt x="556" y="820"/>
                    </a:lnTo>
                    <a:lnTo>
                      <a:pt x="568" y="820"/>
                    </a:lnTo>
                    <a:lnTo>
                      <a:pt x="577" y="820"/>
                    </a:lnTo>
                    <a:lnTo>
                      <a:pt x="589" y="820"/>
                    </a:lnTo>
                    <a:lnTo>
                      <a:pt x="598" y="817"/>
                    </a:lnTo>
                    <a:lnTo>
                      <a:pt x="610" y="817"/>
                    </a:lnTo>
                    <a:lnTo>
                      <a:pt x="622" y="815"/>
                    </a:lnTo>
                    <a:lnTo>
                      <a:pt x="634" y="815"/>
                    </a:lnTo>
                    <a:lnTo>
                      <a:pt x="644" y="812"/>
                    </a:lnTo>
                    <a:lnTo>
                      <a:pt x="655" y="810"/>
                    </a:lnTo>
                    <a:lnTo>
                      <a:pt x="667" y="810"/>
                    </a:lnTo>
                    <a:lnTo>
                      <a:pt x="677" y="808"/>
                    </a:lnTo>
                    <a:lnTo>
                      <a:pt x="689" y="805"/>
                    </a:lnTo>
                    <a:lnTo>
                      <a:pt x="698" y="803"/>
                    </a:lnTo>
                    <a:lnTo>
                      <a:pt x="708" y="801"/>
                    </a:lnTo>
                    <a:lnTo>
                      <a:pt x="719" y="798"/>
                    </a:lnTo>
                    <a:lnTo>
                      <a:pt x="729" y="793"/>
                    </a:lnTo>
                    <a:lnTo>
                      <a:pt x="738" y="791"/>
                    </a:lnTo>
                    <a:lnTo>
                      <a:pt x="750" y="789"/>
                    </a:lnTo>
                    <a:lnTo>
                      <a:pt x="760" y="786"/>
                    </a:lnTo>
                    <a:lnTo>
                      <a:pt x="772" y="782"/>
                    </a:lnTo>
                    <a:lnTo>
                      <a:pt x="781" y="779"/>
                    </a:lnTo>
                    <a:lnTo>
                      <a:pt x="791" y="774"/>
                    </a:lnTo>
                    <a:lnTo>
                      <a:pt x="803" y="772"/>
                    </a:lnTo>
                    <a:lnTo>
                      <a:pt x="810" y="770"/>
                    </a:lnTo>
                    <a:lnTo>
                      <a:pt x="822" y="765"/>
                    </a:lnTo>
                    <a:lnTo>
                      <a:pt x="831" y="760"/>
                    </a:lnTo>
                    <a:lnTo>
                      <a:pt x="841" y="758"/>
                    </a:lnTo>
                    <a:lnTo>
                      <a:pt x="850" y="751"/>
                    </a:lnTo>
                    <a:lnTo>
                      <a:pt x="860" y="748"/>
                    </a:lnTo>
                    <a:lnTo>
                      <a:pt x="867" y="741"/>
                    </a:lnTo>
                    <a:lnTo>
                      <a:pt x="879" y="736"/>
                    </a:lnTo>
                    <a:lnTo>
                      <a:pt x="886" y="732"/>
                    </a:lnTo>
                    <a:lnTo>
                      <a:pt x="895" y="727"/>
                    </a:lnTo>
                    <a:lnTo>
                      <a:pt x="905" y="722"/>
                    </a:lnTo>
                    <a:lnTo>
                      <a:pt x="914" y="717"/>
                    </a:lnTo>
                    <a:lnTo>
                      <a:pt x="921" y="710"/>
                    </a:lnTo>
                    <a:lnTo>
                      <a:pt x="931" y="705"/>
                    </a:lnTo>
                    <a:lnTo>
                      <a:pt x="938" y="698"/>
                    </a:lnTo>
                    <a:lnTo>
                      <a:pt x="945" y="694"/>
                    </a:lnTo>
                    <a:lnTo>
                      <a:pt x="955" y="689"/>
                    </a:lnTo>
                    <a:lnTo>
                      <a:pt x="962" y="682"/>
                    </a:lnTo>
                    <a:lnTo>
                      <a:pt x="969" y="677"/>
                    </a:lnTo>
                    <a:lnTo>
                      <a:pt x="976" y="672"/>
                    </a:lnTo>
                    <a:lnTo>
                      <a:pt x="983" y="665"/>
                    </a:lnTo>
                    <a:lnTo>
                      <a:pt x="990" y="658"/>
                    </a:lnTo>
                    <a:lnTo>
                      <a:pt x="995" y="651"/>
                    </a:lnTo>
                    <a:lnTo>
                      <a:pt x="1002" y="644"/>
                    </a:lnTo>
                    <a:lnTo>
                      <a:pt x="1009" y="637"/>
                    </a:lnTo>
                    <a:lnTo>
                      <a:pt x="1016" y="629"/>
                    </a:lnTo>
                    <a:lnTo>
                      <a:pt x="1021" y="625"/>
                    </a:lnTo>
                    <a:lnTo>
                      <a:pt x="1028" y="618"/>
                    </a:lnTo>
                    <a:lnTo>
                      <a:pt x="1033" y="610"/>
                    </a:lnTo>
                    <a:lnTo>
                      <a:pt x="1040" y="603"/>
                    </a:lnTo>
                    <a:lnTo>
                      <a:pt x="1045" y="596"/>
                    </a:lnTo>
                    <a:lnTo>
                      <a:pt x="1050" y="589"/>
                    </a:lnTo>
                    <a:lnTo>
                      <a:pt x="1054" y="582"/>
                    </a:lnTo>
                    <a:lnTo>
                      <a:pt x="1059" y="575"/>
                    </a:lnTo>
                    <a:lnTo>
                      <a:pt x="1064" y="568"/>
                    </a:lnTo>
                    <a:lnTo>
                      <a:pt x="1069" y="561"/>
                    </a:lnTo>
                    <a:lnTo>
                      <a:pt x="914" y="482"/>
                    </a:lnTo>
                    <a:lnTo>
                      <a:pt x="909" y="489"/>
                    </a:lnTo>
                    <a:lnTo>
                      <a:pt x="905" y="496"/>
                    </a:lnTo>
                    <a:lnTo>
                      <a:pt x="895" y="504"/>
                    </a:lnTo>
                    <a:lnTo>
                      <a:pt x="890" y="513"/>
                    </a:lnTo>
                    <a:lnTo>
                      <a:pt x="883" y="520"/>
                    </a:lnTo>
                    <a:lnTo>
                      <a:pt x="876" y="527"/>
                    </a:lnTo>
                    <a:lnTo>
                      <a:pt x="867" y="537"/>
                    </a:lnTo>
                    <a:lnTo>
                      <a:pt x="857" y="544"/>
                    </a:lnTo>
                    <a:lnTo>
                      <a:pt x="845" y="551"/>
                    </a:lnTo>
                    <a:lnTo>
                      <a:pt x="836" y="561"/>
                    </a:lnTo>
                    <a:lnTo>
                      <a:pt x="826" y="568"/>
                    </a:lnTo>
                    <a:lnTo>
                      <a:pt x="814" y="575"/>
                    </a:lnTo>
                    <a:lnTo>
                      <a:pt x="807" y="577"/>
                    </a:lnTo>
                    <a:lnTo>
                      <a:pt x="803" y="580"/>
                    </a:lnTo>
                    <a:lnTo>
                      <a:pt x="795" y="582"/>
                    </a:lnTo>
                    <a:lnTo>
                      <a:pt x="788" y="587"/>
                    </a:lnTo>
                    <a:lnTo>
                      <a:pt x="784" y="589"/>
                    </a:lnTo>
                    <a:lnTo>
                      <a:pt x="776" y="594"/>
                    </a:lnTo>
                    <a:lnTo>
                      <a:pt x="772" y="596"/>
                    </a:lnTo>
                    <a:lnTo>
                      <a:pt x="765" y="601"/>
                    </a:lnTo>
                    <a:lnTo>
                      <a:pt x="757" y="603"/>
                    </a:lnTo>
                    <a:lnTo>
                      <a:pt x="750" y="606"/>
                    </a:lnTo>
                    <a:lnTo>
                      <a:pt x="743" y="608"/>
                    </a:lnTo>
                    <a:lnTo>
                      <a:pt x="736" y="610"/>
                    </a:lnTo>
                    <a:lnTo>
                      <a:pt x="729" y="613"/>
                    </a:lnTo>
                    <a:lnTo>
                      <a:pt x="722" y="615"/>
                    </a:lnTo>
                    <a:lnTo>
                      <a:pt x="715" y="618"/>
                    </a:lnTo>
                    <a:lnTo>
                      <a:pt x="705" y="622"/>
                    </a:lnTo>
                    <a:lnTo>
                      <a:pt x="698" y="622"/>
                    </a:lnTo>
                    <a:lnTo>
                      <a:pt x="691" y="625"/>
                    </a:lnTo>
                    <a:lnTo>
                      <a:pt x="682" y="627"/>
                    </a:lnTo>
                    <a:lnTo>
                      <a:pt x="674" y="629"/>
                    </a:lnTo>
                    <a:lnTo>
                      <a:pt x="667" y="629"/>
                    </a:lnTo>
                    <a:lnTo>
                      <a:pt x="660" y="632"/>
                    </a:lnTo>
                    <a:lnTo>
                      <a:pt x="653" y="634"/>
                    </a:lnTo>
                    <a:lnTo>
                      <a:pt x="646" y="639"/>
                    </a:lnTo>
                    <a:lnTo>
                      <a:pt x="636" y="639"/>
                    </a:lnTo>
                    <a:lnTo>
                      <a:pt x="627" y="639"/>
                    </a:lnTo>
                    <a:lnTo>
                      <a:pt x="620" y="641"/>
                    </a:lnTo>
                    <a:lnTo>
                      <a:pt x="613" y="641"/>
                    </a:lnTo>
                    <a:lnTo>
                      <a:pt x="603" y="641"/>
                    </a:lnTo>
                    <a:lnTo>
                      <a:pt x="596" y="644"/>
                    </a:lnTo>
                    <a:lnTo>
                      <a:pt x="587" y="644"/>
                    </a:lnTo>
                    <a:lnTo>
                      <a:pt x="579" y="646"/>
                    </a:lnTo>
                    <a:lnTo>
                      <a:pt x="570" y="646"/>
                    </a:lnTo>
                    <a:lnTo>
                      <a:pt x="563" y="646"/>
                    </a:lnTo>
                    <a:lnTo>
                      <a:pt x="553" y="646"/>
                    </a:lnTo>
                    <a:lnTo>
                      <a:pt x="546" y="646"/>
                    </a:lnTo>
                    <a:lnTo>
                      <a:pt x="537" y="646"/>
                    </a:lnTo>
                    <a:lnTo>
                      <a:pt x="530" y="646"/>
                    </a:lnTo>
                    <a:lnTo>
                      <a:pt x="520" y="646"/>
                    </a:lnTo>
                    <a:lnTo>
                      <a:pt x="513" y="646"/>
                    </a:lnTo>
                    <a:lnTo>
                      <a:pt x="501" y="644"/>
                    </a:lnTo>
                    <a:lnTo>
                      <a:pt x="489" y="644"/>
                    </a:lnTo>
                    <a:lnTo>
                      <a:pt x="477" y="641"/>
                    </a:lnTo>
                    <a:lnTo>
                      <a:pt x="465" y="641"/>
                    </a:lnTo>
                    <a:lnTo>
                      <a:pt x="454" y="639"/>
                    </a:lnTo>
                    <a:lnTo>
                      <a:pt x="442" y="634"/>
                    </a:lnTo>
                    <a:lnTo>
                      <a:pt x="432" y="632"/>
                    </a:lnTo>
                    <a:lnTo>
                      <a:pt x="423" y="632"/>
                    </a:lnTo>
                    <a:lnTo>
                      <a:pt x="411" y="627"/>
                    </a:lnTo>
                    <a:lnTo>
                      <a:pt x="399" y="625"/>
                    </a:lnTo>
                    <a:lnTo>
                      <a:pt x="387" y="622"/>
                    </a:lnTo>
                    <a:lnTo>
                      <a:pt x="378" y="620"/>
                    </a:lnTo>
                    <a:lnTo>
                      <a:pt x="368" y="615"/>
                    </a:lnTo>
                    <a:lnTo>
                      <a:pt x="356" y="613"/>
                    </a:lnTo>
                    <a:lnTo>
                      <a:pt x="347" y="608"/>
                    </a:lnTo>
                    <a:lnTo>
                      <a:pt x="340" y="603"/>
                    </a:lnTo>
                    <a:lnTo>
                      <a:pt x="328" y="599"/>
                    </a:lnTo>
                    <a:lnTo>
                      <a:pt x="318" y="594"/>
                    </a:lnTo>
                    <a:lnTo>
                      <a:pt x="309" y="589"/>
                    </a:lnTo>
                    <a:lnTo>
                      <a:pt x="302" y="584"/>
                    </a:lnTo>
                    <a:lnTo>
                      <a:pt x="292" y="580"/>
                    </a:lnTo>
                    <a:lnTo>
                      <a:pt x="283" y="575"/>
                    </a:lnTo>
                    <a:lnTo>
                      <a:pt x="275" y="570"/>
                    </a:lnTo>
                    <a:lnTo>
                      <a:pt x="268" y="565"/>
                    </a:lnTo>
                    <a:lnTo>
                      <a:pt x="261" y="558"/>
                    </a:lnTo>
                    <a:lnTo>
                      <a:pt x="252" y="551"/>
                    </a:lnTo>
                    <a:lnTo>
                      <a:pt x="245" y="546"/>
                    </a:lnTo>
                    <a:lnTo>
                      <a:pt x="240" y="542"/>
                    </a:lnTo>
                    <a:lnTo>
                      <a:pt x="233" y="534"/>
                    </a:lnTo>
                    <a:lnTo>
                      <a:pt x="226" y="527"/>
                    </a:lnTo>
                    <a:lnTo>
                      <a:pt x="221" y="520"/>
                    </a:lnTo>
                    <a:lnTo>
                      <a:pt x="216" y="515"/>
                    </a:lnTo>
                    <a:lnTo>
                      <a:pt x="209" y="506"/>
                    </a:lnTo>
                    <a:lnTo>
                      <a:pt x="202" y="499"/>
                    </a:lnTo>
                    <a:lnTo>
                      <a:pt x="197" y="492"/>
                    </a:lnTo>
                    <a:lnTo>
                      <a:pt x="195" y="485"/>
                    </a:lnTo>
                    <a:lnTo>
                      <a:pt x="190" y="477"/>
                    </a:lnTo>
                    <a:lnTo>
                      <a:pt x="185" y="470"/>
                    </a:lnTo>
                    <a:lnTo>
                      <a:pt x="183" y="463"/>
                    </a:lnTo>
                    <a:lnTo>
                      <a:pt x="181" y="456"/>
                    </a:lnTo>
                    <a:lnTo>
                      <a:pt x="178" y="447"/>
                    </a:lnTo>
                    <a:lnTo>
                      <a:pt x="176" y="439"/>
                    </a:lnTo>
                    <a:lnTo>
                      <a:pt x="173" y="430"/>
                    </a:lnTo>
                    <a:lnTo>
                      <a:pt x="173" y="423"/>
                    </a:lnTo>
                    <a:lnTo>
                      <a:pt x="173" y="416"/>
                    </a:lnTo>
                    <a:lnTo>
                      <a:pt x="173" y="409"/>
                    </a:lnTo>
                    <a:lnTo>
                      <a:pt x="173" y="399"/>
                    </a:lnTo>
                    <a:lnTo>
                      <a:pt x="176" y="392"/>
                    </a:lnTo>
                    <a:lnTo>
                      <a:pt x="176" y="380"/>
                    </a:lnTo>
                    <a:lnTo>
                      <a:pt x="181" y="366"/>
                    </a:lnTo>
                    <a:lnTo>
                      <a:pt x="183" y="356"/>
                    </a:lnTo>
                    <a:lnTo>
                      <a:pt x="190" y="344"/>
                    </a:lnTo>
                    <a:lnTo>
                      <a:pt x="192" y="333"/>
                    </a:lnTo>
                    <a:lnTo>
                      <a:pt x="200" y="321"/>
                    </a:lnTo>
                    <a:lnTo>
                      <a:pt x="209" y="311"/>
                    </a:lnTo>
                    <a:lnTo>
                      <a:pt x="219" y="299"/>
                    </a:lnTo>
                    <a:lnTo>
                      <a:pt x="226" y="290"/>
                    </a:lnTo>
                    <a:lnTo>
                      <a:pt x="238" y="280"/>
                    </a:lnTo>
                    <a:lnTo>
                      <a:pt x="242" y="273"/>
                    </a:lnTo>
                    <a:lnTo>
                      <a:pt x="247" y="268"/>
                    </a:lnTo>
                    <a:lnTo>
                      <a:pt x="252" y="264"/>
                    </a:lnTo>
                    <a:lnTo>
                      <a:pt x="261" y="261"/>
                    </a:lnTo>
                    <a:lnTo>
                      <a:pt x="266" y="257"/>
                    </a:lnTo>
                    <a:lnTo>
                      <a:pt x="271" y="252"/>
                    </a:lnTo>
                    <a:lnTo>
                      <a:pt x="278" y="247"/>
                    </a:lnTo>
                    <a:lnTo>
                      <a:pt x="285" y="242"/>
                    </a:lnTo>
                    <a:lnTo>
                      <a:pt x="292" y="240"/>
                    </a:lnTo>
                    <a:lnTo>
                      <a:pt x="299" y="235"/>
                    </a:lnTo>
                    <a:lnTo>
                      <a:pt x="306" y="233"/>
                    </a:lnTo>
                    <a:lnTo>
                      <a:pt x="313" y="230"/>
                    </a:lnTo>
                    <a:lnTo>
                      <a:pt x="321" y="226"/>
                    </a:lnTo>
                    <a:lnTo>
                      <a:pt x="328" y="221"/>
                    </a:lnTo>
                    <a:lnTo>
                      <a:pt x="335" y="219"/>
                    </a:lnTo>
                    <a:lnTo>
                      <a:pt x="342" y="214"/>
                    </a:lnTo>
                    <a:lnTo>
                      <a:pt x="349" y="211"/>
                    </a:lnTo>
                    <a:lnTo>
                      <a:pt x="356" y="207"/>
                    </a:lnTo>
                    <a:lnTo>
                      <a:pt x="363" y="204"/>
                    </a:lnTo>
                    <a:lnTo>
                      <a:pt x="373" y="202"/>
                    </a:lnTo>
                    <a:lnTo>
                      <a:pt x="380" y="197"/>
                    </a:lnTo>
                    <a:lnTo>
                      <a:pt x="387" y="195"/>
                    </a:lnTo>
                    <a:lnTo>
                      <a:pt x="397" y="192"/>
                    </a:lnTo>
                    <a:lnTo>
                      <a:pt x="406" y="190"/>
                    </a:lnTo>
                    <a:lnTo>
                      <a:pt x="413" y="188"/>
                    </a:lnTo>
                    <a:lnTo>
                      <a:pt x="423" y="188"/>
                    </a:lnTo>
                    <a:lnTo>
                      <a:pt x="432" y="185"/>
                    </a:lnTo>
                    <a:lnTo>
                      <a:pt x="442" y="185"/>
                    </a:lnTo>
                    <a:lnTo>
                      <a:pt x="449" y="183"/>
                    </a:lnTo>
                    <a:lnTo>
                      <a:pt x="458" y="181"/>
                    </a:lnTo>
                    <a:lnTo>
                      <a:pt x="468" y="178"/>
                    </a:lnTo>
                    <a:lnTo>
                      <a:pt x="477" y="178"/>
                    </a:lnTo>
                    <a:lnTo>
                      <a:pt x="487" y="176"/>
                    </a:lnTo>
                    <a:lnTo>
                      <a:pt x="496" y="176"/>
                    </a:lnTo>
                    <a:lnTo>
                      <a:pt x="506" y="176"/>
                    </a:lnTo>
                    <a:lnTo>
                      <a:pt x="515" y="176"/>
                    </a:lnTo>
                    <a:lnTo>
                      <a:pt x="522" y="173"/>
                    </a:lnTo>
                    <a:lnTo>
                      <a:pt x="534" y="173"/>
                    </a:lnTo>
                    <a:lnTo>
                      <a:pt x="544" y="173"/>
                    </a:lnTo>
                    <a:lnTo>
                      <a:pt x="553" y="173"/>
                    </a:lnTo>
                    <a:lnTo>
                      <a:pt x="563" y="173"/>
                    </a:lnTo>
                    <a:lnTo>
                      <a:pt x="572" y="173"/>
                    </a:lnTo>
                    <a:lnTo>
                      <a:pt x="582" y="176"/>
                    </a:lnTo>
                    <a:lnTo>
                      <a:pt x="594" y="176"/>
                    </a:lnTo>
                    <a:lnTo>
                      <a:pt x="606" y="176"/>
                    </a:lnTo>
                    <a:lnTo>
                      <a:pt x="615" y="176"/>
                    </a:lnTo>
                    <a:lnTo>
                      <a:pt x="627" y="178"/>
                    </a:lnTo>
                    <a:lnTo>
                      <a:pt x="639" y="181"/>
                    </a:lnTo>
                    <a:lnTo>
                      <a:pt x="651" y="181"/>
                    </a:lnTo>
                    <a:lnTo>
                      <a:pt x="663" y="183"/>
                    </a:lnTo>
                    <a:lnTo>
                      <a:pt x="672" y="185"/>
                    </a:lnTo>
                    <a:lnTo>
                      <a:pt x="684" y="188"/>
                    </a:lnTo>
                    <a:lnTo>
                      <a:pt x="693" y="190"/>
                    </a:lnTo>
                    <a:lnTo>
                      <a:pt x="705" y="192"/>
                    </a:lnTo>
                    <a:lnTo>
                      <a:pt x="715" y="197"/>
                    </a:lnTo>
                    <a:lnTo>
                      <a:pt x="727" y="202"/>
                    </a:lnTo>
                    <a:lnTo>
                      <a:pt x="736" y="204"/>
                    </a:lnTo>
                    <a:lnTo>
                      <a:pt x="746" y="209"/>
                    </a:lnTo>
                    <a:lnTo>
                      <a:pt x="755" y="211"/>
                    </a:lnTo>
                    <a:lnTo>
                      <a:pt x="767" y="216"/>
                    </a:lnTo>
                    <a:lnTo>
                      <a:pt x="776" y="221"/>
                    </a:lnTo>
                    <a:lnTo>
                      <a:pt x="784" y="226"/>
                    </a:lnTo>
                    <a:lnTo>
                      <a:pt x="793" y="230"/>
                    </a:lnTo>
                    <a:lnTo>
                      <a:pt x="803" y="235"/>
                    </a:lnTo>
                    <a:lnTo>
                      <a:pt x="812" y="238"/>
                    </a:lnTo>
                    <a:lnTo>
                      <a:pt x="819" y="245"/>
                    </a:lnTo>
                    <a:lnTo>
                      <a:pt x="829" y="249"/>
                    </a:lnTo>
                    <a:lnTo>
                      <a:pt x="836" y="257"/>
                    </a:lnTo>
                    <a:lnTo>
                      <a:pt x="843" y="261"/>
                    </a:lnTo>
                    <a:lnTo>
                      <a:pt x="850" y="268"/>
                    </a:lnTo>
                    <a:lnTo>
                      <a:pt x="857" y="273"/>
                    </a:lnTo>
                    <a:lnTo>
                      <a:pt x="864" y="280"/>
                    </a:lnTo>
                    <a:lnTo>
                      <a:pt x="871" y="287"/>
                    </a:lnTo>
                    <a:lnTo>
                      <a:pt x="879" y="292"/>
                    </a:lnTo>
                    <a:lnTo>
                      <a:pt x="886" y="299"/>
                    </a:lnTo>
                    <a:lnTo>
                      <a:pt x="890" y="309"/>
                    </a:lnTo>
                    <a:lnTo>
                      <a:pt x="895" y="316"/>
                    </a:lnTo>
                    <a:lnTo>
                      <a:pt x="902" y="323"/>
                    </a:lnTo>
                    <a:lnTo>
                      <a:pt x="907" y="330"/>
                    </a:lnTo>
                    <a:lnTo>
                      <a:pt x="912" y="337"/>
                    </a:lnTo>
                    <a:lnTo>
                      <a:pt x="914" y="344"/>
                    </a:lnTo>
                    <a:lnTo>
                      <a:pt x="919" y="352"/>
                    </a:lnTo>
                    <a:lnTo>
                      <a:pt x="921" y="361"/>
                    </a:lnTo>
                    <a:lnTo>
                      <a:pt x="924" y="368"/>
                    </a:lnTo>
                    <a:lnTo>
                      <a:pt x="926" y="375"/>
                    </a:lnTo>
                    <a:lnTo>
                      <a:pt x="928" y="382"/>
                    </a:lnTo>
                    <a:lnTo>
                      <a:pt x="931" y="390"/>
                    </a:lnTo>
                    <a:lnTo>
                      <a:pt x="931" y="399"/>
                    </a:lnTo>
                    <a:lnTo>
                      <a:pt x="931" y="406"/>
                    </a:lnTo>
                    <a:lnTo>
                      <a:pt x="931" y="416"/>
                    </a:lnTo>
                    <a:lnTo>
                      <a:pt x="931" y="423"/>
                    </a:lnTo>
                    <a:lnTo>
                      <a:pt x="931" y="430"/>
                    </a:lnTo>
                    <a:lnTo>
                      <a:pt x="1102" y="4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0" name="Freeform 917"/>
              <p:cNvSpPr>
                <a:spLocks noChangeAspect="1"/>
              </p:cNvSpPr>
              <p:nvPr/>
            </p:nvSpPr>
            <p:spPr bwMode="auto">
              <a:xfrm>
                <a:off x="3556" y="1723"/>
                <a:ext cx="198" cy="187"/>
              </a:xfrm>
              <a:custGeom>
                <a:avLst/>
                <a:gdLst>
                  <a:gd name="T0" fmla="*/ 24 w 198"/>
                  <a:gd name="T1" fmla="*/ 0 h 187"/>
                  <a:gd name="T2" fmla="*/ 22 w 198"/>
                  <a:gd name="T3" fmla="*/ 7 h 187"/>
                  <a:gd name="T4" fmla="*/ 22 w 198"/>
                  <a:gd name="T5" fmla="*/ 14 h 187"/>
                  <a:gd name="T6" fmla="*/ 19 w 198"/>
                  <a:gd name="T7" fmla="*/ 23 h 187"/>
                  <a:gd name="T8" fmla="*/ 17 w 198"/>
                  <a:gd name="T9" fmla="*/ 31 h 187"/>
                  <a:gd name="T10" fmla="*/ 15 w 198"/>
                  <a:gd name="T11" fmla="*/ 42 h 187"/>
                  <a:gd name="T12" fmla="*/ 10 w 198"/>
                  <a:gd name="T13" fmla="*/ 54 h 187"/>
                  <a:gd name="T14" fmla="*/ 5 w 198"/>
                  <a:gd name="T15" fmla="*/ 61 h 187"/>
                  <a:gd name="T16" fmla="*/ 3 w 198"/>
                  <a:gd name="T17" fmla="*/ 69 h 187"/>
                  <a:gd name="T18" fmla="*/ 0 w 198"/>
                  <a:gd name="T19" fmla="*/ 71 h 187"/>
                  <a:gd name="T20" fmla="*/ 0 w 198"/>
                  <a:gd name="T21" fmla="*/ 76 h 187"/>
                  <a:gd name="T22" fmla="*/ 133 w 198"/>
                  <a:gd name="T23" fmla="*/ 187 h 187"/>
                  <a:gd name="T24" fmla="*/ 133 w 198"/>
                  <a:gd name="T25" fmla="*/ 185 h 187"/>
                  <a:gd name="T26" fmla="*/ 136 w 198"/>
                  <a:gd name="T27" fmla="*/ 183 h 187"/>
                  <a:gd name="T28" fmla="*/ 138 w 198"/>
                  <a:gd name="T29" fmla="*/ 178 h 187"/>
                  <a:gd name="T30" fmla="*/ 143 w 198"/>
                  <a:gd name="T31" fmla="*/ 171 h 187"/>
                  <a:gd name="T32" fmla="*/ 148 w 198"/>
                  <a:gd name="T33" fmla="*/ 161 h 187"/>
                  <a:gd name="T34" fmla="*/ 155 w 198"/>
                  <a:gd name="T35" fmla="*/ 154 h 187"/>
                  <a:gd name="T36" fmla="*/ 160 w 198"/>
                  <a:gd name="T37" fmla="*/ 145 h 187"/>
                  <a:gd name="T38" fmla="*/ 164 w 198"/>
                  <a:gd name="T39" fmla="*/ 135 h 187"/>
                  <a:gd name="T40" fmla="*/ 167 w 198"/>
                  <a:gd name="T41" fmla="*/ 128 h 187"/>
                  <a:gd name="T42" fmla="*/ 169 w 198"/>
                  <a:gd name="T43" fmla="*/ 123 h 187"/>
                  <a:gd name="T44" fmla="*/ 171 w 198"/>
                  <a:gd name="T45" fmla="*/ 116 h 187"/>
                  <a:gd name="T46" fmla="*/ 174 w 198"/>
                  <a:gd name="T47" fmla="*/ 109 h 187"/>
                  <a:gd name="T48" fmla="*/ 176 w 198"/>
                  <a:gd name="T49" fmla="*/ 102 h 187"/>
                  <a:gd name="T50" fmla="*/ 179 w 198"/>
                  <a:gd name="T51" fmla="*/ 95 h 187"/>
                  <a:gd name="T52" fmla="*/ 183 w 198"/>
                  <a:gd name="T53" fmla="*/ 85 h 187"/>
                  <a:gd name="T54" fmla="*/ 186 w 198"/>
                  <a:gd name="T55" fmla="*/ 80 h 187"/>
                  <a:gd name="T56" fmla="*/ 186 w 198"/>
                  <a:gd name="T57" fmla="*/ 71 h 187"/>
                  <a:gd name="T58" fmla="*/ 188 w 198"/>
                  <a:gd name="T59" fmla="*/ 61 h 187"/>
                  <a:gd name="T60" fmla="*/ 190 w 198"/>
                  <a:gd name="T61" fmla="*/ 52 h 187"/>
                  <a:gd name="T62" fmla="*/ 193 w 198"/>
                  <a:gd name="T63" fmla="*/ 45 h 187"/>
                  <a:gd name="T64" fmla="*/ 193 w 198"/>
                  <a:gd name="T65" fmla="*/ 35 h 187"/>
                  <a:gd name="T66" fmla="*/ 195 w 198"/>
                  <a:gd name="T67" fmla="*/ 26 h 187"/>
                  <a:gd name="T68" fmla="*/ 195 w 198"/>
                  <a:gd name="T69" fmla="*/ 14 h 187"/>
                  <a:gd name="T70" fmla="*/ 198 w 198"/>
                  <a:gd name="T71" fmla="*/ 7 h 187"/>
                  <a:gd name="T72" fmla="*/ 24 w 198"/>
                  <a:gd name="T73" fmla="*/ 0 h 187"/>
                  <a:gd name="T74" fmla="*/ 24 w 198"/>
                  <a:gd name="T75" fmla="*/ 0 h 18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8"/>
                  <a:gd name="T115" fmla="*/ 0 h 187"/>
                  <a:gd name="T116" fmla="*/ 198 w 198"/>
                  <a:gd name="T117" fmla="*/ 187 h 18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8" h="187">
                    <a:moveTo>
                      <a:pt x="24" y="0"/>
                    </a:moveTo>
                    <a:lnTo>
                      <a:pt x="22" y="7"/>
                    </a:lnTo>
                    <a:lnTo>
                      <a:pt x="22" y="14"/>
                    </a:lnTo>
                    <a:lnTo>
                      <a:pt x="19" y="23"/>
                    </a:lnTo>
                    <a:lnTo>
                      <a:pt x="17" y="31"/>
                    </a:lnTo>
                    <a:lnTo>
                      <a:pt x="15" y="42"/>
                    </a:lnTo>
                    <a:lnTo>
                      <a:pt x="10" y="54"/>
                    </a:lnTo>
                    <a:lnTo>
                      <a:pt x="5" y="61"/>
                    </a:lnTo>
                    <a:lnTo>
                      <a:pt x="3" y="69"/>
                    </a:lnTo>
                    <a:lnTo>
                      <a:pt x="0" y="71"/>
                    </a:lnTo>
                    <a:lnTo>
                      <a:pt x="0" y="76"/>
                    </a:lnTo>
                    <a:lnTo>
                      <a:pt x="133" y="187"/>
                    </a:lnTo>
                    <a:lnTo>
                      <a:pt x="133" y="185"/>
                    </a:lnTo>
                    <a:lnTo>
                      <a:pt x="136" y="183"/>
                    </a:lnTo>
                    <a:lnTo>
                      <a:pt x="138" y="178"/>
                    </a:lnTo>
                    <a:lnTo>
                      <a:pt x="143" y="171"/>
                    </a:lnTo>
                    <a:lnTo>
                      <a:pt x="148" y="161"/>
                    </a:lnTo>
                    <a:lnTo>
                      <a:pt x="155" y="154"/>
                    </a:lnTo>
                    <a:lnTo>
                      <a:pt x="160" y="145"/>
                    </a:lnTo>
                    <a:lnTo>
                      <a:pt x="164" y="135"/>
                    </a:lnTo>
                    <a:lnTo>
                      <a:pt x="167" y="128"/>
                    </a:lnTo>
                    <a:lnTo>
                      <a:pt x="169" y="123"/>
                    </a:lnTo>
                    <a:lnTo>
                      <a:pt x="171" y="116"/>
                    </a:lnTo>
                    <a:lnTo>
                      <a:pt x="174" y="109"/>
                    </a:lnTo>
                    <a:lnTo>
                      <a:pt x="176" y="102"/>
                    </a:lnTo>
                    <a:lnTo>
                      <a:pt x="179" y="95"/>
                    </a:lnTo>
                    <a:lnTo>
                      <a:pt x="183" y="85"/>
                    </a:lnTo>
                    <a:lnTo>
                      <a:pt x="186" y="80"/>
                    </a:lnTo>
                    <a:lnTo>
                      <a:pt x="186" y="71"/>
                    </a:lnTo>
                    <a:lnTo>
                      <a:pt x="188" y="61"/>
                    </a:lnTo>
                    <a:lnTo>
                      <a:pt x="190" y="52"/>
                    </a:lnTo>
                    <a:lnTo>
                      <a:pt x="193" y="45"/>
                    </a:lnTo>
                    <a:lnTo>
                      <a:pt x="193" y="35"/>
                    </a:lnTo>
                    <a:lnTo>
                      <a:pt x="195" y="26"/>
                    </a:lnTo>
                    <a:lnTo>
                      <a:pt x="195" y="14"/>
                    </a:lnTo>
                    <a:lnTo>
                      <a:pt x="198" y="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1" name="Freeform 918"/>
              <p:cNvSpPr>
                <a:spLocks noChangeAspect="1"/>
              </p:cNvSpPr>
              <p:nvPr/>
            </p:nvSpPr>
            <p:spPr bwMode="auto">
              <a:xfrm>
                <a:off x="1488" y="1596"/>
                <a:ext cx="1396" cy="604"/>
              </a:xfrm>
              <a:custGeom>
                <a:avLst/>
                <a:gdLst>
                  <a:gd name="T0" fmla="*/ 1363 w 1396"/>
                  <a:gd name="T1" fmla="*/ 326 h 604"/>
                  <a:gd name="T2" fmla="*/ 1311 w 1396"/>
                  <a:gd name="T3" fmla="*/ 369 h 604"/>
                  <a:gd name="T4" fmla="*/ 1254 w 1396"/>
                  <a:gd name="T5" fmla="*/ 404 h 604"/>
                  <a:gd name="T6" fmla="*/ 1180 w 1396"/>
                  <a:gd name="T7" fmla="*/ 442 h 604"/>
                  <a:gd name="T8" fmla="*/ 1095 w 1396"/>
                  <a:gd name="T9" fmla="*/ 480 h 604"/>
                  <a:gd name="T10" fmla="*/ 992 w 1396"/>
                  <a:gd name="T11" fmla="*/ 518 h 604"/>
                  <a:gd name="T12" fmla="*/ 874 w 1396"/>
                  <a:gd name="T13" fmla="*/ 552 h 604"/>
                  <a:gd name="T14" fmla="*/ 762 w 1396"/>
                  <a:gd name="T15" fmla="*/ 575 h 604"/>
                  <a:gd name="T16" fmla="*/ 708 w 1396"/>
                  <a:gd name="T17" fmla="*/ 585 h 604"/>
                  <a:gd name="T18" fmla="*/ 655 w 1396"/>
                  <a:gd name="T19" fmla="*/ 592 h 604"/>
                  <a:gd name="T20" fmla="*/ 603 w 1396"/>
                  <a:gd name="T21" fmla="*/ 597 h 604"/>
                  <a:gd name="T22" fmla="*/ 541 w 1396"/>
                  <a:gd name="T23" fmla="*/ 604 h 604"/>
                  <a:gd name="T24" fmla="*/ 491 w 1396"/>
                  <a:gd name="T25" fmla="*/ 604 h 604"/>
                  <a:gd name="T26" fmla="*/ 408 w 1396"/>
                  <a:gd name="T27" fmla="*/ 604 h 604"/>
                  <a:gd name="T28" fmla="*/ 342 w 1396"/>
                  <a:gd name="T29" fmla="*/ 585 h 604"/>
                  <a:gd name="T30" fmla="*/ 363 w 1396"/>
                  <a:gd name="T31" fmla="*/ 506 h 604"/>
                  <a:gd name="T32" fmla="*/ 382 w 1396"/>
                  <a:gd name="T33" fmla="*/ 437 h 604"/>
                  <a:gd name="T34" fmla="*/ 439 w 1396"/>
                  <a:gd name="T35" fmla="*/ 430 h 604"/>
                  <a:gd name="T36" fmla="*/ 510 w 1396"/>
                  <a:gd name="T37" fmla="*/ 428 h 604"/>
                  <a:gd name="T38" fmla="*/ 591 w 1396"/>
                  <a:gd name="T39" fmla="*/ 423 h 604"/>
                  <a:gd name="T40" fmla="*/ 679 w 1396"/>
                  <a:gd name="T41" fmla="*/ 414 h 604"/>
                  <a:gd name="T42" fmla="*/ 734 w 1396"/>
                  <a:gd name="T43" fmla="*/ 404 h 604"/>
                  <a:gd name="T44" fmla="*/ 807 w 1396"/>
                  <a:gd name="T45" fmla="*/ 390 h 604"/>
                  <a:gd name="T46" fmla="*/ 888 w 1396"/>
                  <a:gd name="T47" fmla="*/ 369 h 604"/>
                  <a:gd name="T48" fmla="*/ 957 w 1396"/>
                  <a:gd name="T49" fmla="*/ 345 h 604"/>
                  <a:gd name="T50" fmla="*/ 1021 w 1396"/>
                  <a:gd name="T51" fmla="*/ 323 h 604"/>
                  <a:gd name="T52" fmla="*/ 1078 w 1396"/>
                  <a:gd name="T53" fmla="*/ 300 h 604"/>
                  <a:gd name="T54" fmla="*/ 1125 w 1396"/>
                  <a:gd name="T55" fmla="*/ 274 h 604"/>
                  <a:gd name="T56" fmla="*/ 1182 w 1396"/>
                  <a:gd name="T57" fmla="*/ 243 h 604"/>
                  <a:gd name="T58" fmla="*/ 1237 w 1396"/>
                  <a:gd name="T59" fmla="*/ 207 h 604"/>
                  <a:gd name="T60" fmla="*/ 1066 w 1396"/>
                  <a:gd name="T61" fmla="*/ 183 h 604"/>
                  <a:gd name="T62" fmla="*/ 905 w 1396"/>
                  <a:gd name="T63" fmla="*/ 174 h 604"/>
                  <a:gd name="T64" fmla="*/ 750 w 1396"/>
                  <a:gd name="T65" fmla="*/ 179 h 604"/>
                  <a:gd name="T66" fmla="*/ 608 w 1396"/>
                  <a:gd name="T67" fmla="*/ 193 h 604"/>
                  <a:gd name="T68" fmla="*/ 480 w 1396"/>
                  <a:gd name="T69" fmla="*/ 217 h 604"/>
                  <a:gd name="T70" fmla="*/ 370 w 1396"/>
                  <a:gd name="T71" fmla="*/ 243 h 604"/>
                  <a:gd name="T72" fmla="*/ 278 w 1396"/>
                  <a:gd name="T73" fmla="*/ 274 h 604"/>
                  <a:gd name="T74" fmla="*/ 214 w 1396"/>
                  <a:gd name="T75" fmla="*/ 304 h 604"/>
                  <a:gd name="T76" fmla="*/ 171 w 1396"/>
                  <a:gd name="T77" fmla="*/ 342 h 604"/>
                  <a:gd name="T78" fmla="*/ 214 w 1396"/>
                  <a:gd name="T79" fmla="*/ 383 h 604"/>
                  <a:gd name="T80" fmla="*/ 283 w 1396"/>
                  <a:gd name="T81" fmla="*/ 411 h 604"/>
                  <a:gd name="T82" fmla="*/ 275 w 1396"/>
                  <a:gd name="T83" fmla="*/ 468 h 604"/>
                  <a:gd name="T84" fmla="*/ 249 w 1396"/>
                  <a:gd name="T85" fmla="*/ 547 h 604"/>
                  <a:gd name="T86" fmla="*/ 195 w 1396"/>
                  <a:gd name="T87" fmla="*/ 566 h 604"/>
                  <a:gd name="T88" fmla="*/ 123 w 1396"/>
                  <a:gd name="T89" fmla="*/ 530 h 604"/>
                  <a:gd name="T90" fmla="*/ 66 w 1396"/>
                  <a:gd name="T91" fmla="*/ 490 h 604"/>
                  <a:gd name="T92" fmla="*/ 24 w 1396"/>
                  <a:gd name="T93" fmla="*/ 437 h 604"/>
                  <a:gd name="T94" fmla="*/ 0 w 1396"/>
                  <a:gd name="T95" fmla="*/ 380 h 604"/>
                  <a:gd name="T96" fmla="*/ 0 w 1396"/>
                  <a:gd name="T97" fmla="*/ 326 h 604"/>
                  <a:gd name="T98" fmla="*/ 12 w 1396"/>
                  <a:gd name="T99" fmla="*/ 252 h 604"/>
                  <a:gd name="T100" fmla="*/ 52 w 1396"/>
                  <a:gd name="T101" fmla="*/ 205 h 604"/>
                  <a:gd name="T102" fmla="*/ 131 w 1396"/>
                  <a:gd name="T103" fmla="*/ 152 h 604"/>
                  <a:gd name="T104" fmla="*/ 230 w 1396"/>
                  <a:gd name="T105" fmla="*/ 103 h 604"/>
                  <a:gd name="T106" fmla="*/ 356 w 1396"/>
                  <a:gd name="T107" fmla="*/ 65 h 604"/>
                  <a:gd name="T108" fmla="*/ 501 w 1396"/>
                  <a:gd name="T109" fmla="*/ 31 h 604"/>
                  <a:gd name="T110" fmla="*/ 658 w 1396"/>
                  <a:gd name="T111" fmla="*/ 10 h 604"/>
                  <a:gd name="T112" fmla="*/ 826 w 1396"/>
                  <a:gd name="T113" fmla="*/ 0 h 604"/>
                  <a:gd name="T114" fmla="*/ 1002 w 1396"/>
                  <a:gd name="T115" fmla="*/ 3 h 604"/>
                  <a:gd name="T116" fmla="*/ 1180 w 1396"/>
                  <a:gd name="T117" fmla="*/ 19 h 604"/>
                  <a:gd name="T118" fmla="*/ 1280 w 1396"/>
                  <a:gd name="T119" fmla="*/ 186 h 60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396"/>
                  <a:gd name="T181" fmla="*/ 0 h 604"/>
                  <a:gd name="T182" fmla="*/ 1396 w 1396"/>
                  <a:gd name="T183" fmla="*/ 604 h 60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396" h="604">
                    <a:moveTo>
                      <a:pt x="1280" y="186"/>
                    </a:moveTo>
                    <a:lnTo>
                      <a:pt x="1396" y="300"/>
                    </a:lnTo>
                    <a:lnTo>
                      <a:pt x="1391" y="302"/>
                    </a:lnTo>
                    <a:lnTo>
                      <a:pt x="1384" y="309"/>
                    </a:lnTo>
                    <a:lnTo>
                      <a:pt x="1377" y="314"/>
                    </a:lnTo>
                    <a:lnTo>
                      <a:pt x="1372" y="319"/>
                    </a:lnTo>
                    <a:lnTo>
                      <a:pt x="1363" y="326"/>
                    </a:lnTo>
                    <a:lnTo>
                      <a:pt x="1356" y="335"/>
                    </a:lnTo>
                    <a:lnTo>
                      <a:pt x="1344" y="342"/>
                    </a:lnTo>
                    <a:lnTo>
                      <a:pt x="1334" y="350"/>
                    </a:lnTo>
                    <a:lnTo>
                      <a:pt x="1327" y="352"/>
                    </a:lnTo>
                    <a:lnTo>
                      <a:pt x="1323" y="359"/>
                    </a:lnTo>
                    <a:lnTo>
                      <a:pt x="1315" y="364"/>
                    </a:lnTo>
                    <a:lnTo>
                      <a:pt x="1311" y="369"/>
                    </a:lnTo>
                    <a:lnTo>
                      <a:pt x="1301" y="371"/>
                    </a:lnTo>
                    <a:lnTo>
                      <a:pt x="1294" y="376"/>
                    </a:lnTo>
                    <a:lnTo>
                      <a:pt x="1287" y="383"/>
                    </a:lnTo>
                    <a:lnTo>
                      <a:pt x="1280" y="388"/>
                    </a:lnTo>
                    <a:lnTo>
                      <a:pt x="1270" y="392"/>
                    </a:lnTo>
                    <a:lnTo>
                      <a:pt x="1263" y="399"/>
                    </a:lnTo>
                    <a:lnTo>
                      <a:pt x="1254" y="404"/>
                    </a:lnTo>
                    <a:lnTo>
                      <a:pt x="1244" y="411"/>
                    </a:lnTo>
                    <a:lnTo>
                      <a:pt x="1235" y="414"/>
                    </a:lnTo>
                    <a:lnTo>
                      <a:pt x="1225" y="421"/>
                    </a:lnTo>
                    <a:lnTo>
                      <a:pt x="1213" y="426"/>
                    </a:lnTo>
                    <a:lnTo>
                      <a:pt x="1204" y="430"/>
                    </a:lnTo>
                    <a:lnTo>
                      <a:pt x="1192" y="437"/>
                    </a:lnTo>
                    <a:lnTo>
                      <a:pt x="1180" y="442"/>
                    </a:lnTo>
                    <a:lnTo>
                      <a:pt x="1171" y="447"/>
                    </a:lnTo>
                    <a:lnTo>
                      <a:pt x="1159" y="454"/>
                    </a:lnTo>
                    <a:lnTo>
                      <a:pt x="1147" y="459"/>
                    </a:lnTo>
                    <a:lnTo>
                      <a:pt x="1133" y="466"/>
                    </a:lnTo>
                    <a:lnTo>
                      <a:pt x="1121" y="471"/>
                    </a:lnTo>
                    <a:lnTo>
                      <a:pt x="1109" y="476"/>
                    </a:lnTo>
                    <a:lnTo>
                      <a:pt x="1095" y="480"/>
                    </a:lnTo>
                    <a:lnTo>
                      <a:pt x="1080" y="487"/>
                    </a:lnTo>
                    <a:lnTo>
                      <a:pt x="1068" y="492"/>
                    </a:lnTo>
                    <a:lnTo>
                      <a:pt x="1054" y="499"/>
                    </a:lnTo>
                    <a:lnTo>
                      <a:pt x="1038" y="502"/>
                    </a:lnTo>
                    <a:lnTo>
                      <a:pt x="1023" y="509"/>
                    </a:lnTo>
                    <a:lnTo>
                      <a:pt x="1007" y="514"/>
                    </a:lnTo>
                    <a:lnTo>
                      <a:pt x="992" y="518"/>
                    </a:lnTo>
                    <a:lnTo>
                      <a:pt x="976" y="523"/>
                    </a:lnTo>
                    <a:lnTo>
                      <a:pt x="959" y="528"/>
                    </a:lnTo>
                    <a:lnTo>
                      <a:pt x="943" y="533"/>
                    </a:lnTo>
                    <a:lnTo>
                      <a:pt x="926" y="540"/>
                    </a:lnTo>
                    <a:lnTo>
                      <a:pt x="909" y="544"/>
                    </a:lnTo>
                    <a:lnTo>
                      <a:pt x="893" y="549"/>
                    </a:lnTo>
                    <a:lnTo>
                      <a:pt x="874" y="552"/>
                    </a:lnTo>
                    <a:lnTo>
                      <a:pt x="857" y="556"/>
                    </a:lnTo>
                    <a:lnTo>
                      <a:pt x="836" y="561"/>
                    </a:lnTo>
                    <a:lnTo>
                      <a:pt x="817" y="566"/>
                    </a:lnTo>
                    <a:lnTo>
                      <a:pt x="800" y="571"/>
                    </a:lnTo>
                    <a:lnTo>
                      <a:pt x="781" y="575"/>
                    </a:lnTo>
                    <a:lnTo>
                      <a:pt x="772" y="575"/>
                    </a:lnTo>
                    <a:lnTo>
                      <a:pt x="762" y="575"/>
                    </a:lnTo>
                    <a:lnTo>
                      <a:pt x="755" y="578"/>
                    </a:lnTo>
                    <a:lnTo>
                      <a:pt x="748" y="580"/>
                    </a:lnTo>
                    <a:lnTo>
                      <a:pt x="738" y="580"/>
                    </a:lnTo>
                    <a:lnTo>
                      <a:pt x="731" y="580"/>
                    </a:lnTo>
                    <a:lnTo>
                      <a:pt x="724" y="582"/>
                    </a:lnTo>
                    <a:lnTo>
                      <a:pt x="717" y="585"/>
                    </a:lnTo>
                    <a:lnTo>
                      <a:pt x="708" y="585"/>
                    </a:lnTo>
                    <a:lnTo>
                      <a:pt x="700" y="585"/>
                    </a:lnTo>
                    <a:lnTo>
                      <a:pt x="693" y="587"/>
                    </a:lnTo>
                    <a:lnTo>
                      <a:pt x="684" y="590"/>
                    </a:lnTo>
                    <a:lnTo>
                      <a:pt x="677" y="590"/>
                    </a:lnTo>
                    <a:lnTo>
                      <a:pt x="670" y="590"/>
                    </a:lnTo>
                    <a:lnTo>
                      <a:pt x="662" y="592"/>
                    </a:lnTo>
                    <a:lnTo>
                      <a:pt x="655" y="592"/>
                    </a:lnTo>
                    <a:lnTo>
                      <a:pt x="648" y="592"/>
                    </a:lnTo>
                    <a:lnTo>
                      <a:pt x="641" y="594"/>
                    </a:lnTo>
                    <a:lnTo>
                      <a:pt x="634" y="594"/>
                    </a:lnTo>
                    <a:lnTo>
                      <a:pt x="624" y="594"/>
                    </a:lnTo>
                    <a:lnTo>
                      <a:pt x="617" y="594"/>
                    </a:lnTo>
                    <a:lnTo>
                      <a:pt x="610" y="597"/>
                    </a:lnTo>
                    <a:lnTo>
                      <a:pt x="603" y="597"/>
                    </a:lnTo>
                    <a:lnTo>
                      <a:pt x="596" y="599"/>
                    </a:lnTo>
                    <a:lnTo>
                      <a:pt x="589" y="599"/>
                    </a:lnTo>
                    <a:lnTo>
                      <a:pt x="579" y="599"/>
                    </a:lnTo>
                    <a:lnTo>
                      <a:pt x="572" y="599"/>
                    </a:lnTo>
                    <a:lnTo>
                      <a:pt x="567" y="601"/>
                    </a:lnTo>
                    <a:lnTo>
                      <a:pt x="553" y="601"/>
                    </a:lnTo>
                    <a:lnTo>
                      <a:pt x="541" y="604"/>
                    </a:lnTo>
                    <a:lnTo>
                      <a:pt x="534" y="604"/>
                    </a:lnTo>
                    <a:lnTo>
                      <a:pt x="527" y="604"/>
                    </a:lnTo>
                    <a:lnTo>
                      <a:pt x="518" y="604"/>
                    </a:lnTo>
                    <a:lnTo>
                      <a:pt x="513" y="604"/>
                    </a:lnTo>
                    <a:lnTo>
                      <a:pt x="506" y="604"/>
                    </a:lnTo>
                    <a:lnTo>
                      <a:pt x="499" y="604"/>
                    </a:lnTo>
                    <a:lnTo>
                      <a:pt x="491" y="604"/>
                    </a:lnTo>
                    <a:lnTo>
                      <a:pt x="484" y="604"/>
                    </a:lnTo>
                    <a:lnTo>
                      <a:pt x="470" y="604"/>
                    </a:lnTo>
                    <a:lnTo>
                      <a:pt x="458" y="604"/>
                    </a:lnTo>
                    <a:lnTo>
                      <a:pt x="446" y="604"/>
                    </a:lnTo>
                    <a:lnTo>
                      <a:pt x="435" y="604"/>
                    </a:lnTo>
                    <a:lnTo>
                      <a:pt x="420" y="604"/>
                    </a:lnTo>
                    <a:lnTo>
                      <a:pt x="408" y="604"/>
                    </a:lnTo>
                    <a:lnTo>
                      <a:pt x="397" y="601"/>
                    </a:lnTo>
                    <a:lnTo>
                      <a:pt x="385" y="601"/>
                    </a:lnTo>
                    <a:lnTo>
                      <a:pt x="373" y="601"/>
                    </a:lnTo>
                    <a:lnTo>
                      <a:pt x="361" y="599"/>
                    </a:lnTo>
                    <a:lnTo>
                      <a:pt x="349" y="599"/>
                    </a:lnTo>
                    <a:lnTo>
                      <a:pt x="340" y="599"/>
                    </a:lnTo>
                    <a:lnTo>
                      <a:pt x="342" y="585"/>
                    </a:lnTo>
                    <a:lnTo>
                      <a:pt x="344" y="575"/>
                    </a:lnTo>
                    <a:lnTo>
                      <a:pt x="347" y="563"/>
                    </a:lnTo>
                    <a:lnTo>
                      <a:pt x="349" y="552"/>
                    </a:lnTo>
                    <a:lnTo>
                      <a:pt x="351" y="540"/>
                    </a:lnTo>
                    <a:lnTo>
                      <a:pt x="356" y="528"/>
                    </a:lnTo>
                    <a:lnTo>
                      <a:pt x="359" y="518"/>
                    </a:lnTo>
                    <a:lnTo>
                      <a:pt x="363" y="506"/>
                    </a:lnTo>
                    <a:lnTo>
                      <a:pt x="366" y="495"/>
                    </a:lnTo>
                    <a:lnTo>
                      <a:pt x="368" y="483"/>
                    </a:lnTo>
                    <a:lnTo>
                      <a:pt x="370" y="473"/>
                    </a:lnTo>
                    <a:lnTo>
                      <a:pt x="375" y="464"/>
                    </a:lnTo>
                    <a:lnTo>
                      <a:pt x="378" y="452"/>
                    </a:lnTo>
                    <a:lnTo>
                      <a:pt x="380" y="445"/>
                    </a:lnTo>
                    <a:lnTo>
                      <a:pt x="382" y="437"/>
                    </a:lnTo>
                    <a:lnTo>
                      <a:pt x="385" y="428"/>
                    </a:lnTo>
                    <a:lnTo>
                      <a:pt x="392" y="428"/>
                    </a:lnTo>
                    <a:lnTo>
                      <a:pt x="401" y="428"/>
                    </a:lnTo>
                    <a:lnTo>
                      <a:pt x="411" y="428"/>
                    </a:lnTo>
                    <a:lnTo>
                      <a:pt x="420" y="430"/>
                    </a:lnTo>
                    <a:lnTo>
                      <a:pt x="430" y="430"/>
                    </a:lnTo>
                    <a:lnTo>
                      <a:pt x="439" y="430"/>
                    </a:lnTo>
                    <a:lnTo>
                      <a:pt x="449" y="430"/>
                    </a:lnTo>
                    <a:lnTo>
                      <a:pt x="461" y="430"/>
                    </a:lnTo>
                    <a:lnTo>
                      <a:pt x="468" y="430"/>
                    </a:lnTo>
                    <a:lnTo>
                      <a:pt x="480" y="430"/>
                    </a:lnTo>
                    <a:lnTo>
                      <a:pt x="489" y="430"/>
                    </a:lnTo>
                    <a:lnTo>
                      <a:pt x="501" y="430"/>
                    </a:lnTo>
                    <a:lnTo>
                      <a:pt x="510" y="428"/>
                    </a:lnTo>
                    <a:lnTo>
                      <a:pt x="522" y="428"/>
                    </a:lnTo>
                    <a:lnTo>
                      <a:pt x="534" y="428"/>
                    </a:lnTo>
                    <a:lnTo>
                      <a:pt x="546" y="428"/>
                    </a:lnTo>
                    <a:lnTo>
                      <a:pt x="558" y="428"/>
                    </a:lnTo>
                    <a:lnTo>
                      <a:pt x="567" y="426"/>
                    </a:lnTo>
                    <a:lnTo>
                      <a:pt x="579" y="426"/>
                    </a:lnTo>
                    <a:lnTo>
                      <a:pt x="591" y="423"/>
                    </a:lnTo>
                    <a:lnTo>
                      <a:pt x="603" y="423"/>
                    </a:lnTo>
                    <a:lnTo>
                      <a:pt x="615" y="421"/>
                    </a:lnTo>
                    <a:lnTo>
                      <a:pt x="627" y="421"/>
                    </a:lnTo>
                    <a:lnTo>
                      <a:pt x="641" y="418"/>
                    </a:lnTo>
                    <a:lnTo>
                      <a:pt x="653" y="416"/>
                    </a:lnTo>
                    <a:lnTo>
                      <a:pt x="667" y="416"/>
                    </a:lnTo>
                    <a:lnTo>
                      <a:pt x="679" y="414"/>
                    </a:lnTo>
                    <a:lnTo>
                      <a:pt x="693" y="411"/>
                    </a:lnTo>
                    <a:lnTo>
                      <a:pt x="698" y="409"/>
                    </a:lnTo>
                    <a:lnTo>
                      <a:pt x="705" y="409"/>
                    </a:lnTo>
                    <a:lnTo>
                      <a:pt x="712" y="407"/>
                    </a:lnTo>
                    <a:lnTo>
                      <a:pt x="719" y="407"/>
                    </a:lnTo>
                    <a:lnTo>
                      <a:pt x="727" y="404"/>
                    </a:lnTo>
                    <a:lnTo>
                      <a:pt x="734" y="404"/>
                    </a:lnTo>
                    <a:lnTo>
                      <a:pt x="741" y="402"/>
                    </a:lnTo>
                    <a:lnTo>
                      <a:pt x="748" y="402"/>
                    </a:lnTo>
                    <a:lnTo>
                      <a:pt x="760" y="399"/>
                    </a:lnTo>
                    <a:lnTo>
                      <a:pt x="772" y="397"/>
                    </a:lnTo>
                    <a:lnTo>
                      <a:pt x="784" y="395"/>
                    </a:lnTo>
                    <a:lnTo>
                      <a:pt x="798" y="392"/>
                    </a:lnTo>
                    <a:lnTo>
                      <a:pt x="807" y="390"/>
                    </a:lnTo>
                    <a:lnTo>
                      <a:pt x="819" y="388"/>
                    </a:lnTo>
                    <a:lnTo>
                      <a:pt x="831" y="385"/>
                    </a:lnTo>
                    <a:lnTo>
                      <a:pt x="843" y="383"/>
                    </a:lnTo>
                    <a:lnTo>
                      <a:pt x="855" y="378"/>
                    </a:lnTo>
                    <a:lnTo>
                      <a:pt x="864" y="373"/>
                    </a:lnTo>
                    <a:lnTo>
                      <a:pt x="876" y="371"/>
                    </a:lnTo>
                    <a:lnTo>
                      <a:pt x="888" y="369"/>
                    </a:lnTo>
                    <a:lnTo>
                      <a:pt x="898" y="366"/>
                    </a:lnTo>
                    <a:lnTo>
                      <a:pt x="909" y="361"/>
                    </a:lnTo>
                    <a:lnTo>
                      <a:pt x="919" y="359"/>
                    </a:lnTo>
                    <a:lnTo>
                      <a:pt x="928" y="357"/>
                    </a:lnTo>
                    <a:lnTo>
                      <a:pt x="938" y="352"/>
                    </a:lnTo>
                    <a:lnTo>
                      <a:pt x="947" y="350"/>
                    </a:lnTo>
                    <a:lnTo>
                      <a:pt x="957" y="345"/>
                    </a:lnTo>
                    <a:lnTo>
                      <a:pt x="966" y="342"/>
                    </a:lnTo>
                    <a:lnTo>
                      <a:pt x="976" y="340"/>
                    </a:lnTo>
                    <a:lnTo>
                      <a:pt x="985" y="338"/>
                    </a:lnTo>
                    <a:lnTo>
                      <a:pt x="995" y="333"/>
                    </a:lnTo>
                    <a:lnTo>
                      <a:pt x="1004" y="331"/>
                    </a:lnTo>
                    <a:lnTo>
                      <a:pt x="1011" y="326"/>
                    </a:lnTo>
                    <a:lnTo>
                      <a:pt x="1021" y="323"/>
                    </a:lnTo>
                    <a:lnTo>
                      <a:pt x="1028" y="319"/>
                    </a:lnTo>
                    <a:lnTo>
                      <a:pt x="1038" y="316"/>
                    </a:lnTo>
                    <a:lnTo>
                      <a:pt x="1045" y="314"/>
                    </a:lnTo>
                    <a:lnTo>
                      <a:pt x="1054" y="309"/>
                    </a:lnTo>
                    <a:lnTo>
                      <a:pt x="1064" y="307"/>
                    </a:lnTo>
                    <a:lnTo>
                      <a:pt x="1071" y="304"/>
                    </a:lnTo>
                    <a:lnTo>
                      <a:pt x="1078" y="300"/>
                    </a:lnTo>
                    <a:lnTo>
                      <a:pt x="1085" y="295"/>
                    </a:lnTo>
                    <a:lnTo>
                      <a:pt x="1092" y="293"/>
                    </a:lnTo>
                    <a:lnTo>
                      <a:pt x="1099" y="288"/>
                    </a:lnTo>
                    <a:lnTo>
                      <a:pt x="1104" y="285"/>
                    </a:lnTo>
                    <a:lnTo>
                      <a:pt x="1111" y="281"/>
                    </a:lnTo>
                    <a:lnTo>
                      <a:pt x="1118" y="276"/>
                    </a:lnTo>
                    <a:lnTo>
                      <a:pt x="1125" y="274"/>
                    </a:lnTo>
                    <a:lnTo>
                      <a:pt x="1130" y="271"/>
                    </a:lnTo>
                    <a:lnTo>
                      <a:pt x="1137" y="266"/>
                    </a:lnTo>
                    <a:lnTo>
                      <a:pt x="1144" y="264"/>
                    </a:lnTo>
                    <a:lnTo>
                      <a:pt x="1149" y="262"/>
                    </a:lnTo>
                    <a:lnTo>
                      <a:pt x="1161" y="255"/>
                    </a:lnTo>
                    <a:lnTo>
                      <a:pt x="1173" y="250"/>
                    </a:lnTo>
                    <a:lnTo>
                      <a:pt x="1182" y="243"/>
                    </a:lnTo>
                    <a:lnTo>
                      <a:pt x="1192" y="236"/>
                    </a:lnTo>
                    <a:lnTo>
                      <a:pt x="1201" y="231"/>
                    </a:lnTo>
                    <a:lnTo>
                      <a:pt x="1209" y="226"/>
                    </a:lnTo>
                    <a:lnTo>
                      <a:pt x="1216" y="219"/>
                    </a:lnTo>
                    <a:lnTo>
                      <a:pt x="1225" y="214"/>
                    </a:lnTo>
                    <a:lnTo>
                      <a:pt x="1230" y="209"/>
                    </a:lnTo>
                    <a:lnTo>
                      <a:pt x="1237" y="207"/>
                    </a:lnTo>
                    <a:lnTo>
                      <a:pt x="1211" y="200"/>
                    </a:lnTo>
                    <a:lnTo>
                      <a:pt x="1187" y="198"/>
                    </a:lnTo>
                    <a:lnTo>
                      <a:pt x="1163" y="193"/>
                    </a:lnTo>
                    <a:lnTo>
                      <a:pt x="1140" y="190"/>
                    </a:lnTo>
                    <a:lnTo>
                      <a:pt x="1114" y="186"/>
                    </a:lnTo>
                    <a:lnTo>
                      <a:pt x="1092" y="186"/>
                    </a:lnTo>
                    <a:lnTo>
                      <a:pt x="1066" y="183"/>
                    </a:lnTo>
                    <a:lnTo>
                      <a:pt x="1045" y="181"/>
                    </a:lnTo>
                    <a:lnTo>
                      <a:pt x="1019" y="179"/>
                    </a:lnTo>
                    <a:lnTo>
                      <a:pt x="995" y="179"/>
                    </a:lnTo>
                    <a:lnTo>
                      <a:pt x="971" y="176"/>
                    </a:lnTo>
                    <a:lnTo>
                      <a:pt x="950" y="176"/>
                    </a:lnTo>
                    <a:lnTo>
                      <a:pt x="926" y="174"/>
                    </a:lnTo>
                    <a:lnTo>
                      <a:pt x="905" y="174"/>
                    </a:lnTo>
                    <a:lnTo>
                      <a:pt x="883" y="174"/>
                    </a:lnTo>
                    <a:lnTo>
                      <a:pt x="860" y="176"/>
                    </a:lnTo>
                    <a:lnTo>
                      <a:pt x="838" y="176"/>
                    </a:lnTo>
                    <a:lnTo>
                      <a:pt x="814" y="176"/>
                    </a:lnTo>
                    <a:lnTo>
                      <a:pt x="793" y="176"/>
                    </a:lnTo>
                    <a:lnTo>
                      <a:pt x="772" y="179"/>
                    </a:lnTo>
                    <a:lnTo>
                      <a:pt x="750" y="179"/>
                    </a:lnTo>
                    <a:lnTo>
                      <a:pt x="729" y="181"/>
                    </a:lnTo>
                    <a:lnTo>
                      <a:pt x="708" y="181"/>
                    </a:lnTo>
                    <a:lnTo>
                      <a:pt x="689" y="183"/>
                    </a:lnTo>
                    <a:lnTo>
                      <a:pt x="667" y="186"/>
                    </a:lnTo>
                    <a:lnTo>
                      <a:pt x="646" y="188"/>
                    </a:lnTo>
                    <a:lnTo>
                      <a:pt x="627" y="190"/>
                    </a:lnTo>
                    <a:lnTo>
                      <a:pt x="608" y="193"/>
                    </a:lnTo>
                    <a:lnTo>
                      <a:pt x="589" y="195"/>
                    </a:lnTo>
                    <a:lnTo>
                      <a:pt x="570" y="198"/>
                    </a:lnTo>
                    <a:lnTo>
                      <a:pt x="551" y="202"/>
                    </a:lnTo>
                    <a:lnTo>
                      <a:pt x="534" y="207"/>
                    </a:lnTo>
                    <a:lnTo>
                      <a:pt x="515" y="209"/>
                    </a:lnTo>
                    <a:lnTo>
                      <a:pt x="496" y="212"/>
                    </a:lnTo>
                    <a:lnTo>
                      <a:pt x="480" y="217"/>
                    </a:lnTo>
                    <a:lnTo>
                      <a:pt x="463" y="219"/>
                    </a:lnTo>
                    <a:lnTo>
                      <a:pt x="446" y="224"/>
                    </a:lnTo>
                    <a:lnTo>
                      <a:pt x="430" y="228"/>
                    </a:lnTo>
                    <a:lnTo>
                      <a:pt x="413" y="231"/>
                    </a:lnTo>
                    <a:lnTo>
                      <a:pt x="399" y="236"/>
                    </a:lnTo>
                    <a:lnTo>
                      <a:pt x="385" y="238"/>
                    </a:lnTo>
                    <a:lnTo>
                      <a:pt x="370" y="243"/>
                    </a:lnTo>
                    <a:lnTo>
                      <a:pt x="354" y="245"/>
                    </a:lnTo>
                    <a:lnTo>
                      <a:pt x="342" y="250"/>
                    </a:lnTo>
                    <a:lnTo>
                      <a:pt x="328" y="255"/>
                    </a:lnTo>
                    <a:lnTo>
                      <a:pt x="316" y="259"/>
                    </a:lnTo>
                    <a:lnTo>
                      <a:pt x="302" y="264"/>
                    </a:lnTo>
                    <a:lnTo>
                      <a:pt x="292" y="269"/>
                    </a:lnTo>
                    <a:lnTo>
                      <a:pt x="278" y="274"/>
                    </a:lnTo>
                    <a:lnTo>
                      <a:pt x="268" y="276"/>
                    </a:lnTo>
                    <a:lnTo>
                      <a:pt x="256" y="283"/>
                    </a:lnTo>
                    <a:lnTo>
                      <a:pt x="247" y="288"/>
                    </a:lnTo>
                    <a:lnTo>
                      <a:pt x="237" y="290"/>
                    </a:lnTo>
                    <a:lnTo>
                      <a:pt x="228" y="295"/>
                    </a:lnTo>
                    <a:lnTo>
                      <a:pt x="221" y="300"/>
                    </a:lnTo>
                    <a:lnTo>
                      <a:pt x="214" y="304"/>
                    </a:lnTo>
                    <a:lnTo>
                      <a:pt x="204" y="309"/>
                    </a:lnTo>
                    <a:lnTo>
                      <a:pt x="197" y="312"/>
                    </a:lnTo>
                    <a:lnTo>
                      <a:pt x="190" y="316"/>
                    </a:lnTo>
                    <a:lnTo>
                      <a:pt x="185" y="321"/>
                    </a:lnTo>
                    <a:lnTo>
                      <a:pt x="173" y="328"/>
                    </a:lnTo>
                    <a:lnTo>
                      <a:pt x="169" y="338"/>
                    </a:lnTo>
                    <a:lnTo>
                      <a:pt x="171" y="342"/>
                    </a:lnTo>
                    <a:lnTo>
                      <a:pt x="176" y="350"/>
                    </a:lnTo>
                    <a:lnTo>
                      <a:pt x="180" y="354"/>
                    </a:lnTo>
                    <a:lnTo>
                      <a:pt x="188" y="361"/>
                    </a:lnTo>
                    <a:lnTo>
                      <a:pt x="192" y="366"/>
                    </a:lnTo>
                    <a:lnTo>
                      <a:pt x="197" y="371"/>
                    </a:lnTo>
                    <a:lnTo>
                      <a:pt x="204" y="376"/>
                    </a:lnTo>
                    <a:lnTo>
                      <a:pt x="214" y="383"/>
                    </a:lnTo>
                    <a:lnTo>
                      <a:pt x="221" y="385"/>
                    </a:lnTo>
                    <a:lnTo>
                      <a:pt x="230" y="390"/>
                    </a:lnTo>
                    <a:lnTo>
                      <a:pt x="240" y="395"/>
                    </a:lnTo>
                    <a:lnTo>
                      <a:pt x="252" y="399"/>
                    </a:lnTo>
                    <a:lnTo>
                      <a:pt x="261" y="402"/>
                    </a:lnTo>
                    <a:lnTo>
                      <a:pt x="273" y="407"/>
                    </a:lnTo>
                    <a:lnTo>
                      <a:pt x="283" y="411"/>
                    </a:lnTo>
                    <a:lnTo>
                      <a:pt x="297" y="414"/>
                    </a:lnTo>
                    <a:lnTo>
                      <a:pt x="294" y="421"/>
                    </a:lnTo>
                    <a:lnTo>
                      <a:pt x="290" y="430"/>
                    </a:lnTo>
                    <a:lnTo>
                      <a:pt x="287" y="440"/>
                    </a:lnTo>
                    <a:lnTo>
                      <a:pt x="283" y="449"/>
                    </a:lnTo>
                    <a:lnTo>
                      <a:pt x="280" y="459"/>
                    </a:lnTo>
                    <a:lnTo>
                      <a:pt x="275" y="468"/>
                    </a:lnTo>
                    <a:lnTo>
                      <a:pt x="273" y="480"/>
                    </a:lnTo>
                    <a:lnTo>
                      <a:pt x="271" y="492"/>
                    </a:lnTo>
                    <a:lnTo>
                      <a:pt x="266" y="502"/>
                    </a:lnTo>
                    <a:lnTo>
                      <a:pt x="261" y="514"/>
                    </a:lnTo>
                    <a:lnTo>
                      <a:pt x="259" y="525"/>
                    </a:lnTo>
                    <a:lnTo>
                      <a:pt x="254" y="537"/>
                    </a:lnTo>
                    <a:lnTo>
                      <a:pt x="249" y="547"/>
                    </a:lnTo>
                    <a:lnTo>
                      <a:pt x="247" y="556"/>
                    </a:lnTo>
                    <a:lnTo>
                      <a:pt x="242" y="568"/>
                    </a:lnTo>
                    <a:lnTo>
                      <a:pt x="240" y="580"/>
                    </a:lnTo>
                    <a:lnTo>
                      <a:pt x="228" y="575"/>
                    </a:lnTo>
                    <a:lnTo>
                      <a:pt x="216" y="573"/>
                    </a:lnTo>
                    <a:lnTo>
                      <a:pt x="204" y="568"/>
                    </a:lnTo>
                    <a:lnTo>
                      <a:pt x="195" y="566"/>
                    </a:lnTo>
                    <a:lnTo>
                      <a:pt x="183" y="559"/>
                    </a:lnTo>
                    <a:lnTo>
                      <a:pt x="171" y="554"/>
                    </a:lnTo>
                    <a:lnTo>
                      <a:pt x="161" y="549"/>
                    </a:lnTo>
                    <a:lnTo>
                      <a:pt x="154" y="547"/>
                    </a:lnTo>
                    <a:lnTo>
                      <a:pt x="142" y="540"/>
                    </a:lnTo>
                    <a:lnTo>
                      <a:pt x="133" y="535"/>
                    </a:lnTo>
                    <a:lnTo>
                      <a:pt x="123" y="530"/>
                    </a:lnTo>
                    <a:lnTo>
                      <a:pt x="116" y="525"/>
                    </a:lnTo>
                    <a:lnTo>
                      <a:pt x="107" y="518"/>
                    </a:lnTo>
                    <a:lnTo>
                      <a:pt x="100" y="514"/>
                    </a:lnTo>
                    <a:lnTo>
                      <a:pt x="90" y="506"/>
                    </a:lnTo>
                    <a:lnTo>
                      <a:pt x="83" y="502"/>
                    </a:lnTo>
                    <a:lnTo>
                      <a:pt x="76" y="495"/>
                    </a:lnTo>
                    <a:lnTo>
                      <a:pt x="66" y="490"/>
                    </a:lnTo>
                    <a:lnTo>
                      <a:pt x="59" y="483"/>
                    </a:lnTo>
                    <a:lnTo>
                      <a:pt x="55" y="476"/>
                    </a:lnTo>
                    <a:lnTo>
                      <a:pt x="47" y="468"/>
                    </a:lnTo>
                    <a:lnTo>
                      <a:pt x="40" y="461"/>
                    </a:lnTo>
                    <a:lnTo>
                      <a:pt x="36" y="454"/>
                    </a:lnTo>
                    <a:lnTo>
                      <a:pt x="31" y="447"/>
                    </a:lnTo>
                    <a:lnTo>
                      <a:pt x="24" y="437"/>
                    </a:lnTo>
                    <a:lnTo>
                      <a:pt x="19" y="430"/>
                    </a:lnTo>
                    <a:lnTo>
                      <a:pt x="14" y="421"/>
                    </a:lnTo>
                    <a:lnTo>
                      <a:pt x="12" y="414"/>
                    </a:lnTo>
                    <a:lnTo>
                      <a:pt x="7" y="404"/>
                    </a:lnTo>
                    <a:lnTo>
                      <a:pt x="2" y="397"/>
                    </a:lnTo>
                    <a:lnTo>
                      <a:pt x="0" y="388"/>
                    </a:lnTo>
                    <a:lnTo>
                      <a:pt x="0" y="380"/>
                    </a:lnTo>
                    <a:lnTo>
                      <a:pt x="0" y="373"/>
                    </a:lnTo>
                    <a:lnTo>
                      <a:pt x="0" y="366"/>
                    </a:lnTo>
                    <a:lnTo>
                      <a:pt x="0" y="359"/>
                    </a:lnTo>
                    <a:lnTo>
                      <a:pt x="0" y="352"/>
                    </a:lnTo>
                    <a:lnTo>
                      <a:pt x="0" y="345"/>
                    </a:lnTo>
                    <a:lnTo>
                      <a:pt x="0" y="335"/>
                    </a:lnTo>
                    <a:lnTo>
                      <a:pt x="0" y="326"/>
                    </a:lnTo>
                    <a:lnTo>
                      <a:pt x="0" y="319"/>
                    </a:lnTo>
                    <a:lnTo>
                      <a:pt x="0" y="307"/>
                    </a:lnTo>
                    <a:lnTo>
                      <a:pt x="0" y="297"/>
                    </a:lnTo>
                    <a:lnTo>
                      <a:pt x="0" y="285"/>
                    </a:lnTo>
                    <a:lnTo>
                      <a:pt x="0" y="276"/>
                    </a:lnTo>
                    <a:lnTo>
                      <a:pt x="5" y="264"/>
                    </a:lnTo>
                    <a:lnTo>
                      <a:pt x="12" y="252"/>
                    </a:lnTo>
                    <a:lnTo>
                      <a:pt x="14" y="245"/>
                    </a:lnTo>
                    <a:lnTo>
                      <a:pt x="19" y="240"/>
                    </a:lnTo>
                    <a:lnTo>
                      <a:pt x="24" y="236"/>
                    </a:lnTo>
                    <a:lnTo>
                      <a:pt x="31" y="231"/>
                    </a:lnTo>
                    <a:lnTo>
                      <a:pt x="36" y="221"/>
                    </a:lnTo>
                    <a:lnTo>
                      <a:pt x="43" y="212"/>
                    </a:lnTo>
                    <a:lnTo>
                      <a:pt x="52" y="205"/>
                    </a:lnTo>
                    <a:lnTo>
                      <a:pt x="62" y="195"/>
                    </a:lnTo>
                    <a:lnTo>
                      <a:pt x="71" y="188"/>
                    </a:lnTo>
                    <a:lnTo>
                      <a:pt x="81" y="181"/>
                    </a:lnTo>
                    <a:lnTo>
                      <a:pt x="93" y="174"/>
                    </a:lnTo>
                    <a:lnTo>
                      <a:pt x="104" y="167"/>
                    </a:lnTo>
                    <a:lnTo>
                      <a:pt x="116" y="160"/>
                    </a:lnTo>
                    <a:lnTo>
                      <a:pt x="131" y="152"/>
                    </a:lnTo>
                    <a:lnTo>
                      <a:pt x="142" y="143"/>
                    </a:lnTo>
                    <a:lnTo>
                      <a:pt x="157" y="136"/>
                    </a:lnTo>
                    <a:lnTo>
                      <a:pt x="171" y="129"/>
                    </a:lnTo>
                    <a:lnTo>
                      <a:pt x="185" y="122"/>
                    </a:lnTo>
                    <a:lnTo>
                      <a:pt x="199" y="117"/>
                    </a:lnTo>
                    <a:lnTo>
                      <a:pt x="216" y="110"/>
                    </a:lnTo>
                    <a:lnTo>
                      <a:pt x="230" y="103"/>
                    </a:lnTo>
                    <a:lnTo>
                      <a:pt x="249" y="95"/>
                    </a:lnTo>
                    <a:lnTo>
                      <a:pt x="266" y="91"/>
                    </a:lnTo>
                    <a:lnTo>
                      <a:pt x="283" y="86"/>
                    </a:lnTo>
                    <a:lnTo>
                      <a:pt x="299" y="79"/>
                    </a:lnTo>
                    <a:lnTo>
                      <a:pt x="318" y="74"/>
                    </a:lnTo>
                    <a:lnTo>
                      <a:pt x="337" y="67"/>
                    </a:lnTo>
                    <a:lnTo>
                      <a:pt x="356" y="65"/>
                    </a:lnTo>
                    <a:lnTo>
                      <a:pt x="375" y="57"/>
                    </a:lnTo>
                    <a:lnTo>
                      <a:pt x="397" y="53"/>
                    </a:lnTo>
                    <a:lnTo>
                      <a:pt x="416" y="48"/>
                    </a:lnTo>
                    <a:lnTo>
                      <a:pt x="437" y="43"/>
                    </a:lnTo>
                    <a:lnTo>
                      <a:pt x="458" y="38"/>
                    </a:lnTo>
                    <a:lnTo>
                      <a:pt x="480" y="36"/>
                    </a:lnTo>
                    <a:lnTo>
                      <a:pt x="501" y="31"/>
                    </a:lnTo>
                    <a:lnTo>
                      <a:pt x="522" y="29"/>
                    </a:lnTo>
                    <a:lnTo>
                      <a:pt x="544" y="27"/>
                    </a:lnTo>
                    <a:lnTo>
                      <a:pt x="567" y="22"/>
                    </a:lnTo>
                    <a:lnTo>
                      <a:pt x="589" y="17"/>
                    </a:lnTo>
                    <a:lnTo>
                      <a:pt x="613" y="15"/>
                    </a:lnTo>
                    <a:lnTo>
                      <a:pt x="636" y="12"/>
                    </a:lnTo>
                    <a:lnTo>
                      <a:pt x="658" y="10"/>
                    </a:lnTo>
                    <a:lnTo>
                      <a:pt x="681" y="8"/>
                    </a:lnTo>
                    <a:lnTo>
                      <a:pt x="705" y="8"/>
                    </a:lnTo>
                    <a:lnTo>
                      <a:pt x="729" y="5"/>
                    </a:lnTo>
                    <a:lnTo>
                      <a:pt x="753" y="3"/>
                    </a:lnTo>
                    <a:lnTo>
                      <a:pt x="776" y="0"/>
                    </a:lnTo>
                    <a:lnTo>
                      <a:pt x="803" y="0"/>
                    </a:lnTo>
                    <a:lnTo>
                      <a:pt x="826" y="0"/>
                    </a:lnTo>
                    <a:lnTo>
                      <a:pt x="852" y="0"/>
                    </a:lnTo>
                    <a:lnTo>
                      <a:pt x="876" y="0"/>
                    </a:lnTo>
                    <a:lnTo>
                      <a:pt x="902" y="0"/>
                    </a:lnTo>
                    <a:lnTo>
                      <a:pt x="926" y="0"/>
                    </a:lnTo>
                    <a:lnTo>
                      <a:pt x="950" y="0"/>
                    </a:lnTo>
                    <a:lnTo>
                      <a:pt x="976" y="0"/>
                    </a:lnTo>
                    <a:lnTo>
                      <a:pt x="1002" y="3"/>
                    </a:lnTo>
                    <a:lnTo>
                      <a:pt x="1026" y="3"/>
                    </a:lnTo>
                    <a:lnTo>
                      <a:pt x="1052" y="5"/>
                    </a:lnTo>
                    <a:lnTo>
                      <a:pt x="1078" y="8"/>
                    </a:lnTo>
                    <a:lnTo>
                      <a:pt x="1104" y="10"/>
                    </a:lnTo>
                    <a:lnTo>
                      <a:pt x="1128" y="12"/>
                    </a:lnTo>
                    <a:lnTo>
                      <a:pt x="1154" y="15"/>
                    </a:lnTo>
                    <a:lnTo>
                      <a:pt x="1180" y="19"/>
                    </a:lnTo>
                    <a:lnTo>
                      <a:pt x="1206" y="24"/>
                    </a:lnTo>
                    <a:lnTo>
                      <a:pt x="1230" y="27"/>
                    </a:lnTo>
                    <a:lnTo>
                      <a:pt x="1256" y="31"/>
                    </a:lnTo>
                    <a:lnTo>
                      <a:pt x="1282" y="36"/>
                    </a:lnTo>
                    <a:lnTo>
                      <a:pt x="1308" y="41"/>
                    </a:lnTo>
                    <a:lnTo>
                      <a:pt x="1280" y="1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2" name="Freeform 919"/>
              <p:cNvSpPr>
                <a:spLocks noChangeAspect="1"/>
              </p:cNvSpPr>
              <p:nvPr/>
            </p:nvSpPr>
            <p:spPr bwMode="auto">
              <a:xfrm>
                <a:off x="2378" y="303"/>
                <a:ext cx="872" cy="1204"/>
              </a:xfrm>
              <a:custGeom>
                <a:avLst/>
                <a:gdLst>
                  <a:gd name="T0" fmla="*/ 727 w 872"/>
                  <a:gd name="T1" fmla="*/ 449 h 1204"/>
                  <a:gd name="T2" fmla="*/ 682 w 872"/>
                  <a:gd name="T3" fmla="*/ 363 h 1204"/>
                  <a:gd name="T4" fmla="*/ 627 w 872"/>
                  <a:gd name="T5" fmla="*/ 278 h 1204"/>
                  <a:gd name="T6" fmla="*/ 565 w 872"/>
                  <a:gd name="T7" fmla="*/ 197 h 1204"/>
                  <a:gd name="T8" fmla="*/ 496 w 872"/>
                  <a:gd name="T9" fmla="*/ 124 h 1204"/>
                  <a:gd name="T10" fmla="*/ 420 w 872"/>
                  <a:gd name="T11" fmla="*/ 67 h 1204"/>
                  <a:gd name="T12" fmla="*/ 340 w 872"/>
                  <a:gd name="T13" fmla="*/ 26 h 1204"/>
                  <a:gd name="T14" fmla="*/ 257 w 872"/>
                  <a:gd name="T15" fmla="*/ 2 h 1204"/>
                  <a:gd name="T16" fmla="*/ 171 w 872"/>
                  <a:gd name="T17" fmla="*/ 7 h 1204"/>
                  <a:gd name="T18" fmla="*/ 97 w 872"/>
                  <a:gd name="T19" fmla="*/ 36 h 1204"/>
                  <a:gd name="T20" fmla="*/ 55 w 872"/>
                  <a:gd name="T21" fmla="*/ 76 h 1204"/>
                  <a:gd name="T22" fmla="*/ 26 w 872"/>
                  <a:gd name="T23" fmla="*/ 133 h 1204"/>
                  <a:gd name="T24" fmla="*/ 7 w 872"/>
                  <a:gd name="T25" fmla="*/ 202 h 1204"/>
                  <a:gd name="T26" fmla="*/ 0 w 872"/>
                  <a:gd name="T27" fmla="*/ 280 h 1204"/>
                  <a:gd name="T28" fmla="*/ 7 w 872"/>
                  <a:gd name="T29" fmla="*/ 387 h 1204"/>
                  <a:gd name="T30" fmla="*/ 29 w 872"/>
                  <a:gd name="T31" fmla="*/ 499 h 1204"/>
                  <a:gd name="T32" fmla="*/ 64 w 872"/>
                  <a:gd name="T33" fmla="*/ 620 h 1204"/>
                  <a:gd name="T34" fmla="*/ 114 w 872"/>
                  <a:gd name="T35" fmla="*/ 743 h 1204"/>
                  <a:gd name="T36" fmla="*/ 178 w 872"/>
                  <a:gd name="T37" fmla="*/ 865 h 1204"/>
                  <a:gd name="T38" fmla="*/ 257 w 872"/>
                  <a:gd name="T39" fmla="*/ 976 h 1204"/>
                  <a:gd name="T40" fmla="*/ 347 w 872"/>
                  <a:gd name="T41" fmla="*/ 1081 h 1204"/>
                  <a:gd name="T42" fmla="*/ 451 w 872"/>
                  <a:gd name="T43" fmla="*/ 1171 h 1204"/>
                  <a:gd name="T44" fmla="*/ 556 w 872"/>
                  <a:gd name="T45" fmla="*/ 1029 h 1204"/>
                  <a:gd name="T46" fmla="*/ 477 w 872"/>
                  <a:gd name="T47" fmla="*/ 964 h 1204"/>
                  <a:gd name="T48" fmla="*/ 409 w 872"/>
                  <a:gd name="T49" fmla="*/ 888 h 1204"/>
                  <a:gd name="T50" fmla="*/ 349 w 872"/>
                  <a:gd name="T51" fmla="*/ 808 h 1204"/>
                  <a:gd name="T52" fmla="*/ 297 w 872"/>
                  <a:gd name="T53" fmla="*/ 717 h 1204"/>
                  <a:gd name="T54" fmla="*/ 254 w 872"/>
                  <a:gd name="T55" fmla="*/ 629 h 1204"/>
                  <a:gd name="T56" fmla="*/ 221 w 872"/>
                  <a:gd name="T57" fmla="*/ 537 h 1204"/>
                  <a:gd name="T58" fmla="*/ 197 w 872"/>
                  <a:gd name="T59" fmla="*/ 454 h 1204"/>
                  <a:gd name="T60" fmla="*/ 181 w 872"/>
                  <a:gd name="T61" fmla="*/ 373 h 1204"/>
                  <a:gd name="T62" fmla="*/ 176 w 872"/>
                  <a:gd name="T63" fmla="*/ 304 h 1204"/>
                  <a:gd name="T64" fmla="*/ 176 w 872"/>
                  <a:gd name="T65" fmla="*/ 247 h 1204"/>
                  <a:gd name="T66" fmla="*/ 190 w 872"/>
                  <a:gd name="T67" fmla="*/ 192 h 1204"/>
                  <a:gd name="T68" fmla="*/ 257 w 872"/>
                  <a:gd name="T69" fmla="*/ 178 h 1204"/>
                  <a:gd name="T70" fmla="*/ 309 w 872"/>
                  <a:gd name="T71" fmla="*/ 202 h 1204"/>
                  <a:gd name="T72" fmla="*/ 356 w 872"/>
                  <a:gd name="T73" fmla="*/ 235 h 1204"/>
                  <a:gd name="T74" fmla="*/ 406 w 872"/>
                  <a:gd name="T75" fmla="*/ 280 h 1204"/>
                  <a:gd name="T76" fmla="*/ 454 w 872"/>
                  <a:gd name="T77" fmla="*/ 333 h 1204"/>
                  <a:gd name="T78" fmla="*/ 499 w 872"/>
                  <a:gd name="T79" fmla="*/ 394 h 1204"/>
                  <a:gd name="T80" fmla="*/ 539 w 872"/>
                  <a:gd name="T81" fmla="*/ 463 h 1204"/>
                  <a:gd name="T82" fmla="*/ 575 w 872"/>
                  <a:gd name="T83" fmla="*/ 537 h 1204"/>
                  <a:gd name="T84" fmla="*/ 606 w 872"/>
                  <a:gd name="T85" fmla="*/ 613 h 1204"/>
                  <a:gd name="T86" fmla="*/ 625 w 872"/>
                  <a:gd name="T87" fmla="*/ 689 h 1204"/>
                  <a:gd name="T88" fmla="*/ 646 w 872"/>
                  <a:gd name="T89" fmla="*/ 765 h 1204"/>
                  <a:gd name="T90" fmla="*/ 663 w 872"/>
                  <a:gd name="T91" fmla="*/ 836 h 1204"/>
                  <a:gd name="T92" fmla="*/ 674 w 872"/>
                  <a:gd name="T93" fmla="*/ 900 h 1204"/>
                  <a:gd name="T94" fmla="*/ 684 w 872"/>
                  <a:gd name="T95" fmla="*/ 957 h 1204"/>
                  <a:gd name="T96" fmla="*/ 693 w 872"/>
                  <a:gd name="T97" fmla="*/ 1031 h 1204"/>
                  <a:gd name="T98" fmla="*/ 869 w 872"/>
                  <a:gd name="T99" fmla="*/ 1052 h 1204"/>
                  <a:gd name="T100" fmla="*/ 864 w 872"/>
                  <a:gd name="T101" fmla="*/ 1002 h 1204"/>
                  <a:gd name="T102" fmla="*/ 855 w 872"/>
                  <a:gd name="T103" fmla="*/ 938 h 1204"/>
                  <a:gd name="T104" fmla="*/ 848 w 872"/>
                  <a:gd name="T105" fmla="*/ 879 h 1204"/>
                  <a:gd name="T106" fmla="*/ 831 w 872"/>
                  <a:gd name="T107" fmla="*/ 808 h 1204"/>
                  <a:gd name="T108" fmla="*/ 817 w 872"/>
                  <a:gd name="T109" fmla="*/ 732 h 1204"/>
                  <a:gd name="T110" fmla="*/ 796 w 872"/>
                  <a:gd name="T111" fmla="*/ 651 h 1204"/>
                  <a:gd name="T112" fmla="*/ 772 w 872"/>
                  <a:gd name="T113" fmla="*/ 570 h 120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72"/>
                  <a:gd name="T172" fmla="*/ 0 h 1204"/>
                  <a:gd name="T173" fmla="*/ 872 w 872"/>
                  <a:gd name="T174" fmla="*/ 1204 h 120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72" h="1204">
                    <a:moveTo>
                      <a:pt x="758" y="525"/>
                    </a:moveTo>
                    <a:lnTo>
                      <a:pt x="753" y="511"/>
                    </a:lnTo>
                    <a:lnTo>
                      <a:pt x="748" y="499"/>
                    </a:lnTo>
                    <a:lnTo>
                      <a:pt x="743" y="487"/>
                    </a:lnTo>
                    <a:lnTo>
                      <a:pt x="736" y="475"/>
                    </a:lnTo>
                    <a:lnTo>
                      <a:pt x="731" y="461"/>
                    </a:lnTo>
                    <a:lnTo>
                      <a:pt x="727" y="449"/>
                    </a:lnTo>
                    <a:lnTo>
                      <a:pt x="720" y="437"/>
                    </a:lnTo>
                    <a:lnTo>
                      <a:pt x="715" y="425"/>
                    </a:lnTo>
                    <a:lnTo>
                      <a:pt x="708" y="411"/>
                    </a:lnTo>
                    <a:lnTo>
                      <a:pt x="701" y="399"/>
                    </a:lnTo>
                    <a:lnTo>
                      <a:pt x="696" y="387"/>
                    </a:lnTo>
                    <a:lnTo>
                      <a:pt x="689" y="375"/>
                    </a:lnTo>
                    <a:lnTo>
                      <a:pt x="682" y="363"/>
                    </a:lnTo>
                    <a:lnTo>
                      <a:pt x="674" y="352"/>
                    </a:lnTo>
                    <a:lnTo>
                      <a:pt x="667" y="340"/>
                    </a:lnTo>
                    <a:lnTo>
                      <a:pt x="660" y="328"/>
                    </a:lnTo>
                    <a:lnTo>
                      <a:pt x="651" y="314"/>
                    </a:lnTo>
                    <a:lnTo>
                      <a:pt x="644" y="302"/>
                    </a:lnTo>
                    <a:lnTo>
                      <a:pt x="634" y="290"/>
                    </a:lnTo>
                    <a:lnTo>
                      <a:pt x="627" y="278"/>
                    </a:lnTo>
                    <a:lnTo>
                      <a:pt x="617" y="266"/>
                    </a:lnTo>
                    <a:lnTo>
                      <a:pt x="610" y="252"/>
                    </a:lnTo>
                    <a:lnTo>
                      <a:pt x="601" y="242"/>
                    </a:lnTo>
                    <a:lnTo>
                      <a:pt x="594" y="230"/>
                    </a:lnTo>
                    <a:lnTo>
                      <a:pt x="584" y="219"/>
                    </a:lnTo>
                    <a:lnTo>
                      <a:pt x="575" y="207"/>
                    </a:lnTo>
                    <a:lnTo>
                      <a:pt x="565" y="197"/>
                    </a:lnTo>
                    <a:lnTo>
                      <a:pt x="556" y="185"/>
                    </a:lnTo>
                    <a:lnTo>
                      <a:pt x="546" y="173"/>
                    </a:lnTo>
                    <a:lnTo>
                      <a:pt x="537" y="164"/>
                    </a:lnTo>
                    <a:lnTo>
                      <a:pt x="527" y="154"/>
                    </a:lnTo>
                    <a:lnTo>
                      <a:pt x="518" y="145"/>
                    </a:lnTo>
                    <a:lnTo>
                      <a:pt x="506" y="135"/>
                    </a:lnTo>
                    <a:lnTo>
                      <a:pt x="496" y="124"/>
                    </a:lnTo>
                    <a:lnTo>
                      <a:pt x="485" y="114"/>
                    </a:lnTo>
                    <a:lnTo>
                      <a:pt x="475" y="107"/>
                    </a:lnTo>
                    <a:lnTo>
                      <a:pt x="463" y="97"/>
                    </a:lnTo>
                    <a:lnTo>
                      <a:pt x="454" y="88"/>
                    </a:lnTo>
                    <a:lnTo>
                      <a:pt x="442" y="81"/>
                    </a:lnTo>
                    <a:lnTo>
                      <a:pt x="432" y="74"/>
                    </a:lnTo>
                    <a:lnTo>
                      <a:pt x="420" y="67"/>
                    </a:lnTo>
                    <a:lnTo>
                      <a:pt x="409" y="59"/>
                    </a:lnTo>
                    <a:lnTo>
                      <a:pt x="397" y="50"/>
                    </a:lnTo>
                    <a:lnTo>
                      <a:pt x="385" y="45"/>
                    </a:lnTo>
                    <a:lnTo>
                      <a:pt x="373" y="38"/>
                    </a:lnTo>
                    <a:lnTo>
                      <a:pt x="361" y="33"/>
                    </a:lnTo>
                    <a:lnTo>
                      <a:pt x="352" y="29"/>
                    </a:lnTo>
                    <a:lnTo>
                      <a:pt x="340" y="26"/>
                    </a:lnTo>
                    <a:lnTo>
                      <a:pt x="328" y="19"/>
                    </a:lnTo>
                    <a:lnTo>
                      <a:pt x="316" y="14"/>
                    </a:lnTo>
                    <a:lnTo>
                      <a:pt x="302" y="12"/>
                    </a:lnTo>
                    <a:lnTo>
                      <a:pt x="292" y="10"/>
                    </a:lnTo>
                    <a:lnTo>
                      <a:pt x="278" y="5"/>
                    </a:lnTo>
                    <a:lnTo>
                      <a:pt x="268" y="5"/>
                    </a:lnTo>
                    <a:lnTo>
                      <a:pt x="257" y="2"/>
                    </a:lnTo>
                    <a:lnTo>
                      <a:pt x="245" y="2"/>
                    </a:lnTo>
                    <a:lnTo>
                      <a:pt x="233" y="0"/>
                    </a:lnTo>
                    <a:lnTo>
                      <a:pt x="219" y="0"/>
                    </a:lnTo>
                    <a:lnTo>
                      <a:pt x="207" y="0"/>
                    </a:lnTo>
                    <a:lnTo>
                      <a:pt x="195" y="2"/>
                    </a:lnTo>
                    <a:lnTo>
                      <a:pt x="183" y="5"/>
                    </a:lnTo>
                    <a:lnTo>
                      <a:pt x="171" y="7"/>
                    </a:lnTo>
                    <a:lnTo>
                      <a:pt x="159" y="10"/>
                    </a:lnTo>
                    <a:lnTo>
                      <a:pt x="147" y="14"/>
                    </a:lnTo>
                    <a:lnTo>
                      <a:pt x="138" y="14"/>
                    </a:lnTo>
                    <a:lnTo>
                      <a:pt x="128" y="19"/>
                    </a:lnTo>
                    <a:lnTo>
                      <a:pt x="119" y="21"/>
                    </a:lnTo>
                    <a:lnTo>
                      <a:pt x="109" y="31"/>
                    </a:lnTo>
                    <a:lnTo>
                      <a:pt x="97" y="36"/>
                    </a:lnTo>
                    <a:lnTo>
                      <a:pt x="86" y="45"/>
                    </a:lnTo>
                    <a:lnTo>
                      <a:pt x="81" y="48"/>
                    </a:lnTo>
                    <a:lnTo>
                      <a:pt x="76" y="55"/>
                    </a:lnTo>
                    <a:lnTo>
                      <a:pt x="71" y="59"/>
                    </a:lnTo>
                    <a:lnTo>
                      <a:pt x="67" y="64"/>
                    </a:lnTo>
                    <a:lnTo>
                      <a:pt x="59" y="69"/>
                    </a:lnTo>
                    <a:lnTo>
                      <a:pt x="55" y="76"/>
                    </a:lnTo>
                    <a:lnTo>
                      <a:pt x="50" y="83"/>
                    </a:lnTo>
                    <a:lnTo>
                      <a:pt x="45" y="90"/>
                    </a:lnTo>
                    <a:lnTo>
                      <a:pt x="40" y="97"/>
                    </a:lnTo>
                    <a:lnTo>
                      <a:pt x="36" y="107"/>
                    </a:lnTo>
                    <a:lnTo>
                      <a:pt x="33" y="114"/>
                    </a:lnTo>
                    <a:lnTo>
                      <a:pt x="29" y="124"/>
                    </a:lnTo>
                    <a:lnTo>
                      <a:pt x="26" y="133"/>
                    </a:lnTo>
                    <a:lnTo>
                      <a:pt x="22" y="143"/>
                    </a:lnTo>
                    <a:lnTo>
                      <a:pt x="19" y="154"/>
                    </a:lnTo>
                    <a:lnTo>
                      <a:pt x="14" y="166"/>
                    </a:lnTo>
                    <a:lnTo>
                      <a:pt x="12" y="176"/>
                    </a:lnTo>
                    <a:lnTo>
                      <a:pt x="10" y="190"/>
                    </a:lnTo>
                    <a:lnTo>
                      <a:pt x="7" y="195"/>
                    </a:lnTo>
                    <a:lnTo>
                      <a:pt x="7" y="202"/>
                    </a:lnTo>
                    <a:lnTo>
                      <a:pt x="7" y="209"/>
                    </a:lnTo>
                    <a:lnTo>
                      <a:pt x="7" y="216"/>
                    </a:lnTo>
                    <a:lnTo>
                      <a:pt x="5" y="228"/>
                    </a:lnTo>
                    <a:lnTo>
                      <a:pt x="3" y="242"/>
                    </a:lnTo>
                    <a:lnTo>
                      <a:pt x="3" y="254"/>
                    </a:lnTo>
                    <a:lnTo>
                      <a:pt x="3" y="268"/>
                    </a:lnTo>
                    <a:lnTo>
                      <a:pt x="0" y="280"/>
                    </a:lnTo>
                    <a:lnTo>
                      <a:pt x="0" y="295"/>
                    </a:lnTo>
                    <a:lnTo>
                      <a:pt x="3" y="311"/>
                    </a:lnTo>
                    <a:lnTo>
                      <a:pt x="3" y="325"/>
                    </a:lnTo>
                    <a:lnTo>
                      <a:pt x="3" y="340"/>
                    </a:lnTo>
                    <a:lnTo>
                      <a:pt x="3" y="354"/>
                    </a:lnTo>
                    <a:lnTo>
                      <a:pt x="5" y="371"/>
                    </a:lnTo>
                    <a:lnTo>
                      <a:pt x="7" y="387"/>
                    </a:lnTo>
                    <a:lnTo>
                      <a:pt x="7" y="401"/>
                    </a:lnTo>
                    <a:lnTo>
                      <a:pt x="10" y="418"/>
                    </a:lnTo>
                    <a:lnTo>
                      <a:pt x="14" y="432"/>
                    </a:lnTo>
                    <a:lnTo>
                      <a:pt x="19" y="451"/>
                    </a:lnTo>
                    <a:lnTo>
                      <a:pt x="22" y="466"/>
                    </a:lnTo>
                    <a:lnTo>
                      <a:pt x="24" y="482"/>
                    </a:lnTo>
                    <a:lnTo>
                      <a:pt x="29" y="499"/>
                    </a:lnTo>
                    <a:lnTo>
                      <a:pt x="33" y="515"/>
                    </a:lnTo>
                    <a:lnTo>
                      <a:pt x="36" y="532"/>
                    </a:lnTo>
                    <a:lnTo>
                      <a:pt x="43" y="551"/>
                    </a:lnTo>
                    <a:lnTo>
                      <a:pt x="48" y="568"/>
                    </a:lnTo>
                    <a:lnTo>
                      <a:pt x="52" y="587"/>
                    </a:lnTo>
                    <a:lnTo>
                      <a:pt x="57" y="603"/>
                    </a:lnTo>
                    <a:lnTo>
                      <a:pt x="64" y="620"/>
                    </a:lnTo>
                    <a:lnTo>
                      <a:pt x="71" y="637"/>
                    </a:lnTo>
                    <a:lnTo>
                      <a:pt x="78" y="656"/>
                    </a:lnTo>
                    <a:lnTo>
                      <a:pt x="83" y="675"/>
                    </a:lnTo>
                    <a:lnTo>
                      <a:pt x="90" y="691"/>
                    </a:lnTo>
                    <a:lnTo>
                      <a:pt x="100" y="708"/>
                    </a:lnTo>
                    <a:lnTo>
                      <a:pt x="107" y="727"/>
                    </a:lnTo>
                    <a:lnTo>
                      <a:pt x="114" y="743"/>
                    </a:lnTo>
                    <a:lnTo>
                      <a:pt x="121" y="760"/>
                    </a:lnTo>
                    <a:lnTo>
                      <a:pt x="131" y="779"/>
                    </a:lnTo>
                    <a:lnTo>
                      <a:pt x="140" y="796"/>
                    </a:lnTo>
                    <a:lnTo>
                      <a:pt x="147" y="812"/>
                    </a:lnTo>
                    <a:lnTo>
                      <a:pt x="157" y="829"/>
                    </a:lnTo>
                    <a:lnTo>
                      <a:pt x="166" y="846"/>
                    </a:lnTo>
                    <a:lnTo>
                      <a:pt x="178" y="865"/>
                    </a:lnTo>
                    <a:lnTo>
                      <a:pt x="188" y="881"/>
                    </a:lnTo>
                    <a:lnTo>
                      <a:pt x="197" y="896"/>
                    </a:lnTo>
                    <a:lnTo>
                      <a:pt x="209" y="912"/>
                    </a:lnTo>
                    <a:lnTo>
                      <a:pt x="221" y="931"/>
                    </a:lnTo>
                    <a:lnTo>
                      <a:pt x="233" y="945"/>
                    </a:lnTo>
                    <a:lnTo>
                      <a:pt x="242" y="962"/>
                    </a:lnTo>
                    <a:lnTo>
                      <a:pt x="257" y="976"/>
                    </a:lnTo>
                    <a:lnTo>
                      <a:pt x="268" y="993"/>
                    </a:lnTo>
                    <a:lnTo>
                      <a:pt x="280" y="1007"/>
                    </a:lnTo>
                    <a:lnTo>
                      <a:pt x="292" y="1021"/>
                    </a:lnTo>
                    <a:lnTo>
                      <a:pt x="304" y="1038"/>
                    </a:lnTo>
                    <a:lnTo>
                      <a:pt x="321" y="1052"/>
                    </a:lnTo>
                    <a:lnTo>
                      <a:pt x="333" y="1067"/>
                    </a:lnTo>
                    <a:lnTo>
                      <a:pt x="347" y="1081"/>
                    </a:lnTo>
                    <a:lnTo>
                      <a:pt x="361" y="1095"/>
                    </a:lnTo>
                    <a:lnTo>
                      <a:pt x="375" y="1107"/>
                    </a:lnTo>
                    <a:lnTo>
                      <a:pt x="390" y="1121"/>
                    </a:lnTo>
                    <a:lnTo>
                      <a:pt x="406" y="1133"/>
                    </a:lnTo>
                    <a:lnTo>
                      <a:pt x="420" y="1145"/>
                    </a:lnTo>
                    <a:lnTo>
                      <a:pt x="437" y="1159"/>
                    </a:lnTo>
                    <a:lnTo>
                      <a:pt x="451" y="1171"/>
                    </a:lnTo>
                    <a:lnTo>
                      <a:pt x="468" y="1181"/>
                    </a:lnTo>
                    <a:lnTo>
                      <a:pt x="485" y="1192"/>
                    </a:lnTo>
                    <a:lnTo>
                      <a:pt x="504" y="1204"/>
                    </a:lnTo>
                    <a:lnTo>
                      <a:pt x="594" y="1057"/>
                    </a:lnTo>
                    <a:lnTo>
                      <a:pt x="579" y="1048"/>
                    </a:lnTo>
                    <a:lnTo>
                      <a:pt x="568" y="1038"/>
                    </a:lnTo>
                    <a:lnTo>
                      <a:pt x="556" y="1029"/>
                    </a:lnTo>
                    <a:lnTo>
                      <a:pt x="544" y="1021"/>
                    </a:lnTo>
                    <a:lnTo>
                      <a:pt x="532" y="1012"/>
                    </a:lnTo>
                    <a:lnTo>
                      <a:pt x="520" y="1002"/>
                    </a:lnTo>
                    <a:lnTo>
                      <a:pt x="511" y="995"/>
                    </a:lnTo>
                    <a:lnTo>
                      <a:pt x="501" y="986"/>
                    </a:lnTo>
                    <a:lnTo>
                      <a:pt x="489" y="974"/>
                    </a:lnTo>
                    <a:lnTo>
                      <a:pt x="477" y="964"/>
                    </a:lnTo>
                    <a:lnTo>
                      <a:pt x="466" y="955"/>
                    </a:lnTo>
                    <a:lnTo>
                      <a:pt x="456" y="945"/>
                    </a:lnTo>
                    <a:lnTo>
                      <a:pt x="447" y="934"/>
                    </a:lnTo>
                    <a:lnTo>
                      <a:pt x="437" y="922"/>
                    </a:lnTo>
                    <a:lnTo>
                      <a:pt x="428" y="912"/>
                    </a:lnTo>
                    <a:lnTo>
                      <a:pt x="418" y="903"/>
                    </a:lnTo>
                    <a:lnTo>
                      <a:pt x="409" y="888"/>
                    </a:lnTo>
                    <a:lnTo>
                      <a:pt x="399" y="877"/>
                    </a:lnTo>
                    <a:lnTo>
                      <a:pt x="390" y="865"/>
                    </a:lnTo>
                    <a:lnTo>
                      <a:pt x="380" y="855"/>
                    </a:lnTo>
                    <a:lnTo>
                      <a:pt x="373" y="841"/>
                    </a:lnTo>
                    <a:lnTo>
                      <a:pt x="363" y="831"/>
                    </a:lnTo>
                    <a:lnTo>
                      <a:pt x="356" y="817"/>
                    </a:lnTo>
                    <a:lnTo>
                      <a:pt x="349" y="808"/>
                    </a:lnTo>
                    <a:lnTo>
                      <a:pt x="340" y="793"/>
                    </a:lnTo>
                    <a:lnTo>
                      <a:pt x="333" y="781"/>
                    </a:lnTo>
                    <a:lnTo>
                      <a:pt x="325" y="767"/>
                    </a:lnTo>
                    <a:lnTo>
                      <a:pt x="318" y="758"/>
                    </a:lnTo>
                    <a:lnTo>
                      <a:pt x="311" y="743"/>
                    </a:lnTo>
                    <a:lnTo>
                      <a:pt x="304" y="732"/>
                    </a:lnTo>
                    <a:lnTo>
                      <a:pt x="297" y="717"/>
                    </a:lnTo>
                    <a:lnTo>
                      <a:pt x="292" y="708"/>
                    </a:lnTo>
                    <a:lnTo>
                      <a:pt x="285" y="694"/>
                    </a:lnTo>
                    <a:lnTo>
                      <a:pt x="278" y="682"/>
                    </a:lnTo>
                    <a:lnTo>
                      <a:pt x="271" y="667"/>
                    </a:lnTo>
                    <a:lnTo>
                      <a:pt x="266" y="656"/>
                    </a:lnTo>
                    <a:lnTo>
                      <a:pt x="259" y="641"/>
                    </a:lnTo>
                    <a:lnTo>
                      <a:pt x="254" y="629"/>
                    </a:lnTo>
                    <a:lnTo>
                      <a:pt x="249" y="615"/>
                    </a:lnTo>
                    <a:lnTo>
                      <a:pt x="245" y="603"/>
                    </a:lnTo>
                    <a:lnTo>
                      <a:pt x="240" y="589"/>
                    </a:lnTo>
                    <a:lnTo>
                      <a:pt x="235" y="577"/>
                    </a:lnTo>
                    <a:lnTo>
                      <a:pt x="230" y="563"/>
                    </a:lnTo>
                    <a:lnTo>
                      <a:pt x="226" y="551"/>
                    </a:lnTo>
                    <a:lnTo>
                      <a:pt x="221" y="537"/>
                    </a:lnTo>
                    <a:lnTo>
                      <a:pt x="219" y="525"/>
                    </a:lnTo>
                    <a:lnTo>
                      <a:pt x="214" y="513"/>
                    </a:lnTo>
                    <a:lnTo>
                      <a:pt x="211" y="501"/>
                    </a:lnTo>
                    <a:lnTo>
                      <a:pt x="207" y="489"/>
                    </a:lnTo>
                    <a:lnTo>
                      <a:pt x="202" y="477"/>
                    </a:lnTo>
                    <a:lnTo>
                      <a:pt x="200" y="466"/>
                    </a:lnTo>
                    <a:lnTo>
                      <a:pt x="197" y="454"/>
                    </a:lnTo>
                    <a:lnTo>
                      <a:pt x="192" y="439"/>
                    </a:lnTo>
                    <a:lnTo>
                      <a:pt x="192" y="430"/>
                    </a:lnTo>
                    <a:lnTo>
                      <a:pt x="190" y="418"/>
                    </a:lnTo>
                    <a:lnTo>
                      <a:pt x="188" y="406"/>
                    </a:lnTo>
                    <a:lnTo>
                      <a:pt x="185" y="397"/>
                    </a:lnTo>
                    <a:lnTo>
                      <a:pt x="183" y="385"/>
                    </a:lnTo>
                    <a:lnTo>
                      <a:pt x="181" y="373"/>
                    </a:lnTo>
                    <a:lnTo>
                      <a:pt x="181" y="363"/>
                    </a:lnTo>
                    <a:lnTo>
                      <a:pt x="181" y="352"/>
                    </a:lnTo>
                    <a:lnTo>
                      <a:pt x="178" y="342"/>
                    </a:lnTo>
                    <a:lnTo>
                      <a:pt x="178" y="333"/>
                    </a:lnTo>
                    <a:lnTo>
                      <a:pt x="178" y="323"/>
                    </a:lnTo>
                    <a:lnTo>
                      <a:pt x="178" y="314"/>
                    </a:lnTo>
                    <a:lnTo>
                      <a:pt x="176" y="304"/>
                    </a:lnTo>
                    <a:lnTo>
                      <a:pt x="176" y="297"/>
                    </a:lnTo>
                    <a:lnTo>
                      <a:pt x="176" y="290"/>
                    </a:lnTo>
                    <a:lnTo>
                      <a:pt x="176" y="280"/>
                    </a:lnTo>
                    <a:lnTo>
                      <a:pt x="176" y="273"/>
                    </a:lnTo>
                    <a:lnTo>
                      <a:pt x="176" y="266"/>
                    </a:lnTo>
                    <a:lnTo>
                      <a:pt x="176" y="261"/>
                    </a:lnTo>
                    <a:lnTo>
                      <a:pt x="176" y="247"/>
                    </a:lnTo>
                    <a:lnTo>
                      <a:pt x="178" y="238"/>
                    </a:lnTo>
                    <a:lnTo>
                      <a:pt x="181" y="226"/>
                    </a:lnTo>
                    <a:lnTo>
                      <a:pt x="183" y="219"/>
                    </a:lnTo>
                    <a:lnTo>
                      <a:pt x="183" y="209"/>
                    </a:lnTo>
                    <a:lnTo>
                      <a:pt x="185" y="202"/>
                    </a:lnTo>
                    <a:lnTo>
                      <a:pt x="188" y="195"/>
                    </a:lnTo>
                    <a:lnTo>
                      <a:pt x="190" y="192"/>
                    </a:lnTo>
                    <a:lnTo>
                      <a:pt x="192" y="185"/>
                    </a:lnTo>
                    <a:lnTo>
                      <a:pt x="197" y="181"/>
                    </a:lnTo>
                    <a:lnTo>
                      <a:pt x="209" y="176"/>
                    </a:lnTo>
                    <a:lnTo>
                      <a:pt x="219" y="176"/>
                    </a:lnTo>
                    <a:lnTo>
                      <a:pt x="233" y="176"/>
                    </a:lnTo>
                    <a:lnTo>
                      <a:pt x="245" y="178"/>
                    </a:lnTo>
                    <a:lnTo>
                      <a:pt x="257" y="178"/>
                    </a:lnTo>
                    <a:lnTo>
                      <a:pt x="268" y="185"/>
                    </a:lnTo>
                    <a:lnTo>
                      <a:pt x="276" y="185"/>
                    </a:lnTo>
                    <a:lnTo>
                      <a:pt x="280" y="190"/>
                    </a:lnTo>
                    <a:lnTo>
                      <a:pt x="290" y="192"/>
                    </a:lnTo>
                    <a:lnTo>
                      <a:pt x="297" y="197"/>
                    </a:lnTo>
                    <a:lnTo>
                      <a:pt x="302" y="200"/>
                    </a:lnTo>
                    <a:lnTo>
                      <a:pt x="309" y="202"/>
                    </a:lnTo>
                    <a:lnTo>
                      <a:pt x="316" y="207"/>
                    </a:lnTo>
                    <a:lnTo>
                      <a:pt x="323" y="211"/>
                    </a:lnTo>
                    <a:lnTo>
                      <a:pt x="328" y="216"/>
                    </a:lnTo>
                    <a:lnTo>
                      <a:pt x="337" y="221"/>
                    </a:lnTo>
                    <a:lnTo>
                      <a:pt x="344" y="226"/>
                    </a:lnTo>
                    <a:lnTo>
                      <a:pt x="352" y="230"/>
                    </a:lnTo>
                    <a:lnTo>
                      <a:pt x="356" y="235"/>
                    </a:lnTo>
                    <a:lnTo>
                      <a:pt x="366" y="242"/>
                    </a:lnTo>
                    <a:lnTo>
                      <a:pt x="371" y="247"/>
                    </a:lnTo>
                    <a:lnTo>
                      <a:pt x="378" y="254"/>
                    </a:lnTo>
                    <a:lnTo>
                      <a:pt x="385" y="261"/>
                    </a:lnTo>
                    <a:lnTo>
                      <a:pt x="392" y="266"/>
                    </a:lnTo>
                    <a:lnTo>
                      <a:pt x="399" y="273"/>
                    </a:lnTo>
                    <a:lnTo>
                      <a:pt x="406" y="280"/>
                    </a:lnTo>
                    <a:lnTo>
                      <a:pt x="413" y="287"/>
                    </a:lnTo>
                    <a:lnTo>
                      <a:pt x="420" y="295"/>
                    </a:lnTo>
                    <a:lnTo>
                      <a:pt x="428" y="302"/>
                    </a:lnTo>
                    <a:lnTo>
                      <a:pt x="435" y="311"/>
                    </a:lnTo>
                    <a:lnTo>
                      <a:pt x="439" y="318"/>
                    </a:lnTo>
                    <a:lnTo>
                      <a:pt x="447" y="325"/>
                    </a:lnTo>
                    <a:lnTo>
                      <a:pt x="454" y="333"/>
                    </a:lnTo>
                    <a:lnTo>
                      <a:pt x="461" y="342"/>
                    </a:lnTo>
                    <a:lnTo>
                      <a:pt x="468" y="349"/>
                    </a:lnTo>
                    <a:lnTo>
                      <a:pt x="475" y="359"/>
                    </a:lnTo>
                    <a:lnTo>
                      <a:pt x="480" y="368"/>
                    </a:lnTo>
                    <a:lnTo>
                      <a:pt x="487" y="375"/>
                    </a:lnTo>
                    <a:lnTo>
                      <a:pt x="492" y="385"/>
                    </a:lnTo>
                    <a:lnTo>
                      <a:pt x="499" y="394"/>
                    </a:lnTo>
                    <a:lnTo>
                      <a:pt x="506" y="404"/>
                    </a:lnTo>
                    <a:lnTo>
                      <a:pt x="513" y="416"/>
                    </a:lnTo>
                    <a:lnTo>
                      <a:pt x="518" y="423"/>
                    </a:lnTo>
                    <a:lnTo>
                      <a:pt x="525" y="432"/>
                    </a:lnTo>
                    <a:lnTo>
                      <a:pt x="530" y="444"/>
                    </a:lnTo>
                    <a:lnTo>
                      <a:pt x="534" y="454"/>
                    </a:lnTo>
                    <a:lnTo>
                      <a:pt x="539" y="463"/>
                    </a:lnTo>
                    <a:lnTo>
                      <a:pt x="546" y="473"/>
                    </a:lnTo>
                    <a:lnTo>
                      <a:pt x="551" y="485"/>
                    </a:lnTo>
                    <a:lnTo>
                      <a:pt x="558" y="496"/>
                    </a:lnTo>
                    <a:lnTo>
                      <a:pt x="560" y="506"/>
                    </a:lnTo>
                    <a:lnTo>
                      <a:pt x="565" y="515"/>
                    </a:lnTo>
                    <a:lnTo>
                      <a:pt x="570" y="527"/>
                    </a:lnTo>
                    <a:lnTo>
                      <a:pt x="575" y="537"/>
                    </a:lnTo>
                    <a:lnTo>
                      <a:pt x="579" y="549"/>
                    </a:lnTo>
                    <a:lnTo>
                      <a:pt x="584" y="561"/>
                    </a:lnTo>
                    <a:lnTo>
                      <a:pt x="589" y="572"/>
                    </a:lnTo>
                    <a:lnTo>
                      <a:pt x="594" y="582"/>
                    </a:lnTo>
                    <a:lnTo>
                      <a:pt x="596" y="591"/>
                    </a:lnTo>
                    <a:lnTo>
                      <a:pt x="601" y="603"/>
                    </a:lnTo>
                    <a:lnTo>
                      <a:pt x="606" y="613"/>
                    </a:lnTo>
                    <a:lnTo>
                      <a:pt x="608" y="625"/>
                    </a:lnTo>
                    <a:lnTo>
                      <a:pt x="610" y="634"/>
                    </a:lnTo>
                    <a:lnTo>
                      <a:pt x="615" y="646"/>
                    </a:lnTo>
                    <a:lnTo>
                      <a:pt x="617" y="658"/>
                    </a:lnTo>
                    <a:lnTo>
                      <a:pt x="620" y="667"/>
                    </a:lnTo>
                    <a:lnTo>
                      <a:pt x="622" y="679"/>
                    </a:lnTo>
                    <a:lnTo>
                      <a:pt x="625" y="689"/>
                    </a:lnTo>
                    <a:lnTo>
                      <a:pt x="627" y="701"/>
                    </a:lnTo>
                    <a:lnTo>
                      <a:pt x="632" y="710"/>
                    </a:lnTo>
                    <a:lnTo>
                      <a:pt x="634" y="720"/>
                    </a:lnTo>
                    <a:lnTo>
                      <a:pt x="639" y="732"/>
                    </a:lnTo>
                    <a:lnTo>
                      <a:pt x="641" y="743"/>
                    </a:lnTo>
                    <a:lnTo>
                      <a:pt x="644" y="755"/>
                    </a:lnTo>
                    <a:lnTo>
                      <a:pt x="646" y="765"/>
                    </a:lnTo>
                    <a:lnTo>
                      <a:pt x="648" y="774"/>
                    </a:lnTo>
                    <a:lnTo>
                      <a:pt x="651" y="784"/>
                    </a:lnTo>
                    <a:lnTo>
                      <a:pt x="653" y="793"/>
                    </a:lnTo>
                    <a:lnTo>
                      <a:pt x="653" y="805"/>
                    </a:lnTo>
                    <a:lnTo>
                      <a:pt x="655" y="815"/>
                    </a:lnTo>
                    <a:lnTo>
                      <a:pt x="660" y="824"/>
                    </a:lnTo>
                    <a:lnTo>
                      <a:pt x="663" y="836"/>
                    </a:lnTo>
                    <a:lnTo>
                      <a:pt x="663" y="843"/>
                    </a:lnTo>
                    <a:lnTo>
                      <a:pt x="665" y="855"/>
                    </a:lnTo>
                    <a:lnTo>
                      <a:pt x="667" y="862"/>
                    </a:lnTo>
                    <a:lnTo>
                      <a:pt x="670" y="872"/>
                    </a:lnTo>
                    <a:lnTo>
                      <a:pt x="670" y="881"/>
                    </a:lnTo>
                    <a:lnTo>
                      <a:pt x="672" y="891"/>
                    </a:lnTo>
                    <a:lnTo>
                      <a:pt x="674" y="900"/>
                    </a:lnTo>
                    <a:lnTo>
                      <a:pt x="677" y="910"/>
                    </a:lnTo>
                    <a:lnTo>
                      <a:pt x="677" y="917"/>
                    </a:lnTo>
                    <a:lnTo>
                      <a:pt x="677" y="926"/>
                    </a:lnTo>
                    <a:lnTo>
                      <a:pt x="679" y="934"/>
                    </a:lnTo>
                    <a:lnTo>
                      <a:pt x="679" y="943"/>
                    </a:lnTo>
                    <a:lnTo>
                      <a:pt x="682" y="950"/>
                    </a:lnTo>
                    <a:lnTo>
                      <a:pt x="684" y="957"/>
                    </a:lnTo>
                    <a:lnTo>
                      <a:pt x="684" y="964"/>
                    </a:lnTo>
                    <a:lnTo>
                      <a:pt x="686" y="974"/>
                    </a:lnTo>
                    <a:lnTo>
                      <a:pt x="686" y="986"/>
                    </a:lnTo>
                    <a:lnTo>
                      <a:pt x="689" y="1000"/>
                    </a:lnTo>
                    <a:lnTo>
                      <a:pt x="691" y="1012"/>
                    </a:lnTo>
                    <a:lnTo>
                      <a:pt x="693" y="1024"/>
                    </a:lnTo>
                    <a:lnTo>
                      <a:pt x="693" y="1031"/>
                    </a:lnTo>
                    <a:lnTo>
                      <a:pt x="693" y="1040"/>
                    </a:lnTo>
                    <a:lnTo>
                      <a:pt x="693" y="1048"/>
                    </a:lnTo>
                    <a:lnTo>
                      <a:pt x="696" y="1057"/>
                    </a:lnTo>
                    <a:lnTo>
                      <a:pt x="696" y="1064"/>
                    </a:lnTo>
                    <a:lnTo>
                      <a:pt x="698" y="1069"/>
                    </a:lnTo>
                    <a:lnTo>
                      <a:pt x="872" y="1057"/>
                    </a:lnTo>
                    <a:lnTo>
                      <a:pt x="869" y="1052"/>
                    </a:lnTo>
                    <a:lnTo>
                      <a:pt x="869" y="1050"/>
                    </a:lnTo>
                    <a:lnTo>
                      <a:pt x="867" y="1045"/>
                    </a:lnTo>
                    <a:lnTo>
                      <a:pt x="867" y="1038"/>
                    </a:lnTo>
                    <a:lnTo>
                      <a:pt x="867" y="1029"/>
                    </a:lnTo>
                    <a:lnTo>
                      <a:pt x="864" y="1021"/>
                    </a:lnTo>
                    <a:lnTo>
                      <a:pt x="864" y="1012"/>
                    </a:lnTo>
                    <a:lnTo>
                      <a:pt x="864" y="1002"/>
                    </a:lnTo>
                    <a:lnTo>
                      <a:pt x="862" y="988"/>
                    </a:lnTo>
                    <a:lnTo>
                      <a:pt x="860" y="976"/>
                    </a:lnTo>
                    <a:lnTo>
                      <a:pt x="860" y="969"/>
                    </a:lnTo>
                    <a:lnTo>
                      <a:pt x="857" y="962"/>
                    </a:lnTo>
                    <a:lnTo>
                      <a:pt x="857" y="953"/>
                    </a:lnTo>
                    <a:lnTo>
                      <a:pt x="857" y="948"/>
                    </a:lnTo>
                    <a:lnTo>
                      <a:pt x="855" y="938"/>
                    </a:lnTo>
                    <a:lnTo>
                      <a:pt x="855" y="931"/>
                    </a:lnTo>
                    <a:lnTo>
                      <a:pt x="853" y="922"/>
                    </a:lnTo>
                    <a:lnTo>
                      <a:pt x="853" y="915"/>
                    </a:lnTo>
                    <a:lnTo>
                      <a:pt x="850" y="905"/>
                    </a:lnTo>
                    <a:lnTo>
                      <a:pt x="850" y="896"/>
                    </a:lnTo>
                    <a:lnTo>
                      <a:pt x="848" y="888"/>
                    </a:lnTo>
                    <a:lnTo>
                      <a:pt x="848" y="879"/>
                    </a:lnTo>
                    <a:lnTo>
                      <a:pt x="843" y="869"/>
                    </a:lnTo>
                    <a:lnTo>
                      <a:pt x="841" y="860"/>
                    </a:lnTo>
                    <a:lnTo>
                      <a:pt x="838" y="848"/>
                    </a:lnTo>
                    <a:lnTo>
                      <a:pt x="838" y="839"/>
                    </a:lnTo>
                    <a:lnTo>
                      <a:pt x="836" y="829"/>
                    </a:lnTo>
                    <a:lnTo>
                      <a:pt x="834" y="817"/>
                    </a:lnTo>
                    <a:lnTo>
                      <a:pt x="831" y="808"/>
                    </a:lnTo>
                    <a:lnTo>
                      <a:pt x="831" y="798"/>
                    </a:lnTo>
                    <a:lnTo>
                      <a:pt x="829" y="786"/>
                    </a:lnTo>
                    <a:lnTo>
                      <a:pt x="826" y="777"/>
                    </a:lnTo>
                    <a:lnTo>
                      <a:pt x="824" y="765"/>
                    </a:lnTo>
                    <a:lnTo>
                      <a:pt x="822" y="755"/>
                    </a:lnTo>
                    <a:lnTo>
                      <a:pt x="817" y="743"/>
                    </a:lnTo>
                    <a:lnTo>
                      <a:pt x="817" y="732"/>
                    </a:lnTo>
                    <a:lnTo>
                      <a:pt x="812" y="720"/>
                    </a:lnTo>
                    <a:lnTo>
                      <a:pt x="812" y="710"/>
                    </a:lnTo>
                    <a:lnTo>
                      <a:pt x="807" y="698"/>
                    </a:lnTo>
                    <a:lnTo>
                      <a:pt x="805" y="686"/>
                    </a:lnTo>
                    <a:lnTo>
                      <a:pt x="803" y="675"/>
                    </a:lnTo>
                    <a:lnTo>
                      <a:pt x="800" y="663"/>
                    </a:lnTo>
                    <a:lnTo>
                      <a:pt x="796" y="651"/>
                    </a:lnTo>
                    <a:lnTo>
                      <a:pt x="793" y="639"/>
                    </a:lnTo>
                    <a:lnTo>
                      <a:pt x="788" y="629"/>
                    </a:lnTo>
                    <a:lnTo>
                      <a:pt x="786" y="618"/>
                    </a:lnTo>
                    <a:lnTo>
                      <a:pt x="784" y="606"/>
                    </a:lnTo>
                    <a:lnTo>
                      <a:pt x="779" y="594"/>
                    </a:lnTo>
                    <a:lnTo>
                      <a:pt x="777" y="582"/>
                    </a:lnTo>
                    <a:lnTo>
                      <a:pt x="772" y="570"/>
                    </a:lnTo>
                    <a:lnTo>
                      <a:pt x="769" y="558"/>
                    </a:lnTo>
                    <a:lnTo>
                      <a:pt x="765" y="546"/>
                    </a:lnTo>
                    <a:lnTo>
                      <a:pt x="760" y="534"/>
                    </a:lnTo>
                    <a:lnTo>
                      <a:pt x="758" y="5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3" name="Freeform 920"/>
              <p:cNvSpPr>
                <a:spLocks noChangeAspect="1"/>
              </p:cNvSpPr>
              <p:nvPr/>
            </p:nvSpPr>
            <p:spPr bwMode="auto">
              <a:xfrm>
                <a:off x="3147" y="213"/>
                <a:ext cx="751" cy="1268"/>
              </a:xfrm>
              <a:custGeom>
                <a:avLst/>
                <a:gdLst>
                  <a:gd name="T0" fmla="*/ 623 w 751"/>
                  <a:gd name="T1" fmla="*/ 45 h 1268"/>
                  <a:gd name="T2" fmla="*/ 539 w 751"/>
                  <a:gd name="T3" fmla="*/ 5 h 1268"/>
                  <a:gd name="T4" fmla="*/ 459 w 751"/>
                  <a:gd name="T5" fmla="*/ 2 h 1268"/>
                  <a:gd name="T6" fmla="*/ 395 w 751"/>
                  <a:gd name="T7" fmla="*/ 19 h 1268"/>
                  <a:gd name="T8" fmla="*/ 335 w 751"/>
                  <a:gd name="T9" fmla="*/ 52 h 1268"/>
                  <a:gd name="T10" fmla="*/ 273 w 751"/>
                  <a:gd name="T11" fmla="*/ 100 h 1268"/>
                  <a:gd name="T12" fmla="*/ 216 w 751"/>
                  <a:gd name="T13" fmla="*/ 161 h 1268"/>
                  <a:gd name="T14" fmla="*/ 179 w 751"/>
                  <a:gd name="T15" fmla="*/ 209 h 1268"/>
                  <a:gd name="T16" fmla="*/ 145 w 751"/>
                  <a:gd name="T17" fmla="*/ 263 h 1268"/>
                  <a:gd name="T18" fmla="*/ 107 w 751"/>
                  <a:gd name="T19" fmla="*/ 332 h 1268"/>
                  <a:gd name="T20" fmla="*/ 72 w 751"/>
                  <a:gd name="T21" fmla="*/ 415 h 1268"/>
                  <a:gd name="T22" fmla="*/ 41 w 751"/>
                  <a:gd name="T23" fmla="*/ 518 h 1268"/>
                  <a:gd name="T24" fmla="*/ 17 w 751"/>
                  <a:gd name="T25" fmla="*/ 632 h 1268"/>
                  <a:gd name="T26" fmla="*/ 3 w 751"/>
                  <a:gd name="T27" fmla="*/ 765 h 1268"/>
                  <a:gd name="T28" fmla="*/ 0 w 751"/>
                  <a:gd name="T29" fmla="*/ 912 h 1268"/>
                  <a:gd name="T30" fmla="*/ 15 w 751"/>
                  <a:gd name="T31" fmla="*/ 1076 h 1268"/>
                  <a:gd name="T32" fmla="*/ 188 w 751"/>
                  <a:gd name="T33" fmla="*/ 1054 h 1268"/>
                  <a:gd name="T34" fmla="*/ 174 w 751"/>
                  <a:gd name="T35" fmla="*/ 910 h 1268"/>
                  <a:gd name="T36" fmla="*/ 176 w 751"/>
                  <a:gd name="T37" fmla="*/ 784 h 1268"/>
                  <a:gd name="T38" fmla="*/ 188 w 751"/>
                  <a:gd name="T39" fmla="*/ 672 h 1268"/>
                  <a:gd name="T40" fmla="*/ 207 w 751"/>
                  <a:gd name="T41" fmla="*/ 570 h 1268"/>
                  <a:gd name="T42" fmla="*/ 231 w 751"/>
                  <a:gd name="T43" fmla="*/ 487 h 1268"/>
                  <a:gd name="T44" fmla="*/ 259 w 751"/>
                  <a:gd name="T45" fmla="*/ 413 h 1268"/>
                  <a:gd name="T46" fmla="*/ 292 w 751"/>
                  <a:gd name="T47" fmla="*/ 356 h 1268"/>
                  <a:gd name="T48" fmla="*/ 321 w 751"/>
                  <a:gd name="T49" fmla="*/ 311 h 1268"/>
                  <a:gd name="T50" fmla="*/ 359 w 751"/>
                  <a:gd name="T51" fmla="*/ 261 h 1268"/>
                  <a:gd name="T52" fmla="*/ 395 w 751"/>
                  <a:gd name="T53" fmla="*/ 223 h 1268"/>
                  <a:gd name="T54" fmla="*/ 461 w 751"/>
                  <a:gd name="T55" fmla="*/ 183 h 1268"/>
                  <a:gd name="T56" fmla="*/ 509 w 751"/>
                  <a:gd name="T57" fmla="*/ 178 h 1268"/>
                  <a:gd name="T58" fmla="*/ 547 w 751"/>
                  <a:gd name="T59" fmla="*/ 225 h 1268"/>
                  <a:gd name="T60" fmla="*/ 568 w 751"/>
                  <a:gd name="T61" fmla="*/ 301 h 1268"/>
                  <a:gd name="T62" fmla="*/ 575 w 751"/>
                  <a:gd name="T63" fmla="*/ 356 h 1268"/>
                  <a:gd name="T64" fmla="*/ 577 w 751"/>
                  <a:gd name="T65" fmla="*/ 411 h 1268"/>
                  <a:gd name="T66" fmla="*/ 575 w 751"/>
                  <a:gd name="T67" fmla="*/ 468 h 1268"/>
                  <a:gd name="T68" fmla="*/ 568 w 751"/>
                  <a:gd name="T69" fmla="*/ 529 h 1268"/>
                  <a:gd name="T70" fmla="*/ 556 w 751"/>
                  <a:gd name="T71" fmla="*/ 596 h 1268"/>
                  <a:gd name="T72" fmla="*/ 537 w 751"/>
                  <a:gd name="T73" fmla="*/ 665 h 1268"/>
                  <a:gd name="T74" fmla="*/ 504 w 751"/>
                  <a:gd name="T75" fmla="*/ 753 h 1268"/>
                  <a:gd name="T76" fmla="*/ 466 w 751"/>
                  <a:gd name="T77" fmla="*/ 831 h 1268"/>
                  <a:gd name="T78" fmla="*/ 423 w 751"/>
                  <a:gd name="T79" fmla="*/ 907 h 1268"/>
                  <a:gd name="T80" fmla="*/ 383 w 751"/>
                  <a:gd name="T81" fmla="*/ 974 h 1268"/>
                  <a:gd name="T82" fmla="*/ 342 w 751"/>
                  <a:gd name="T83" fmla="*/ 1033 h 1268"/>
                  <a:gd name="T84" fmla="*/ 304 w 751"/>
                  <a:gd name="T85" fmla="*/ 1078 h 1268"/>
                  <a:gd name="T86" fmla="*/ 259 w 751"/>
                  <a:gd name="T87" fmla="*/ 1135 h 1268"/>
                  <a:gd name="T88" fmla="*/ 387 w 751"/>
                  <a:gd name="T89" fmla="*/ 1254 h 1268"/>
                  <a:gd name="T90" fmla="*/ 430 w 751"/>
                  <a:gd name="T91" fmla="*/ 1202 h 1268"/>
                  <a:gd name="T92" fmla="*/ 471 w 751"/>
                  <a:gd name="T93" fmla="*/ 1152 h 1268"/>
                  <a:gd name="T94" fmla="*/ 516 w 751"/>
                  <a:gd name="T95" fmla="*/ 1088 h 1268"/>
                  <a:gd name="T96" fmla="*/ 563 w 751"/>
                  <a:gd name="T97" fmla="*/ 1016 h 1268"/>
                  <a:gd name="T98" fmla="*/ 611 w 751"/>
                  <a:gd name="T99" fmla="*/ 933 h 1268"/>
                  <a:gd name="T100" fmla="*/ 653 w 751"/>
                  <a:gd name="T101" fmla="*/ 843 h 1268"/>
                  <a:gd name="T102" fmla="*/ 691 w 751"/>
                  <a:gd name="T103" fmla="*/ 746 h 1268"/>
                  <a:gd name="T104" fmla="*/ 720 w 751"/>
                  <a:gd name="T105" fmla="*/ 655 h 1268"/>
                  <a:gd name="T106" fmla="*/ 734 w 751"/>
                  <a:gd name="T107" fmla="*/ 575 h 1268"/>
                  <a:gd name="T108" fmla="*/ 746 w 751"/>
                  <a:gd name="T109" fmla="*/ 496 h 1268"/>
                  <a:gd name="T110" fmla="*/ 751 w 751"/>
                  <a:gd name="T111" fmla="*/ 418 h 1268"/>
                  <a:gd name="T112" fmla="*/ 751 w 751"/>
                  <a:gd name="T113" fmla="*/ 347 h 1268"/>
                  <a:gd name="T114" fmla="*/ 739 w 751"/>
                  <a:gd name="T115" fmla="*/ 278 h 1268"/>
                  <a:gd name="T116" fmla="*/ 725 w 751"/>
                  <a:gd name="T117" fmla="*/ 214 h 1268"/>
                  <a:gd name="T118" fmla="*/ 706 w 751"/>
                  <a:gd name="T119" fmla="*/ 157 h 1268"/>
                  <a:gd name="T120" fmla="*/ 680 w 751"/>
                  <a:gd name="T121" fmla="*/ 109 h 126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751"/>
                  <a:gd name="T184" fmla="*/ 0 h 1268"/>
                  <a:gd name="T185" fmla="*/ 751 w 751"/>
                  <a:gd name="T186" fmla="*/ 1268 h 126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751" h="1268">
                    <a:moveTo>
                      <a:pt x="663" y="85"/>
                    </a:moveTo>
                    <a:lnTo>
                      <a:pt x="656" y="78"/>
                    </a:lnTo>
                    <a:lnTo>
                      <a:pt x="653" y="73"/>
                    </a:lnTo>
                    <a:lnTo>
                      <a:pt x="646" y="69"/>
                    </a:lnTo>
                    <a:lnTo>
                      <a:pt x="644" y="62"/>
                    </a:lnTo>
                    <a:lnTo>
                      <a:pt x="632" y="52"/>
                    </a:lnTo>
                    <a:lnTo>
                      <a:pt x="623" y="45"/>
                    </a:lnTo>
                    <a:lnTo>
                      <a:pt x="611" y="35"/>
                    </a:lnTo>
                    <a:lnTo>
                      <a:pt x="599" y="28"/>
                    </a:lnTo>
                    <a:lnTo>
                      <a:pt x="589" y="24"/>
                    </a:lnTo>
                    <a:lnTo>
                      <a:pt x="577" y="19"/>
                    </a:lnTo>
                    <a:lnTo>
                      <a:pt x="566" y="12"/>
                    </a:lnTo>
                    <a:lnTo>
                      <a:pt x="554" y="7"/>
                    </a:lnTo>
                    <a:lnTo>
                      <a:pt x="539" y="5"/>
                    </a:lnTo>
                    <a:lnTo>
                      <a:pt x="528" y="2"/>
                    </a:lnTo>
                    <a:lnTo>
                      <a:pt x="516" y="0"/>
                    </a:lnTo>
                    <a:lnTo>
                      <a:pt x="501" y="0"/>
                    </a:lnTo>
                    <a:lnTo>
                      <a:pt x="490" y="0"/>
                    </a:lnTo>
                    <a:lnTo>
                      <a:pt x="475" y="2"/>
                    </a:lnTo>
                    <a:lnTo>
                      <a:pt x="466" y="2"/>
                    </a:lnTo>
                    <a:lnTo>
                      <a:pt x="459" y="2"/>
                    </a:lnTo>
                    <a:lnTo>
                      <a:pt x="449" y="2"/>
                    </a:lnTo>
                    <a:lnTo>
                      <a:pt x="440" y="5"/>
                    </a:lnTo>
                    <a:lnTo>
                      <a:pt x="430" y="7"/>
                    </a:lnTo>
                    <a:lnTo>
                      <a:pt x="423" y="9"/>
                    </a:lnTo>
                    <a:lnTo>
                      <a:pt x="414" y="12"/>
                    </a:lnTo>
                    <a:lnTo>
                      <a:pt x="406" y="16"/>
                    </a:lnTo>
                    <a:lnTo>
                      <a:pt x="395" y="19"/>
                    </a:lnTo>
                    <a:lnTo>
                      <a:pt x="387" y="24"/>
                    </a:lnTo>
                    <a:lnTo>
                      <a:pt x="378" y="26"/>
                    </a:lnTo>
                    <a:lnTo>
                      <a:pt x="371" y="31"/>
                    </a:lnTo>
                    <a:lnTo>
                      <a:pt x="361" y="35"/>
                    </a:lnTo>
                    <a:lnTo>
                      <a:pt x="354" y="43"/>
                    </a:lnTo>
                    <a:lnTo>
                      <a:pt x="342" y="47"/>
                    </a:lnTo>
                    <a:lnTo>
                      <a:pt x="335" y="52"/>
                    </a:lnTo>
                    <a:lnTo>
                      <a:pt x="326" y="57"/>
                    </a:lnTo>
                    <a:lnTo>
                      <a:pt x="316" y="64"/>
                    </a:lnTo>
                    <a:lnTo>
                      <a:pt x="309" y="71"/>
                    </a:lnTo>
                    <a:lnTo>
                      <a:pt x="300" y="78"/>
                    </a:lnTo>
                    <a:lnTo>
                      <a:pt x="292" y="83"/>
                    </a:lnTo>
                    <a:lnTo>
                      <a:pt x="283" y="90"/>
                    </a:lnTo>
                    <a:lnTo>
                      <a:pt x="273" y="100"/>
                    </a:lnTo>
                    <a:lnTo>
                      <a:pt x="266" y="107"/>
                    </a:lnTo>
                    <a:lnTo>
                      <a:pt x="257" y="116"/>
                    </a:lnTo>
                    <a:lnTo>
                      <a:pt x="250" y="123"/>
                    </a:lnTo>
                    <a:lnTo>
                      <a:pt x="240" y="133"/>
                    </a:lnTo>
                    <a:lnTo>
                      <a:pt x="233" y="142"/>
                    </a:lnTo>
                    <a:lnTo>
                      <a:pt x="224" y="152"/>
                    </a:lnTo>
                    <a:lnTo>
                      <a:pt x="216" y="161"/>
                    </a:lnTo>
                    <a:lnTo>
                      <a:pt x="209" y="171"/>
                    </a:lnTo>
                    <a:lnTo>
                      <a:pt x="202" y="183"/>
                    </a:lnTo>
                    <a:lnTo>
                      <a:pt x="198" y="185"/>
                    </a:lnTo>
                    <a:lnTo>
                      <a:pt x="193" y="192"/>
                    </a:lnTo>
                    <a:lnTo>
                      <a:pt x="188" y="197"/>
                    </a:lnTo>
                    <a:lnTo>
                      <a:pt x="183" y="204"/>
                    </a:lnTo>
                    <a:lnTo>
                      <a:pt x="179" y="209"/>
                    </a:lnTo>
                    <a:lnTo>
                      <a:pt x="174" y="216"/>
                    </a:lnTo>
                    <a:lnTo>
                      <a:pt x="169" y="225"/>
                    </a:lnTo>
                    <a:lnTo>
                      <a:pt x="164" y="233"/>
                    </a:lnTo>
                    <a:lnTo>
                      <a:pt x="160" y="240"/>
                    </a:lnTo>
                    <a:lnTo>
                      <a:pt x="155" y="247"/>
                    </a:lnTo>
                    <a:lnTo>
                      <a:pt x="148" y="254"/>
                    </a:lnTo>
                    <a:lnTo>
                      <a:pt x="145" y="263"/>
                    </a:lnTo>
                    <a:lnTo>
                      <a:pt x="138" y="273"/>
                    </a:lnTo>
                    <a:lnTo>
                      <a:pt x="136" y="282"/>
                    </a:lnTo>
                    <a:lnTo>
                      <a:pt x="129" y="290"/>
                    </a:lnTo>
                    <a:lnTo>
                      <a:pt x="124" y="301"/>
                    </a:lnTo>
                    <a:lnTo>
                      <a:pt x="119" y="311"/>
                    </a:lnTo>
                    <a:lnTo>
                      <a:pt x="114" y="320"/>
                    </a:lnTo>
                    <a:lnTo>
                      <a:pt x="107" y="332"/>
                    </a:lnTo>
                    <a:lnTo>
                      <a:pt x="103" y="342"/>
                    </a:lnTo>
                    <a:lnTo>
                      <a:pt x="95" y="354"/>
                    </a:lnTo>
                    <a:lnTo>
                      <a:pt x="93" y="366"/>
                    </a:lnTo>
                    <a:lnTo>
                      <a:pt x="86" y="377"/>
                    </a:lnTo>
                    <a:lnTo>
                      <a:pt x="84" y="392"/>
                    </a:lnTo>
                    <a:lnTo>
                      <a:pt x="79" y="404"/>
                    </a:lnTo>
                    <a:lnTo>
                      <a:pt x="72" y="415"/>
                    </a:lnTo>
                    <a:lnTo>
                      <a:pt x="67" y="430"/>
                    </a:lnTo>
                    <a:lnTo>
                      <a:pt x="65" y="444"/>
                    </a:lnTo>
                    <a:lnTo>
                      <a:pt x="60" y="458"/>
                    </a:lnTo>
                    <a:lnTo>
                      <a:pt x="55" y="470"/>
                    </a:lnTo>
                    <a:lnTo>
                      <a:pt x="50" y="487"/>
                    </a:lnTo>
                    <a:lnTo>
                      <a:pt x="46" y="501"/>
                    </a:lnTo>
                    <a:lnTo>
                      <a:pt x="41" y="518"/>
                    </a:lnTo>
                    <a:lnTo>
                      <a:pt x="38" y="532"/>
                    </a:lnTo>
                    <a:lnTo>
                      <a:pt x="34" y="546"/>
                    </a:lnTo>
                    <a:lnTo>
                      <a:pt x="31" y="565"/>
                    </a:lnTo>
                    <a:lnTo>
                      <a:pt x="27" y="579"/>
                    </a:lnTo>
                    <a:lnTo>
                      <a:pt x="24" y="596"/>
                    </a:lnTo>
                    <a:lnTo>
                      <a:pt x="19" y="613"/>
                    </a:lnTo>
                    <a:lnTo>
                      <a:pt x="17" y="632"/>
                    </a:lnTo>
                    <a:lnTo>
                      <a:pt x="12" y="648"/>
                    </a:lnTo>
                    <a:lnTo>
                      <a:pt x="10" y="667"/>
                    </a:lnTo>
                    <a:lnTo>
                      <a:pt x="8" y="686"/>
                    </a:lnTo>
                    <a:lnTo>
                      <a:pt x="8" y="705"/>
                    </a:lnTo>
                    <a:lnTo>
                      <a:pt x="5" y="724"/>
                    </a:lnTo>
                    <a:lnTo>
                      <a:pt x="3" y="743"/>
                    </a:lnTo>
                    <a:lnTo>
                      <a:pt x="3" y="765"/>
                    </a:lnTo>
                    <a:lnTo>
                      <a:pt x="3" y="784"/>
                    </a:lnTo>
                    <a:lnTo>
                      <a:pt x="0" y="803"/>
                    </a:lnTo>
                    <a:lnTo>
                      <a:pt x="0" y="824"/>
                    </a:lnTo>
                    <a:lnTo>
                      <a:pt x="0" y="845"/>
                    </a:lnTo>
                    <a:lnTo>
                      <a:pt x="0" y="867"/>
                    </a:lnTo>
                    <a:lnTo>
                      <a:pt x="0" y="888"/>
                    </a:lnTo>
                    <a:lnTo>
                      <a:pt x="0" y="912"/>
                    </a:lnTo>
                    <a:lnTo>
                      <a:pt x="3" y="933"/>
                    </a:lnTo>
                    <a:lnTo>
                      <a:pt x="5" y="957"/>
                    </a:lnTo>
                    <a:lnTo>
                      <a:pt x="5" y="981"/>
                    </a:lnTo>
                    <a:lnTo>
                      <a:pt x="8" y="1002"/>
                    </a:lnTo>
                    <a:lnTo>
                      <a:pt x="10" y="1026"/>
                    </a:lnTo>
                    <a:lnTo>
                      <a:pt x="12" y="1052"/>
                    </a:lnTo>
                    <a:lnTo>
                      <a:pt x="15" y="1076"/>
                    </a:lnTo>
                    <a:lnTo>
                      <a:pt x="19" y="1102"/>
                    </a:lnTo>
                    <a:lnTo>
                      <a:pt x="24" y="1128"/>
                    </a:lnTo>
                    <a:lnTo>
                      <a:pt x="29" y="1154"/>
                    </a:lnTo>
                    <a:lnTo>
                      <a:pt x="200" y="1123"/>
                    </a:lnTo>
                    <a:lnTo>
                      <a:pt x="195" y="1100"/>
                    </a:lnTo>
                    <a:lnTo>
                      <a:pt x="193" y="1078"/>
                    </a:lnTo>
                    <a:lnTo>
                      <a:pt x="188" y="1054"/>
                    </a:lnTo>
                    <a:lnTo>
                      <a:pt x="186" y="1033"/>
                    </a:lnTo>
                    <a:lnTo>
                      <a:pt x="183" y="1012"/>
                    </a:lnTo>
                    <a:lnTo>
                      <a:pt x="181" y="993"/>
                    </a:lnTo>
                    <a:lnTo>
                      <a:pt x="179" y="971"/>
                    </a:lnTo>
                    <a:lnTo>
                      <a:pt x="179" y="952"/>
                    </a:lnTo>
                    <a:lnTo>
                      <a:pt x="176" y="931"/>
                    </a:lnTo>
                    <a:lnTo>
                      <a:pt x="174" y="910"/>
                    </a:lnTo>
                    <a:lnTo>
                      <a:pt x="174" y="893"/>
                    </a:lnTo>
                    <a:lnTo>
                      <a:pt x="174" y="874"/>
                    </a:lnTo>
                    <a:lnTo>
                      <a:pt x="174" y="855"/>
                    </a:lnTo>
                    <a:lnTo>
                      <a:pt x="174" y="836"/>
                    </a:lnTo>
                    <a:lnTo>
                      <a:pt x="174" y="819"/>
                    </a:lnTo>
                    <a:lnTo>
                      <a:pt x="176" y="803"/>
                    </a:lnTo>
                    <a:lnTo>
                      <a:pt x="176" y="784"/>
                    </a:lnTo>
                    <a:lnTo>
                      <a:pt x="176" y="767"/>
                    </a:lnTo>
                    <a:lnTo>
                      <a:pt x="176" y="748"/>
                    </a:lnTo>
                    <a:lnTo>
                      <a:pt x="179" y="734"/>
                    </a:lnTo>
                    <a:lnTo>
                      <a:pt x="179" y="717"/>
                    </a:lnTo>
                    <a:lnTo>
                      <a:pt x="183" y="700"/>
                    </a:lnTo>
                    <a:lnTo>
                      <a:pt x="183" y="686"/>
                    </a:lnTo>
                    <a:lnTo>
                      <a:pt x="188" y="672"/>
                    </a:lnTo>
                    <a:lnTo>
                      <a:pt x="188" y="655"/>
                    </a:lnTo>
                    <a:lnTo>
                      <a:pt x="190" y="641"/>
                    </a:lnTo>
                    <a:lnTo>
                      <a:pt x="193" y="624"/>
                    </a:lnTo>
                    <a:lnTo>
                      <a:pt x="198" y="613"/>
                    </a:lnTo>
                    <a:lnTo>
                      <a:pt x="200" y="596"/>
                    </a:lnTo>
                    <a:lnTo>
                      <a:pt x="202" y="584"/>
                    </a:lnTo>
                    <a:lnTo>
                      <a:pt x="207" y="570"/>
                    </a:lnTo>
                    <a:lnTo>
                      <a:pt x="212" y="560"/>
                    </a:lnTo>
                    <a:lnTo>
                      <a:pt x="214" y="546"/>
                    </a:lnTo>
                    <a:lnTo>
                      <a:pt x="216" y="534"/>
                    </a:lnTo>
                    <a:lnTo>
                      <a:pt x="221" y="520"/>
                    </a:lnTo>
                    <a:lnTo>
                      <a:pt x="224" y="510"/>
                    </a:lnTo>
                    <a:lnTo>
                      <a:pt x="228" y="496"/>
                    </a:lnTo>
                    <a:lnTo>
                      <a:pt x="231" y="487"/>
                    </a:lnTo>
                    <a:lnTo>
                      <a:pt x="235" y="475"/>
                    </a:lnTo>
                    <a:lnTo>
                      <a:pt x="240" y="465"/>
                    </a:lnTo>
                    <a:lnTo>
                      <a:pt x="245" y="453"/>
                    </a:lnTo>
                    <a:lnTo>
                      <a:pt x="247" y="442"/>
                    </a:lnTo>
                    <a:lnTo>
                      <a:pt x="252" y="432"/>
                    </a:lnTo>
                    <a:lnTo>
                      <a:pt x="257" y="423"/>
                    </a:lnTo>
                    <a:lnTo>
                      <a:pt x="259" y="413"/>
                    </a:lnTo>
                    <a:lnTo>
                      <a:pt x="266" y="406"/>
                    </a:lnTo>
                    <a:lnTo>
                      <a:pt x="271" y="396"/>
                    </a:lnTo>
                    <a:lnTo>
                      <a:pt x="276" y="389"/>
                    </a:lnTo>
                    <a:lnTo>
                      <a:pt x="278" y="380"/>
                    </a:lnTo>
                    <a:lnTo>
                      <a:pt x="283" y="370"/>
                    </a:lnTo>
                    <a:lnTo>
                      <a:pt x="285" y="363"/>
                    </a:lnTo>
                    <a:lnTo>
                      <a:pt x="292" y="356"/>
                    </a:lnTo>
                    <a:lnTo>
                      <a:pt x="295" y="349"/>
                    </a:lnTo>
                    <a:lnTo>
                      <a:pt x="300" y="342"/>
                    </a:lnTo>
                    <a:lnTo>
                      <a:pt x="304" y="335"/>
                    </a:lnTo>
                    <a:lnTo>
                      <a:pt x="309" y="330"/>
                    </a:lnTo>
                    <a:lnTo>
                      <a:pt x="311" y="323"/>
                    </a:lnTo>
                    <a:lnTo>
                      <a:pt x="316" y="318"/>
                    </a:lnTo>
                    <a:lnTo>
                      <a:pt x="321" y="311"/>
                    </a:lnTo>
                    <a:lnTo>
                      <a:pt x="323" y="309"/>
                    </a:lnTo>
                    <a:lnTo>
                      <a:pt x="330" y="297"/>
                    </a:lnTo>
                    <a:lnTo>
                      <a:pt x="338" y="290"/>
                    </a:lnTo>
                    <a:lnTo>
                      <a:pt x="342" y="282"/>
                    </a:lnTo>
                    <a:lnTo>
                      <a:pt x="349" y="275"/>
                    </a:lnTo>
                    <a:lnTo>
                      <a:pt x="354" y="268"/>
                    </a:lnTo>
                    <a:lnTo>
                      <a:pt x="359" y="261"/>
                    </a:lnTo>
                    <a:lnTo>
                      <a:pt x="364" y="254"/>
                    </a:lnTo>
                    <a:lnTo>
                      <a:pt x="371" y="249"/>
                    </a:lnTo>
                    <a:lnTo>
                      <a:pt x="376" y="242"/>
                    </a:lnTo>
                    <a:lnTo>
                      <a:pt x="380" y="240"/>
                    </a:lnTo>
                    <a:lnTo>
                      <a:pt x="385" y="233"/>
                    </a:lnTo>
                    <a:lnTo>
                      <a:pt x="390" y="228"/>
                    </a:lnTo>
                    <a:lnTo>
                      <a:pt x="395" y="223"/>
                    </a:lnTo>
                    <a:lnTo>
                      <a:pt x="402" y="218"/>
                    </a:lnTo>
                    <a:lnTo>
                      <a:pt x="411" y="211"/>
                    </a:lnTo>
                    <a:lnTo>
                      <a:pt x="423" y="204"/>
                    </a:lnTo>
                    <a:lnTo>
                      <a:pt x="433" y="197"/>
                    </a:lnTo>
                    <a:lnTo>
                      <a:pt x="442" y="190"/>
                    </a:lnTo>
                    <a:lnTo>
                      <a:pt x="452" y="185"/>
                    </a:lnTo>
                    <a:lnTo>
                      <a:pt x="461" y="183"/>
                    </a:lnTo>
                    <a:lnTo>
                      <a:pt x="468" y="178"/>
                    </a:lnTo>
                    <a:lnTo>
                      <a:pt x="475" y="176"/>
                    </a:lnTo>
                    <a:lnTo>
                      <a:pt x="482" y="176"/>
                    </a:lnTo>
                    <a:lnTo>
                      <a:pt x="490" y="176"/>
                    </a:lnTo>
                    <a:lnTo>
                      <a:pt x="494" y="173"/>
                    </a:lnTo>
                    <a:lnTo>
                      <a:pt x="504" y="176"/>
                    </a:lnTo>
                    <a:lnTo>
                      <a:pt x="509" y="178"/>
                    </a:lnTo>
                    <a:lnTo>
                      <a:pt x="513" y="180"/>
                    </a:lnTo>
                    <a:lnTo>
                      <a:pt x="520" y="185"/>
                    </a:lnTo>
                    <a:lnTo>
                      <a:pt x="528" y="195"/>
                    </a:lnTo>
                    <a:lnTo>
                      <a:pt x="530" y="199"/>
                    </a:lnTo>
                    <a:lnTo>
                      <a:pt x="537" y="206"/>
                    </a:lnTo>
                    <a:lnTo>
                      <a:pt x="542" y="214"/>
                    </a:lnTo>
                    <a:lnTo>
                      <a:pt x="547" y="225"/>
                    </a:lnTo>
                    <a:lnTo>
                      <a:pt x="549" y="233"/>
                    </a:lnTo>
                    <a:lnTo>
                      <a:pt x="554" y="242"/>
                    </a:lnTo>
                    <a:lnTo>
                      <a:pt x="558" y="254"/>
                    </a:lnTo>
                    <a:lnTo>
                      <a:pt x="561" y="266"/>
                    </a:lnTo>
                    <a:lnTo>
                      <a:pt x="563" y="278"/>
                    </a:lnTo>
                    <a:lnTo>
                      <a:pt x="566" y="287"/>
                    </a:lnTo>
                    <a:lnTo>
                      <a:pt x="568" y="301"/>
                    </a:lnTo>
                    <a:lnTo>
                      <a:pt x="570" y="313"/>
                    </a:lnTo>
                    <a:lnTo>
                      <a:pt x="570" y="320"/>
                    </a:lnTo>
                    <a:lnTo>
                      <a:pt x="573" y="328"/>
                    </a:lnTo>
                    <a:lnTo>
                      <a:pt x="573" y="335"/>
                    </a:lnTo>
                    <a:lnTo>
                      <a:pt x="573" y="342"/>
                    </a:lnTo>
                    <a:lnTo>
                      <a:pt x="573" y="349"/>
                    </a:lnTo>
                    <a:lnTo>
                      <a:pt x="575" y="356"/>
                    </a:lnTo>
                    <a:lnTo>
                      <a:pt x="575" y="363"/>
                    </a:lnTo>
                    <a:lnTo>
                      <a:pt x="577" y="373"/>
                    </a:lnTo>
                    <a:lnTo>
                      <a:pt x="577" y="380"/>
                    </a:lnTo>
                    <a:lnTo>
                      <a:pt x="577" y="387"/>
                    </a:lnTo>
                    <a:lnTo>
                      <a:pt x="577" y="394"/>
                    </a:lnTo>
                    <a:lnTo>
                      <a:pt x="577" y="404"/>
                    </a:lnTo>
                    <a:lnTo>
                      <a:pt x="577" y="411"/>
                    </a:lnTo>
                    <a:lnTo>
                      <a:pt x="577" y="418"/>
                    </a:lnTo>
                    <a:lnTo>
                      <a:pt x="577" y="427"/>
                    </a:lnTo>
                    <a:lnTo>
                      <a:pt x="577" y="434"/>
                    </a:lnTo>
                    <a:lnTo>
                      <a:pt x="575" y="442"/>
                    </a:lnTo>
                    <a:lnTo>
                      <a:pt x="575" y="451"/>
                    </a:lnTo>
                    <a:lnTo>
                      <a:pt x="575" y="461"/>
                    </a:lnTo>
                    <a:lnTo>
                      <a:pt x="575" y="468"/>
                    </a:lnTo>
                    <a:lnTo>
                      <a:pt x="573" y="477"/>
                    </a:lnTo>
                    <a:lnTo>
                      <a:pt x="573" y="487"/>
                    </a:lnTo>
                    <a:lnTo>
                      <a:pt x="573" y="494"/>
                    </a:lnTo>
                    <a:lnTo>
                      <a:pt x="573" y="506"/>
                    </a:lnTo>
                    <a:lnTo>
                      <a:pt x="570" y="513"/>
                    </a:lnTo>
                    <a:lnTo>
                      <a:pt x="570" y="522"/>
                    </a:lnTo>
                    <a:lnTo>
                      <a:pt x="568" y="529"/>
                    </a:lnTo>
                    <a:lnTo>
                      <a:pt x="568" y="539"/>
                    </a:lnTo>
                    <a:lnTo>
                      <a:pt x="566" y="548"/>
                    </a:lnTo>
                    <a:lnTo>
                      <a:pt x="563" y="558"/>
                    </a:lnTo>
                    <a:lnTo>
                      <a:pt x="563" y="567"/>
                    </a:lnTo>
                    <a:lnTo>
                      <a:pt x="561" y="577"/>
                    </a:lnTo>
                    <a:lnTo>
                      <a:pt x="558" y="586"/>
                    </a:lnTo>
                    <a:lnTo>
                      <a:pt x="556" y="596"/>
                    </a:lnTo>
                    <a:lnTo>
                      <a:pt x="554" y="603"/>
                    </a:lnTo>
                    <a:lnTo>
                      <a:pt x="551" y="615"/>
                    </a:lnTo>
                    <a:lnTo>
                      <a:pt x="549" y="622"/>
                    </a:lnTo>
                    <a:lnTo>
                      <a:pt x="547" y="634"/>
                    </a:lnTo>
                    <a:lnTo>
                      <a:pt x="544" y="641"/>
                    </a:lnTo>
                    <a:lnTo>
                      <a:pt x="542" y="653"/>
                    </a:lnTo>
                    <a:lnTo>
                      <a:pt x="537" y="665"/>
                    </a:lnTo>
                    <a:lnTo>
                      <a:pt x="532" y="677"/>
                    </a:lnTo>
                    <a:lnTo>
                      <a:pt x="528" y="689"/>
                    </a:lnTo>
                    <a:lnTo>
                      <a:pt x="523" y="703"/>
                    </a:lnTo>
                    <a:lnTo>
                      <a:pt x="518" y="715"/>
                    </a:lnTo>
                    <a:lnTo>
                      <a:pt x="513" y="727"/>
                    </a:lnTo>
                    <a:lnTo>
                      <a:pt x="509" y="738"/>
                    </a:lnTo>
                    <a:lnTo>
                      <a:pt x="504" y="753"/>
                    </a:lnTo>
                    <a:lnTo>
                      <a:pt x="499" y="765"/>
                    </a:lnTo>
                    <a:lnTo>
                      <a:pt x="494" y="774"/>
                    </a:lnTo>
                    <a:lnTo>
                      <a:pt x="487" y="786"/>
                    </a:lnTo>
                    <a:lnTo>
                      <a:pt x="482" y="798"/>
                    </a:lnTo>
                    <a:lnTo>
                      <a:pt x="475" y="810"/>
                    </a:lnTo>
                    <a:lnTo>
                      <a:pt x="471" y="822"/>
                    </a:lnTo>
                    <a:lnTo>
                      <a:pt x="466" y="831"/>
                    </a:lnTo>
                    <a:lnTo>
                      <a:pt x="461" y="845"/>
                    </a:lnTo>
                    <a:lnTo>
                      <a:pt x="454" y="855"/>
                    </a:lnTo>
                    <a:lnTo>
                      <a:pt x="449" y="867"/>
                    </a:lnTo>
                    <a:lnTo>
                      <a:pt x="442" y="876"/>
                    </a:lnTo>
                    <a:lnTo>
                      <a:pt x="437" y="886"/>
                    </a:lnTo>
                    <a:lnTo>
                      <a:pt x="430" y="898"/>
                    </a:lnTo>
                    <a:lnTo>
                      <a:pt x="423" y="907"/>
                    </a:lnTo>
                    <a:lnTo>
                      <a:pt x="418" y="917"/>
                    </a:lnTo>
                    <a:lnTo>
                      <a:pt x="414" y="929"/>
                    </a:lnTo>
                    <a:lnTo>
                      <a:pt x="406" y="936"/>
                    </a:lnTo>
                    <a:lnTo>
                      <a:pt x="402" y="948"/>
                    </a:lnTo>
                    <a:lnTo>
                      <a:pt x="392" y="955"/>
                    </a:lnTo>
                    <a:lnTo>
                      <a:pt x="387" y="964"/>
                    </a:lnTo>
                    <a:lnTo>
                      <a:pt x="383" y="974"/>
                    </a:lnTo>
                    <a:lnTo>
                      <a:pt x="378" y="983"/>
                    </a:lnTo>
                    <a:lnTo>
                      <a:pt x="371" y="993"/>
                    </a:lnTo>
                    <a:lnTo>
                      <a:pt x="366" y="1002"/>
                    </a:lnTo>
                    <a:lnTo>
                      <a:pt x="359" y="1009"/>
                    </a:lnTo>
                    <a:lnTo>
                      <a:pt x="354" y="1016"/>
                    </a:lnTo>
                    <a:lnTo>
                      <a:pt x="347" y="1024"/>
                    </a:lnTo>
                    <a:lnTo>
                      <a:pt x="342" y="1033"/>
                    </a:lnTo>
                    <a:lnTo>
                      <a:pt x="335" y="1038"/>
                    </a:lnTo>
                    <a:lnTo>
                      <a:pt x="330" y="1047"/>
                    </a:lnTo>
                    <a:lnTo>
                      <a:pt x="326" y="1054"/>
                    </a:lnTo>
                    <a:lnTo>
                      <a:pt x="321" y="1062"/>
                    </a:lnTo>
                    <a:lnTo>
                      <a:pt x="314" y="1066"/>
                    </a:lnTo>
                    <a:lnTo>
                      <a:pt x="309" y="1073"/>
                    </a:lnTo>
                    <a:lnTo>
                      <a:pt x="304" y="1078"/>
                    </a:lnTo>
                    <a:lnTo>
                      <a:pt x="302" y="1085"/>
                    </a:lnTo>
                    <a:lnTo>
                      <a:pt x="292" y="1097"/>
                    </a:lnTo>
                    <a:lnTo>
                      <a:pt x="285" y="1107"/>
                    </a:lnTo>
                    <a:lnTo>
                      <a:pt x="276" y="1114"/>
                    </a:lnTo>
                    <a:lnTo>
                      <a:pt x="271" y="1123"/>
                    </a:lnTo>
                    <a:lnTo>
                      <a:pt x="262" y="1130"/>
                    </a:lnTo>
                    <a:lnTo>
                      <a:pt x="259" y="1135"/>
                    </a:lnTo>
                    <a:lnTo>
                      <a:pt x="252" y="1142"/>
                    </a:lnTo>
                    <a:lnTo>
                      <a:pt x="250" y="1147"/>
                    </a:lnTo>
                    <a:lnTo>
                      <a:pt x="376" y="1268"/>
                    </a:lnTo>
                    <a:lnTo>
                      <a:pt x="376" y="1266"/>
                    </a:lnTo>
                    <a:lnTo>
                      <a:pt x="378" y="1263"/>
                    </a:lnTo>
                    <a:lnTo>
                      <a:pt x="380" y="1259"/>
                    </a:lnTo>
                    <a:lnTo>
                      <a:pt x="387" y="1254"/>
                    </a:lnTo>
                    <a:lnTo>
                      <a:pt x="392" y="1244"/>
                    </a:lnTo>
                    <a:lnTo>
                      <a:pt x="399" y="1237"/>
                    </a:lnTo>
                    <a:lnTo>
                      <a:pt x="406" y="1230"/>
                    </a:lnTo>
                    <a:lnTo>
                      <a:pt x="416" y="1218"/>
                    </a:lnTo>
                    <a:lnTo>
                      <a:pt x="421" y="1214"/>
                    </a:lnTo>
                    <a:lnTo>
                      <a:pt x="425" y="1206"/>
                    </a:lnTo>
                    <a:lnTo>
                      <a:pt x="430" y="1202"/>
                    </a:lnTo>
                    <a:lnTo>
                      <a:pt x="435" y="1195"/>
                    </a:lnTo>
                    <a:lnTo>
                      <a:pt x="440" y="1187"/>
                    </a:lnTo>
                    <a:lnTo>
                      <a:pt x="447" y="1180"/>
                    </a:lnTo>
                    <a:lnTo>
                      <a:pt x="452" y="1173"/>
                    </a:lnTo>
                    <a:lnTo>
                      <a:pt x="459" y="1166"/>
                    </a:lnTo>
                    <a:lnTo>
                      <a:pt x="463" y="1159"/>
                    </a:lnTo>
                    <a:lnTo>
                      <a:pt x="471" y="1152"/>
                    </a:lnTo>
                    <a:lnTo>
                      <a:pt x="475" y="1142"/>
                    </a:lnTo>
                    <a:lnTo>
                      <a:pt x="482" y="1135"/>
                    </a:lnTo>
                    <a:lnTo>
                      <a:pt x="490" y="1126"/>
                    </a:lnTo>
                    <a:lnTo>
                      <a:pt x="494" y="1116"/>
                    </a:lnTo>
                    <a:lnTo>
                      <a:pt x="501" y="1109"/>
                    </a:lnTo>
                    <a:lnTo>
                      <a:pt x="511" y="1100"/>
                    </a:lnTo>
                    <a:lnTo>
                      <a:pt x="516" y="1088"/>
                    </a:lnTo>
                    <a:lnTo>
                      <a:pt x="523" y="1078"/>
                    </a:lnTo>
                    <a:lnTo>
                      <a:pt x="528" y="1069"/>
                    </a:lnTo>
                    <a:lnTo>
                      <a:pt x="537" y="1059"/>
                    </a:lnTo>
                    <a:lnTo>
                      <a:pt x="542" y="1047"/>
                    </a:lnTo>
                    <a:lnTo>
                      <a:pt x="549" y="1038"/>
                    </a:lnTo>
                    <a:lnTo>
                      <a:pt x="556" y="1026"/>
                    </a:lnTo>
                    <a:lnTo>
                      <a:pt x="563" y="1016"/>
                    </a:lnTo>
                    <a:lnTo>
                      <a:pt x="570" y="1005"/>
                    </a:lnTo>
                    <a:lnTo>
                      <a:pt x="577" y="993"/>
                    </a:lnTo>
                    <a:lnTo>
                      <a:pt x="582" y="981"/>
                    </a:lnTo>
                    <a:lnTo>
                      <a:pt x="592" y="971"/>
                    </a:lnTo>
                    <a:lnTo>
                      <a:pt x="596" y="957"/>
                    </a:lnTo>
                    <a:lnTo>
                      <a:pt x="604" y="945"/>
                    </a:lnTo>
                    <a:lnTo>
                      <a:pt x="611" y="933"/>
                    </a:lnTo>
                    <a:lnTo>
                      <a:pt x="618" y="921"/>
                    </a:lnTo>
                    <a:lnTo>
                      <a:pt x="623" y="907"/>
                    </a:lnTo>
                    <a:lnTo>
                      <a:pt x="630" y="895"/>
                    </a:lnTo>
                    <a:lnTo>
                      <a:pt x="634" y="881"/>
                    </a:lnTo>
                    <a:lnTo>
                      <a:pt x="644" y="869"/>
                    </a:lnTo>
                    <a:lnTo>
                      <a:pt x="649" y="855"/>
                    </a:lnTo>
                    <a:lnTo>
                      <a:pt x="653" y="843"/>
                    </a:lnTo>
                    <a:lnTo>
                      <a:pt x="661" y="829"/>
                    </a:lnTo>
                    <a:lnTo>
                      <a:pt x="668" y="817"/>
                    </a:lnTo>
                    <a:lnTo>
                      <a:pt x="672" y="800"/>
                    </a:lnTo>
                    <a:lnTo>
                      <a:pt x="677" y="788"/>
                    </a:lnTo>
                    <a:lnTo>
                      <a:pt x="682" y="774"/>
                    </a:lnTo>
                    <a:lnTo>
                      <a:pt x="689" y="760"/>
                    </a:lnTo>
                    <a:lnTo>
                      <a:pt x="691" y="746"/>
                    </a:lnTo>
                    <a:lnTo>
                      <a:pt x="698" y="731"/>
                    </a:lnTo>
                    <a:lnTo>
                      <a:pt x="703" y="717"/>
                    </a:lnTo>
                    <a:lnTo>
                      <a:pt x="708" y="703"/>
                    </a:lnTo>
                    <a:lnTo>
                      <a:pt x="710" y="691"/>
                    </a:lnTo>
                    <a:lnTo>
                      <a:pt x="713" y="679"/>
                    </a:lnTo>
                    <a:lnTo>
                      <a:pt x="715" y="667"/>
                    </a:lnTo>
                    <a:lnTo>
                      <a:pt x="720" y="655"/>
                    </a:lnTo>
                    <a:lnTo>
                      <a:pt x="722" y="643"/>
                    </a:lnTo>
                    <a:lnTo>
                      <a:pt x="725" y="632"/>
                    </a:lnTo>
                    <a:lnTo>
                      <a:pt x="727" y="620"/>
                    </a:lnTo>
                    <a:lnTo>
                      <a:pt x="729" y="610"/>
                    </a:lnTo>
                    <a:lnTo>
                      <a:pt x="732" y="596"/>
                    </a:lnTo>
                    <a:lnTo>
                      <a:pt x="734" y="586"/>
                    </a:lnTo>
                    <a:lnTo>
                      <a:pt x="734" y="575"/>
                    </a:lnTo>
                    <a:lnTo>
                      <a:pt x="736" y="563"/>
                    </a:lnTo>
                    <a:lnTo>
                      <a:pt x="739" y="551"/>
                    </a:lnTo>
                    <a:lnTo>
                      <a:pt x="741" y="541"/>
                    </a:lnTo>
                    <a:lnTo>
                      <a:pt x="741" y="529"/>
                    </a:lnTo>
                    <a:lnTo>
                      <a:pt x="744" y="518"/>
                    </a:lnTo>
                    <a:lnTo>
                      <a:pt x="744" y="508"/>
                    </a:lnTo>
                    <a:lnTo>
                      <a:pt x="746" y="496"/>
                    </a:lnTo>
                    <a:lnTo>
                      <a:pt x="748" y="484"/>
                    </a:lnTo>
                    <a:lnTo>
                      <a:pt x="748" y="472"/>
                    </a:lnTo>
                    <a:lnTo>
                      <a:pt x="748" y="463"/>
                    </a:lnTo>
                    <a:lnTo>
                      <a:pt x="751" y="451"/>
                    </a:lnTo>
                    <a:lnTo>
                      <a:pt x="751" y="439"/>
                    </a:lnTo>
                    <a:lnTo>
                      <a:pt x="751" y="430"/>
                    </a:lnTo>
                    <a:lnTo>
                      <a:pt x="751" y="418"/>
                    </a:lnTo>
                    <a:lnTo>
                      <a:pt x="751" y="408"/>
                    </a:lnTo>
                    <a:lnTo>
                      <a:pt x="751" y="396"/>
                    </a:lnTo>
                    <a:lnTo>
                      <a:pt x="751" y="387"/>
                    </a:lnTo>
                    <a:lnTo>
                      <a:pt x="751" y="375"/>
                    </a:lnTo>
                    <a:lnTo>
                      <a:pt x="751" y="366"/>
                    </a:lnTo>
                    <a:lnTo>
                      <a:pt x="751" y="356"/>
                    </a:lnTo>
                    <a:lnTo>
                      <a:pt x="751" y="347"/>
                    </a:lnTo>
                    <a:lnTo>
                      <a:pt x="748" y="335"/>
                    </a:lnTo>
                    <a:lnTo>
                      <a:pt x="748" y="325"/>
                    </a:lnTo>
                    <a:lnTo>
                      <a:pt x="744" y="316"/>
                    </a:lnTo>
                    <a:lnTo>
                      <a:pt x="744" y="306"/>
                    </a:lnTo>
                    <a:lnTo>
                      <a:pt x="741" y="294"/>
                    </a:lnTo>
                    <a:lnTo>
                      <a:pt x="741" y="287"/>
                    </a:lnTo>
                    <a:lnTo>
                      <a:pt x="739" y="278"/>
                    </a:lnTo>
                    <a:lnTo>
                      <a:pt x="739" y="268"/>
                    </a:lnTo>
                    <a:lnTo>
                      <a:pt x="736" y="259"/>
                    </a:lnTo>
                    <a:lnTo>
                      <a:pt x="734" y="249"/>
                    </a:lnTo>
                    <a:lnTo>
                      <a:pt x="732" y="240"/>
                    </a:lnTo>
                    <a:lnTo>
                      <a:pt x="729" y="230"/>
                    </a:lnTo>
                    <a:lnTo>
                      <a:pt x="727" y="223"/>
                    </a:lnTo>
                    <a:lnTo>
                      <a:pt x="725" y="214"/>
                    </a:lnTo>
                    <a:lnTo>
                      <a:pt x="722" y="206"/>
                    </a:lnTo>
                    <a:lnTo>
                      <a:pt x="722" y="199"/>
                    </a:lnTo>
                    <a:lnTo>
                      <a:pt x="717" y="190"/>
                    </a:lnTo>
                    <a:lnTo>
                      <a:pt x="715" y="180"/>
                    </a:lnTo>
                    <a:lnTo>
                      <a:pt x="710" y="173"/>
                    </a:lnTo>
                    <a:lnTo>
                      <a:pt x="708" y="164"/>
                    </a:lnTo>
                    <a:lnTo>
                      <a:pt x="706" y="157"/>
                    </a:lnTo>
                    <a:lnTo>
                      <a:pt x="701" y="149"/>
                    </a:lnTo>
                    <a:lnTo>
                      <a:pt x="698" y="142"/>
                    </a:lnTo>
                    <a:lnTo>
                      <a:pt x="696" y="135"/>
                    </a:lnTo>
                    <a:lnTo>
                      <a:pt x="689" y="128"/>
                    </a:lnTo>
                    <a:lnTo>
                      <a:pt x="687" y="121"/>
                    </a:lnTo>
                    <a:lnTo>
                      <a:pt x="682" y="114"/>
                    </a:lnTo>
                    <a:lnTo>
                      <a:pt x="680" y="109"/>
                    </a:lnTo>
                    <a:lnTo>
                      <a:pt x="675" y="102"/>
                    </a:lnTo>
                    <a:lnTo>
                      <a:pt x="670" y="97"/>
                    </a:lnTo>
                    <a:lnTo>
                      <a:pt x="668" y="90"/>
                    </a:lnTo>
                    <a:lnTo>
                      <a:pt x="663" y="8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4" name="Freeform 921"/>
              <p:cNvSpPr>
                <a:spLocks noChangeAspect="1"/>
              </p:cNvSpPr>
              <p:nvPr/>
            </p:nvSpPr>
            <p:spPr bwMode="auto">
              <a:xfrm>
                <a:off x="3456" y="799"/>
                <a:ext cx="1370" cy="921"/>
              </a:xfrm>
              <a:custGeom>
                <a:avLst/>
                <a:gdLst>
                  <a:gd name="T0" fmla="*/ 1259 w 1370"/>
                  <a:gd name="T1" fmla="*/ 26 h 921"/>
                  <a:gd name="T2" fmla="*/ 1185 w 1370"/>
                  <a:gd name="T3" fmla="*/ 4 h 921"/>
                  <a:gd name="T4" fmla="*/ 1104 w 1370"/>
                  <a:gd name="T5" fmla="*/ 0 h 921"/>
                  <a:gd name="T6" fmla="*/ 1021 w 1370"/>
                  <a:gd name="T7" fmla="*/ 4 h 921"/>
                  <a:gd name="T8" fmla="*/ 936 w 1370"/>
                  <a:gd name="T9" fmla="*/ 16 h 921"/>
                  <a:gd name="T10" fmla="*/ 822 w 1370"/>
                  <a:gd name="T11" fmla="*/ 42 h 921"/>
                  <a:gd name="T12" fmla="*/ 708 w 1370"/>
                  <a:gd name="T13" fmla="*/ 83 h 921"/>
                  <a:gd name="T14" fmla="*/ 587 w 1370"/>
                  <a:gd name="T15" fmla="*/ 133 h 921"/>
                  <a:gd name="T16" fmla="*/ 473 w 1370"/>
                  <a:gd name="T17" fmla="*/ 192 h 921"/>
                  <a:gd name="T18" fmla="*/ 359 w 1370"/>
                  <a:gd name="T19" fmla="*/ 266 h 921"/>
                  <a:gd name="T20" fmla="*/ 252 w 1370"/>
                  <a:gd name="T21" fmla="*/ 351 h 921"/>
                  <a:gd name="T22" fmla="*/ 152 w 1370"/>
                  <a:gd name="T23" fmla="*/ 446 h 921"/>
                  <a:gd name="T24" fmla="*/ 64 w 1370"/>
                  <a:gd name="T25" fmla="*/ 553 h 921"/>
                  <a:gd name="T26" fmla="*/ 152 w 1370"/>
                  <a:gd name="T27" fmla="*/ 741 h 921"/>
                  <a:gd name="T28" fmla="*/ 216 w 1370"/>
                  <a:gd name="T29" fmla="*/ 639 h 921"/>
                  <a:gd name="T30" fmla="*/ 292 w 1370"/>
                  <a:gd name="T31" fmla="*/ 551 h 921"/>
                  <a:gd name="T32" fmla="*/ 378 w 1370"/>
                  <a:gd name="T33" fmla="*/ 470 h 921"/>
                  <a:gd name="T34" fmla="*/ 470 w 1370"/>
                  <a:gd name="T35" fmla="*/ 401 h 921"/>
                  <a:gd name="T36" fmla="*/ 565 w 1370"/>
                  <a:gd name="T37" fmla="*/ 339 h 921"/>
                  <a:gd name="T38" fmla="*/ 663 w 1370"/>
                  <a:gd name="T39" fmla="*/ 289 h 921"/>
                  <a:gd name="T40" fmla="*/ 760 w 1370"/>
                  <a:gd name="T41" fmla="*/ 249 h 921"/>
                  <a:gd name="T42" fmla="*/ 852 w 1370"/>
                  <a:gd name="T43" fmla="*/ 218 h 921"/>
                  <a:gd name="T44" fmla="*/ 940 w 1370"/>
                  <a:gd name="T45" fmla="*/ 194 h 921"/>
                  <a:gd name="T46" fmla="*/ 1028 w 1370"/>
                  <a:gd name="T47" fmla="*/ 178 h 921"/>
                  <a:gd name="T48" fmla="*/ 1099 w 1370"/>
                  <a:gd name="T49" fmla="*/ 173 h 921"/>
                  <a:gd name="T50" fmla="*/ 1149 w 1370"/>
                  <a:gd name="T51" fmla="*/ 175 h 921"/>
                  <a:gd name="T52" fmla="*/ 1197 w 1370"/>
                  <a:gd name="T53" fmla="*/ 190 h 921"/>
                  <a:gd name="T54" fmla="*/ 1180 w 1370"/>
                  <a:gd name="T55" fmla="*/ 223 h 921"/>
                  <a:gd name="T56" fmla="*/ 1140 w 1370"/>
                  <a:gd name="T57" fmla="*/ 270 h 921"/>
                  <a:gd name="T58" fmla="*/ 1097 w 1370"/>
                  <a:gd name="T59" fmla="*/ 311 h 921"/>
                  <a:gd name="T60" fmla="*/ 1045 w 1370"/>
                  <a:gd name="T61" fmla="*/ 351 h 921"/>
                  <a:gd name="T62" fmla="*/ 981 w 1370"/>
                  <a:gd name="T63" fmla="*/ 399 h 921"/>
                  <a:gd name="T64" fmla="*/ 902 w 1370"/>
                  <a:gd name="T65" fmla="*/ 451 h 921"/>
                  <a:gd name="T66" fmla="*/ 812 w 1370"/>
                  <a:gd name="T67" fmla="*/ 503 h 921"/>
                  <a:gd name="T68" fmla="*/ 712 w 1370"/>
                  <a:gd name="T69" fmla="*/ 558 h 921"/>
                  <a:gd name="T70" fmla="*/ 620 w 1370"/>
                  <a:gd name="T71" fmla="*/ 603 h 921"/>
                  <a:gd name="T72" fmla="*/ 530 w 1370"/>
                  <a:gd name="T73" fmla="*/ 639 h 921"/>
                  <a:gd name="T74" fmla="*/ 446 w 1370"/>
                  <a:gd name="T75" fmla="*/ 669 h 921"/>
                  <a:gd name="T76" fmla="*/ 371 w 1370"/>
                  <a:gd name="T77" fmla="*/ 693 h 921"/>
                  <a:gd name="T78" fmla="*/ 304 w 1370"/>
                  <a:gd name="T79" fmla="*/ 715 h 921"/>
                  <a:gd name="T80" fmla="*/ 247 w 1370"/>
                  <a:gd name="T81" fmla="*/ 729 h 921"/>
                  <a:gd name="T82" fmla="*/ 183 w 1370"/>
                  <a:gd name="T83" fmla="*/ 748 h 921"/>
                  <a:gd name="T84" fmla="*/ 216 w 1370"/>
                  <a:gd name="T85" fmla="*/ 916 h 921"/>
                  <a:gd name="T86" fmla="*/ 276 w 1370"/>
                  <a:gd name="T87" fmla="*/ 902 h 921"/>
                  <a:gd name="T88" fmla="*/ 333 w 1370"/>
                  <a:gd name="T89" fmla="*/ 888 h 921"/>
                  <a:gd name="T90" fmla="*/ 401 w 1370"/>
                  <a:gd name="T91" fmla="*/ 869 h 921"/>
                  <a:gd name="T92" fmla="*/ 480 w 1370"/>
                  <a:gd name="T93" fmla="*/ 843 h 921"/>
                  <a:gd name="T94" fmla="*/ 568 w 1370"/>
                  <a:gd name="T95" fmla="*/ 810 h 921"/>
                  <a:gd name="T96" fmla="*/ 663 w 1370"/>
                  <a:gd name="T97" fmla="*/ 772 h 921"/>
                  <a:gd name="T98" fmla="*/ 762 w 1370"/>
                  <a:gd name="T99" fmla="*/ 726 h 921"/>
                  <a:gd name="T100" fmla="*/ 843 w 1370"/>
                  <a:gd name="T101" fmla="*/ 684 h 921"/>
                  <a:gd name="T102" fmla="*/ 917 w 1370"/>
                  <a:gd name="T103" fmla="*/ 643 h 921"/>
                  <a:gd name="T104" fmla="*/ 997 w 1370"/>
                  <a:gd name="T105" fmla="*/ 596 h 921"/>
                  <a:gd name="T106" fmla="*/ 1076 w 1370"/>
                  <a:gd name="T107" fmla="*/ 544 h 921"/>
                  <a:gd name="T108" fmla="*/ 1154 w 1370"/>
                  <a:gd name="T109" fmla="*/ 491 h 921"/>
                  <a:gd name="T110" fmla="*/ 1223 w 1370"/>
                  <a:gd name="T111" fmla="*/ 430 h 921"/>
                  <a:gd name="T112" fmla="*/ 1282 w 1370"/>
                  <a:gd name="T113" fmla="*/ 370 h 921"/>
                  <a:gd name="T114" fmla="*/ 1330 w 1370"/>
                  <a:gd name="T115" fmla="*/ 306 h 921"/>
                  <a:gd name="T116" fmla="*/ 1363 w 1370"/>
                  <a:gd name="T117" fmla="*/ 244 h 921"/>
                  <a:gd name="T118" fmla="*/ 1370 w 1370"/>
                  <a:gd name="T119" fmla="*/ 178 h 921"/>
                  <a:gd name="T120" fmla="*/ 1353 w 1370"/>
                  <a:gd name="T121" fmla="*/ 109 h 921"/>
                  <a:gd name="T122" fmla="*/ 1313 w 1370"/>
                  <a:gd name="T123" fmla="*/ 59 h 92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370"/>
                  <a:gd name="T187" fmla="*/ 0 h 921"/>
                  <a:gd name="T188" fmla="*/ 1370 w 1370"/>
                  <a:gd name="T189" fmla="*/ 921 h 92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370" h="921">
                    <a:moveTo>
                      <a:pt x="1313" y="59"/>
                    </a:moveTo>
                    <a:lnTo>
                      <a:pt x="1306" y="52"/>
                    </a:lnTo>
                    <a:lnTo>
                      <a:pt x="1297" y="45"/>
                    </a:lnTo>
                    <a:lnTo>
                      <a:pt x="1287" y="40"/>
                    </a:lnTo>
                    <a:lnTo>
                      <a:pt x="1280" y="35"/>
                    </a:lnTo>
                    <a:lnTo>
                      <a:pt x="1270" y="30"/>
                    </a:lnTo>
                    <a:lnTo>
                      <a:pt x="1259" y="26"/>
                    </a:lnTo>
                    <a:lnTo>
                      <a:pt x="1249" y="21"/>
                    </a:lnTo>
                    <a:lnTo>
                      <a:pt x="1242" y="19"/>
                    </a:lnTo>
                    <a:lnTo>
                      <a:pt x="1230" y="14"/>
                    </a:lnTo>
                    <a:lnTo>
                      <a:pt x="1218" y="11"/>
                    </a:lnTo>
                    <a:lnTo>
                      <a:pt x="1206" y="9"/>
                    </a:lnTo>
                    <a:lnTo>
                      <a:pt x="1197" y="7"/>
                    </a:lnTo>
                    <a:lnTo>
                      <a:pt x="1185" y="4"/>
                    </a:lnTo>
                    <a:lnTo>
                      <a:pt x="1175" y="4"/>
                    </a:lnTo>
                    <a:lnTo>
                      <a:pt x="1164" y="2"/>
                    </a:lnTo>
                    <a:lnTo>
                      <a:pt x="1152" y="2"/>
                    </a:lnTo>
                    <a:lnTo>
                      <a:pt x="1140" y="2"/>
                    </a:lnTo>
                    <a:lnTo>
                      <a:pt x="1128" y="0"/>
                    </a:lnTo>
                    <a:lnTo>
                      <a:pt x="1116" y="0"/>
                    </a:lnTo>
                    <a:lnTo>
                      <a:pt x="1104" y="0"/>
                    </a:lnTo>
                    <a:lnTo>
                      <a:pt x="1092" y="0"/>
                    </a:lnTo>
                    <a:lnTo>
                      <a:pt x="1080" y="0"/>
                    </a:lnTo>
                    <a:lnTo>
                      <a:pt x="1069" y="0"/>
                    </a:lnTo>
                    <a:lnTo>
                      <a:pt x="1059" y="2"/>
                    </a:lnTo>
                    <a:lnTo>
                      <a:pt x="1045" y="2"/>
                    </a:lnTo>
                    <a:lnTo>
                      <a:pt x="1035" y="2"/>
                    </a:lnTo>
                    <a:lnTo>
                      <a:pt x="1021" y="4"/>
                    </a:lnTo>
                    <a:lnTo>
                      <a:pt x="1012" y="4"/>
                    </a:lnTo>
                    <a:lnTo>
                      <a:pt x="1000" y="7"/>
                    </a:lnTo>
                    <a:lnTo>
                      <a:pt x="988" y="9"/>
                    </a:lnTo>
                    <a:lnTo>
                      <a:pt x="978" y="9"/>
                    </a:lnTo>
                    <a:lnTo>
                      <a:pt x="969" y="11"/>
                    </a:lnTo>
                    <a:lnTo>
                      <a:pt x="952" y="14"/>
                    </a:lnTo>
                    <a:lnTo>
                      <a:pt x="936" y="16"/>
                    </a:lnTo>
                    <a:lnTo>
                      <a:pt x="919" y="19"/>
                    </a:lnTo>
                    <a:lnTo>
                      <a:pt x="905" y="23"/>
                    </a:lnTo>
                    <a:lnTo>
                      <a:pt x="888" y="26"/>
                    </a:lnTo>
                    <a:lnTo>
                      <a:pt x="871" y="30"/>
                    </a:lnTo>
                    <a:lnTo>
                      <a:pt x="855" y="33"/>
                    </a:lnTo>
                    <a:lnTo>
                      <a:pt x="838" y="38"/>
                    </a:lnTo>
                    <a:lnTo>
                      <a:pt x="822" y="42"/>
                    </a:lnTo>
                    <a:lnTo>
                      <a:pt x="805" y="47"/>
                    </a:lnTo>
                    <a:lnTo>
                      <a:pt x="791" y="52"/>
                    </a:lnTo>
                    <a:lnTo>
                      <a:pt x="774" y="59"/>
                    </a:lnTo>
                    <a:lnTo>
                      <a:pt x="755" y="61"/>
                    </a:lnTo>
                    <a:lnTo>
                      <a:pt x="741" y="68"/>
                    </a:lnTo>
                    <a:lnTo>
                      <a:pt x="724" y="76"/>
                    </a:lnTo>
                    <a:lnTo>
                      <a:pt x="708" y="83"/>
                    </a:lnTo>
                    <a:lnTo>
                      <a:pt x="689" y="87"/>
                    </a:lnTo>
                    <a:lnTo>
                      <a:pt x="672" y="92"/>
                    </a:lnTo>
                    <a:lnTo>
                      <a:pt x="655" y="99"/>
                    </a:lnTo>
                    <a:lnTo>
                      <a:pt x="639" y="109"/>
                    </a:lnTo>
                    <a:lnTo>
                      <a:pt x="620" y="116"/>
                    </a:lnTo>
                    <a:lnTo>
                      <a:pt x="606" y="123"/>
                    </a:lnTo>
                    <a:lnTo>
                      <a:pt x="587" y="133"/>
                    </a:lnTo>
                    <a:lnTo>
                      <a:pt x="570" y="140"/>
                    </a:lnTo>
                    <a:lnTo>
                      <a:pt x="553" y="147"/>
                    </a:lnTo>
                    <a:lnTo>
                      <a:pt x="537" y="156"/>
                    </a:lnTo>
                    <a:lnTo>
                      <a:pt x="520" y="163"/>
                    </a:lnTo>
                    <a:lnTo>
                      <a:pt x="503" y="173"/>
                    </a:lnTo>
                    <a:lnTo>
                      <a:pt x="487" y="182"/>
                    </a:lnTo>
                    <a:lnTo>
                      <a:pt x="473" y="192"/>
                    </a:lnTo>
                    <a:lnTo>
                      <a:pt x="454" y="201"/>
                    </a:lnTo>
                    <a:lnTo>
                      <a:pt x="439" y="213"/>
                    </a:lnTo>
                    <a:lnTo>
                      <a:pt x="423" y="223"/>
                    </a:lnTo>
                    <a:lnTo>
                      <a:pt x="406" y="232"/>
                    </a:lnTo>
                    <a:lnTo>
                      <a:pt x="389" y="244"/>
                    </a:lnTo>
                    <a:lnTo>
                      <a:pt x="373" y="254"/>
                    </a:lnTo>
                    <a:lnTo>
                      <a:pt x="359" y="266"/>
                    </a:lnTo>
                    <a:lnTo>
                      <a:pt x="342" y="277"/>
                    </a:lnTo>
                    <a:lnTo>
                      <a:pt x="325" y="289"/>
                    </a:lnTo>
                    <a:lnTo>
                      <a:pt x="311" y="301"/>
                    </a:lnTo>
                    <a:lnTo>
                      <a:pt x="295" y="313"/>
                    </a:lnTo>
                    <a:lnTo>
                      <a:pt x="280" y="325"/>
                    </a:lnTo>
                    <a:lnTo>
                      <a:pt x="266" y="337"/>
                    </a:lnTo>
                    <a:lnTo>
                      <a:pt x="252" y="351"/>
                    </a:lnTo>
                    <a:lnTo>
                      <a:pt x="235" y="363"/>
                    </a:lnTo>
                    <a:lnTo>
                      <a:pt x="221" y="375"/>
                    </a:lnTo>
                    <a:lnTo>
                      <a:pt x="207" y="389"/>
                    </a:lnTo>
                    <a:lnTo>
                      <a:pt x="192" y="403"/>
                    </a:lnTo>
                    <a:lnTo>
                      <a:pt x="178" y="418"/>
                    </a:lnTo>
                    <a:lnTo>
                      <a:pt x="164" y="430"/>
                    </a:lnTo>
                    <a:lnTo>
                      <a:pt x="152" y="446"/>
                    </a:lnTo>
                    <a:lnTo>
                      <a:pt x="138" y="460"/>
                    </a:lnTo>
                    <a:lnTo>
                      <a:pt x="124" y="475"/>
                    </a:lnTo>
                    <a:lnTo>
                      <a:pt x="112" y="491"/>
                    </a:lnTo>
                    <a:lnTo>
                      <a:pt x="100" y="506"/>
                    </a:lnTo>
                    <a:lnTo>
                      <a:pt x="88" y="522"/>
                    </a:lnTo>
                    <a:lnTo>
                      <a:pt x="76" y="536"/>
                    </a:lnTo>
                    <a:lnTo>
                      <a:pt x="64" y="553"/>
                    </a:lnTo>
                    <a:lnTo>
                      <a:pt x="52" y="570"/>
                    </a:lnTo>
                    <a:lnTo>
                      <a:pt x="43" y="586"/>
                    </a:lnTo>
                    <a:lnTo>
                      <a:pt x="31" y="601"/>
                    </a:lnTo>
                    <a:lnTo>
                      <a:pt x="19" y="620"/>
                    </a:lnTo>
                    <a:lnTo>
                      <a:pt x="10" y="636"/>
                    </a:lnTo>
                    <a:lnTo>
                      <a:pt x="0" y="655"/>
                    </a:lnTo>
                    <a:lnTo>
                      <a:pt x="152" y="741"/>
                    </a:lnTo>
                    <a:lnTo>
                      <a:pt x="159" y="726"/>
                    </a:lnTo>
                    <a:lnTo>
                      <a:pt x="169" y="710"/>
                    </a:lnTo>
                    <a:lnTo>
                      <a:pt x="178" y="696"/>
                    </a:lnTo>
                    <a:lnTo>
                      <a:pt x="188" y="681"/>
                    </a:lnTo>
                    <a:lnTo>
                      <a:pt x="195" y="667"/>
                    </a:lnTo>
                    <a:lnTo>
                      <a:pt x="207" y="653"/>
                    </a:lnTo>
                    <a:lnTo>
                      <a:pt x="216" y="639"/>
                    </a:lnTo>
                    <a:lnTo>
                      <a:pt x="228" y="627"/>
                    </a:lnTo>
                    <a:lnTo>
                      <a:pt x="238" y="612"/>
                    </a:lnTo>
                    <a:lnTo>
                      <a:pt x="249" y="601"/>
                    </a:lnTo>
                    <a:lnTo>
                      <a:pt x="259" y="586"/>
                    </a:lnTo>
                    <a:lnTo>
                      <a:pt x="271" y="574"/>
                    </a:lnTo>
                    <a:lnTo>
                      <a:pt x="283" y="563"/>
                    </a:lnTo>
                    <a:lnTo>
                      <a:pt x="292" y="551"/>
                    </a:lnTo>
                    <a:lnTo>
                      <a:pt x="306" y="539"/>
                    </a:lnTo>
                    <a:lnTo>
                      <a:pt x="318" y="527"/>
                    </a:lnTo>
                    <a:lnTo>
                      <a:pt x="330" y="515"/>
                    </a:lnTo>
                    <a:lnTo>
                      <a:pt x="340" y="503"/>
                    </a:lnTo>
                    <a:lnTo>
                      <a:pt x="352" y="491"/>
                    </a:lnTo>
                    <a:lnTo>
                      <a:pt x="366" y="482"/>
                    </a:lnTo>
                    <a:lnTo>
                      <a:pt x="378" y="470"/>
                    </a:lnTo>
                    <a:lnTo>
                      <a:pt x="392" y="458"/>
                    </a:lnTo>
                    <a:lnTo>
                      <a:pt x="404" y="449"/>
                    </a:lnTo>
                    <a:lnTo>
                      <a:pt x="418" y="439"/>
                    </a:lnTo>
                    <a:lnTo>
                      <a:pt x="430" y="427"/>
                    </a:lnTo>
                    <a:lnTo>
                      <a:pt x="444" y="418"/>
                    </a:lnTo>
                    <a:lnTo>
                      <a:pt x="456" y="408"/>
                    </a:lnTo>
                    <a:lnTo>
                      <a:pt x="470" y="401"/>
                    </a:lnTo>
                    <a:lnTo>
                      <a:pt x="482" y="392"/>
                    </a:lnTo>
                    <a:lnTo>
                      <a:pt x="496" y="382"/>
                    </a:lnTo>
                    <a:lnTo>
                      <a:pt x="511" y="373"/>
                    </a:lnTo>
                    <a:lnTo>
                      <a:pt x="525" y="365"/>
                    </a:lnTo>
                    <a:lnTo>
                      <a:pt x="537" y="356"/>
                    </a:lnTo>
                    <a:lnTo>
                      <a:pt x="551" y="346"/>
                    </a:lnTo>
                    <a:lnTo>
                      <a:pt x="565" y="339"/>
                    </a:lnTo>
                    <a:lnTo>
                      <a:pt x="579" y="332"/>
                    </a:lnTo>
                    <a:lnTo>
                      <a:pt x="594" y="325"/>
                    </a:lnTo>
                    <a:lnTo>
                      <a:pt x="608" y="318"/>
                    </a:lnTo>
                    <a:lnTo>
                      <a:pt x="620" y="311"/>
                    </a:lnTo>
                    <a:lnTo>
                      <a:pt x="636" y="304"/>
                    </a:lnTo>
                    <a:lnTo>
                      <a:pt x="648" y="296"/>
                    </a:lnTo>
                    <a:lnTo>
                      <a:pt x="663" y="289"/>
                    </a:lnTo>
                    <a:lnTo>
                      <a:pt x="674" y="282"/>
                    </a:lnTo>
                    <a:lnTo>
                      <a:pt x="691" y="277"/>
                    </a:lnTo>
                    <a:lnTo>
                      <a:pt x="705" y="270"/>
                    </a:lnTo>
                    <a:lnTo>
                      <a:pt x="717" y="266"/>
                    </a:lnTo>
                    <a:lnTo>
                      <a:pt x="731" y="258"/>
                    </a:lnTo>
                    <a:lnTo>
                      <a:pt x="746" y="254"/>
                    </a:lnTo>
                    <a:lnTo>
                      <a:pt x="760" y="249"/>
                    </a:lnTo>
                    <a:lnTo>
                      <a:pt x="772" y="244"/>
                    </a:lnTo>
                    <a:lnTo>
                      <a:pt x="786" y="237"/>
                    </a:lnTo>
                    <a:lnTo>
                      <a:pt x="800" y="235"/>
                    </a:lnTo>
                    <a:lnTo>
                      <a:pt x="812" y="228"/>
                    </a:lnTo>
                    <a:lnTo>
                      <a:pt x="826" y="225"/>
                    </a:lnTo>
                    <a:lnTo>
                      <a:pt x="838" y="220"/>
                    </a:lnTo>
                    <a:lnTo>
                      <a:pt x="852" y="218"/>
                    </a:lnTo>
                    <a:lnTo>
                      <a:pt x="867" y="213"/>
                    </a:lnTo>
                    <a:lnTo>
                      <a:pt x="879" y="209"/>
                    </a:lnTo>
                    <a:lnTo>
                      <a:pt x="890" y="206"/>
                    </a:lnTo>
                    <a:lnTo>
                      <a:pt x="905" y="201"/>
                    </a:lnTo>
                    <a:lnTo>
                      <a:pt x="917" y="199"/>
                    </a:lnTo>
                    <a:lnTo>
                      <a:pt x="928" y="197"/>
                    </a:lnTo>
                    <a:lnTo>
                      <a:pt x="940" y="194"/>
                    </a:lnTo>
                    <a:lnTo>
                      <a:pt x="955" y="192"/>
                    </a:lnTo>
                    <a:lnTo>
                      <a:pt x="966" y="190"/>
                    </a:lnTo>
                    <a:lnTo>
                      <a:pt x="981" y="185"/>
                    </a:lnTo>
                    <a:lnTo>
                      <a:pt x="993" y="182"/>
                    </a:lnTo>
                    <a:lnTo>
                      <a:pt x="1007" y="182"/>
                    </a:lnTo>
                    <a:lnTo>
                      <a:pt x="1016" y="178"/>
                    </a:lnTo>
                    <a:lnTo>
                      <a:pt x="1028" y="178"/>
                    </a:lnTo>
                    <a:lnTo>
                      <a:pt x="1040" y="175"/>
                    </a:lnTo>
                    <a:lnTo>
                      <a:pt x="1050" y="175"/>
                    </a:lnTo>
                    <a:lnTo>
                      <a:pt x="1061" y="175"/>
                    </a:lnTo>
                    <a:lnTo>
                      <a:pt x="1071" y="173"/>
                    </a:lnTo>
                    <a:lnTo>
                      <a:pt x="1080" y="173"/>
                    </a:lnTo>
                    <a:lnTo>
                      <a:pt x="1090" y="173"/>
                    </a:lnTo>
                    <a:lnTo>
                      <a:pt x="1099" y="173"/>
                    </a:lnTo>
                    <a:lnTo>
                      <a:pt x="1107" y="173"/>
                    </a:lnTo>
                    <a:lnTo>
                      <a:pt x="1116" y="173"/>
                    </a:lnTo>
                    <a:lnTo>
                      <a:pt x="1123" y="173"/>
                    </a:lnTo>
                    <a:lnTo>
                      <a:pt x="1130" y="173"/>
                    </a:lnTo>
                    <a:lnTo>
                      <a:pt x="1137" y="173"/>
                    </a:lnTo>
                    <a:lnTo>
                      <a:pt x="1145" y="173"/>
                    </a:lnTo>
                    <a:lnTo>
                      <a:pt x="1149" y="175"/>
                    </a:lnTo>
                    <a:lnTo>
                      <a:pt x="1161" y="175"/>
                    </a:lnTo>
                    <a:lnTo>
                      <a:pt x="1173" y="178"/>
                    </a:lnTo>
                    <a:lnTo>
                      <a:pt x="1180" y="180"/>
                    </a:lnTo>
                    <a:lnTo>
                      <a:pt x="1187" y="185"/>
                    </a:lnTo>
                    <a:lnTo>
                      <a:pt x="1192" y="185"/>
                    </a:lnTo>
                    <a:lnTo>
                      <a:pt x="1197" y="190"/>
                    </a:lnTo>
                    <a:lnTo>
                      <a:pt x="1199" y="190"/>
                    </a:lnTo>
                    <a:lnTo>
                      <a:pt x="1197" y="194"/>
                    </a:lnTo>
                    <a:lnTo>
                      <a:pt x="1194" y="197"/>
                    </a:lnTo>
                    <a:lnTo>
                      <a:pt x="1192" y="201"/>
                    </a:lnTo>
                    <a:lnTo>
                      <a:pt x="1190" y="211"/>
                    </a:lnTo>
                    <a:lnTo>
                      <a:pt x="1185" y="216"/>
                    </a:lnTo>
                    <a:lnTo>
                      <a:pt x="1180" y="223"/>
                    </a:lnTo>
                    <a:lnTo>
                      <a:pt x="1175" y="232"/>
                    </a:lnTo>
                    <a:lnTo>
                      <a:pt x="1171" y="239"/>
                    </a:lnTo>
                    <a:lnTo>
                      <a:pt x="1161" y="247"/>
                    </a:lnTo>
                    <a:lnTo>
                      <a:pt x="1154" y="256"/>
                    </a:lnTo>
                    <a:lnTo>
                      <a:pt x="1149" y="261"/>
                    </a:lnTo>
                    <a:lnTo>
                      <a:pt x="1145" y="266"/>
                    </a:lnTo>
                    <a:lnTo>
                      <a:pt x="1140" y="270"/>
                    </a:lnTo>
                    <a:lnTo>
                      <a:pt x="1135" y="277"/>
                    </a:lnTo>
                    <a:lnTo>
                      <a:pt x="1128" y="280"/>
                    </a:lnTo>
                    <a:lnTo>
                      <a:pt x="1123" y="287"/>
                    </a:lnTo>
                    <a:lnTo>
                      <a:pt x="1116" y="292"/>
                    </a:lnTo>
                    <a:lnTo>
                      <a:pt x="1111" y="299"/>
                    </a:lnTo>
                    <a:lnTo>
                      <a:pt x="1104" y="304"/>
                    </a:lnTo>
                    <a:lnTo>
                      <a:pt x="1097" y="311"/>
                    </a:lnTo>
                    <a:lnTo>
                      <a:pt x="1092" y="315"/>
                    </a:lnTo>
                    <a:lnTo>
                      <a:pt x="1085" y="323"/>
                    </a:lnTo>
                    <a:lnTo>
                      <a:pt x="1076" y="327"/>
                    </a:lnTo>
                    <a:lnTo>
                      <a:pt x="1069" y="332"/>
                    </a:lnTo>
                    <a:lnTo>
                      <a:pt x="1061" y="339"/>
                    </a:lnTo>
                    <a:lnTo>
                      <a:pt x="1054" y="346"/>
                    </a:lnTo>
                    <a:lnTo>
                      <a:pt x="1045" y="351"/>
                    </a:lnTo>
                    <a:lnTo>
                      <a:pt x="1038" y="358"/>
                    </a:lnTo>
                    <a:lnTo>
                      <a:pt x="1028" y="365"/>
                    </a:lnTo>
                    <a:lnTo>
                      <a:pt x="1019" y="373"/>
                    </a:lnTo>
                    <a:lnTo>
                      <a:pt x="1009" y="380"/>
                    </a:lnTo>
                    <a:lnTo>
                      <a:pt x="1000" y="387"/>
                    </a:lnTo>
                    <a:lnTo>
                      <a:pt x="990" y="392"/>
                    </a:lnTo>
                    <a:lnTo>
                      <a:pt x="981" y="399"/>
                    </a:lnTo>
                    <a:lnTo>
                      <a:pt x="969" y="406"/>
                    </a:lnTo>
                    <a:lnTo>
                      <a:pt x="959" y="415"/>
                    </a:lnTo>
                    <a:lnTo>
                      <a:pt x="950" y="422"/>
                    </a:lnTo>
                    <a:lnTo>
                      <a:pt x="938" y="430"/>
                    </a:lnTo>
                    <a:lnTo>
                      <a:pt x="926" y="437"/>
                    </a:lnTo>
                    <a:lnTo>
                      <a:pt x="914" y="444"/>
                    </a:lnTo>
                    <a:lnTo>
                      <a:pt x="902" y="451"/>
                    </a:lnTo>
                    <a:lnTo>
                      <a:pt x="890" y="458"/>
                    </a:lnTo>
                    <a:lnTo>
                      <a:pt x="879" y="465"/>
                    </a:lnTo>
                    <a:lnTo>
                      <a:pt x="867" y="472"/>
                    </a:lnTo>
                    <a:lnTo>
                      <a:pt x="852" y="479"/>
                    </a:lnTo>
                    <a:lnTo>
                      <a:pt x="841" y="489"/>
                    </a:lnTo>
                    <a:lnTo>
                      <a:pt x="826" y="496"/>
                    </a:lnTo>
                    <a:lnTo>
                      <a:pt x="812" y="503"/>
                    </a:lnTo>
                    <a:lnTo>
                      <a:pt x="798" y="510"/>
                    </a:lnTo>
                    <a:lnTo>
                      <a:pt x="786" y="520"/>
                    </a:lnTo>
                    <a:lnTo>
                      <a:pt x="769" y="527"/>
                    </a:lnTo>
                    <a:lnTo>
                      <a:pt x="755" y="534"/>
                    </a:lnTo>
                    <a:lnTo>
                      <a:pt x="741" y="544"/>
                    </a:lnTo>
                    <a:lnTo>
                      <a:pt x="727" y="553"/>
                    </a:lnTo>
                    <a:lnTo>
                      <a:pt x="712" y="558"/>
                    </a:lnTo>
                    <a:lnTo>
                      <a:pt x="698" y="565"/>
                    </a:lnTo>
                    <a:lnTo>
                      <a:pt x="684" y="572"/>
                    </a:lnTo>
                    <a:lnTo>
                      <a:pt x="672" y="577"/>
                    </a:lnTo>
                    <a:lnTo>
                      <a:pt x="658" y="584"/>
                    </a:lnTo>
                    <a:lnTo>
                      <a:pt x="646" y="591"/>
                    </a:lnTo>
                    <a:lnTo>
                      <a:pt x="632" y="596"/>
                    </a:lnTo>
                    <a:lnTo>
                      <a:pt x="620" y="603"/>
                    </a:lnTo>
                    <a:lnTo>
                      <a:pt x="606" y="608"/>
                    </a:lnTo>
                    <a:lnTo>
                      <a:pt x="594" y="612"/>
                    </a:lnTo>
                    <a:lnTo>
                      <a:pt x="579" y="617"/>
                    </a:lnTo>
                    <a:lnTo>
                      <a:pt x="568" y="624"/>
                    </a:lnTo>
                    <a:lnTo>
                      <a:pt x="556" y="629"/>
                    </a:lnTo>
                    <a:lnTo>
                      <a:pt x="541" y="634"/>
                    </a:lnTo>
                    <a:lnTo>
                      <a:pt x="530" y="639"/>
                    </a:lnTo>
                    <a:lnTo>
                      <a:pt x="520" y="646"/>
                    </a:lnTo>
                    <a:lnTo>
                      <a:pt x="506" y="648"/>
                    </a:lnTo>
                    <a:lnTo>
                      <a:pt x="494" y="653"/>
                    </a:lnTo>
                    <a:lnTo>
                      <a:pt x="480" y="658"/>
                    </a:lnTo>
                    <a:lnTo>
                      <a:pt x="470" y="662"/>
                    </a:lnTo>
                    <a:lnTo>
                      <a:pt x="458" y="665"/>
                    </a:lnTo>
                    <a:lnTo>
                      <a:pt x="446" y="669"/>
                    </a:lnTo>
                    <a:lnTo>
                      <a:pt x="435" y="674"/>
                    </a:lnTo>
                    <a:lnTo>
                      <a:pt x="425" y="679"/>
                    </a:lnTo>
                    <a:lnTo>
                      <a:pt x="413" y="681"/>
                    </a:lnTo>
                    <a:lnTo>
                      <a:pt x="401" y="684"/>
                    </a:lnTo>
                    <a:lnTo>
                      <a:pt x="392" y="688"/>
                    </a:lnTo>
                    <a:lnTo>
                      <a:pt x="380" y="691"/>
                    </a:lnTo>
                    <a:lnTo>
                      <a:pt x="371" y="693"/>
                    </a:lnTo>
                    <a:lnTo>
                      <a:pt x="361" y="698"/>
                    </a:lnTo>
                    <a:lnTo>
                      <a:pt x="349" y="703"/>
                    </a:lnTo>
                    <a:lnTo>
                      <a:pt x="342" y="705"/>
                    </a:lnTo>
                    <a:lnTo>
                      <a:pt x="330" y="707"/>
                    </a:lnTo>
                    <a:lnTo>
                      <a:pt x="321" y="710"/>
                    </a:lnTo>
                    <a:lnTo>
                      <a:pt x="311" y="712"/>
                    </a:lnTo>
                    <a:lnTo>
                      <a:pt x="304" y="715"/>
                    </a:lnTo>
                    <a:lnTo>
                      <a:pt x="295" y="717"/>
                    </a:lnTo>
                    <a:lnTo>
                      <a:pt x="285" y="719"/>
                    </a:lnTo>
                    <a:lnTo>
                      <a:pt x="278" y="722"/>
                    </a:lnTo>
                    <a:lnTo>
                      <a:pt x="271" y="724"/>
                    </a:lnTo>
                    <a:lnTo>
                      <a:pt x="261" y="726"/>
                    </a:lnTo>
                    <a:lnTo>
                      <a:pt x="254" y="729"/>
                    </a:lnTo>
                    <a:lnTo>
                      <a:pt x="247" y="729"/>
                    </a:lnTo>
                    <a:lnTo>
                      <a:pt x="240" y="731"/>
                    </a:lnTo>
                    <a:lnTo>
                      <a:pt x="228" y="736"/>
                    </a:lnTo>
                    <a:lnTo>
                      <a:pt x="216" y="738"/>
                    </a:lnTo>
                    <a:lnTo>
                      <a:pt x="207" y="741"/>
                    </a:lnTo>
                    <a:lnTo>
                      <a:pt x="195" y="743"/>
                    </a:lnTo>
                    <a:lnTo>
                      <a:pt x="188" y="745"/>
                    </a:lnTo>
                    <a:lnTo>
                      <a:pt x="183" y="748"/>
                    </a:lnTo>
                    <a:lnTo>
                      <a:pt x="173" y="748"/>
                    </a:lnTo>
                    <a:lnTo>
                      <a:pt x="171" y="750"/>
                    </a:lnTo>
                    <a:lnTo>
                      <a:pt x="202" y="921"/>
                    </a:lnTo>
                    <a:lnTo>
                      <a:pt x="202" y="919"/>
                    </a:lnTo>
                    <a:lnTo>
                      <a:pt x="204" y="919"/>
                    </a:lnTo>
                    <a:lnTo>
                      <a:pt x="209" y="916"/>
                    </a:lnTo>
                    <a:lnTo>
                      <a:pt x="216" y="916"/>
                    </a:lnTo>
                    <a:lnTo>
                      <a:pt x="223" y="914"/>
                    </a:lnTo>
                    <a:lnTo>
                      <a:pt x="233" y="912"/>
                    </a:lnTo>
                    <a:lnTo>
                      <a:pt x="242" y="909"/>
                    </a:lnTo>
                    <a:lnTo>
                      <a:pt x="257" y="909"/>
                    </a:lnTo>
                    <a:lnTo>
                      <a:pt x="261" y="907"/>
                    </a:lnTo>
                    <a:lnTo>
                      <a:pt x="268" y="905"/>
                    </a:lnTo>
                    <a:lnTo>
                      <a:pt x="276" y="902"/>
                    </a:lnTo>
                    <a:lnTo>
                      <a:pt x="283" y="902"/>
                    </a:lnTo>
                    <a:lnTo>
                      <a:pt x="290" y="897"/>
                    </a:lnTo>
                    <a:lnTo>
                      <a:pt x="297" y="897"/>
                    </a:lnTo>
                    <a:lnTo>
                      <a:pt x="306" y="895"/>
                    </a:lnTo>
                    <a:lnTo>
                      <a:pt x="316" y="893"/>
                    </a:lnTo>
                    <a:lnTo>
                      <a:pt x="323" y="890"/>
                    </a:lnTo>
                    <a:lnTo>
                      <a:pt x="333" y="888"/>
                    </a:lnTo>
                    <a:lnTo>
                      <a:pt x="340" y="886"/>
                    </a:lnTo>
                    <a:lnTo>
                      <a:pt x="352" y="883"/>
                    </a:lnTo>
                    <a:lnTo>
                      <a:pt x="361" y="881"/>
                    </a:lnTo>
                    <a:lnTo>
                      <a:pt x="371" y="878"/>
                    </a:lnTo>
                    <a:lnTo>
                      <a:pt x="380" y="876"/>
                    </a:lnTo>
                    <a:lnTo>
                      <a:pt x="392" y="874"/>
                    </a:lnTo>
                    <a:lnTo>
                      <a:pt x="401" y="869"/>
                    </a:lnTo>
                    <a:lnTo>
                      <a:pt x="413" y="867"/>
                    </a:lnTo>
                    <a:lnTo>
                      <a:pt x="423" y="862"/>
                    </a:lnTo>
                    <a:lnTo>
                      <a:pt x="435" y="859"/>
                    </a:lnTo>
                    <a:lnTo>
                      <a:pt x="446" y="855"/>
                    </a:lnTo>
                    <a:lnTo>
                      <a:pt x="456" y="852"/>
                    </a:lnTo>
                    <a:lnTo>
                      <a:pt x="468" y="848"/>
                    </a:lnTo>
                    <a:lnTo>
                      <a:pt x="480" y="843"/>
                    </a:lnTo>
                    <a:lnTo>
                      <a:pt x="492" y="838"/>
                    </a:lnTo>
                    <a:lnTo>
                      <a:pt x="503" y="833"/>
                    </a:lnTo>
                    <a:lnTo>
                      <a:pt x="518" y="829"/>
                    </a:lnTo>
                    <a:lnTo>
                      <a:pt x="530" y="826"/>
                    </a:lnTo>
                    <a:lnTo>
                      <a:pt x="541" y="819"/>
                    </a:lnTo>
                    <a:lnTo>
                      <a:pt x="556" y="814"/>
                    </a:lnTo>
                    <a:lnTo>
                      <a:pt x="568" y="810"/>
                    </a:lnTo>
                    <a:lnTo>
                      <a:pt x="582" y="807"/>
                    </a:lnTo>
                    <a:lnTo>
                      <a:pt x="594" y="800"/>
                    </a:lnTo>
                    <a:lnTo>
                      <a:pt x="608" y="795"/>
                    </a:lnTo>
                    <a:lnTo>
                      <a:pt x="620" y="788"/>
                    </a:lnTo>
                    <a:lnTo>
                      <a:pt x="636" y="783"/>
                    </a:lnTo>
                    <a:lnTo>
                      <a:pt x="648" y="779"/>
                    </a:lnTo>
                    <a:lnTo>
                      <a:pt x="663" y="772"/>
                    </a:lnTo>
                    <a:lnTo>
                      <a:pt x="677" y="764"/>
                    </a:lnTo>
                    <a:lnTo>
                      <a:pt x="691" y="760"/>
                    </a:lnTo>
                    <a:lnTo>
                      <a:pt x="705" y="753"/>
                    </a:lnTo>
                    <a:lnTo>
                      <a:pt x="720" y="748"/>
                    </a:lnTo>
                    <a:lnTo>
                      <a:pt x="731" y="741"/>
                    </a:lnTo>
                    <a:lnTo>
                      <a:pt x="748" y="734"/>
                    </a:lnTo>
                    <a:lnTo>
                      <a:pt x="762" y="726"/>
                    </a:lnTo>
                    <a:lnTo>
                      <a:pt x="777" y="722"/>
                    </a:lnTo>
                    <a:lnTo>
                      <a:pt x="791" y="712"/>
                    </a:lnTo>
                    <a:lnTo>
                      <a:pt x="805" y="707"/>
                    </a:lnTo>
                    <a:lnTo>
                      <a:pt x="815" y="700"/>
                    </a:lnTo>
                    <a:lnTo>
                      <a:pt x="824" y="696"/>
                    </a:lnTo>
                    <a:lnTo>
                      <a:pt x="834" y="688"/>
                    </a:lnTo>
                    <a:lnTo>
                      <a:pt x="843" y="684"/>
                    </a:lnTo>
                    <a:lnTo>
                      <a:pt x="852" y="679"/>
                    </a:lnTo>
                    <a:lnTo>
                      <a:pt x="862" y="674"/>
                    </a:lnTo>
                    <a:lnTo>
                      <a:pt x="874" y="667"/>
                    </a:lnTo>
                    <a:lnTo>
                      <a:pt x="886" y="662"/>
                    </a:lnTo>
                    <a:lnTo>
                      <a:pt x="895" y="655"/>
                    </a:lnTo>
                    <a:lnTo>
                      <a:pt x="907" y="650"/>
                    </a:lnTo>
                    <a:lnTo>
                      <a:pt x="917" y="643"/>
                    </a:lnTo>
                    <a:lnTo>
                      <a:pt x="928" y="636"/>
                    </a:lnTo>
                    <a:lnTo>
                      <a:pt x="940" y="629"/>
                    </a:lnTo>
                    <a:lnTo>
                      <a:pt x="952" y="624"/>
                    </a:lnTo>
                    <a:lnTo>
                      <a:pt x="962" y="617"/>
                    </a:lnTo>
                    <a:lnTo>
                      <a:pt x="976" y="610"/>
                    </a:lnTo>
                    <a:lnTo>
                      <a:pt x="985" y="603"/>
                    </a:lnTo>
                    <a:lnTo>
                      <a:pt x="997" y="596"/>
                    </a:lnTo>
                    <a:lnTo>
                      <a:pt x="1009" y="589"/>
                    </a:lnTo>
                    <a:lnTo>
                      <a:pt x="1019" y="582"/>
                    </a:lnTo>
                    <a:lnTo>
                      <a:pt x="1031" y="574"/>
                    </a:lnTo>
                    <a:lnTo>
                      <a:pt x="1042" y="567"/>
                    </a:lnTo>
                    <a:lnTo>
                      <a:pt x="1054" y="560"/>
                    </a:lnTo>
                    <a:lnTo>
                      <a:pt x="1064" y="553"/>
                    </a:lnTo>
                    <a:lnTo>
                      <a:pt x="1076" y="544"/>
                    </a:lnTo>
                    <a:lnTo>
                      <a:pt x="1088" y="536"/>
                    </a:lnTo>
                    <a:lnTo>
                      <a:pt x="1097" y="529"/>
                    </a:lnTo>
                    <a:lnTo>
                      <a:pt x="1109" y="522"/>
                    </a:lnTo>
                    <a:lnTo>
                      <a:pt x="1121" y="513"/>
                    </a:lnTo>
                    <a:lnTo>
                      <a:pt x="1130" y="506"/>
                    </a:lnTo>
                    <a:lnTo>
                      <a:pt x="1142" y="498"/>
                    </a:lnTo>
                    <a:lnTo>
                      <a:pt x="1154" y="491"/>
                    </a:lnTo>
                    <a:lnTo>
                      <a:pt x="1164" y="482"/>
                    </a:lnTo>
                    <a:lnTo>
                      <a:pt x="1173" y="472"/>
                    </a:lnTo>
                    <a:lnTo>
                      <a:pt x="1183" y="465"/>
                    </a:lnTo>
                    <a:lnTo>
                      <a:pt x="1194" y="456"/>
                    </a:lnTo>
                    <a:lnTo>
                      <a:pt x="1202" y="446"/>
                    </a:lnTo>
                    <a:lnTo>
                      <a:pt x="1211" y="439"/>
                    </a:lnTo>
                    <a:lnTo>
                      <a:pt x="1223" y="430"/>
                    </a:lnTo>
                    <a:lnTo>
                      <a:pt x="1232" y="422"/>
                    </a:lnTo>
                    <a:lnTo>
                      <a:pt x="1242" y="411"/>
                    </a:lnTo>
                    <a:lnTo>
                      <a:pt x="1249" y="403"/>
                    </a:lnTo>
                    <a:lnTo>
                      <a:pt x="1259" y="394"/>
                    </a:lnTo>
                    <a:lnTo>
                      <a:pt x="1266" y="387"/>
                    </a:lnTo>
                    <a:lnTo>
                      <a:pt x="1275" y="377"/>
                    </a:lnTo>
                    <a:lnTo>
                      <a:pt x="1282" y="370"/>
                    </a:lnTo>
                    <a:lnTo>
                      <a:pt x="1289" y="361"/>
                    </a:lnTo>
                    <a:lnTo>
                      <a:pt x="1299" y="351"/>
                    </a:lnTo>
                    <a:lnTo>
                      <a:pt x="1306" y="342"/>
                    </a:lnTo>
                    <a:lnTo>
                      <a:pt x="1313" y="332"/>
                    </a:lnTo>
                    <a:lnTo>
                      <a:pt x="1320" y="325"/>
                    </a:lnTo>
                    <a:lnTo>
                      <a:pt x="1325" y="315"/>
                    </a:lnTo>
                    <a:lnTo>
                      <a:pt x="1330" y="306"/>
                    </a:lnTo>
                    <a:lnTo>
                      <a:pt x="1337" y="299"/>
                    </a:lnTo>
                    <a:lnTo>
                      <a:pt x="1342" y="289"/>
                    </a:lnTo>
                    <a:lnTo>
                      <a:pt x="1346" y="280"/>
                    </a:lnTo>
                    <a:lnTo>
                      <a:pt x="1351" y="270"/>
                    </a:lnTo>
                    <a:lnTo>
                      <a:pt x="1356" y="263"/>
                    </a:lnTo>
                    <a:lnTo>
                      <a:pt x="1358" y="254"/>
                    </a:lnTo>
                    <a:lnTo>
                      <a:pt x="1363" y="244"/>
                    </a:lnTo>
                    <a:lnTo>
                      <a:pt x="1363" y="237"/>
                    </a:lnTo>
                    <a:lnTo>
                      <a:pt x="1365" y="228"/>
                    </a:lnTo>
                    <a:lnTo>
                      <a:pt x="1368" y="218"/>
                    </a:lnTo>
                    <a:lnTo>
                      <a:pt x="1370" y="211"/>
                    </a:lnTo>
                    <a:lnTo>
                      <a:pt x="1370" y="199"/>
                    </a:lnTo>
                    <a:lnTo>
                      <a:pt x="1370" y="190"/>
                    </a:lnTo>
                    <a:lnTo>
                      <a:pt x="1370" y="178"/>
                    </a:lnTo>
                    <a:lnTo>
                      <a:pt x="1370" y="168"/>
                    </a:lnTo>
                    <a:lnTo>
                      <a:pt x="1368" y="156"/>
                    </a:lnTo>
                    <a:lnTo>
                      <a:pt x="1365" y="147"/>
                    </a:lnTo>
                    <a:lnTo>
                      <a:pt x="1363" y="137"/>
                    </a:lnTo>
                    <a:lnTo>
                      <a:pt x="1361" y="128"/>
                    </a:lnTo>
                    <a:lnTo>
                      <a:pt x="1356" y="118"/>
                    </a:lnTo>
                    <a:lnTo>
                      <a:pt x="1353" y="109"/>
                    </a:lnTo>
                    <a:lnTo>
                      <a:pt x="1346" y="99"/>
                    </a:lnTo>
                    <a:lnTo>
                      <a:pt x="1342" y="92"/>
                    </a:lnTo>
                    <a:lnTo>
                      <a:pt x="1334" y="83"/>
                    </a:lnTo>
                    <a:lnTo>
                      <a:pt x="1330" y="76"/>
                    </a:lnTo>
                    <a:lnTo>
                      <a:pt x="1323" y="66"/>
                    </a:lnTo>
                    <a:lnTo>
                      <a:pt x="1313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5" name="Freeform 922"/>
              <p:cNvSpPr>
                <a:spLocks noChangeAspect="1"/>
              </p:cNvSpPr>
              <p:nvPr/>
            </p:nvSpPr>
            <p:spPr bwMode="auto">
              <a:xfrm>
                <a:off x="1592" y="891"/>
                <a:ext cx="1292" cy="872"/>
              </a:xfrm>
              <a:custGeom>
                <a:avLst/>
                <a:gdLst>
                  <a:gd name="T0" fmla="*/ 221 w 1292"/>
                  <a:gd name="T1" fmla="*/ 176 h 872"/>
                  <a:gd name="T2" fmla="*/ 280 w 1292"/>
                  <a:gd name="T3" fmla="*/ 176 h 872"/>
                  <a:gd name="T4" fmla="*/ 363 w 1292"/>
                  <a:gd name="T5" fmla="*/ 188 h 872"/>
                  <a:gd name="T6" fmla="*/ 413 w 1292"/>
                  <a:gd name="T7" fmla="*/ 200 h 872"/>
                  <a:gd name="T8" fmla="*/ 466 w 1292"/>
                  <a:gd name="T9" fmla="*/ 214 h 872"/>
                  <a:gd name="T10" fmla="*/ 530 w 1292"/>
                  <a:gd name="T11" fmla="*/ 233 h 872"/>
                  <a:gd name="T12" fmla="*/ 606 w 1292"/>
                  <a:gd name="T13" fmla="*/ 262 h 872"/>
                  <a:gd name="T14" fmla="*/ 686 w 1292"/>
                  <a:gd name="T15" fmla="*/ 295 h 872"/>
                  <a:gd name="T16" fmla="*/ 765 w 1292"/>
                  <a:gd name="T17" fmla="*/ 333 h 872"/>
                  <a:gd name="T18" fmla="*/ 843 w 1292"/>
                  <a:gd name="T19" fmla="*/ 376 h 872"/>
                  <a:gd name="T20" fmla="*/ 917 w 1292"/>
                  <a:gd name="T21" fmla="*/ 423 h 872"/>
                  <a:gd name="T22" fmla="*/ 983 w 1292"/>
                  <a:gd name="T23" fmla="*/ 473 h 872"/>
                  <a:gd name="T24" fmla="*/ 1045 w 1292"/>
                  <a:gd name="T25" fmla="*/ 530 h 872"/>
                  <a:gd name="T26" fmla="*/ 1095 w 1292"/>
                  <a:gd name="T27" fmla="*/ 592 h 872"/>
                  <a:gd name="T28" fmla="*/ 1135 w 1292"/>
                  <a:gd name="T29" fmla="*/ 658 h 872"/>
                  <a:gd name="T30" fmla="*/ 1225 w 1292"/>
                  <a:gd name="T31" fmla="*/ 478 h 872"/>
                  <a:gd name="T32" fmla="*/ 1128 w 1292"/>
                  <a:gd name="T33" fmla="*/ 373 h 872"/>
                  <a:gd name="T34" fmla="*/ 1012 w 1292"/>
                  <a:gd name="T35" fmla="*/ 278 h 872"/>
                  <a:gd name="T36" fmla="*/ 879 w 1292"/>
                  <a:gd name="T37" fmla="*/ 195 h 872"/>
                  <a:gd name="T38" fmla="*/ 741 w 1292"/>
                  <a:gd name="T39" fmla="*/ 128 h 872"/>
                  <a:gd name="T40" fmla="*/ 599 w 1292"/>
                  <a:gd name="T41" fmla="*/ 74 h 872"/>
                  <a:gd name="T42" fmla="*/ 466 w 1292"/>
                  <a:gd name="T43" fmla="*/ 33 h 872"/>
                  <a:gd name="T44" fmla="*/ 340 w 1292"/>
                  <a:gd name="T45" fmla="*/ 7 h 872"/>
                  <a:gd name="T46" fmla="*/ 235 w 1292"/>
                  <a:gd name="T47" fmla="*/ 0 h 872"/>
                  <a:gd name="T48" fmla="*/ 164 w 1292"/>
                  <a:gd name="T49" fmla="*/ 3 h 872"/>
                  <a:gd name="T50" fmla="*/ 114 w 1292"/>
                  <a:gd name="T51" fmla="*/ 17 h 872"/>
                  <a:gd name="T52" fmla="*/ 55 w 1292"/>
                  <a:gd name="T53" fmla="*/ 48 h 872"/>
                  <a:gd name="T54" fmla="*/ 14 w 1292"/>
                  <a:gd name="T55" fmla="*/ 117 h 872"/>
                  <a:gd name="T56" fmla="*/ 0 w 1292"/>
                  <a:gd name="T57" fmla="*/ 176 h 872"/>
                  <a:gd name="T58" fmla="*/ 3 w 1292"/>
                  <a:gd name="T59" fmla="*/ 238 h 872"/>
                  <a:gd name="T60" fmla="*/ 17 w 1292"/>
                  <a:gd name="T61" fmla="*/ 297 h 872"/>
                  <a:gd name="T62" fmla="*/ 45 w 1292"/>
                  <a:gd name="T63" fmla="*/ 357 h 872"/>
                  <a:gd name="T64" fmla="*/ 88 w 1292"/>
                  <a:gd name="T65" fmla="*/ 416 h 872"/>
                  <a:gd name="T66" fmla="*/ 145 w 1292"/>
                  <a:gd name="T67" fmla="*/ 475 h 872"/>
                  <a:gd name="T68" fmla="*/ 219 w 1292"/>
                  <a:gd name="T69" fmla="*/ 532 h 872"/>
                  <a:gd name="T70" fmla="*/ 304 w 1292"/>
                  <a:gd name="T71" fmla="*/ 589 h 872"/>
                  <a:gd name="T72" fmla="*/ 404 w 1292"/>
                  <a:gd name="T73" fmla="*/ 646 h 872"/>
                  <a:gd name="T74" fmla="*/ 501 w 1292"/>
                  <a:gd name="T75" fmla="*/ 691 h 872"/>
                  <a:gd name="T76" fmla="*/ 603 w 1292"/>
                  <a:gd name="T77" fmla="*/ 732 h 872"/>
                  <a:gd name="T78" fmla="*/ 710 w 1292"/>
                  <a:gd name="T79" fmla="*/ 767 h 872"/>
                  <a:gd name="T80" fmla="*/ 812 w 1292"/>
                  <a:gd name="T81" fmla="*/ 798 h 872"/>
                  <a:gd name="T82" fmla="*/ 907 w 1292"/>
                  <a:gd name="T83" fmla="*/ 824 h 872"/>
                  <a:gd name="T84" fmla="*/ 988 w 1292"/>
                  <a:gd name="T85" fmla="*/ 843 h 872"/>
                  <a:gd name="T86" fmla="*/ 1057 w 1292"/>
                  <a:gd name="T87" fmla="*/ 858 h 872"/>
                  <a:gd name="T88" fmla="*/ 1107 w 1292"/>
                  <a:gd name="T89" fmla="*/ 870 h 872"/>
                  <a:gd name="T90" fmla="*/ 1142 w 1292"/>
                  <a:gd name="T91" fmla="*/ 699 h 872"/>
                  <a:gd name="T92" fmla="*/ 1083 w 1292"/>
                  <a:gd name="T93" fmla="*/ 687 h 872"/>
                  <a:gd name="T94" fmla="*/ 1014 w 1292"/>
                  <a:gd name="T95" fmla="*/ 668 h 872"/>
                  <a:gd name="T96" fmla="*/ 933 w 1292"/>
                  <a:gd name="T97" fmla="*/ 649 h 872"/>
                  <a:gd name="T98" fmla="*/ 838 w 1292"/>
                  <a:gd name="T99" fmla="*/ 623 h 872"/>
                  <a:gd name="T100" fmla="*/ 741 w 1292"/>
                  <a:gd name="T101" fmla="*/ 592 h 872"/>
                  <a:gd name="T102" fmla="*/ 641 w 1292"/>
                  <a:gd name="T103" fmla="*/ 558 h 872"/>
                  <a:gd name="T104" fmla="*/ 546 w 1292"/>
                  <a:gd name="T105" fmla="*/ 520 h 872"/>
                  <a:gd name="T106" fmla="*/ 466 w 1292"/>
                  <a:gd name="T107" fmla="*/ 480 h 872"/>
                  <a:gd name="T108" fmla="*/ 413 w 1292"/>
                  <a:gd name="T109" fmla="*/ 454 h 872"/>
                  <a:gd name="T110" fmla="*/ 363 w 1292"/>
                  <a:gd name="T111" fmla="*/ 423 h 872"/>
                  <a:gd name="T112" fmla="*/ 318 w 1292"/>
                  <a:gd name="T113" fmla="*/ 390 h 872"/>
                  <a:gd name="T114" fmla="*/ 269 w 1292"/>
                  <a:gd name="T115" fmla="*/ 352 h 872"/>
                  <a:gd name="T116" fmla="*/ 219 w 1292"/>
                  <a:gd name="T117" fmla="*/ 302 h 872"/>
                  <a:gd name="T118" fmla="*/ 178 w 1292"/>
                  <a:gd name="T119" fmla="*/ 231 h 87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292"/>
                  <a:gd name="T181" fmla="*/ 0 h 872"/>
                  <a:gd name="T182" fmla="*/ 1292 w 1292"/>
                  <a:gd name="T183" fmla="*/ 872 h 87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292" h="872">
                    <a:moveTo>
                      <a:pt x="178" y="181"/>
                    </a:moveTo>
                    <a:lnTo>
                      <a:pt x="185" y="178"/>
                    </a:lnTo>
                    <a:lnTo>
                      <a:pt x="195" y="176"/>
                    </a:lnTo>
                    <a:lnTo>
                      <a:pt x="200" y="176"/>
                    </a:lnTo>
                    <a:lnTo>
                      <a:pt x="207" y="176"/>
                    </a:lnTo>
                    <a:lnTo>
                      <a:pt x="214" y="176"/>
                    </a:lnTo>
                    <a:lnTo>
                      <a:pt x="221" y="176"/>
                    </a:lnTo>
                    <a:lnTo>
                      <a:pt x="228" y="174"/>
                    </a:lnTo>
                    <a:lnTo>
                      <a:pt x="235" y="174"/>
                    </a:lnTo>
                    <a:lnTo>
                      <a:pt x="242" y="174"/>
                    </a:lnTo>
                    <a:lnTo>
                      <a:pt x="252" y="176"/>
                    </a:lnTo>
                    <a:lnTo>
                      <a:pt x="261" y="176"/>
                    </a:lnTo>
                    <a:lnTo>
                      <a:pt x="271" y="176"/>
                    </a:lnTo>
                    <a:lnTo>
                      <a:pt x="280" y="176"/>
                    </a:lnTo>
                    <a:lnTo>
                      <a:pt x="292" y="178"/>
                    </a:lnTo>
                    <a:lnTo>
                      <a:pt x="302" y="178"/>
                    </a:lnTo>
                    <a:lnTo>
                      <a:pt x="314" y="181"/>
                    </a:lnTo>
                    <a:lnTo>
                      <a:pt x="326" y="181"/>
                    </a:lnTo>
                    <a:lnTo>
                      <a:pt x="337" y="183"/>
                    </a:lnTo>
                    <a:lnTo>
                      <a:pt x="349" y="185"/>
                    </a:lnTo>
                    <a:lnTo>
                      <a:pt x="363" y="188"/>
                    </a:lnTo>
                    <a:lnTo>
                      <a:pt x="368" y="188"/>
                    </a:lnTo>
                    <a:lnTo>
                      <a:pt x="378" y="193"/>
                    </a:lnTo>
                    <a:lnTo>
                      <a:pt x="385" y="193"/>
                    </a:lnTo>
                    <a:lnTo>
                      <a:pt x="392" y="195"/>
                    </a:lnTo>
                    <a:lnTo>
                      <a:pt x="399" y="195"/>
                    </a:lnTo>
                    <a:lnTo>
                      <a:pt x="406" y="197"/>
                    </a:lnTo>
                    <a:lnTo>
                      <a:pt x="413" y="200"/>
                    </a:lnTo>
                    <a:lnTo>
                      <a:pt x="420" y="202"/>
                    </a:lnTo>
                    <a:lnTo>
                      <a:pt x="428" y="202"/>
                    </a:lnTo>
                    <a:lnTo>
                      <a:pt x="435" y="204"/>
                    </a:lnTo>
                    <a:lnTo>
                      <a:pt x="442" y="207"/>
                    </a:lnTo>
                    <a:lnTo>
                      <a:pt x="451" y="209"/>
                    </a:lnTo>
                    <a:lnTo>
                      <a:pt x="458" y="212"/>
                    </a:lnTo>
                    <a:lnTo>
                      <a:pt x="466" y="214"/>
                    </a:lnTo>
                    <a:lnTo>
                      <a:pt x="475" y="216"/>
                    </a:lnTo>
                    <a:lnTo>
                      <a:pt x="485" y="219"/>
                    </a:lnTo>
                    <a:lnTo>
                      <a:pt x="492" y="221"/>
                    </a:lnTo>
                    <a:lnTo>
                      <a:pt x="501" y="223"/>
                    </a:lnTo>
                    <a:lnTo>
                      <a:pt x="511" y="226"/>
                    </a:lnTo>
                    <a:lnTo>
                      <a:pt x="520" y="231"/>
                    </a:lnTo>
                    <a:lnTo>
                      <a:pt x="530" y="233"/>
                    </a:lnTo>
                    <a:lnTo>
                      <a:pt x="542" y="235"/>
                    </a:lnTo>
                    <a:lnTo>
                      <a:pt x="551" y="240"/>
                    </a:lnTo>
                    <a:lnTo>
                      <a:pt x="563" y="245"/>
                    </a:lnTo>
                    <a:lnTo>
                      <a:pt x="572" y="247"/>
                    </a:lnTo>
                    <a:lnTo>
                      <a:pt x="584" y="252"/>
                    </a:lnTo>
                    <a:lnTo>
                      <a:pt x="596" y="257"/>
                    </a:lnTo>
                    <a:lnTo>
                      <a:pt x="606" y="262"/>
                    </a:lnTo>
                    <a:lnTo>
                      <a:pt x="618" y="264"/>
                    </a:lnTo>
                    <a:lnTo>
                      <a:pt x="629" y="269"/>
                    </a:lnTo>
                    <a:lnTo>
                      <a:pt x="639" y="273"/>
                    </a:lnTo>
                    <a:lnTo>
                      <a:pt x="653" y="278"/>
                    </a:lnTo>
                    <a:lnTo>
                      <a:pt x="665" y="283"/>
                    </a:lnTo>
                    <a:lnTo>
                      <a:pt x="675" y="288"/>
                    </a:lnTo>
                    <a:lnTo>
                      <a:pt x="686" y="295"/>
                    </a:lnTo>
                    <a:lnTo>
                      <a:pt x="698" y="300"/>
                    </a:lnTo>
                    <a:lnTo>
                      <a:pt x="710" y="304"/>
                    </a:lnTo>
                    <a:lnTo>
                      <a:pt x="720" y="309"/>
                    </a:lnTo>
                    <a:lnTo>
                      <a:pt x="732" y="314"/>
                    </a:lnTo>
                    <a:lnTo>
                      <a:pt x="743" y="321"/>
                    </a:lnTo>
                    <a:lnTo>
                      <a:pt x="755" y="326"/>
                    </a:lnTo>
                    <a:lnTo>
                      <a:pt x="765" y="333"/>
                    </a:lnTo>
                    <a:lnTo>
                      <a:pt x="777" y="338"/>
                    </a:lnTo>
                    <a:lnTo>
                      <a:pt x="789" y="345"/>
                    </a:lnTo>
                    <a:lnTo>
                      <a:pt x="798" y="349"/>
                    </a:lnTo>
                    <a:lnTo>
                      <a:pt x="810" y="354"/>
                    </a:lnTo>
                    <a:lnTo>
                      <a:pt x="822" y="361"/>
                    </a:lnTo>
                    <a:lnTo>
                      <a:pt x="834" y="368"/>
                    </a:lnTo>
                    <a:lnTo>
                      <a:pt x="843" y="376"/>
                    </a:lnTo>
                    <a:lnTo>
                      <a:pt x="855" y="380"/>
                    </a:lnTo>
                    <a:lnTo>
                      <a:pt x="867" y="387"/>
                    </a:lnTo>
                    <a:lnTo>
                      <a:pt x="876" y="395"/>
                    </a:lnTo>
                    <a:lnTo>
                      <a:pt x="888" y="402"/>
                    </a:lnTo>
                    <a:lnTo>
                      <a:pt x="898" y="409"/>
                    </a:lnTo>
                    <a:lnTo>
                      <a:pt x="907" y="414"/>
                    </a:lnTo>
                    <a:lnTo>
                      <a:pt x="917" y="423"/>
                    </a:lnTo>
                    <a:lnTo>
                      <a:pt x="926" y="430"/>
                    </a:lnTo>
                    <a:lnTo>
                      <a:pt x="938" y="437"/>
                    </a:lnTo>
                    <a:lnTo>
                      <a:pt x="948" y="444"/>
                    </a:lnTo>
                    <a:lnTo>
                      <a:pt x="957" y="452"/>
                    </a:lnTo>
                    <a:lnTo>
                      <a:pt x="967" y="459"/>
                    </a:lnTo>
                    <a:lnTo>
                      <a:pt x="976" y="466"/>
                    </a:lnTo>
                    <a:lnTo>
                      <a:pt x="983" y="473"/>
                    </a:lnTo>
                    <a:lnTo>
                      <a:pt x="995" y="482"/>
                    </a:lnTo>
                    <a:lnTo>
                      <a:pt x="1002" y="490"/>
                    </a:lnTo>
                    <a:lnTo>
                      <a:pt x="1012" y="499"/>
                    </a:lnTo>
                    <a:lnTo>
                      <a:pt x="1019" y="506"/>
                    </a:lnTo>
                    <a:lnTo>
                      <a:pt x="1028" y="516"/>
                    </a:lnTo>
                    <a:lnTo>
                      <a:pt x="1035" y="523"/>
                    </a:lnTo>
                    <a:lnTo>
                      <a:pt x="1045" y="530"/>
                    </a:lnTo>
                    <a:lnTo>
                      <a:pt x="1052" y="539"/>
                    </a:lnTo>
                    <a:lnTo>
                      <a:pt x="1059" y="547"/>
                    </a:lnTo>
                    <a:lnTo>
                      <a:pt x="1066" y="556"/>
                    </a:lnTo>
                    <a:lnTo>
                      <a:pt x="1076" y="566"/>
                    </a:lnTo>
                    <a:lnTo>
                      <a:pt x="1083" y="573"/>
                    </a:lnTo>
                    <a:lnTo>
                      <a:pt x="1090" y="585"/>
                    </a:lnTo>
                    <a:lnTo>
                      <a:pt x="1095" y="592"/>
                    </a:lnTo>
                    <a:lnTo>
                      <a:pt x="1102" y="601"/>
                    </a:lnTo>
                    <a:lnTo>
                      <a:pt x="1107" y="611"/>
                    </a:lnTo>
                    <a:lnTo>
                      <a:pt x="1114" y="620"/>
                    </a:lnTo>
                    <a:lnTo>
                      <a:pt x="1119" y="630"/>
                    </a:lnTo>
                    <a:lnTo>
                      <a:pt x="1126" y="639"/>
                    </a:lnTo>
                    <a:lnTo>
                      <a:pt x="1130" y="646"/>
                    </a:lnTo>
                    <a:lnTo>
                      <a:pt x="1135" y="658"/>
                    </a:lnTo>
                    <a:lnTo>
                      <a:pt x="1292" y="580"/>
                    </a:lnTo>
                    <a:lnTo>
                      <a:pt x="1280" y="561"/>
                    </a:lnTo>
                    <a:lnTo>
                      <a:pt x="1271" y="544"/>
                    </a:lnTo>
                    <a:lnTo>
                      <a:pt x="1261" y="528"/>
                    </a:lnTo>
                    <a:lnTo>
                      <a:pt x="1249" y="511"/>
                    </a:lnTo>
                    <a:lnTo>
                      <a:pt x="1237" y="494"/>
                    </a:lnTo>
                    <a:lnTo>
                      <a:pt x="1225" y="478"/>
                    </a:lnTo>
                    <a:lnTo>
                      <a:pt x="1214" y="461"/>
                    </a:lnTo>
                    <a:lnTo>
                      <a:pt x="1202" y="447"/>
                    </a:lnTo>
                    <a:lnTo>
                      <a:pt x="1187" y="430"/>
                    </a:lnTo>
                    <a:lnTo>
                      <a:pt x="1173" y="416"/>
                    </a:lnTo>
                    <a:lnTo>
                      <a:pt x="1159" y="402"/>
                    </a:lnTo>
                    <a:lnTo>
                      <a:pt x="1145" y="387"/>
                    </a:lnTo>
                    <a:lnTo>
                      <a:pt x="1128" y="373"/>
                    </a:lnTo>
                    <a:lnTo>
                      <a:pt x="1114" y="357"/>
                    </a:lnTo>
                    <a:lnTo>
                      <a:pt x="1097" y="345"/>
                    </a:lnTo>
                    <a:lnTo>
                      <a:pt x="1081" y="330"/>
                    </a:lnTo>
                    <a:lnTo>
                      <a:pt x="1064" y="316"/>
                    </a:lnTo>
                    <a:lnTo>
                      <a:pt x="1047" y="302"/>
                    </a:lnTo>
                    <a:lnTo>
                      <a:pt x="1028" y="288"/>
                    </a:lnTo>
                    <a:lnTo>
                      <a:pt x="1012" y="278"/>
                    </a:lnTo>
                    <a:lnTo>
                      <a:pt x="993" y="264"/>
                    </a:lnTo>
                    <a:lnTo>
                      <a:pt x="974" y="252"/>
                    </a:lnTo>
                    <a:lnTo>
                      <a:pt x="955" y="240"/>
                    </a:lnTo>
                    <a:lnTo>
                      <a:pt x="938" y="228"/>
                    </a:lnTo>
                    <a:lnTo>
                      <a:pt x="919" y="219"/>
                    </a:lnTo>
                    <a:lnTo>
                      <a:pt x="898" y="207"/>
                    </a:lnTo>
                    <a:lnTo>
                      <a:pt x="879" y="195"/>
                    </a:lnTo>
                    <a:lnTo>
                      <a:pt x="860" y="185"/>
                    </a:lnTo>
                    <a:lnTo>
                      <a:pt x="841" y="174"/>
                    </a:lnTo>
                    <a:lnTo>
                      <a:pt x="819" y="164"/>
                    </a:lnTo>
                    <a:lnTo>
                      <a:pt x="800" y="155"/>
                    </a:lnTo>
                    <a:lnTo>
                      <a:pt x="781" y="147"/>
                    </a:lnTo>
                    <a:lnTo>
                      <a:pt x="760" y="136"/>
                    </a:lnTo>
                    <a:lnTo>
                      <a:pt x="741" y="128"/>
                    </a:lnTo>
                    <a:lnTo>
                      <a:pt x="720" y="119"/>
                    </a:lnTo>
                    <a:lnTo>
                      <a:pt x="701" y="109"/>
                    </a:lnTo>
                    <a:lnTo>
                      <a:pt x="679" y="102"/>
                    </a:lnTo>
                    <a:lnTo>
                      <a:pt x="660" y="95"/>
                    </a:lnTo>
                    <a:lnTo>
                      <a:pt x="639" y="86"/>
                    </a:lnTo>
                    <a:lnTo>
                      <a:pt x="620" y="81"/>
                    </a:lnTo>
                    <a:lnTo>
                      <a:pt x="599" y="74"/>
                    </a:lnTo>
                    <a:lnTo>
                      <a:pt x="580" y="67"/>
                    </a:lnTo>
                    <a:lnTo>
                      <a:pt x="561" y="60"/>
                    </a:lnTo>
                    <a:lnTo>
                      <a:pt x="542" y="55"/>
                    </a:lnTo>
                    <a:lnTo>
                      <a:pt x="520" y="48"/>
                    </a:lnTo>
                    <a:lnTo>
                      <a:pt x="501" y="43"/>
                    </a:lnTo>
                    <a:lnTo>
                      <a:pt x="485" y="38"/>
                    </a:lnTo>
                    <a:lnTo>
                      <a:pt x="466" y="33"/>
                    </a:lnTo>
                    <a:lnTo>
                      <a:pt x="447" y="29"/>
                    </a:lnTo>
                    <a:lnTo>
                      <a:pt x="428" y="24"/>
                    </a:lnTo>
                    <a:lnTo>
                      <a:pt x="409" y="22"/>
                    </a:lnTo>
                    <a:lnTo>
                      <a:pt x="392" y="17"/>
                    </a:lnTo>
                    <a:lnTo>
                      <a:pt x="373" y="14"/>
                    </a:lnTo>
                    <a:lnTo>
                      <a:pt x="356" y="12"/>
                    </a:lnTo>
                    <a:lnTo>
                      <a:pt x="340" y="7"/>
                    </a:lnTo>
                    <a:lnTo>
                      <a:pt x="326" y="7"/>
                    </a:lnTo>
                    <a:lnTo>
                      <a:pt x="307" y="5"/>
                    </a:lnTo>
                    <a:lnTo>
                      <a:pt x="292" y="3"/>
                    </a:lnTo>
                    <a:lnTo>
                      <a:pt x="278" y="0"/>
                    </a:lnTo>
                    <a:lnTo>
                      <a:pt x="261" y="0"/>
                    </a:lnTo>
                    <a:lnTo>
                      <a:pt x="247" y="0"/>
                    </a:lnTo>
                    <a:lnTo>
                      <a:pt x="235" y="0"/>
                    </a:lnTo>
                    <a:lnTo>
                      <a:pt x="221" y="0"/>
                    </a:lnTo>
                    <a:lnTo>
                      <a:pt x="212" y="3"/>
                    </a:lnTo>
                    <a:lnTo>
                      <a:pt x="200" y="3"/>
                    </a:lnTo>
                    <a:lnTo>
                      <a:pt x="193" y="3"/>
                    </a:lnTo>
                    <a:lnTo>
                      <a:pt x="181" y="3"/>
                    </a:lnTo>
                    <a:lnTo>
                      <a:pt x="174" y="3"/>
                    </a:lnTo>
                    <a:lnTo>
                      <a:pt x="164" y="3"/>
                    </a:lnTo>
                    <a:lnTo>
                      <a:pt x="157" y="5"/>
                    </a:lnTo>
                    <a:lnTo>
                      <a:pt x="150" y="7"/>
                    </a:lnTo>
                    <a:lnTo>
                      <a:pt x="143" y="10"/>
                    </a:lnTo>
                    <a:lnTo>
                      <a:pt x="136" y="10"/>
                    </a:lnTo>
                    <a:lnTo>
                      <a:pt x="126" y="12"/>
                    </a:lnTo>
                    <a:lnTo>
                      <a:pt x="119" y="14"/>
                    </a:lnTo>
                    <a:lnTo>
                      <a:pt x="114" y="17"/>
                    </a:lnTo>
                    <a:lnTo>
                      <a:pt x="107" y="19"/>
                    </a:lnTo>
                    <a:lnTo>
                      <a:pt x="100" y="22"/>
                    </a:lnTo>
                    <a:lnTo>
                      <a:pt x="93" y="24"/>
                    </a:lnTo>
                    <a:lnTo>
                      <a:pt x="88" y="29"/>
                    </a:lnTo>
                    <a:lnTo>
                      <a:pt x="76" y="33"/>
                    </a:lnTo>
                    <a:lnTo>
                      <a:pt x="67" y="41"/>
                    </a:lnTo>
                    <a:lnTo>
                      <a:pt x="55" y="48"/>
                    </a:lnTo>
                    <a:lnTo>
                      <a:pt x="48" y="57"/>
                    </a:lnTo>
                    <a:lnTo>
                      <a:pt x="38" y="67"/>
                    </a:lnTo>
                    <a:lnTo>
                      <a:pt x="33" y="76"/>
                    </a:lnTo>
                    <a:lnTo>
                      <a:pt x="26" y="86"/>
                    </a:lnTo>
                    <a:lnTo>
                      <a:pt x="24" y="100"/>
                    </a:lnTo>
                    <a:lnTo>
                      <a:pt x="19" y="107"/>
                    </a:lnTo>
                    <a:lnTo>
                      <a:pt x="14" y="117"/>
                    </a:lnTo>
                    <a:lnTo>
                      <a:pt x="12" y="124"/>
                    </a:lnTo>
                    <a:lnTo>
                      <a:pt x="10" y="133"/>
                    </a:lnTo>
                    <a:lnTo>
                      <a:pt x="7" y="140"/>
                    </a:lnTo>
                    <a:lnTo>
                      <a:pt x="5" y="150"/>
                    </a:lnTo>
                    <a:lnTo>
                      <a:pt x="3" y="157"/>
                    </a:lnTo>
                    <a:lnTo>
                      <a:pt x="3" y="169"/>
                    </a:lnTo>
                    <a:lnTo>
                      <a:pt x="0" y="176"/>
                    </a:lnTo>
                    <a:lnTo>
                      <a:pt x="0" y="183"/>
                    </a:lnTo>
                    <a:lnTo>
                      <a:pt x="0" y="193"/>
                    </a:lnTo>
                    <a:lnTo>
                      <a:pt x="0" y="202"/>
                    </a:lnTo>
                    <a:lnTo>
                      <a:pt x="0" y="209"/>
                    </a:lnTo>
                    <a:lnTo>
                      <a:pt x="0" y="219"/>
                    </a:lnTo>
                    <a:lnTo>
                      <a:pt x="0" y="228"/>
                    </a:lnTo>
                    <a:lnTo>
                      <a:pt x="3" y="238"/>
                    </a:lnTo>
                    <a:lnTo>
                      <a:pt x="3" y="245"/>
                    </a:lnTo>
                    <a:lnTo>
                      <a:pt x="3" y="254"/>
                    </a:lnTo>
                    <a:lnTo>
                      <a:pt x="5" y="262"/>
                    </a:lnTo>
                    <a:lnTo>
                      <a:pt x="7" y="271"/>
                    </a:lnTo>
                    <a:lnTo>
                      <a:pt x="10" y="278"/>
                    </a:lnTo>
                    <a:lnTo>
                      <a:pt x="12" y="288"/>
                    </a:lnTo>
                    <a:lnTo>
                      <a:pt x="17" y="297"/>
                    </a:lnTo>
                    <a:lnTo>
                      <a:pt x="19" y="307"/>
                    </a:lnTo>
                    <a:lnTo>
                      <a:pt x="24" y="314"/>
                    </a:lnTo>
                    <a:lnTo>
                      <a:pt x="26" y="323"/>
                    </a:lnTo>
                    <a:lnTo>
                      <a:pt x="31" y="330"/>
                    </a:lnTo>
                    <a:lnTo>
                      <a:pt x="36" y="340"/>
                    </a:lnTo>
                    <a:lnTo>
                      <a:pt x="38" y="349"/>
                    </a:lnTo>
                    <a:lnTo>
                      <a:pt x="45" y="357"/>
                    </a:lnTo>
                    <a:lnTo>
                      <a:pt x="50" y="366"/>
                    </a:lnTo>
                    <a:lnTo>
                      <a:pt x="57" y="376"/>
                    </a:lnTo>
                    <a:lnTo>
                      <a:pt x="62" y="383"/>
                    </a:lnTo>
                    <a:lnTo>
                      <a:pt x="69" y="392"/>
                    </a:lnTo>
                    <a:lnTo>
                      <a:pt x="74" y="399"/>
                    </a:lnTo>
                    <a:lnTo>
                      <a:pt x="81" y="409"/>
                    </a:lnTo>
                    <a:lnTo>
                      <a:pt x="88" y="416"/>
                    </a:lnTo>
                    <a:lnTo>
                      <a:pt x="95" y="425"/>
                    </a:lnTo>
                    <a:lnTo>
                      <a:pt x="102" y="433"/>
                    </a:lnTo>
                    <a:lnTo>
                      <a:pt x="112" y="442"/>
                    </a:lnTo>
                    <a:lnTo>
                      <a:pt x="119" y="449"/>
                    </a:lnTo>
                    <a:lnTo>
                      <a:pt x="126" y="459"/>
                    </a:lnTo>
                    <a:lnTo>
                      <a:pt x="136" y="466"/>
                    </a:lnTo>
                    <a:lnTo>
                      <a:pt x="145" y="475"/>
                    </a:lnTo>
                    <a:lnTo>
                      <a:pt x="155" y="482"/>
                    </a:lnTo>
                    <a:lnTo>
                      <a:pt x="164" y="492"/>
                    </a:lnTo>
                    <a:lnTo>
                      <a:pt x="176" y="501"/>
                    </a:lnTo>
                    <a:lnTo>
                      <a:pt x="188" y="509"/>
                    </a:lnTo>
                    <a:lnTo>
                      <a:pt x="197" y="516"/>
                    </a:lnTo>
                    <a:lnTo>
                      <a:pt x="207" y="523"/>
                    </a:lnTo>
                    <a:lnTo>
                      <a:pt x="219" y="532"/>
                    </a:lnTo>
                    <a:lnTo>
                      <a:pt x="231" y="542"/>
                    </a:lnTo>
                    <a:lnTo>
                      <a:pt x="242" y="549"/>
                    </a:lnTo>
                    <a:lnTo>
                      <a:pt x="254" y="556"/>
                    </a:lnTo>
                    <a:lnTo>
                      <a:pt x="266" y="566"/>
                    </a:lnTo>
                    <a:lnTo>
                      <a:pt x="280" y="573"/>
                    </a:lnTo>
                    <a:lnTo>
                      <a:pt x="292" y="582"/>
                    </a:lnTo>
                    <a:lnTo>
                      <a:pt x="304" y="589"/>
                    </a:lnTo>
                    <a:lnTo>
                      <a:pt x="318" y="596"/>
                    </a:lnTo>
                    <a:lnTo>
                      <a:pt x="333" y="606"/>
                    </a:lnTo>
                    <a:lnTo>
                      <a:pt x="347" y="613"/>
                    </a:lnTo>
                    <a:lnTo>
                      <a:pt x="361" y="623"/>
                    </a:lnTo>
                    <a:lnTo>
                      <a:pt x="375" y="632"/>
                    </a:lnTo>
                    <a:lnTo>
                      <a:pt x="392" y="639"/>
                    </a:lnTo>
                    <a:lnTo>
                      <a:pt x="404" y="646"/>
                    </a:lnTo>
                    <a:lnTo>
                      <a:pt x="418" y="653"/>
                    </a:lnTo>
                    <a:lnTo>
                      <a:pt x="430" y="658"/>
                    </a:lnTo>
                    <a:lnTo>
                      <a:pt x="444" y="665"/>
                    </a:lnTo>
                    <a:lnTo>
                      <a:pt x="458" y="670"/>
                    </a:lnTo>
                    <a:lnTo>
                      <a:pt x="470" y="677"/>
                    </a:lnTo>
                    <a:lnTo>
                      <a:pt x="487" y="684"/>
                    </a:lnTo>
                    <a:lnTo>
                      <a:pt x="501" y="691"/>
                    </a:lnTo>
                    <a:lnTo>
                      <a:pt x="515" y="696"/>
                    </a:lnTo>
                    <a:lnTo>
                      <a:pt x="530" y="701"/>
                    </a:lnTo>
                    <a:lnTo>
                      <a:pt x="544" y="708"/>
                    </a:lnTo>
                    <a:lnTo>
                      <a:pt x="561" y="713"/>
                    </a:lnTo>
                    <a:lnTo>
                      <a:pt x="575" y="718"/>
                    </a:lnTo>
                    <a:lnTo>
                      <a:pt x="589" y="725"/>
                    </a:lnTo>
                    <a:lnTo>
                      <a:pt x="603" y="732"/>
                    </a:lnTo>
                    <a:lnTo>
                      <a:pt x="620" y="737"/>
                    </a:lnTo>
                    <a:lnTo>
                      <a:pt x="634" y="741"/>
                    </a:lnTo>
                    <a:lnTo>
                      <a:pt x="651" y="746"/>
                    </a:lnTo>
                    <a:lnTo>
                      <a:pt x="665" y="751"/>
                    </a:lnTo>
                    <a:lnTo>
                      <a:pt x="679" y="756"/>
                    </a:lnTo>
                    <a:lnTo>
                      <a:pt x="696" y="760"/>
                    </a:lnTo>
                    <a:lnTo>
                      <a:pt x="710" y="767"/>
                    </a:lnTo>
                    <a:lnTo>
                      <a:pt x="724" y="770"/>
                    </a:lnTo>
                    <a:lnTo>
                      <a:pt x="739" y="777"/>
                    </a:lnTo>
                    <a:lnTo>
                      <a:pt x="753" y="779"/>
                    </a:lnTo>
                    <a:lnTo>
                      <a:pt x="767" y="786"/>
                    </a:lnTo>
                    <a:lnTo>
                      <a:pt x="784" y="789"/>
                    </a:lnTo>
                    <a:lnTo>
                      <a:pt x="798" y="794"/>
                    </a:lnTo>
                    <a:lnTo>
                      <a:pt x="812" y="798"/>
                    </a:lnTo>
                    <a:lnTo>
                      <a:pt x="826" y="801"/>
                    </a:lnTo>
                    <a:lnTo>
                      <a:pt x="841" y="805"/>
                    </a:lnTo>
                    <a:lnTo>
                      <a:pt x="855" y="810"/>
                    </a:lnTo>
                    <a:lnTo>
                      <a:pt x="867" y="813"/>
                    </a:lnTo>
                    <a:lnTo>
                      <a:pt x="881" y="817"/>
                    </a:lnTo>
                    <a:lnTo>
                      <a:pt x="893" y="820"/>
                    </a:lnTo>
                    <a:lnTo>
                      <a:pt x="907" y="824"/>
                    </a:lnTo>
                    <a:lnTo>
                      <a:pt x="919" y="827"/>
                    </a:lnTo>
                    <a:lnTo>
                      <a:pt x="933" y="829"/>
                    </a:lnTo>
                    <a:lnTo>
                      <a:pt x="945" y="832"/>
                    </a:lnTo>
                    <a:lnTo>
                      <a:pt x="957" y="836"/>
                    </a:lnTo>
                    <a:lnTo>
                      <a:pt x="967" y="839"/>
                    </a:lnTo>
                    <a:lnTo>
                      <a:pt x="978" y="841"/>
                    </a:lnTo>
                    <a:lnTo>
                      <a:pt x="988" y="843"/>
                    </a:lnTo>
                    <a:lnTo>
                      <a:pt x="1000" y="846"/>
                    </a:lnTo>
                    <a:lnTo>
                      <a:pt x="1009" y="848"/>
                    </a:lnTo>
                    <a:lnTo>
                      <a:pt x="1021" y="851"/>
                    </a:lnTo>
                    <a:lnTo>
                      <a:pt x="1031" y="853"/>
                    </a:lnTo>
                    <a:lnTo>
                      <a:pt x="1040" y="855"/>
                    </a:lnTo>
                    <a:lnTo>
                      <a:pt x="1047" y="855"/>
                    </a:lnTo>
                    <a:lnTo>
                      <a:pt x="1057" y="858"/>
                    </a:lnTo>
                    <a:lnTo>
                      <a:pt x="1064" y="860"/>
                    </a:lnTo>
                    <a:lnTo>
                      <a:pt x="1073" y="862"/>
                    </a:lnTo>
                    <a:lnTo>
                      <a:pt x="1078" y="862"/>
                    </a:lnTo>
                    <a:lnTo>
                      <a:pt x="1085" y="865"/>
                    </a:lnTo>
                    <a:lnTo>
                      <a:pt x="1092" y="865"/>
                    </a:lnTo>
                    <a:lnTo>
                      <a:pt x="1100" y="867"/>
                    </a:lnTo>
                    <a:lnTo>
                      <a:pt x="1107" y="870"/>
                    </a:lnTo>
                    <a:lnTo>
                      <a:pt x="1114" y="870"/>
                    </a:lnTo>
                    <a:lnTo>
                      <a:pt x="1121" y="872"/>
                    </a:lnTo>
                    <a:lnTo>
                      <a:pt x="1126" y="872"/>
                    </a:lnTo>
                    <a:lnTo>
                      <a:pt x="1157" y="701"/>
                    </a:lnTo>
                    <a:lnTo>
                      <a:pt x="1154" y="701"/>
                    </a:lnTo>
                    <a:lnTo>
                      <a:pt x="1149" y="699"/>
                    </a:lnTo>
                    <a:lnTo>
                      <a:pt x="1142" y="699"/>
                    </a:lnTo>
                    <a:lnTo>
                      <a:pt x="1135" y="696"/>
                    </a:lnTo>
                    <a:lnTo>
                      <a:pt x="1123" y="694"/>
                    </a:lnTo>
                    <a:lnTo>
                      <a:pt x="1111" y="691"/>
                    </a:lnTo>
                    <a:lnTo>
                      <a:pt x="1104" y="689"/>
                    </a:lnTo>
                    <a:lnTo>
                      <a:pt x="1097" y="689"/>
                    </a:lnTo>
                    <a:lnTo>
                      <a:pt x="1090" y="687"/>
                    </a:lnTo>
                    <a:lnTo>
                      <a:pt x="1083" y="687"/>
                    </a:lnTo>
                    <a:lnTo>
                      <a:pt x="1073" y="684"/>
                    </a:lnTo>
                    <a:lnTo>
                      <a:pt x="1064" y="682"/>
                    </a:lnTo>
                    <a:lnTo>
                      <a:pt x="1054" y="677"/>
                    </a:lnTo>
                    <a:lnTo>
                      <a:pt x="1045" y="677"/>
                    </a:lnTo>
                    <a:lnTo>
                      <a:pt x="1033" y="672"/>
                    </a:lnTo>
                    <a:lnTo>
                      <a:pt x="1024" y="672"/>
                    </a:lnTo>
                    <a:lnTo>
                      <a:pt x="1014" y="668"/>
                    </a:lnTo>
                    <a:lnTo>
                      <a:pt x="1005" y="668"/>
                    </a:lnTo>
                    <a:lnTo>
                      <a:pt x="993" y="663"/>
                    </a:lnTo>
                    <a:lnTo>
                      <a:pt x="981" y="661"/>
                    </a:lnTo>
                    <a:lnTo>
                      <a:pt x="969" y="658"/>
                    </a:lnTo>
                    <a:lnTo>
                      <a:pt x="957" y="656"/>
                    </a:lnTo>
                    <a:lnTo>
                      <a:pt x="945" y="653"/>
                    </a:lnTo>
                    <a:lnTo>
                      <a:pt x="933" y="649"/>
                    </a:lnTo>
                    <a:lnTo>
                      <a:pt x="919" y="646"/>
                    </a:lnTo>
                    <a:lnTo>
                      <a:pt x="907" y="644"/>
                    </a:lnTo>
                    <a:lnTo>
                      <a:pt x="893" y="639"/>
                    </a:lnTo>
                    <a:lnTo>
                      <a:pt x="879" y="634"/>
                    </a:lnTo>
                    <a:lnTo>
                      <a:pt x="867" y="632"/>
                    </a:lnTo>
                    <a:lnTo>
                      <a:pt x="853" y="627"/>
                    </a:lnTo>
                    <a:lnTo>
                      <a:pt x="838" y="623"/>
                    </a:lnTo>
                    <a:lnTo>
                      <a:pt x="824" y="618"/>
                    </a:lnTo>
                    <a:lnTo>
                      <a:pt x="812" y="615"/>
                    </a:lnTo>
                    <a:lnTo>
                      <a:pt x="798" y="611"/>
                    </a:lnTo>
                    <a:lnTo>
                      <a:pt x="784" y="606"/>
                    </a:lnTo>
                    <a:lnTo>
                      <a:pt x="770" y="601"/>
                    </a:lnTo>
                    <a:lnTo>
                      <a:pt x="755" y="596"/>
                    </a:lnTo>
                    <a:lnTo>
                      <a:pt x="741" y="592"/>
                    </a:lnTo>
                    <a:lnTo>
                      <a:pt x="727" y="587"/>
                    </a:lnTo>
                    <a:lnTo>
                      <a:pt x="713" y="585"/>
                    </a:lnTo>
                    <a:lnTo>
                      <a:pt x="698" y="580"/>
                    </a:lnTo>
                    <a:lnTo>
                      <a:pt x="684" y="575"/>
                    </a:lnTo>
                    <a:lnTo>
                      <a:pt x="670" y="568"/>
                    </a:lnTo>
                    <a:lnTo>
                      <a:pt x="656" y="563"/>
                    </a:lnTo>
                    <a:lnTo>
                      <a:pt x="641" y="558"/>
                    </a:lnTo>
                    <a:lnTo>
                      <a:pt x="627" y="554"/>
                    </a:lnTo>
                    <a:lnTo>
                      <a:pt x="613" y="547"/>
                    </a:lnTo>
                    <a:lnTo>
                      <a:pt x="599" y="542"/>
                    </a:lnTo>
                    <a:lnTo>
                      <a:pt x="587" y="537"/>
                    </a:lnTo>
                    <a:lnTo>
                      <a:pt x="572" y="532"/>
                    </a:lnTo>
                    <a:lnTo>
                      <a:pt x="561" y="528"/>
                    </a:lnTo>
                    <a:lnTo>
                      <a:pt x="546" y="520"/>
                    </a:lnTo>
                    <a:lnTo>
                      <a:pt x="532" y="513"/>
                    </a:lnTo>
                    <a:lnTo>
                      <a:pt x="520" y="509"/>
                    </a:lnTo>
                    <a:lnTo>
                      <a:pt x="508" y="504"/>
                    </a:lnTo>
                    <a:lnTo>
                      <a:pt x="494" y="497"/>
                    </a:lnTo>
                    <a:lnTo>
                      <a:pt x="485" y="490"/>
                    </a:lnTo>
                    <a:lnTo>
                      <a:pt x="473" y="485"/>
                    </a:lnTo>
                    <a:lnTo>
                      <a:pt x="466" y="480"/>
                    </a:lnTo>
                    <a:lnTo>
                      <a:pt x="458" y="478"/>
                    </a:lnTo>
                    <a:lnTo>
                      <a:pt x="449" y="473"/>
                    </a:lnTo>
                    <a:lnTo>
                      <a:pt x="442" y="468"/>
                    </a:lnTo>
                    <a:lnTo>
                      <a:pt x="435" y="463"/>
                    </a:lnTo>
                    <a:lnTo>
                      <a:pt x="428" y="461"/>
                    </a:lnTo>
                    <a:lnTo>
                      <a:pt x="420" y="456"/>
                    </a:lnTo>
                    <a:lnTo>
                      <a:pt x="413" y="454"/>
                    </a:lnTo>
                    <a:lnTo>
                      <a:pt x="406" y="449"/>
                    </a:lnTo>
                    <a:lnTo>
                      <a:pt x="399" y="444"/>
                    </a:lnTo>
                    <a:lnTo>
                      <a:pt x="392" y="440"/>
                    </a:lnTo>
                    <a:lnTo>
                      <a:pt x="385" y="435"/>
                    </a:lnTo>
                    <a:lnTo>
                      <a:pt x="378" y="430"/>
                    </a:lnTo>
                    <a:lnTo>
                      <a:pt x="371" y="428"/>
                    </a:lnTo>
                    <a:lnTo>
                      <a:pt x="363" y="423"/>
                    </a:lnTo>
                    <a:lnTo>
                      <a:pt x="359" y="418"/>
                    </a:lnTo>
                    <a:lnTo>
                      <a:pt x="352" y="414"/>
                    </a:lnTo>
                    <a:lnTo>
                      <a:pt x="342" y="409"/>
                    </a:lnTo>
                    <a:lnTo>
                      <a:pt x="337" y="404"/>
                    </a:lnTo>
                    <a:lnTo>
                      <a:pt x="330" y="399"/>
                    </a:lnTo>
                    <a:lnTo>
                      <a:pt x="323" y="395"/>
                    </a:lnTo>
                    <a:lnTo>
                      <a:pt x="318" y="390"/>
                    </a:lnTo>
                    <a:lnTo>
                      <a:pt x="311" y="385"/>
                    </a:lnTo>
                    <a:lnTo>
                      <a:pt x="304" y="380"/>
                    </a:lnTo>
                    <a:lnTo>
                      <a:pt x="297" y="376"/>
                    </a:lnTo>
                    <a:lnTo>
                      <a:pt x="292" y="371"/>
                    </a:lnTo>
                    <a:lnTo>
                      <a:pt x="285" y="366"/>
                    </a:lnTo>
                    <a:lnTo>
                      <a:pt x="280" y="361"/>
                    </a:lnTo>
                    <a:lnTo>
                      <a:pt x="269" y="352"/>
                    </a:lnTo>
                    <a:lnTo>
                      <a:pt x="259" y="345"/>
                    </a:lnTo>
                    <a:lnTo>
                      <a:pt x="252" y="338"/>
                    </a:lnTo>
                    <a:lnTo>
                      <a:pt x="247" y="333"/>
                    </a:lnTo>
                    <a:lnTo>
                      <a:pt x="242" y="328"/>
                    </a:lnTo>
                    <a:lnTo>
                      <a:pt x="238" y="323"/>
                    </a:lnTo>
                    <a:lnTo>
                      <a:pt x="228" y="311"/>
                    </a:lnTo>
                    <a:lnTo>
                      <a:pt x="219" y="302"/>
                    </a:lnTo>
                    <a:lnTo>
                      <a:pt x="212" y="290"/>
                    </a:lnTo>
                    <a:lnTo>
                      <a:pt x="202" y="281"/>
                    </a:lnTo>
                    <a:lnTo>
                      <a:pt x="197" y="271"/>
                    </a:lnTo>
                    <a:lnTo>
                      <a:pt x="193" y="262"/>
                    </a:lnTo>
                    <a:lnTo>
                      <a:pt x="185" y="250"/>
                    </a:lnTo>
                    <a:lnTo>
                      <a:pt x="181" y="240"/>
                    </a:lnTo>
                    <a:lnTo>
                      <a:pt x="178" y="231"/>
                    </a:lnTo>
                    <a:lnTo>
                      <a:pt x="176" y="221"/>
                    </a:lnTo>
                    <a:lnTo>
                      <a:pt x="174" y="209"/>
                    </a:lnTo>
                    <a:lnTo>
                      <a:pt x="176" y="200"/>
                    </a:lnTo>
                    <a:lnTo>
                      <a:pt x="176" y="188"/>
                    </a:lnTo>
                    <a:lnTo>
                      <a:pt x="178" y="18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6" name="Freeform 923"/>
              <p:cNvSpPr>
                <a:spLocks noChangeAspect="1"/>
              </p:cNvSpPr>
              <p:nvPr/>
            </p:nvSpPr>
            <p:spPr bwMode="auto">
              <a:xfrm>
                <a:off x="1915" y="1827"/>
                <a:ext cx="1135" cy="1002"/>
              </a:xfrm>
              <a:custGeom>
                <a:avLst/>
                <a:gdLst>
                  <a:gd name="T0" fmla="*/ 955 w 1135"/>
                  <a:gd name="T1" fmla="*/ 190 h 1002"/>
                  <a:gd name="T2" fmla="*/ 924 w 1135"/>
                  <a:gd name="T3" fmla="*/ 254 h 1002"/>
                  <a:gd name="T4" fmla="*/ 895 w 1135"/>
                  <a:gd name="T5" fmla="*/ 307 h 1002"/>
                  <a:gd name="T6" fmla="*/ 860 w 1135"/>
                  <a:gd name="T7" fmla="*/ 361 h 1002"/>
                  <a:gd name="T8" fmla="*/ 812 w 1135"/>
                  <a:gd name="T9" fmla="*/ 421 h 1002"/>
                  <a:gd name="T10" fmla="*/ 755 w 1135"/>
                  <a:gd name="T11" fmla="*/ 485 h 1002"/>
                  <a:gd name="T12" fmla="*/ 691 w 1135"/>
                  <a:gd name="T13" fmla="*/ 546 h 1002"/>
                  <a:gd name="T14" fmla="*/ 615 w 1135"/>
                  <a:gd name="T15" fmla="*/ 608 h 1002"/>
                  <a:gd name="T16" fmla="*/ 544 w 1135"/>
                  <a:gd name="T17" fmla="*/ 663 h 1002"/>
                  <a:gd name="T18" fmla="*/ 480 w 1135"/>
                  <a:gd name="T19" fmla="*/ 710 h 1002"/>
                  <a:gd name="T20" fmla="*/ 423 w 1135"/>
                  <a:gd name="T21" fmla="*/ 751 h 1002"/>
                  <a:gd name="T22" fmla="*/ 373 w 1135"/>
                  <a:gd name="T23" fmla="*/ 784 h 1002"/>
                  <a:gd name="T24" fmla="*/ 323 w 1135"/>
                  <a:gd name="T25" fmla="*/ 805 h 1002"/>
                  <a:gd name="T26" fmla="*/ 245 w 1135"/>
                  <a:gd name="T27" fmla="*/ 827 h 1002"/>
                  <a:gd name="T28" fmla="*/ 173 w 1135"/>
                  <a:gd name="T29" fmla="*/ 815 h 1002"/>
                  <a:gd name="T30" fmla="*/ 181 w 1135"/>
                  <a:gd name="T31" fmla="*/ 753 h 1002"/>
                  <a:gd name="T32" fmla="*/ 207 w 1135"/>
                  <a:gd name="T33" fmla="*/ 682 h 1002"/>
                  <a:gd name="T34" fmla="*/ 240 w 1135"/>
                  <a:gd name="T35" fmla="*/ 618 h 1002"/>
                  <a:gd name="T36" fmla="*/ 285 w 1135"/>
                  <a:gd name="T37" fmla="*/ 554 h 1002"/>
                  <a:gd name="T38" fmla="*/ 344 w 1135"/>
                  <a:gd name="T39" fmla="*/ 487 h 1002"/>
                  <a:gd name="T40" fmla="*/ 416 w 1135"/>
                  <a:gd name="T41" fmla="*/ 421 h 1002"/>
                  <a:gd name="T42" fmla="*/ 496 w 1135"/>
                  <a:gd name="T43" fmla="*/ 359 h 1002"/>
                  <a:gd name="T44" fmla="*/ 591 w 1135"/>
                  <a:gd name="T45" fmla="*/ 299 h 1002"/>
                  <a:gd name="T46" fmla="*/ 698 w 1135"/>
                  <a:gd name="T47" fmla="*/ 245 h 1002"/>
                  <a:gd name="T48" fmla="*/ 819 w 1135"/>
                  <a:gd name="T49" fmla="*/ 195 h 1002"/>
                  <a:gd name="T50" fmla="*/ 838 w 1135"/>
                  <a:gd name="T51" fmla="*/ 7 h 1002"/>
                  <a:gd name="T52" fmla="*/ 658 w 1135"/>
                  <a:gd name="T53" fmla="*/ 71 h 1002"/>
                  <a:gd name="T54" fmla="*/ 499 w 1135"/>
                  <a:gd name="T55" fmla="*/ 150 h 1002"/>
                  <a:gd name="T56" fmla="*/ 361 w 1135"/>
                  <a:gd name="T57" fmla="*/ 240 h 1002"/>
                  <a:gd name="T58" fmla="*/ 249 w 1135"/>
                  <a:gd name="T59" fmla="*/ 335 h 1002"/>
                  <a:gd name="T60" fmla="*/ 159 w 1135"/>
                  <a:gd name="T61" fmla="*/ 435 h 1002"/>
                  <a:gd name="T62" fmla="*/ 88 w 1135"/>
                  <a:gd name="T63" fmla="*/ 532 h 1002"/>
                  <a:gd name="T64" fmla="*/ 38 w 1135"/>
                  <a:gd name="T65" fmla="*/ 630 h 1002"/>
                  <a:gd name="T66" fmla="*/ 10 w 1135"/>
                  <a:gd name="T67" fmla="*/ 720 h 1002"/>
                  <a:gd name="T68" fmla="*/ 0 w 1135"/>
                  <a:gd name="T69" fmla="*/ 803 h 1002"/>
                  <a:gd name="T70" fmla="*/ 5 w 1135"/>
                  <a:gd name="T71" fmla="*/ 860 h 1002"/>
                  <a:gd name="T72" fmla="*/ 24 w 1135"/>
                  <a:gd name="T73" fmla="*/ 907 h 1002"/>
                  <a:gd name="T74" fmla="*/ 74 w 1135"/>
                  <a:gd name="T75" fmla="*/ 967 h 1002"/>
                  <a:gd name="T76" fmla="*/ 121 w 1135"/>
                  <a:gd name="T77" fmla="*/ 988 h 1002"/>
                  <a:gd name="T78" fmla="*/ 188 w 1135"/>
                  <a:gd name="T79" fmla="*/ 1000 h 1002"/>
                  <a:gd name="T80" fmla="*/ 254 w 1135"/>
                  <a:gd name="T81" fmla="*/ 1002 h 1002"/>
                  <a:gd name="T82" fmla="*/ 321 w 1135"/>
                  <a:gd name="T83" fmla="*/ 991 h 1002"/>
                  <a:gd name="T84" fmla="*/ 385 w 1135"/>
                  <a:gd name="T85" fmla="*/ 969 h 1002"/>
                  <a:gd name="T86" fmla="*/ 451 w 1135"/>
                  <a:gd name="T87" fmla="*/ 936 h 1002"/>
                  <a:gd name="T88" fmla="*/ 520 w 1135"/>
                  <a:gd name="T89" fmla="*/ 893 h 1002"/>
                  <a:gd name="T90" fmla="*/ 596 w 1135"/>
                  <a:gd name="T91" fmla="*/ 843 h 1002"/>
                  <a:gd name="T92" fmla="*/ 672 w 1135"/>
                  <a:gd name="T93" fmla="*/ 786 h 1002"/>
                  <a:gd name="T94" fmla="*/ 755 w 1135"/>
                  <a:gd name="T95" fmla="*/ 720 h 1002"/>
                  <a:gd name="T96" fmla="*/ 841 w 1135"/>
                  <a:gd name="T97" fmla="*/ 649 h 1002"/>
                  <a:gd name="T98" fmla="*/ 912 w 1135"/>
                  <a:gd name="T99" fmla="*/ 573 h 1002"/>
                  <a:gd name="T100" fmla="*/ 974 w 1135"/>
                  <a:gd name="T101" fmla="*/ 499 h 1002"/>
                  <a:gd name="T102" fmla="*/ 1021 w 1135"/>
                  <a:gd name="T103" fmla="*/ 428 h 1002"/>
                  <a:gd name="T104" fmla="*/ 1061 w 1135"/>
                  <a:gd name="T105" fmla="*/ 366 h 1002"/>
                  <a:gd name="T106" fmla="*/ 1090 w 1135"/>
                  <a:gd name="T107" fmla="*/ 311 h 1002"/>
                  <a:gd name="T108" fmla="*/ 1121 w 1135"/>
                  <a:gd name="T109" fmla="*/ 245 h 100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135"/>
                  <a:gd name="T166" fmla="*/ 0 h 1002"/>
                  <a:gd name="T167" fmla="*/ 1135 w 1135"/>
                  <a:gd name="T168" fmla="*/ 1002 h 100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135" h="1002">
                    <a:moveTo>
                      <a:pt x="969" y="162"/>
                    </a:moveTo>
                    <a:lnTo>
                      <a:pt x="969" y="162"/>
                    </a:lnTo>
                    <a:lnTo>
                      <a:pt x="967" y="164"/>
                    </a:lnTo>
                    <a:lnTo>
                      <a:pt x="964" y="171"/>
                    </a:lnTo>
                    <a:lnTo>
                      <a:pt x="962" y="173"/>
                    </a:lnTo>
                    <a:lnTo>
                      <a:pt x="957" y="183"/>
                    </a:lnTo>
                    <a:lnTo>
                      <a:pt x="955" y="190"/>
                    </a:lnTo>
                    <a:lnTo>
                      <a:pt x="952" y="200"/>
                    </a:lnTo>
                    <a:lnTo>
                      <a:pt x="948" y="209"/>
                    </a:lnTo>
                    <a:lnTo>
                      <a:pt x="943" y="219"/>
                    </a:lnTo>
                    <a:lnTo>
                      <a:pt x="936" y="231"/>
                    </a:lnTo>
                    <a:lnTo>
                      <a:pt x="931" y="242"/>
                    </a:lnTo>
                    <a:lnTo>
                      <a:pt x="926" y="250"/>
                    </a:lnTo>
                    <a:lnTo>
                      <a:pt x="924" y="254"/>
                    </a:lnTo>
                    <a:lnTo>
                      <a:pt x="919" y="261"/>
                    </a:lnTo>
                    <a:lnTo>
                      <a:pt x="917" y="269"/>
                    </a:lnTo>
                    <a:lnTo>
                      <a:pt x="912" y="276"/>
                    </a:lnTo>
                    <a:lnTo>
                      <a:pt x="910" y="285"/>
                    </a:lnTo>
                    <a:lnTo>
                      <a:pt x="905" y="292"/>
                    </a:lnTo>
                    <a:lnTo>
                      <a:pt x="900" y="299"/>
                    </a:lnTo>
                    <a:lnTo>
                      <a:pt x="895" y="307"/>
                    </a:lnTo>
                    <a:lnTo>
                      <a:pt x="891" y="314"/>
                    </a:lnTo>
                    <a:lnTo>
                      <a:pt x="886" y="321"/>
                    </a:lnTo>
                    <a:lnTo>
                      <a:pt x="881" y="328"/>
                    </a:lnTo>
                    <a:lnTo>
                      <a:pt x="874" y="335"/>
                    </a:lnTo>
                    <a:lnTo>
                      <a:pt x="869" y="345"/>
                    </a:lnTo>
                    <a:lnTo>
                      <a:pt x="864" y="352"/>
                    </a:lnTo>
                    <a:lnTo>
                      <a:pt x="860" y="361"/>
                    </a:lnTo>
                    <a:lnTo>
                      <a:pt x="850" y="368"/>
                    </a:lnTo>
                    <a:lnTo>
                      <a:pt x="845" y="378"/>
                    </a:lnTo>
                    <a:lnTo>
                      <a:pt x="838" y="385"/>
                    </a:lnTo>
                    <a:lnTo>
                      <a:pt x="834" y="394"/>
                    </a:lnTo>
                    <a:lnTo>
                      <a:pt x="824" y="404"/>
                    </a:lnTo>
                    <a:lnTo>
                      <a:pt x="819" y="411"/>
                    </a:lnTo>
                    <a:lnTo>
                      <a:pt x="812" y="421"/>
                    </a:lnTo>
                    <a:lnTo>
                      <a:pt x="805" y="430"/>
                    </a:lnTo>
                    <a:lnTo>
                      <a:pt x="796" y="440"/>
                    </a:lnTo>
                    <a:lnTo>
                      <a:pt x="788" y="449"/>
                    </a:lnTo>
                    <a:lnTo>
                      <a:pt x="781" y="456"/>
                    </a:lnTo>
                    <a:lnTo>
                      <a:pt x="774" y="468"/>
                    </a:lnTo>
                    <a:lnTo>
                      <a:pt x="765" y="475"/>
                    </a:lnTo>
                    <a:lnTo>
                      <a:pt x="755" y="485"/>
                    </a:lnTo>
                    <a:lnTo>
                      <a:pt x="748" y="494"/>
                    </a:lnTo>
                    <a:lnTo>
                      <a:pt x="739" y="504"/>
                    </a:lnTo>
                    <a:lnTo>
                      <a:pt x="729" y="511"/>
                    </a:lnTo>
                    <a:lnTo>
                      <a:pt x="722" y="520"/>
                    </a:lnTo>
                    <a:lnTo>
                      <a:pt x="710" y="530"/>
                    </a:lnTo>
                    <a:lnTo>
                      <a:pt x="703" y="539"/>
                    </a:lnTo>
                    <a:lnTo>
                      <a:pt x="691" y="546"/>
                    </a:lnTo>
                    <a:lnTo>
                      <a:pt x="682" y="556"/>
                    </a:lnTo>
                    <a:lnTo>
                      <a:pt x="672" y="565"/>
                    </a:lnTo>
                    <a:lnTo>
                      <a:pt x="660" y="575"/>
                    </a:lnTo>
                    <a:lnTo>
                      <a:pt x="648" y="582"/>
                    </a:lnTo>
                    <a:lnTo>
                      <a:pt x="636" y="592"/>
                    </a:lnTo>
                    <a:lnTo>
                      <a:pt x="627" y="601"/>
                    </a:lnTo>
                    <a:lnTo>
                      <a:pt x="615" y="608"/>
                    </a:lnTo>
                    <a:lnTo>
                      <a:pt x="603" y="615"/>
                    </a:lnTo>
                    <a:lnTo>
                      <a:pt x="594" y="625"/>
                    </a:lnTo>
                    <a:lnTo>
                      <a:pt x="584" y="634"/>
                    </a:lnTo>
                    <a:lnTo>
                      <a:pt x="575" y="641"/>
                    </a:lnTo>
                    <a:lnTo>
                      <a:pt x="563" y="649"/>
                    </a:lnTo>
                    <a:lnTo>
                      <a:pt x="553" y="656"/>
                    </a:lnTo>
                    <a:lnTo>
                      <a:pt x="544" y="663"/>
                    </a:lnTo>
                    <a:lnTo>
                      <a:pt x="534" y="672"/>
                    </a:lnTo>
                    <a:lnTo>
                      <a:pt x="525" y="677"/>
                    </a:lnTo>
                    <a:lnTo>
                      <a:pt x="515" y="684"/>
                    </a:lnTo>
                    <a:lnTo>
                      <a:pt x="506" y="691"/>
                    </a:lnTo>
                    <a:lnTo>
                      <a:pt x="499" y="701"/>
                    </a:lnTo>
                    <a:lnTo>
                      <a:pt x="489" y="706"/>
                    </a:lnTo>
                    <a:lnTo>
                      <a:pt x="480" y="710"/>
                    </a:lnTo>
                    <a:lnTo>
                      <a:pt x="470" y="717"/>
                    </a:lnTo>
                    <a:lnTo>
                      <a:pt x="463" y="725"/>
                    </a:lnTo>
                    <a:lnTo>
                      <a:pt x="456" y="729"/>
                    </a:lnTo>
                    <a:lnTo>
                      <a:pt x="447" y="734"/>
                    </a:lnTo>
                    <a:lnTo>
                      <a:pt x="439" y="739"/>
                    </a:lnTo>
                    <a:lnTo>
                      <a:pt x="432" y="746"/>
                    </a:lnTo>
                    <a:lnTo>
                      <a:pt x="423" y="751"/>
                    </a:lnTo>
                    <a:lnTo>
                      <a:pt x="416" y="755"/>
                    </a:lnTo>
                    <a:lnTo>
                      <a:pt x="409" y="760"/>
                    </a:lnTo>
                    <a:lnTo>
                      <a:pt x="401" y="765"/>
                    </a:lnTo>
                    <a:lnTo>
                      <a:pt x="392" y="767"/>
                    </a:lnTo>
                    <a:lnTo>
                      <a:pt x="385" y="772"/>
                    </a:lnTo>
                    <a:lnTo>
                      <a:pt x="378" y="779"/>
                    </a:lnTo>
                    <a:lnTo>
                      <a:pt x="373" y="784"/>
                    </a:lnTo>
                    <a:lnTo>
                      <a:pt x="363" y="786"/>
                    </a:lnTo>
                    <a:lnTo>
                      <a:pt x="356" y="789"/>
                    </a:lnTo>
                    <a:lnTo>
                      <a:pt x="349" y="793"/>
                    </a:lnTo>
                    <a:lnTo>
                      <a:pt x="344" y="796"/>
                    </a:lnTo>
                    <a:lnTo>
                      <a:pt x="335" y="801"/>
                    </a:lnTo>
                    <a:lnTo>
                      <a:pt x="330" y="803"/>
                    </a:lnTo>
                    <a:lnTo>
                      <a:pt x="323" y="805"/>
                    </a:lnTo>
                    <a:lnTo>
                      <a:pt x="316" y="810"/>
                    </a:lnTo>
                    <a:lnTo>
                      <a:pt x="304" y="812"/>
                    </a:lnTo>
                    <a:lnTo>
                      <a:pt x="292" y="817"/>
                    </a:lnTo>
                    <a:lnTo>
                      <a:pt x="280" y="820"/>
                    </a:lnTo>
                    <a:lnTo>
                      <a:pt x="268" y="824"/>
                    </a:lnTo>
                    <a:lnTo>
                      <a:pt x="257" y="827"/>
                    </a:lnTo>
                    <a:lnTo>
                      <a:pt x="245" y="827"/>
                    </a:lnTo>
                    <a:lnTo>
                      <a:pt x="233" y="827"/>
                    </a:lnTo>
                    <a:lnTo>
                      <a:pt x="221" y="829"/>
                    </a:lnTo>
                    <a:lnTo>
                      <a:pt x="209" y="827"/>
                    </a:lnTo>
                    <a:lnTo>
                      <a:pt x="200" y="827"/>
                    </a:lnTo>
                    <a:lnTo>
                      <a:pt x="188" y="824"/>
                    </a:lnTo>
                    <a:lnTo>
                      <a:pt x="176" y="822"/>
                    </a:lnTo>
                    <a:lnTo>
                      <a:pt x="173" y="815"/>
                    </a:lnTo>
                    <a:lnTo>
                      <a:pt x="173" y="808"/>
                    </a:lnTo>
                    <a:lnTo>
                      <a:pt x="173" y="796"/>
                    </a:lnTo>
                    <a:lnTo>
                      <a:pt x="176" y="786"/>
                    </a:lnTo>
                    <a:lnTo>
                      <a:pt x="176" y="777"/>
                    </a:lnTo>
                    <a:lnTo>
                      <a:pt x="176" y="770"/>
                    </a:lnTo>
                    <a:lnTo>
                      <a:pt x="178" y="760"/>
                    </a:lnTo>
                    <a:lnTo>
                      <a:pt x="181" y="753"/>
                    </a:lnTo>
                    <a:lnTo>
                      <a:pt x="183" y="741"/>
                    </a:lnTo>
                    <a:lnTo>
                      <a:pt x="188" y="732"/>
                    </a:lnTo>
                    <a:lnTo>
                      <a:pt x="190" y="720"/>
                    </a:lnTo>
                    <a:lnTo>
                      <a:pt x="197" y="708"/>
                    </a:lnTo>
                    <a:lnTo>
                      <a:pt x="200" y="698"/>
                    </a:lnTo>
                    <a:lnTo>
                      <a:pt x="202" y="689"/>
                    </a:lnTo>
                    <a:lnTo>
                      <a:pt x="207" y="682"/>
                    </a:lnTo>
                    <a:lnTo>
                      <a:pt x="211" y="672"/>
                    </a:lnTo>
                    <a:lnTo>
                      <a:pt x="216" y="663"/>
                    </a:lnTo>
                    <a:lnTo>
                      <a:pt x="219" y="653"/>
                    </a:lnTo>
                    <a:lnTo>
                      <a:pt x="223" y="644"/>
                    </a:lnTo>
                    <a:lnTo>
                      <a:pt x="230" y="637"/>
                    </a:lnTo>
                    <a:lnTo>
                      <a:pt x="233" y="627"/>
                    </a:lnTo>
                    <a:lnTo>
                      <a:pt x="240" y="618"/>
                    </a:lnTo>
                    <a:lnTo>
                      <a:pt x="245" y="608"/>
                    </a:lnTo>
                    <a:lnTo>
                      <a:pt x="252" y="599"/>
                    </a:lnTo>
                    <a:lnTo>
                      <a:pt x="259" y="589"/>
                    </a:lnTo>
                    <a:lnTo>
                      <a:pt x="266" y="580"/>
                    </a:lnTo>
                    <a:lnTo>
                      <a:pt x="273" y="573"/>
                    </a:lnTo>
                    <a:lnTo>
                      <a:pt x="280" y="563"/>
                    </a:lnTo>
                    <a:lnTo>
                      <a:pt x="285" y="554"/>
                    </a:lnTo>
                    <a:lnTo>
                      <a:pt x="295" y="544"/>
                    </a:lnTo>
                    <a:lnTo>
                      <a:pt x="302" y="532"/>
                    </a:lnTo>
                    <a:lnTo>
                      <a:pt x="309" y="525"/>
                    </a:lnTo>
                    <a:lnTo>
                      <a:pt x="316" y="516"/>
                    </a:lnTo>
                    <a:lnTo>
                      <a:pt x="325" y="506"/>
                    </a:lnTo>
                    <a:lnTo>
                      <a:pt x="335" y="497"/>
                    </a:lnTo>
                    <a:lnTo>
                      <a:pt x="344" y="487"/>
                    </a:lnTo>
                    <a:lnTo>
                      <a:pt x="354" y="478"/>
                    </a:lnTo>
                    <a:lnTo>
                      <a:pt x="363" y="468"/>
                    </a:lnTo>
                    <a:lnTo>
                      <a:pt x="373" y="459"/>
                    </a:lnTo>
                    <a:lnTo>
                      <a:pt x="382" y="449"/>
                    </a:lnTo>
                    <a:lnTo>
                      <a:pt x="392" y="440"/>
                    </a:lnTo>
                    <a:lnTo>
                      <a:pt x="404" y="430"/>
                    </a:lnTo>
                    <a:lnTo>
                      <a:pt x="416" y="421"/>
                    </a:lnTo>
                    <a:lnTo>
                      <a:pt x="428" y="413"/>
                    </a:lnTo>
                    <a:lnTo>
                      <a:pt x="437" y="404"/>
                    </a:lnTo>
                    <a:lnTo>
                      <a:pt x="447" y="394"/>
                    </a:lnTo>
                    <a:lnTo>
                      <a:pt x="458" y="385"/>
                    </a:lnTo>
                    <a:lnTo>
                      <a:pt x="470" y="375"/>
                    </a:lnTo>
                    <a:lnTo>
                      <a:pt x="482" y="366"/>
                    </a:lnTo>
                    <a:lnTo>
                      <a:pt x="496" y="359"/>
                    </a:lnTo>
                    <a:lnTo>
                      <a:pt x="508" y="349"/>
                    </a:lnTo>
                    <a:lnTo>
                      <a:pt x="522" y="342"/>
                    </a:lnTo>
                    <a:lnTo>
                      <a:pt x="534" y="333"/>
                    </a:lnTo>
                    <a:lnTo>
                      <a:pt x="549" y="323"/>
                    </a:lnTo>
                    <a:lnTo>
                      <a:pt x="563" y="316"/>
                    </a:lnTo>
                    <a:lnTo>
                      <a:pt x="577" y="307"/>
                    </a:lnTo>
                    <a:lnTo>
                      <a:pt x="591" y="299"/>
                    </a:lnTo>
                    <a:lnTo>
                      <a:pt x="606" y="290"/>
                    </a:lnTo>
                    <a:lnTo>
                      <a:pt x="620" y="283"/>
                    </a:lnTo>
                    <a:lnTo>
                      <a:pt x="636" y="276"/>
                    </a:lnTo>
                    <a:lnTo>
                      <a:pt x="651" y="266"/>
                    </a:lnTo>
                    <a:lnTo>
                      <a:pt x="665" y="259"/>
                    </a:lnTo>
                    <a:lnTo>
                      <a:pt x="682" y="252"/>
                    </a:lnTo>
                    <a:lnTo>
                      <a:pt x="698" y="245"/>
                    </a:lnTo>
                    <a:lnTo>
                      <a:pt x="712" y="238"/>
                    </a:lnTo>
                    <a:lnTo>
                      <a:pt x="731" y="228"/>
                    </a:lnTo>
                    <a:lnTo>
                      <a:pt x="748" y="221"/>
                    </a:lnTo>
                    <a:lnTo>
                      <a:pt x="765" y="216"/>
                    </a:lnTo>
                    <a:lnTo>
                      <a:pt x="784" y="209"/>
                    </a:lnTo>
                    <a:lnTo>
                      <a:pt x="800" y="200"/>
                    </a:lnTo>
                    <a:lnTo>
                      <a:pt x="819" y="195"/>
                    </a:lnTo>
                    <a:lnTo>
                      <a:pt x="838" y="188"/>
                    </a:lnTo>
                    <a:lnTo>
                      <a:pt x="857" y="183"/>
                    </a:lnTo>
                    <a:lnTo>
                      <a:pt x="874" y="176"/>
                    </a:lnTo>
                    <a:lnTo>
                      <a:pt x="895" y="171"/>
                    </a:lnTo>
                    <a:lnTo>
                      <a:pt x="914" y="166"/>
                    </a:lnTo>
                    <a:lnTo>
                      <a:pt x="867" y="0"/>
                    </a:lnTo>
                    <a:lnTo>
                      <a:pt x="838" y="7"/>
                    </a:lnTo>
                    <a:lnTo>
                      <a:pt x="810" y="14"/>
                    </a:lnTo>
                    <a:lnTo>
                      <a:pt x="784" y="21"/>
                    </a:lnTo>
                    <a:lnTo>
                      <a:pt x="758" y="33"/>
                    </a:lnTo>
                    <a:lnTo>
                      <a:pt x="731" y="40"/>
                    </a:lnTo>
                    <a:lnTo>
                      <a:pt x="705" y="50"/>
                    </a:lnTo>
                    <a:lnTo>
                      <a:pt x="682" y="62"/>
                    </a:lnTo>
                    <a:lnTo>
                      <a:pt x="658" y="71"/>
                    </a:lnTo>
                    <a:lnTo>
                      <a:pt x="632" y="83"/>
                    </a:lnTo>
                    <a:lnTo>
                      <a:pt x="610" y="93"/>
                    </a:lnTo>
                    <a:lnTo>
                      <a:pt x="587" y="102"/>
                    </a:lnTo>
                    <a:lnTo>
                      <a:pt x="565" y="116"/>
                    </a:lnTo>
                    <a:lnTo>
                      <a:pt x="541" y="126"/>
                    </a:lnTo>
                    <a:lnTo>
                      <a:pt x="520" y="138"/>
                    </a:lnTo>
                    <a:lnTo>
                      <a:pt x="499" y="150"/>
                    </a:lnTo>
                    <a:lnTo>
                      <a:pt x="477" y="164"/>
                    </a:lnTo>
                    <a:lnTo>
                      <a:pt x="458" y="176"/>
                    </a:lnTo>
                    <a:lnTo>
                      <a:pt x="437" y="188"/>
                    </a:lnTo>
                    <a:lnTo>
                      <a:pt x="418" y="200"/>
                    </a:lnTo>
                    <a:lnTo>
                      <a:pt x="399" y="214"/>
                    </a:lnTo>
                    <a:lnTo>
                      <a:pt x="380" y="226"/>
                    </a:lnTo>
                    <a:lnTo>
                      <a:pt x="361" y="240"/>
                    </a:lnTo>
                    <a:lnTo>
                      <a:pt x="344" y="252"/>
                    </a:lnTo>
                    <a:lnTo>
                      <a:pt x="328" y="266"/>
                    </a:lnTo>
                    <a:lnTo>
                      <a:pt x="311" y="278"/>
                    </a:lnTo>
                    <a:lnTo>
                      <a:pt x="295" y="292"/>
                    </a:lnTo>
                    <a:lnTo>
                      <a:pt x="280" y="307"/>
                    </a:lnTo>
                    <a:lnTo>
                      <a:pt x="266" y="321"/>
                    </a:lnTo>
                    <a:lnTo>
                      <a:pt x="249" y="335"/>
                    </a:lnTo>
                    <a:lnTo>
                      <a:pt x="235" y="349"/>
                    </a:lnTo>
                    <a:lnTo>
                      <a:pt x="221" y="364"/>
                    </a:lnTo>
                    <a:lnTo>
                      <a:pt x="209" y="378"/>
                    </a:lnTo>
                    <a:lnTo>
                      <a:pt x="195" y="392"/>
                    </a:lnTo>
                    <a:lnTo>
                      <a:pt x="183" y="406"/>
                    </a:lnTo>
                    <a:lnTo>
                      <a:pt x="169" y="421"/>
                    </a:lnTo>
                    <a:lnTo>
                      <a:pt x="159" y="435"/>
                    </a:lnTo>
                    <a:lnTo>
                      <a:pt x="147" y="449"/>
                    </a:lnTo>
                    <a:lnTo>
                      <a:pt x="135" y="461"/>
                    </a:lnTo>
                    <a:lnTo>
                      <a:pt x="124" y="475"/>
                    </a:lnTo>
                    <a:lnTo>
                      <a:pt x="116" y="489"/>
                    </a:lnTo>
                    <a:lnTo>
                      <a:pt x="105" y="504"/>
                    </a:lnTo>
                    <a:lnTo>
                      <a:pt x="95" y="518"/>
                    </a:lnTo>
                    <a:lnTo>
                      <a:pt x="88" y="532"/>
                    </a:lnTo>
                    <a:lnTo>
                      <a:pt x="81" y="546"/>
                    </a:lnTo>
                    <a:lnTo>
                      <a:pt x="71" y="561"/>
                    </a:lnTo>
                    <a:lnTo>
                      <a:pt x="64" y="575"/>
                    </a:lnTo>
                    <a:lnTo>
                      <a:pt x="57" y="589"/>
                    </a:lnTo>
                    <a:lnTo>
                      <a:pt x="52" y="603"/>
                    </a:lnTo>
                    <a:lnTo>
                      <a:pt x="43" y="615"/>
                    </a:lnTo>
                    <a:lnTo>
                      <a:pt x="38" y="630"/>
                    </a:lnTo>
                    <a:lnTo>
                      <a:pt x="31" y="641"/>
                    </a:lnTo>
                    <a:lnTo>
                      <a:pt x="29" y="656"/>
                    </a:lnTo>
                    <a:lnTo>
                      <a:pt x="24" y="670"/>
                    </a:lnTo>
                    <a:lnTo>
                      <a:pt x="19" y="682"/>
                    </a:lnTo>
                    <a:lnTo>
                      <a:pt x="14" y="694"/>
                    </a:lnTo>
                    <a:lnTo>
                      <a:pt x="12" y="708"/>
                    </a:lnTo>
                    <a:lnTo>
                      <a:pt x="10" y="720"/>
                    </a:lnTo>
                    <a:lnTo>
                      <a:pt x="7" y="732"/>
                    </a:lnTo>
                    <a:lnTo>
                      <a:pt x="5" y="744"/>
                    </a:lnTo>
                    <a:lnTo>
                      <a:pt x="3" y="758"/>
                    </a:lnTo>
                    <a:lnTo>
                      <a:pt x="0" y="767"/>
                    </a:lnTo>
                    <a:lnTo>
                      <a:pt x="0" y="779"/>
                    </a:lnTo>
                    <a:lnTo>
                      <a:pt x="0" y="791"/>
                    </a:lnTo>
                    <a:lnTo>
                      <a:pt x="0" y="803"/>
                    </a:lnTo>
                    <a:lnTo>
                      <a:pt x="0" y="810"/>
                    </a:lnTo>
                    <a:lnTo>
                      <a:pt x="0" y="820"/>
                    </a:lnTo>
                    <a:lnTo>
                      <a:pt x="0" y="827"/>
                    </a:lnTo>
                    <a:lnTo>
                      <a:pt x="3" y="836"/>
                    </a:lnTo>
                    <a:lnTo>
                      <a:pt x="3" y="843"/>
                    </a:lnTo>
                    <a:lnTo>
                      <a:pt x="5" y="850"/>
                    </a:lnTo>
                    <a:lnTo>
                      <a:pt x="5" y="860"/>
                    </a:lnTo>
                    <a:lnTo>
                      <a:pt x="7" y="867"/>
                    </a:lnTo>
                    <a:lnTo>
                      <a:pt x="10" y="874"/>
                    </a:lnTo>
                    <a:lnTo>
                      <a:pt x="12" y="881"/>
                    </a:lnTo>
                    <a:lnTo>
                      <a:pt x="14" y="888"/>
                    </a:lnTo>
                    <a:lnTo>
                      <a:pt x="17" y="896"/>
                    </a:lnTo>
                    <a:lnTo>
                      <a:pt x="19" y="903"/>
                    </a:lnTo>
                    <a:lnTo>
                      <a:pt x="24" y="907"/>
                    </a:lnTo>
                    <a:lnTo>
                      <a:pt x="29" y="915"/>
                    </a:lnTo>
                    <a:lnTo>
                      <a:pt x="31" y="922"/>
                    </a:lnTo>
                    <a:lnTo>
                      <a:pt x="38" y="934"/>
                    </a:lnTo>
                    <a:lnTo>
                      <a:pt x="48" y="943"/>
                    </a:lnTo>
                    <a:lnTo>
                      <a:pt x="57" y="953"/>
                    </a:lnTo>
                    <a:lnTo>
                      <a:pt x="69" y="962"/>
                    </a:lnTo>
                    <a:lnTo>
                      <a:pt x="74" y="967"/>
                    </a:lnTo>
                    <a:lnTo>
                      <a:pt x="81" y="969"/>
                    </a:lnTo>
                    <a:lnTo>
                      <a:pt x="86" y="974"/>
                    </a:lnTo>
                    <a:lnTo>
                      <a:pt x="93" y="976"/>
                    </a:lnTo>
                    <a:lnTo>
                      <a:pt x="97" y="981"/>
                    </a:lnTo>
                    <a:lnTo>
                      <a:pt x="107" y="983"/>
                    </a:lnTo>
                    <a:lnTo>
                      <a:pt x="114" y="986"/>
                    </a:lnTo>
                    <a:lnTo>
                      <a:pt x="121" y="988"/>
                    </a:lnTo>
                    <a:lnTo>
                      <a:pt x="128" y="991"/>
                    </a:lnTo>
                    <a:lnTo>
                      <a:pt x="140" y="993"/>
                    </a:lnTo>
                    <a:lnTo>
                      <a:pt x="147" y="995"/>
                    </a:lnTo>
                    <a:lnTo>
                      <a:pt x="159" y="998"/>
                    </a:lnTo>
                    <a:lnTo>
                      <a:pt x="169" y="998"/>
                    </a:lnTo>
                    <a:lnTo>
                      <a:pt x="178" y="1000"/>
                    </a:lnTo>
                    <a:lnTo>
                      <a:pt x="188" y="1000"/>
                    </a:lnTo>
                    <a:lnTo>
                      <a:pt x="197" y="1002"/>
                    </a:lnTo>
                    <a:lnTo>
                      <a:pt x="207" y="1002"/>
                    </a:lnTo>
                    <a:lnTo>
                      <a:pt x="216" y="1002"/>
                    </a:lnTo>
                    <a:lnTo>
                      <a:pt x="226" y="1002"/>
                    </a:lnTo>
                    <a:lnTo>
                      <a:pt x="235" y="1002"/>
                    </a:lnTo>
                    <a:lnTo>
                      <a:pt x="245" y="1002"/>
                    </a:lnTo>
                    <a:lnTo>
                      <a:pt x="254" y="1002"/>
                    </a:lnTo>
                    <a:lnTo>
                      <a:pt x="264" y="1000"/>
                    </a:lnTo>
                    <a:lnTo>
                      <a:pt x="273" y="1000"/>
                    </a:lnTo>
                    <a:lnTo>
                      <a:pt x="283" y="998"/>
                    </a:lnTo>
                    <a:lnTo>
                      <a:pt x="292" y="998"/>
                    </a:lnTo>
                    <a:lnTo>
                      <a:pt x="302" y="995"/>
                    </a:lnTo>
                    <a:lnTo>
                      <a:pt x="311" y="993"/>
                    </a:lnTo>
                    <a:lnTo>
                      <a:pt x="321" y="991"/>
                    </a:lnTo>
                    <a:lnTo>
                      <a:pt x="330" y="988"/>
                    </a:lnTo>
                    <a:lnTo>
                      <a:pt x="337" y="986"/>
                    </a:lnTo>
                    <a:lnTo>
                      <a:pt x="349" y="983"/>
                    </a:lnTo>
                    <a:lnTo>
                      <a:pt x="356" y="981"/>
                    </a:lnTo>
                    <a:lnTo>
                      <a:pt x="366" y="976"/>
                    </a:lnTo>
                    <a:lnTo>
                      <a:pt x="375" y="972"/>
                    </a:lnTo>
                    <a:lnTo>
                      <a:pt x="385" y="969"/>
                    </a:lnTo>
                    <a:lnTo>
                      <a:pt x="394" y="964"/>
                    </a:lnTo>
                    <a:lnTo>
                      <a:pt x="404" y="960"/>
                    </a:lnTo>
                    <a:lnTo>
                      <a:pt x="413" y="957"/>
                    </a:lnTo>
                    <a:lnTo>
                      <a:pt x="425" y="953"/>
                    </a:lnTo>
                    <a:lnTo>
                      <a:pt x="432" y="945"/>
                    </a:lnTo>
                    <a:lnTo>
                      <a:pt x="442" y="941"/>
                    </a:lnTo>
                    <a:lnTo>
                      <a:pt x="451" y="936"/>
                    </a:lnTo>
                    <a:lnTo>
                      <a:pt x="461" y="931"/>
                    </a:lnTo>
                    <a:lnTo>
                      <a:pt x="470" y="924"/>
                    </a:lnTo>
                    <a:lnTo>
                      <a:pt x="482" y="919"/>
                    </a:lnTo>
                    <a:lnTo>
                      <a:pt x="492" y="912"/>
                    </a:lnTo>
                    <a:lnTo>
                      <a:pt x="501" y="907"/>
                    </a:lnTo>
                    <a:lnTo>
                      <a:pt x="511" y="900"/>
                    </a:lnTo>
                    <a:lnTo>
                      <a:pt x="520" y="893"/>
                    </a:lnTo>
                    <a:lnTo>
                      <a:pt x="532" y="886"/>
                    </a:lnTo>
                    <a:lnTo>
                      <a:pt x="541" y="881"/>
                    </a:lnTo>
                    <a:lnTo>
                      <a:pt x="551" y="872"/>
                    </a:lnTo>
                    <a:lnTo>
                      <a:pt x="563" y="865"/>
                    </a:lnTo>
                    <a:lnTo>
                      <a:pt x="575" y="858"/>
                    </a:lnTo>
                    <a:lnTo>
                      <a:pt x="584" y="850"/>
                    </a:lnTo>
                    <a:lnTo>
                      <a:pt x="596" y="843"/>
                    </a:lnTo>
                    <a:lnTo>
                      <a:pt x="606" y="836"/>
                    </a:lnTo>
                    <a:lnTo>
                      <a:pt x="617" y="827"/>
                    </a:lnTo>
                    <a:lnTo>
                      <a:pt x="627" y="820"/>
                    </a:lnTo>
                    <a:lnTo>
                      <a:pt x="639" y="810"/>
                    </a:lnTo>
                    <a:lnTo>
                      <a:pt x="651" y="803"/>
                    </a:lnTo>
                    <a:lnTo>
                      <a:pt x="660" y="793"/>
                    </a:lnTo>
                    <a:lnTo>
                      <a:pt x="672" y="786"/>
                    </a:lnTo>
                    <a:lnTo>
                      <a:pt x="684" y="777"/>
                    </a:lnTo>
                    <a:lnTo>
                      <a:pt x="696" y="767"/>
                    </a:lnTo>
                    <a:lnTo>
                      <a:pt x="708" y="758"/>
                    </a:lnTo>
                    <a:lnTo>
                      <a:pt x="720" y="748"/>
                    </a:lnTo>
                    <a:lnTo>
                      <a:pt x="731" y="739"/>
                    </a:lnTo>
                    <a:lnTo>
                      <a:pt x="743" y="729"/>
                    </a:lnTo>
                    <a:lnTo>
                      <a:pt x="755" y="720"/>
                    </a:lnTo>
                    <a:lnTo>
                      <a:pt x="769" y="710"/>
                    </a:lnTo>
                    <a:lnTo>
                      <a:pt x="781" y="701"/>
                    </a:lnTo>
                    <a:lnTo>
                      <a:pt x="793" y="689"/>
                    </a:lnTo>
                    <a:lnTo>
                      <a:pt x="805" y="679"/>
                    </a:lnTo>
                    <a:lnTo>
                      <a:pt x="817" y="670"/>
                    </a:lnTo>
                    <a:lnTo>
                      <a:pt x="829" y="658"/>
                    </a:lnTo>
                    <a:lnTo>
                      <a:pt x="841" y="649"/>
                    </a:lnTo>
                    <a:lnTo>
                      <a:pt x="850" y="637"/>
                    </a:lnTo>
                    <a:lnTo>
                      <a:pt x="862" y="627"/>
                    </a:lnTo>
                    <a:lnTo>
                      <a:pt x="872" y="615"/>
                    </a:lnTo>
                    <a:lnTo>
                      <a:pt x="883" y="603"/>
                    </a:lnTo>
                    <a:lnTo>
                      <a:pt x="893" y="594"/>
                    </a:lnTo>
                    <a:lnTo>
                      <a:pt x="902" y="582"/>
                    </a:lnTo>
                    <a:lnTo>
                      <a:pt x="912" y="573"/>
                    </a:lnTo>
                    <a:lnTo>
                      <a:pt x="921" y="561"/>
                    </a:lnTo>
                    <a:lnTo>
                      <a:pt x="931" y="551"/>
                    </a:lnTo>
                    <a:lnTo>
                      <a:pt x="940" y="542"/>
                    </a:lnTo>
                    <a:lnTo>
                      <a:pt x="948" y="530"/>
                    </a:lnTo>
                    <a:lnTo>
                      <a:pt x="957" y="520"/>
                    </a:lnTo>
                    <a:lnTo>
                      <a:pt x="964" y="508"/>
                    </a:lnTo>
                    <a:lnTo>
                      <a:pt x="974" y="499"/>
                    </a:lnTo>
                    <a:lnTo>
                      <a:pt x="981" y="487"/>
                    </a:lnTo>
                    <a:lnTo>
                      <a:pt x="988" y="478"/>
                    </a:lnTo>
                    <a:lnTo>
                      <a:pt x="995" y="468"/>
                    </a:lnTo>
                    <a:lnTo>
                      <a:pt x="1002" y="459"/>
                    </a:lnTo>
                    <a:lnTo>
                      <a:pt x="1009" y="447"/>
                    </a:lnTo>
                    <a:lnTo>
                      <a:pt x="1016" y="440"/>
                    </a:lnTo>
                    <a:lnTo>
                      <a:pt x="1021" y="428"/>
                    </a:lnTo>
                    <a:lnTo>
                      <a:pt x="1028" y="421"/>
                    </a:lnTo>
                    <a:lnTo>
                      <a:pt x="1033" y="409"/>
                    </a:lnTo>
                    <a:lnTo>
                      <a:pt x="1040" y="402"/>
                    </a:lnTo>
                    <a:lnTo>
                      <a:pt x="1047" y="392"/>
                    </a:lnTo>
                    <a:lnTo>
                      <a:pt x="1052" y="383"/>
                    </a:lnTo>
                    <a:lnTo>
                      <a:pt x="1057" y="373"/>
                    </a:lnTo>
                    <a:lnTo>
                      <a:pt x="1061" y="366"/>
                    </a:lnTo>
                    <a:lnTo>
                      <a:pt x="1066" y="356"/>
                    </a:lnTo>
                    <a:lnTo>
                      <a:pt x="1071" y="349"/>
                    </a:lnTo>
                    <a:lnTo>
                      <a:pt x="1076" y="340"/>
                    </a:lnTo>
                    <a:lnTo>
                      <a:pt x="1080" y="333"/>
                    </a:lnTo>
                    <a:lnTo>
                      <a:pt x="1083" y="326"/>
                    </a:lnTo>
                    <a:lnTo>
                      <a:pt x="1088" y="318"/>
                    </a:lnTo>
                    <a:lnTo>
                      <a:pt x="1090" y="311"/>
                    </a:lnTo>
                    <a:lnTo>
                      <a:pt x="1095" y="302"/>
                    </a:lnTo>
                    <a:lnTo>
                      <a:pt x="1099" y="295"/>
                    </a:lnTo>
                    <a:lnTo>
                      <a:pt x="1102" y="290"/>
                    </a:lnTo>
                    <a:lnTo>
                      <a:pt x="1107" y="276"/>
                    </a:lnTo>
                    <a:lnTo>
                      <a:pt x="1114" y="266"/>
                    </a:lnTo>
                    <a:lnTo>
                      <a:pt x="1116" y="254"/>
                    </a:lnTo>
                    <a:lnTo>
                      <a:pt x="1121" y="245"/>
                    </a:lnTo>
                    <a:lnTo>
                      <a:pt x="1126" y="235"/>
                    </a:lnTo>
                    <a:lnTo>
                      <a:pt x="1128" y="228"/>
                    </a:lnTo>
                    <a:lnTo>
                      <a:pt x="1133" y="219"/>
                    </a:lnTo>
                    <a:lnTo>
                      <a:pt x="1135" y="214"/>
                    </a:lnTo>
                    <a:lnTo>
                      <a:pt x="969" y="1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7" name="Freeform 924"/>
              <p:cNvSpPr>
                <a:spLocks noChangeAspect="1"/>
              </p:cNvSpPr>
              <p:nvPr/>
            </p:nvSpPr>
            <p:spPr bwMode="auto">
              <a:xfrm>
                <a:off x="2635" y="1953"/>
                <a:ext cx="724" cy="1183"/>
              </a:xfrm>
              <a:custGeom>
                <a:avLst/>
                <a:gdLst>
                  <a:gd name="T0" fmla="*/ 534 w 724"/>
                  <a:gd name="T1" fmla="*/ 135 h 1183"/>
                  <a:gd name="T2" fmla="*/ 543 w 724"/>
                  <a:gd name="T3" fmla="*/ 204 h 1183"/>
                  <a:gd name="T4" fmla="*/ 548 w 724"/>
                  <a:gd name="T5" fmla="*/ 259 h 1183"/>
                  <a:gd name="T6" fmla="*/ 548 w 724"/>
                  <a:gd name="T7" fmla="*/ 318 h 1183"/>
                  <a:gd name="T8" fmla="*/ 548 w 724"/>
                  <a:gd name="T9" fmla="*/ 387 h 1183"/>
                  <a:gd name="T10" fmla="*/ 541 w 724"/>
                  <a:gd name="T11" fmla="*/ 458 h 1183"/>
                  <a:gd name="T12" fmla="*/ 527 w 724"/>
                  <a:gd name="T13" fmla="*/ 537 h 1183"/>
                  <a:gd name="T14" fmla="*/ 505 w 724"/>
                  <a:gd name="T15" fmla="*/ 618 h 1183"/>
                  <a:gd name="T16" fmla="*/ 477 w 724"/>
                  <a:gd name="T17" fmla="*/ 698 h 1183"/>
                  <a:gd name="T18" fmla="*/ 448 w 724"/>
                  <a:gd name="T19" fmla="*/ 772 h 1183"/>
                  <a:gd name="T20" fmla="*/ 417 w 724"/>
                  <a:gd name="T21" fmla="*/ 838 h 1183"/>
                  <a:gd name="T22" fmla="*/ 384 w 724"/>
                  <a:gd name="T23" fmla="*/ 893 h 1183"/>
                  <a:gd name="T24" fmla="*/ 349 w 724"/>
                  <a:gd name="T25" fmla="*/ 938 h 1183"/>
                  <a:gd name="T26" fmla="*/ 289 w 724"/>
                  <a:gd name="T27" fmla="*/ 990 h 1183"/>
                  <a:gd name="T28" fmla="*/ 225 w 724"/>
                  <a:gd name="T29" fmla="*/ 1012 h 1183"/>
                  <a:gd name="T30" fmla="*/ 197 w 724"/>
                  <a:gd name="T31" fmla="*/ 969 h 1183"/>
                  <a:gd name="T32" fmla="*/ 180 w 724"/>
                  <a:gd name="T33" fmla="*/ 905 h 1183"/>
                  <a:gd name="T34" fmla="*/ 173 w 724"/>
                  <a:gd name="T35" fmla="*/ 838 h 1183"/>
                  <a:gd name="T36" fmla="*/ 175 w 724"/>
                  <a:gd name="T37" fmla="*/ 765 h 1183"/>
                  <a:gd name="T38" fmla="*/ 182 w 724"/>
                  <a:gd name="T39" fmla="*/ 679 h 1183"/>
                  <a:gd name="T40" fmla="*/ 204 w 724"/>
                  <a:gd name="T41" fmla="*/ 589 h 1183"/>
                  <a:gd name="T42" fmla="*/ 232 w 724"/>
                  <a:gd name="T43" fmla="*/ 492 h 1183"/>
                  <a:gd name="T44" fmla="*/ 277 w 724"/>
                  <a:gd name="T45" fmla="*/ 397 h 1183"/>
                  <a:gd name="T46" fmla="*/ 332 w 724"/>
                  <a:gd name="T47" fmla="*/ 299 h 1183"/>
                  <a:gd name="T48" fmla="*/ 398 w 724"/>
                  <a:gd name="T49" fmla="*/ 202 h 1183"/>
                  <a:gd name="T50" fmla="*/ 349 w 724"/>
                  <a:gd name="T51" fmla="*/ 0 h 1183"/>
                  <a:gd name="T52" fmla="*/ 254 w 724"/>
                  <a:gd name="T53" fmla="*/ 109 h 1183"/>
                  <a:gd name="T54" fmla="*/ 175 w 724"/>
                  <a:gd name="T55" fmla="*/ 223 h 1183"/>
                  <a:gd name="T56" fmla="*/ 111 w 724"/>
                  <a:gd name="T57" fmla="*/ 344 h 1183"/>
                  <a:gd name="T58" fmla="*/ 61 w 724"/>
                  <a:gd name="T59" fmla="*/ 468 h 1183"/>
                  <a:gd name="T60" fmla="*/ 28 w 724"/>
                  <a:gd name="T61" fmla="*/ 589 h 1183"/>
                  <a:gd name="T62" fmla="*/ 7 w 724"/>
                  <a:gd name="T63" fmla="*/ 708 h 1183"/>
                  <a:gd name="T64" fmla="*/ 0 w 724"/>
                  <a:gd name="T65" fmla="*/ 819 h 1183"/>
                  <a:gd name="T66" fmla="*/ 7 w 724"/>
                  <a:gd name="T67" fmla="*/ 922 h 1183"/>
                  <a:gd name="T68" fmla="*/ 28 w 724"/>
                  <a:gd name="T69" fmla="*/ 1012 h 1183"/>
                  <a:gd name="T70" fmla="*/ 61 w 724"/>
                  <a:gd name="T71" fmla="*/ 1083 h 1183"/>
                  <a:gd name="T72" fmla="*/ 99 w 724"/>
                  <a:gd name="T73" fmla="*/ 1133 h 1183"/>
                  <a:gd name="T74" fmla="*/ 142 w 724"/>
                  <a:gd name="T75" fmla="*/ 1164 h 1183"/>
                  <a:gd name="T76" fmla="*/ 213 w 724"/>
                  <a:gd name="T77" fmla="*/ 1183 h 1183"/>
                  <a:gd name="T78" fmla="*/ 280 w 724"/>
                  <a:gd name="T79" fmla="*/ 1181 h 1183"/>
                  <a:gd name="T80" fmla="*/ 339 w 724"/>
                  <a:gd name="T81" fmla="*/ 1162 h 1183"/>
                  <a:gd name="T82" fmla="*/ 398 w 724"/>
                  <a:gd name="T83" fmla="*/ 1128 h 1183"/>
                  <a:gd name="T84" fmla="*/ 455 w 724"/>
                  <a:gd name="T85" fmla="*/ 1078 h 1183"/>
                  <a:gd name="T86" fmla="*/ 510 w 724"/>
                  <a:gd name="T87" fmla="*/ 1017 h 1183"/>
                  <a:gd name="T88" fmla="*/ 558 w 724"/>
                  <a:gd name="T89" fmla="*/ 938 h 1183"/>
                  <a:gd name="T90" fmla="*/ 605 w 724"/>
                  <a:gd name="T91" fmla="*/ 848 h 1183"/>
                  <a:gd name="T92" fmla="*/ 645 w 724"/>
                  <a:gd name="T93" fmla="*/ 743 h 1183"/>
                  <a:gd name="T94" fmla="*/ 686 w 724"/>
                  <a:gd name="T95" fmla="*/ 629 h 1183"/>
                  <a:gd name="T96" fmla="*/ 705 w 724"/>
                  <a:gd name="T97" fmla="*/ 534 h 1183"/>
                  <a:gd name="T98" fmla="*/ 717 w 724"/>
                  <a:gd name="T99" fmla="*/ 449 h 1183"/>
                  <a:gd name="T100" fmla="*/ 724 w 724"/>
                  <a:gd name="T101" fmla="*/ 363 h 1183"/>
                  <a:gd name="T102" fmla="*/ 724 w 724"/>
                  <a:gd name="T103" fmla="*/ 287 h 1183"/>
                  <a:gd name="T104" fmla="*/ 719 w 724"/>
                  <a:gd name="T105" fmla="*/ 221 h 1183"/>
                  <a:gd name="T106" fmla="*/ 712 w 724"/>
                  <a:gd name="T107" fmla="*/ 164 h 1183"/>
                  <a:gd name="T108" fmla="*/ 707 w 724"/>
                  <a:gd name="T109" fmla="*/ 112 h 118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24"/>
                  <a:gd name="T166" fmla="*/ 0 h 1183"/>
                  <a:gd name="T167" fmla="*/ 724 w 724"/>
                  <a:gd name="T168" fmla="*/ 1183 h 118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24" h="1183">
                    <a:moveTo>
                      <a:pt x="700" y="74"/>
                    </a:moveTo>
                    <a:lnTo>
                      <a:pt x="531" y="114"/>
                    </a:lnTo>
                    <a:lnTo>
                      <a:pt x="531" y="116"/>
                    </a:lnTo>
                    <a:lnTo>
                      <a:pt x="531" y="124"/>
                    </a:lnTo>
                    <a:lnTo>
                      <a:pt x="531" y="128"/>
                    </a:lnTo>
                    <a:lnTo>
                      <a:pt x="534" y="135"/>
                    </a:lnTo>
                    <a:lnTo>
                      <a:pt x="536" y="143"/>
                    </a:lnTo>
                    <a:lnTo>
                      <a:pt x="539" y="152"/>
                    </a:lnTo>
                    <a:lnTo>
                      <a:pt x="539" y="162"/>
                    </a:lnTo>
                    <a:lnTo>
                      <a:pt x="541" y="173"/>
                    </a:lnTo>
                    <a:lnTo>
                      <a:pt x="541" y="185"/>
                    </a:lnTo>
                    <a:lnTo>
                      <a:pt x="543" y="200"/>
                    </a:lnTo>
                    <a:lnTo>
                      <a:pt x="543" y="204"/>
                    </a:lnTo>
                    <a:lnTo>
                      <a:pt x="543" y="211"/>
                    </a:lnTo>
                    <a:lnTo>
                      <a:pt x="543" y="219"/>
                    </a:lnTo>
                    <a:lnTo>
                      <a:pt x="546" y="226"/>
                    </a:lnTo>
                    <a:lnTo>
                      <a:pt x="546" y="233"/>
                    </a:lnTo>
                    <a:lnTo>
                      <a:pt x="546" y="242"/>
                    </a:lnTo>
                    <a:lnTo>
                      <a:pt x="548" y="249"/>
                    </a:lnTo>
                    <a:lnTo>
                      <a:pt x="548" y="259"/>
                    </a:lnTo>
                    <a:lnTo>
                      <a:pt x="548" y="266"/>
                    </a:lnTo>
                    <a:lnTo>
                      <a:pt x="548" y="273"/>
                    </a:lnTo>
                    <a:lnTo>
                      <a:pt x="548" y="283"/>
                    </a:lnTo>
                    <a:lnTo>
                      <a:pt x="548" y="292"/>
                    </a:lnTo>
                    <a:lnTo>
                      <a:pt x="548" y="299"/>
                    </a:lnTo>
                    <a:lnTo>
                      <a:pt x="548" y="309"/>
                    </a:lnTo>
                    <a:lnTo>
                      <a:pt x="548" y="318"/>
                    </a:lnTo>
                    <a:lnTo>
                      <a:pt x="550" y="328"/>
                    </a:lnTo>
                    <a:lnTo>
                      <a:pt x="548" y="337"/>
                    </a:lnTo>
                    <a:lnTo>
                      <a:pt x="548" y="347"/>
                    </a:lnTo>
                    <a:lnTo>
                      <a:pt x="548" y="356"/>
                    </a:lnTo>
                    <a:lnTo>
                      <a:pt x="548" y="368"/>
                    </a:lnTo>
                    <a:lnTo>
                      <a:pt x="548" y="378"/>
                    </a:lnTo>
                    <a:lnTo>
                      <a:pt x="548" y="387"/>
                    </a:lnTo>
                    <a:lnTo>
                      <a:pt x="546" y="397"/>
                    </a:lnTo>
                    <a:lnTo>
                      <a:pt x="546" y="409"/>
                    </a:lnTo>
                    <a:lnTo>
                      <a:pt x="546" y="418"/>
                    </a:lnTo>
                    <a:lnTo>
                      <a:pt x="543" y="428"/>
                    </a:lnTo>
                    <a:lnTo>
                      <a:pt x="543" y="437"/>
                    </a:lnTo>
                    <a:lnTo>
                      <a:pt x="541" y="449"/>
                    </a:lnTo>
                    <a:lnTo>
                      <a:pt x="541" y="458"/>
                    </a:lnTo>
                    <a:lnTo>
                      <a:pt x="539" y="470"/>
                    </a:lnTo>
                    <a:lnTo>
                      <a:pt x="539" y="482"/>
                    </a:lnTo>
                    <a:lnTo>
                      <a:pt x="536" y="492"/>
                    </a:lnTo>
                    <a:lnTo>
                      <a:pt x="534" y="504"/>
                    </a:lnTo>
                    <a:lnTo>
                      <a:pt x="531" y="513"/>
                    </a:lnTo>
                    <a:lnTo>
                      <a:pt x="529" y="525"/>
                    </a:lnTo>
                    <a:lnTo>
                      <a:pt x="527" y="537"/>
                    </a:lnTo>
                    <a:lnTo>
                      <a:pt x="524" y="549"/>
                    </a:lnTo>
                    <a:lnTo>
                      <a:pt x="522" y="558"/>
                    </a:lnTo>
                    <a:lnTo>
                      <a:pt x="520" y="570"/>
                    </a:lnTo>
                    <a:lnTo>
                      <a:pt x="517" y="582"/>
                    </a:lnTo>
                    <a:lnTo>
                      <a:pt x="512" y="591"/>
                    </a:lnTo>
                    <a:lnTo>
                      <a:pt x="510" y="606"/>
                    </a:lnTo>
                    <a:lnTo>
                      <a:pt x="505" y="618"/>
                    </a:lnTo>
                    <a:lnTo>
                      <a:pt x="501" y="629"/>
                    </a:lnTo>
                    <a:lnTo>
                      <a:pt x="498" y="641"/>
                    </a:lnTo>
                    <a:lnTo>
                      <a:pt x="493" y="653"/>
                    </a:lnTo>
                    <a:lnTo>
                      <a:pt x="491" y="665"/>
                    </a:lnTo>
                    <a:lnTo>
                      <a:pt x="486" y="677"/>
                    </a:lnTo>
                    <a:lnTo>
                      <a:pt x="482" y="686"/>
                    </a:lnTo>
                    <a:lnTo>
                      <a:pt x="477" y="698"/>
                    </a:lnTo>
                    <a:lnTo>
                      <a:pt x="472" y="710"/>
                    </a:lnTo>
                    <a:lnTo>
                      <a:pt x="470" y="720"/>
                    </a:lnTo>
                    <a:lnTo>
                      <a:pt x="465" y="732"/>
                    </a:lnTo>
                    <a:lnTo>
                      <a:pt x="460" y="741"/>
                    </a:lnTo>
                    <a:lnTo>
                      <a:pt x="458" y="753"/>
                    </a:lnTo>
                    <a:lnTo>
                      <a:pt x="453" y="762"/>
                    </a:lnTo>
                    <a:lnTo>
                      <a:pt x="448" y="772"/>
                    </a:lnTo>
                    <a:lnTo>
                      <a:pt x="444" y="781"/>
                    </a:lnTo>
                    <a:lnTo>
                      <a:pt x="439" y="791"/>
                    </a:lnTo>
                    <a:lnTo>
                      <a:pt x="434" y="800"/>
                    </a:lnTo>
                    <a:lnTo>
                      <a:pt x="429" y="810"/>
                    </a:lnTo>
                    <a:lnTo>
                      <a:pt x="427" y="819"/>
                    </a:lnTo>
                    <a:lnTo>
                      <a:pt x="420" y="829"/>
                    </a:lnTo>
                    <a:lnTo>
                      <a:pt x="417" y="838"/>
                    </a:lnTo>
                    <a:lnTo>
                      <a:pt x="413" y="846"/>
                    </a:lnTo>
                    <a:lnTo>
                      <a:pt x="408" y="855"/>
                    </a:lnTo>
                    <a:lnTo>
                      <a:pt x="403" y="862"/>
                    </a:lnTo>
                    <a:lnTo>
                      <a:pt x="398" y="872"/>
                    </a:lnTo>
                    <a:lnTo>
                      <a:pt x="394" y="879"/>
                    </a:lnTo>
                    <a:lnTo>
                      <a:pt x="389" y="886"/>
                    </a:lnTo>
                    <a:lnTo>
                      <a:pt x="384" y="893"/>
                    </a:lnTo>
                    <a:lnTo>
                      <a:pt x="379" y="900"/>
                    </a:lnTo>
                    <a:lnTo>
                      <a:pt x="372" y="907"/>
                    </a:lnTo>
                    <a:lnTo>
                      <a:pt x="368" y="914"/>
                    </a:lnTo>
                    <a:lnTo>
                      <a:pt x="363" y="919"/>
                    </a:lnTo>
                    <a:lnTo>
                      <a:pt x="360" y="926"/>
                    </a:lnTo>
                    <a:lnTo>
                      <a:pt x="353" y="933"/>
                    </a:lnTo>
                    <a:lnTo>
                      <a:pt x="349" y="938"/>
                    </a:lnTo>
                    <a:lnTo>
                      <a:pt x="344" y="943"/>
                    </a:lnTo>
                    <a:lnTo>
                      <a:pt x="339" y="950"/>
                    </a:lnTo>
                    <a:lnTo>
                      <a:pt x="330" y="960"/>
                    </a:lnTo>
                    <a:lnTo>
                      <a:pt x="320" y="969"/>
                    </a:lnTo>
                    <a:lnTo>
                      <a:pt x="311" y="976"/>
                    </a:lnTo>
                    <a:lnTo>
                      <a:pt x="301" y="986"/>
                    </a:lnTo>
                    <a:lnTo>
                      <a:pt x="289" y="990"/>
                    </a:lnTo>
                    <a:lnTo>
                      <a:pt x="282" y="998"/>
                    </a:lnTo>
                    <a:lnTo>
                      <a:pt x="270" y="1000"/>
                    </a:lnTo>
                    <a:lnTo>
                      <a:pt x="261" y="1005"/>
                    </a:lnTo>
                    <a:lnTo>
                      <a:pt x="251" y="1007"/>
                    </a:lnTo>
                    <a:lnTo>
                      <a:pt x="244" y="1010"/>
                    </a:lnTo>
                    <a:lnTo>
                      <a:pt x="232" y="1010"/>
                    </a:lnTo>
                    <a:lnTo>
                      <a:pt x="225" y="1012"/>
                    </a:lnTo>
                    <a:lnTo>
                      <a:pt x="220" y="1010"/>
                    </a:lnTo>
                    <a:lnTo>
                      <a:pt x="218" y="1005"/>
                    </a:lnTo>
                    <a:lnTo>
                      <a:pt x="211" y="998"/>
                    </a:lnTo>
                    <a:lnTo>
                      <a:pt x="206" y="988"/>
                    </a:lnTo>
                    <a:lnTo>
                      <a:pt x="201" y="983"/>
                    </a:lnTo>
                    <a:lnTo>
                      <a:pt x="199" y="976"/>
                    </a:lnTo>
                    <a:lnTo>
                      <a:pt x="197" y="969"/>
                    </a:lnTo>
                    <a:lnTo>
                      <a:pt x="194" y="962"/>
                    </a:lnTo>
                    <a:lnTo>
                      <a:pt x="192" y="950"/>
                    </a:lnTo>
                    <a:lnTo>
                      <a:pt x="190" y="943"/>
                    </a:lnTo>
                    <a:lnTo>
                      <a:pt x="187" y="931"/>
                    </a:lnTo>
                    <a:lnTo>
                      <a:pt x="185" y="922"/>
                    </a:lnTo>
                    <a:lnTo>
                      <a:pt x="182" y="912"/>
                    </a:lnTo>
                    <a:lnTo>
                      <a:pt x="180" y="905"/>
                    </a:lnTo>
                    <a:lnTo>
                      <a:pt x="178" y="895"/>
                    </a:lnTo>
                    <a:lnTo>
                      <a:pt x="178" y="886"/>
                    </a:lnTo>
                    <a:lnTo>
                      <a:pt x="178" y="876"/>
                    </a:lnTo>
                    <a:lnTo>
                      <a:pt x="175" y="867"/>
                    </a:lnTo>
                    <a:lnTo>
                      <a:pt x="175" y="857"/>
                    </a:lnTo>
                    <a:lnTo>
                      <a:pt x="175" y="848"/>
                    </a:lnTo>
                    <a:lnTo>
                      <a:pt x="173" y="838"/>
                    </a:lnTo>
                    <a:lnTo>
                      <a:pt x="173" y="829"/>
                    </a:lnTo>
                    <a:lnTo>
                      <a:pt x="173" y="817"/>
                    </a:lnTo>
                    <a:lnTo>
                      <a:pt x="173" y="808"/>
                    </a:lnTo>
                    <a:lnTo>
                      <a:pt x="173" y="796"/>
                    </a:lnTo>
                    <a:lnTo>
                      <a:pt x="173" y="786"/>
                    </a:lnTo>
                    <a:lnTo>
                      <a:pt x="175" y="774"/>
                    </a:lnTo>
                    <a:lnTo>
                      <a:pt x="175" y="765"/>
                    </a:lnTo>
                    <a:lnTo>
                      <a:pt x="175" y="753"/>
                    </a:lnTo>
                    <a:lnTo>
                      <a:pt x="175" y="739"/>
                    </a:lnTo>
                    <a:lnTo>
                      <a:pt x="178" y="727"/>
                    </a:lnTo>
                    <a:lnTo>
                      <a:pt x="180" y="715"/>
                    </a:lnTo>
                    <a:lnTo>
                      <a:pt x="180" y="703"/>
                    </a:lnTo>
                    <a:lnTo>
                      <a:pt x="182" y="691"/>
                    </a:lnTo>
                    <a:lnTo>
                      <a:pt x="182" y="679"/>
                    </a:lnTo>
                    <a:lnTo>
                      <a:pt x="187" y="667"/>
                    </a:lnTo>
                    <a:lnTo>
                      <a:pt x="190" y="653"/>
                    </a:lnTo>
                    <a:lnTo>
                      <a:pt x="192" y="641"/>
                    </a:lnTo>
                    <a:lnTo>
                      <a:pt x="194" y="627"/>
                    </a:lnTo>
                    <a:lnTo>
                      <a:pt x="199" y="615"/>
                    </a:lnTo>
                    <a:lnTo>
                      <a:pt x="201" y="601"/>
                    </a:lnTo>
                    <a:lnTo>
                      <a:pt x="204" y="589"/>
                    </a:lnTo>
                    <a:lnTo>
                      <a:pt x="209" y="575"/>
                    </a:lnTo>
                    <a:lnTo>
                      <a:pt x="213" y="563"/>
                    </a:lnTo>
                    <a:lnTo>
                      <a:pt x="218" y="549"/>
                    </a:lnTo>
                    <a:lnTo>
                      <a:pt x="220" y="534"/>
                    </a:lnTo>
                    <a:lnTo>
                      <a:pt x="225" y="520"/>
                    </a:lnTo>
                    <a:lnTo>
                      <a:pt x="230" y="506"/>
                    </a:lnTo>
                    <a:lnTo>
                      <a:pt x="232" y="492"/>
                    </a:lnTo>
                    <a:lnTo>
                      <a:pt x="239" y="480"/>
                    </a:lnTo>
                    <a:lnTo>
                      <a:pt x="244" y="466"/>
                    </a:lnTo>
                    <a:lnTo>
                      <a:pt x="251" y="451"/>
                    </a:lnTo>
                    <a:lnTo>
                      <a:pt x="256" y="437"/>
                    </a:lnTo>
                    <a:lnTo>
                      <a:pt x="263" y="423"/>
                    </a:lnTo>
                    <a:lnTo>
                      <a:pt x="270" y="409"/>
                    </a:lnTo>
                    <a:lnTo>
                      <a:pt x="277" y="397"/>
                    </a:lnTo>
                    <a:lnTo>
                      <a:pt x="282" y="382"/>
                    </a:lnTo>
                    <a:lnTo>
                      <a:pt x="289" y="368"/>
                    </a:lnTo>
                    <a:lnTo>
                      <a:pt x="299" y="354"/>
                    </a:lnTo>
                    <a:lnTo>
                      <a:pt x="308" y="342"/>
                    </a:lnTo>
                    <a:lnTo>
                      <a:pt x="315" y="325"/>
                    </a:lnTo>
                    <a:lnTo>
                      <a:pt x="322" y="314"/>
                    </a:lnTo>
                    <a:lnTo>
                      <a:pt x="332" y="299"/>
                    </a:lnTo>
                    <a:lnTo>
                      <a:pt x="341" y="285"/>
                    </a:lnTo>
                    <a:lnTo>
                      <a:pt x="349" y="271"/>
                    </a:lnTo>
                    <a:lnTo>
                      <a:pt x="358" y="257"/>
                    </a:lnTo>
                    <a:lnTo>
                      <a:pt x="368" y="242"/>
                    </a:lnTo>
                    <a:lnTo>
                      <a:pt x="379" y="230"/>
                    </a:lnTo>
                    <a:lnTo>
                      <a:pt x="389" y="216"/>
                    </a:lnTo>
                    <a:lnTo>
                      <a:pt x="398" y="202"/>
                    </a:lnTo>
                    <a:lnTo>
                      <a:pt x="410" y="188"/>
                    </a:lnTo>
                    <a:lnTo>
                      <a:pt x="422" y="176"/>
                    </a:lnTo>
                    <a:lnTo>
                      <a:pt x="434" y="162"/>
                    </a:lnTo>
                    <a:lnTo>
                      <a:pt x="446" y="150"/>
                    </a:lnTo>
                    <a:lnTo>
                      <a:pt x="460" y="135"/>
                    </a:lnTo>
                    <a:lnTo>
                      <a:pt x="472" y="124"/>
                    </a:lnTo>
                    <a:lnTo>
                      <a:pt x="349" y="0"/>
                    </a:lnTo>
                    <a:lnTo>
                      <a:pt x="334" y="14"/>
                    </a:lnTo>
                    <a:lnTo>
                      <a:pt x="318" y="31"/>
                    </a:lnTo>
                    <a:lnTo>
                      <a:pt x="306" y="45"/>
                    </a:lnTo>
                    <a:lnTo>
                      <a:pt x="292" y="62"/>
                    </a:lnTo>
                    <a:lnTo>
                      <a:pt x="277" y="76"/>
                    </a:lnTo>
                    <a:lnTo>
                      <a:pt x="265" y="93"/>
                    </a:lnTo>
                    <a:lnTo>
                      <a:pt x="254" y="109"/>
                    </a:lnTo>
                    <a:lnTo>
                      <a:pt x="242" y="124"/>
                    </a:lnTo>
                    <a:lnTo>
                      <a:pt x="230" y="140"/>
                    </a:lnTo>
                    <a:lnTo>
                      <a:pt x="218" y="157"/>
                    </a:lnTo>
                    <a:lnTo>
                      <a:pt x="206" y="173"/>
                    </a:lnTo>
                    <a:lnTo>
                      <a:pt x="197" y="190"/>
                    </a:lnTo>
                    <a:lnTo>
                      <a:pt x="185" y="207"/>
                    </a:lnTo>
                    <a:lnTo>
                      <a:pt x="175" y="223"/>
                    </a:lnTo>
                    <a:lnTo>
                      <a:pt x="166" y="240"/>
                    </a:lnTo>
                    <a:lnTo>
                      <a:pt x="156" y="259"/>
                    </a:lnTo>
                    <a:lnTo>
                      <a:pt x="144" y="276"/>
                    </a:lnTo>
                    <a:lnTo>
                      <a:pt x="137" y="292"/>
                    </a:lnTo>
                    <a:lnTo>
                      <a:pt x="125" y="309"/>
                    </a:lnTo>
                    <a:lnTo>
                      <a:pt x="118" y="328"/>
                    </a:lnTo>
                    <a:lnTo>
                      <a:pt x="111" y="344"/>
                    </a:lnTo>
                    <a:lnTo>
                      <a:pt x="102" y="361"/>
                    </a:lnTo>
                    <a:lnTo>
                      <a:pt x="95" y="380"/>
                    </a:lnTo>
                    <a:lnTo>
                      <a:pt x="90" y="399"/>
                    </a:lnTo>
                    <a:lnTo>
                      <a:pt x="83" y="413"/>
                    </a:lnTo>
                    <a:lnTo>
                      <a:pt x="73" y="432"/>
                    </a:lnTo>
                    <a:lnTo>
                      <a:pt x="68" y="449"/>
                    </a:lnTo>
                    <a:lnTo>
                      <a:pt x="61" y="468"/>
                    </a:lnTo>
                    <a:lnTo>
                      <a:pt x="57" y="485"/>
                    </a:lnTo>
                    <a:lnTo>
                      <a:pt x="49" y="504"/>
                    </a:lnTo>
                    <a:lnTo>
                      <a:pt x="45" y="520"/>
                    </a:lnTo>
                    <a:lnTo>
                      <a:pt x="42" y="539"/>
                    </a:lnTo>
                    <a:lnTo>
                      <a:pt x="35" y="556"/>
                    </a:lnTo>
                    <a:lnTo>
                      <a:pt x="30" y="572"/>
                    </a:lnTo>
                    <a:lnTo>
                      <a:pt x="28" y="589"/>
                    </a:lnTo>
                    <a:lnTo>
                      <a:pt x="23" y="606"/>
                    </a:lnTo>
                    <a:lnTo>
                      <a:pt x="19" y="622"/>
                    </a:lnTo>
                    <a:lnTo>
                      <a:pt x="16" y="639"/>
                    </a:lnTo>
                    <a:lnTo>
                      <a:pt x="14" y="658"/>
                    </a:lnTo>
                    <a:lnTo>
                      <a:pt x="11" y="675"/>
                    </a:lnTo>
                    <a:lnTo>
                      <a:pt x="9" y="691"/>
                    </a:lnTo>
                    <a:lnTo>
                      <a:pt x="7" y="708"/>
                    </a:lnTo>
                    <a:lnTo>
                      <a:pt x="4" y="722"/>
                    </a:lnTo>
                    <a:lnTo>
                      <a:pt x="4" y="741"/>
                    </a:lnTo>
                    <a:lnTo>
                      <a:pt x="2" y="755"/>
                    </a:lnTo>
                    <a:lnTo>
                      <a:pt x="2" y="772"/>
                    </a:lnTo>
                    <a:lnTo>
                      <a:pt x="2" y="789"/>
                    </a:lnTo>
                    <a:lnTo>
                      <a:pt x="2" y="805"/>
                    </a:lnTo>
                    <a:lnTo>
                      <a:pt x="0" y="819"/>
                    </a:lnTo>
                    <a:lnTo>
                      <a:pt x="0" y="834"/>
                    </a:lnTo>
                    <a:lnTo>
                      <a:pt x="0" y="848"/>
                    </a:lnTo>
                    <a:lnTo>
                      <a:pt x="2" y="865"/>
                    </a:lnTo>
                    <a:lnTo>
                      <a:pt x="2" y="876"/>
                    </a:lnTo>
                    <a:lnTo>
                      <a:pt x="4" y="893"/>
                    </a:lnTo>
                    <a:lnTo>
                      <a:pt x="4" y="907"/>
                    </a:lnTo>
                    <a:lnTo>
                      <a:pt x="7" y="922"/>
                    </a:lnTo>
                    <a:lnTo>
                      <a:pt x="9" y="933"/>
                    </a:lnTo>
                    <a:lnTo>
                      <a:pt x="11" y="948"/>
                    </a:lnTo>
                    <a:lnTo>
                      <a:pt x="14" y="962"/>
                    </a:lnTo>
                    <a:lnTo>
                      <a:pt x="19" y="974"/>
                    </a:lnTo>
                    <a:lnTo>
                      <a:pt x="21" y="988"/>
                    </a:lnTo>
                    <a:lnTo>
                      <a:pt x="23" y="1000"/>
                    </a:lnTo>
                    <a:lnTo>
                      <a:pt x="28" y="1012"/>
                    </a:lnTo>
                    <a:lnTo>
                      <a:pt x="33" y="1024"/>
                    </a:lnTo>
                    <a:lnTo>
                      <a:pt x="38" y="1036"/>
                    </a:lnTo>
                    <a:lnTo>
                      <a:pt x="40" y="1045"/>
                    </a:lnTo>
                    <a:lnTo>
                      <a:pt x="45" y="1055"/>
                    </a:lnTo>
                    <a:lnTo>
                      <a:pt x="49" y="1067"/>
                    </a:lnTo>
                    <a:lnTo>
                      <a:pt x="57" y="1076"/>
                    </a:lnTo>
                    <a:lnTo>
                      <a:pt x="61" y="1083"/>
                    </a:lnTo>
                    <a:lnTo>
                      <a:pt x="66" y="1093"/>
                    </a:lnTo>
                    <a:lnTo>
                      <a:pt x="71" y="1102"/>
                    </a:lnTo>
                    <a:lnTo>
                      <a:pt x="76" y="1107"/>
                    </a:lnTo>
                    <a:lnTo>
                      <a:pt x="83" y="1116"/>
                    </a:lnTo>
                    <a:lnTo>
                      <a:pt x="87" y="1121"/>
                    </a:lnTo>
                    <a:lnTo>
                      <a:pt x="95" y="1128"/>
                    </a:lnTo>
                    <a:lnTo>
                      <a:pt x="99" y="1133"/>
                    </a:lnTo>
                    <a:lnTo>
                      <a:pt x="106" y="1140"/>
                    </a:lnTo>
                    <a:lnTo>
                      <a:pt x="111" y="1145"/>
                    </a:lnTo>
                    <a:lnTo>
                      <a:pt x="118" y="1150"/>
                    </a:lnTo>
                    <a:lnTo>
                      <a:pt x="123" y="1152"/>
                    </a:lnTo>
                    <a:lnTo>
                      <a:pt x="130" y="1157"/>
                    </a:lnTo>
                    <a:lnTo>
                      <a:pt x="137" y="1159"/>
                    </a:lnTo>
                    <a:lnTo>
                      <a:pt x="142" y="1164"/>
                    </a:lnTo>
                    <a:lnTo>
                      <a:pt x="154" y="1169"/>
                    </a:lnTo>
                    <a:lnTo>
                      <a:pt x="166" y="1173"/>
                    </a:lnTo>
                    <a:lnTo>
                      <a:pt x="175" y="1176"/>
                    </a:lnTo>
                    <a:lnTo>
                      <a:pt x="187" y="1181"/>
                    </a:lnTo>
                    <a:lnTo>
                      <a:pt x="197" y="1181"/>
                    </a:lnTo>
                    <a:lnTo>
                      <a:pt x="206" y="1183"/>
                    </a:lnTo>
                    <a:lnTo>
                      <a:pt x="213" y="1183"/>
                    </a:lnTo>
                    <a:lnTo>
                      <a:pt x="223" y="1183"/>
                    </a:lnTo>
                    <a:lnTo>
                      <a:pt x="232" y="1183"/>
                    </a:lnTo>
                    <a:lnTo>
                      <a:pt x="242" y="1183"/>
                    </a:lnTo>
                    <a:lnTo>
                      <a:pt x="251" y="1183"/>
                    </a:lnTo>
                    <a:lnTo>
                      <a:pt x="261" y="1183"/>
                    </a:lnTo>
                    <a:lnTo>
                      <a:pt x="270" y="1181"/>
                    </a:lnTo>
                    <a:lnTo>
                      <a:pt x="280" y="1181"/>
                    </a:lnTo>
                    <a:lnTo>
                      <a:pt x="287" y="1178"/>
                    </a:lnTo>
                    <a:lnTo>
                      <a:pt x="296" y="1176"/>
                    </a:lnTo>
                    <a:lnTo>
                      <a:pt x="303" y="1173"/>
                    </a:lnTo>
                    <a:lnTo>
                      <a:pt x="313" y="1171"/>
                    </a:lnTo>
                    <a:lnTo>
                      <a:pt x="322" y="1169"/>
                    </a:lnTo>
                    <a:lnTo>
                      <a:pt x="332" y="1166"/>
                    </a:lnTo>
                    <a:lnTo>
                      <a:pt x="339" y="1162"/>
                    </a:lnTo>
                    <a:lnTo>
                      <a:pt x="351" y="1159"/>
                    </a:lnTo>
                    <a:lnTo>
                      <a:pt x="358" y="1154"/>
                    </a:lnTo>
                    <a:lnTo>
                      <a:pt x="365" y="1150"/>
                    </a:lnTo>
                    <a:lnTo>
                      <a:pt x="375" y="1145"/>
                    </a:lnTo>
                    <a:lnTo>
                      <a:pt x="384" y="1140"/>
                    </a:lnTo>
                    <a:lnTo>
                      <a:pt x="391" y="1133"/>
                    </a:lnTo>
                    <a:lnTo>
                      <a:pt x="398" y="1128"/>
                    </a:lnTo>
                    <a:lnTo>
                      <a:pt x="408" y="1121"/>
                    </a:lnTo>
                    <a:lnTo>
                      <a:pt x="417" y="1116"/>
                    </a:lnTo>
                    <a:lnTo>
                      <a:pt x="425" y="1109"/>
                    </a:lnTo>
                    <a:lnTo>
                      <a:pt x="432" y="1102"/>
                    </a:lnTo>
                    <a:lnTo>
                      <a:pt x="439" y="1095"/>
                    </a:lnTo>
                    <a:lnTo>
                      <a:pt x="448" y="1088"/>
                    </a:lnTo>
                    <a:lnTo>
                      <a:pt x="455" y="1078"/>
                    </a:lnTo>
                    <a:lnTo>
                      <a:pt x="465" y="1071"/>
                    </a:lnTo>
                    <a:lnTo>
                      <a:pt x="472" y="1064"/>
                    </a:lnTo>
                    <a:lnTo>
                      <a:pt x="479" y="1055"/>
                    </a:lnTo>
                    <a:lnTo>
                      <a:pt x="486" y="1045"/>
                    </a:lnTo>
                    <a:lnTo>
                      <a:pt x="493" y="1036"/>
                    </a:lnTo>
                    <a:lnTo>
                      <a:pt x="501" y="1026"/>
                    </a:lnTo>
                    <a:lnTo>
                      <a:pt x="510" y="1017"/>
                    </a:lnTo>
                    <a:lnTo>
                      <a:pt x="517" y="1005"/>
                    </a:lnTo>
                    <a:lnTo>
                      <a:pt x="524" y="995"/>
                    </a:lnTo>
                    <a:lnTo>
                      <a:pt x="531" y="986"/>
                    </a:lnTo>
                    <a:lnTo>
                      <a:pt x="539" y="974"/>
                    </a:lnTo>
                    <a:lnTo>
                      <a:pt x="546" y="962"/>
                    </a:lnTo>
                    <a:lnTo>
                      <a:pt x="553" y="950"/>
                    </a:lnTo>
                    <a:lnTo>
                      <a:pt x="558" y="938"/>
                    </a:lnTo>
                    <a:lnTo>
                      <a:pt x="567" y="926"/>
                    </a:lnTo>
                    <a:lnTo>
                      <a:pt x="572" y="914"/>
                    </a:lnTo>
                    <a:lnTo>
                      <a:pt x="579" y="903"/>
                    </a:lnTo>
                    <a:lnTo>
                      <a:pt x="586" y="891"/>
                    </a:lnTo>
                    <a:lnTo>
                      <a:pt x="593" y="876"/>
                    </a:lnTo>
                    <a:lnTo>
                      <a:pt x="598" y="862"/>
                    </a:lnTo>
                    <a:lnTo>
                      <a:pt x="605" y="848"/>
                    </a:lnTo>
                    <a:lnTo>
                      <a:pt x="610" y="836"/>
                    </a:lnTo>
                    <a:lnTo>
                      <a:pt x="617" y="822"/>
                    </a:lnTo>
                    <a:lnTo>
                      <a:pt x="622" y="808"/>
                    </a:lnTo>
                    <a:lnTo>
                      <a:pt x="629" y="791"/>
                    </a:lnTo>
                    <a:lnTo>
                      <a:pt x="634" y="777"/>
                    </a:lnTo>
                    <a:lnTo>
                      <a:pt x="641" y="762"/>
                    </a:lnTo>
                    <a:lnTo>
                      <a:pt x="645" y="743"/>
                    </a:lnTo>
                    <a:lnTo>
                      <a:pt x="653" y="729"/>
                    </a:lnTo>
                    <a:lnTo>
                      <a:pt x="657" y="713"/>
                    </a:lnTo>
                    <a:lnTo>
                      <a:pt x="662" y="696"/>
                    </a:lnTo>
                    <a:lnTo>
                      <a:pt x="667" y="679"/>
                    </a:lnTo>
                    <a:lnTo>
                      <a:pt x="674" y="663"/>
                    </a:lnTo>
                    <a:lnTo>
                      <a:pt x="679" y="644"/>
                    </a:lnTo>
                    <a:lnTo>
                      <a:pt x="686" y="629"/>
                    </a:lnTo>
                    <a:lnTo>
                      <a:pt x="688" y="613"/>
                    </a:lnTo>
                    <a:lnTo>
                      <a:pt x="691" y="601"/>
                    </a:lnTo>
                    <a:lnTo>
                      <a:pt x="693" y="587"/>
                    </a:lnTo>
                    <a:lnTo>
                      <a:pt x="698" y="575"/>
                    </a:lnTo>
                    <a:lnTo>
                      <a:pt x="700" y="561"/>
                    </a:lnTo>
                    <a:lnTo>
                      <a:pt x="702" y="549"/>
                    </a:lnTo>
                    <a:lnTo>
                      <a:pt x="705" y="534"/>
                    </a:lnTo>
                    <a:lnTo>
                      <a:pt x="707" y="525"/>
                    </a:lnTo>
                    <a:lnTo>
                      <a:pt x="710" y="511"/>
                    </a:lnTo>
                    <a:lnTo>
                      <a:pt x="710" y="499"/>
                    </a:lnTo>
                    <a:lnTo>
                      <a:pt x="712" y="485"/>
                    </a:lnTo>
                    <a:lnTo>
                      <a:pt x="714" y="473"/>
                    </a:lnTo>
                    <a:lnTo>
                      <a:pt x="714" y="461"/>
                    </a:lnTo>
                    <a:lnTo>
                      <a:pt x="717" y="449"/>
                    </a:lnTo>
                    <a:lnTo>
                      <a:pt x="717" y="435"/>
                    </a:lnTo>
                    <a:lnTo>
                      <a:pt x="719" y="425"/>
                    </a:lnTo>
                    <a:lnTo>
                      <a:pt x="719" y="411"/>
                    </a:lnTo>
                    <a:lnTo>
                      <a:pt x="721" y="399"/>
                    </a:lnTo>
                    <a:lnTo>
                      <a:pt x="721" y="387"/>
                    </a:lnTo>
                    <a:lnTo>
                      <a:pt x="724" y="375"/>
                    </a:lnTo>
                    <a:lnTo>
                      <a:pt x="724" y="363"/>
                    </a:lnTo>
                    <a:lnTo>
                      <a:pt x="724" y="354"/>
                    </a:lnTo>
                    <a:lnTo>
                      <a:pt x="724" y="342"/>
                    </a:lnTo>
                    <a:lnTo>
                      <a:pt x="724" y="330"/>
                    </a:lnTo>
                    <a:lnTo>
                      <a:pt x="724" y="321"/>
                    </a:lnTo>
                    <a:lnTo>
                      <a:pt x="724" y="309"/>
                    </a:lnTo>
                    <a:lnTo>
                      <a:pt x="724" y="299"/>
                    </a:lnTo>
                    <a:lnTo>
                      <a:pt x="724" y="287"/>
                    </a:lnTo>
                    <a:lnTo>
                      <a:pt x="724" y="278"/>
                    </a:lnTo>
                    <a:lnTo>
                      <a:pt x="724" y="268"/>
                    </a:lnTo>
                    <a:lnTo>
                      <a:pt x="724" y="259"/>
                    </a:lnTo>
                    <a:lnTo>
                      <a:pt x="724" y="249"/>
                    </a:lnTo>
                    <a:lnTo>
                      <a:pt x="721" y="240"/>
                    </a:lnTo>
                    <a:lnTo>
                      <a:pt x="719" y="230"/>
                    </a:lnTo>
                    <a:lnTo>
                      <a:pt x="719" y="221"/>
                    </a:lnTo>
                    <a:lnTo>
                      <a:pt x="719" y="214"/>
                    </a:lnTo>
                    <a:lnTo>
                      <a:pt x="717" y="202"/>
                    </a:lnTo>
                    <a:lnTo>
                      <a:pt x="717" y="195"/>
                    </a:lnTo>
                    <a:lnTo>
                      <a:pt x="714" y="188"/>
                    </a:lnTo>
                    <a:lnTo>
                      <a:pt x="714" y="178"/>
                    </a:lnTo>
                    <a:lnTo>
                      <a:pt x="714" y="171"/>
                    </a:lnTo>
                    <a:lnTo>
                      <a:pt x="712" y="164"/>
                    </a:lnTo>
                    <a:lnTo>
                      <a:pt x="712" y="154"/>
                    </a:lnTo>
                    <a:lnTo>
                      <a:pt x="712" y="150"/>
                    </a:lnTo>
                    <a:lnTo>
                      <a:pt x="710" y="143"/>
                    </a:lnTo>
                    <a:lnTo>
                      <a:pt x="710" y="135"/>
                    </a:lnTo>
                    <a:lnTo>
                      <a:pt x="710" y="128"/>
                    </a:lnTo>
                    <a:lnTo>
                      <a:pt x="710" y="124"/>
                    </a:lnTo>
                    <a:lnTo>
                      <a:pt x="707" y="112"/>
                    </a:lnTo>
                    <a:lnTo>
                      <a:pt x="705" y="102"/>
                    </a:lnTo>
                    <a:lnTo>
                      <a:pt x="702" y="93"/>
                    </a:lnTo>
                    <a:lnTo>
                      <a:pt x="702" y="88"/>
                    </a:lnTo>
                    <a:lnTo>
                      <a:pt x="700" y="76"/>
                    </a:lnTo>
                    <a:lnTo>
                      <a:pt x="700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8" name="Freeform 925"/>
              <p:cNvSpPr>
                <a:spLocks noChangeAspect="1"/>
              </p:cNvSpPr>
              <p:nvPr/>
            </p:nvSpPr>
            <p:spPr bwMode="auto">
              <a:xfrm>
                <a:off x="3174" y="1960"/>
                <a:ext cx="833" cy="1174"/>
              </a:xfrm>
              <a:custGeom>
                <a:avLst/>
                <a:gdLst>
                  <a:gd name="T0" fmla="*/ 588 w 833"/>
                  <a:gd name="T1" fmla="*/ 264 h 1174"/>
                  <a:gd name="T2" fmla="*/ 546 w 833"/>
                  <a:gd name="T3" fmla="*/ 202 h 1174"/>
                  <a:gd name="T4" fmla="*/ 512 w 833"/>
                  <a:gd name="T5" fmla="*/ 150 h 1174"/>
                  <a:gd name="T6" fmla="*/ 484 w 833"/>
                  <a:gd name="T7" fmla="*/ 105 h 1174"/>
                  <a:gd name="T8" fmla="*/ 448 w 833"/>
                  <a:gd name="T9" fmla="*/ 43 h 1174"/>
                  <a:gd name="T10" fmla="*/ 427 w 833"/>
                  <a:gd name="T11" fmla="*/ 0 h 1174"/>
                  <a:gd name="T12" fmla="*/ 282 w 833"/>
                  <a:gd name="T13" fmla="*/ 102 h 1174"/>
                  <a:gd name="T14" fmla="*/ 315 w 833"/>
                  <a:gd name="T15" fmla="*/ 162 h 1174"/>
                  <a:gd name="T16" fmla="*/ 349 w 833"/>
                  <a:gd name="T17" fmla="*/ 216 h 1174"/>
                  <a:gd name="T18" fmla="*/ 384 w 833"/>
                  <a:gd name="T19" fmla="*/ 269 h 1174"/>
                  <a:gd name="T20" fmla="*/ 422 w 833"/>
                  <a:gd name="T21" fmla="*/ 328 h 1174"/>
                  <a:gd name="T22" fmla="*/ 470 w 833"/>
                  <a:gd name="T23" fmla="*/ 399 h 1174"/>
                  <a:gd name="T24" fmla="*/ 517 w 833"/>
                  <a:gd name="T25" fmla="*/ 473 h 1174"/>
                  <a:gd name="T26" fmla="*/ 558 w 833"/>
                  <a:gd name="T27" fmla="*/ 549 h 1174"/>
                  <a:gd name="T28" fmla="*/ 591 w 833"/>
                  <a:gd name="T29" fmla="*/ 625 h 1174"/>
                  <a:gd name="T30" fmla="*/ 619 w 833"/>
                  <a:gd name="T31" fmla="*/ 703 h 1174"/>
                  <a:gd name="T32" fmla="*/ 638 w 833"/>
                  <a:gd name="T33" fmla="*/ 777 h 1174"/>
                  <a:gd name="T34" fmla="*/ 653 w 833"/>
                  <a:gd name="T35" fmla="*/ 848 h 1174"/>
                  <a:gd name="T36" fmla="*/ 657 w 833"/>
                  <a:gd name="T37" fmla="*/ 905 h 1174"/>
                  <a:gd name="T38" fmla="*/ 657 w 833"/>
                  <a:gd name="T39" fmla="*/ 964 h 1174"/>
                  <a:gd name="T40" fmla="*/ 624 w 833"/>
                  <a:gd name="T41" fmla="*/ 995 h 1174"/>
                  <a:gd name="T42" fmla="*/ 565 w 833"/>
                  <a:gd name="T43" fmla="*/ 976 h 1174"/>
                  <a:gd name="T44" fmla="*/ 501 w 833"/>
                  <a:gd name="T45" fmla="*/ 929 h 1174"/>
                  <a:gd name="T46" fmla="*/ 453 w 833"/>
                  <a:gd name="T47" fmla="*/ 881 h 1174"/>
                  <a:gd name="T48" fmla="*/ 406 w 833"/>
                  <a:gd name="T49" fmla="*/ 824 h 1174"/>
                  <a:gd name="T50" fmla="*/ 356 w 833"/>
                  <a:gd name="T51" fmla="*/ 751 h 1174"/>
                  <a:gd name="T52" fmla="*/ 306 w 833"/>
                  <a:gd name="T53" fmla="*/ 653 h 1174"/>
                  <a:gd name="T54" fmla="*/ 258 w 833"/>
                  <a:gd name="T55" fmla="*/ 539 h 1174"/>
                  <a:gd name="T56" fmla="*/ 216 w 833"/>
                  <a:gd name="T57" fmla="*/ 397 h 1174"/>
                  <a:gd name="T58" fmla="*/ 185 w 833"/>
                  <a:gd name="T59" fmla="*/ 233 h 1174"/>
                  <a:gd name="T60" fmla="*/ 7 w 833"/>
                  <a:gd name="T61" fmla="*/ 214 h 1174"/>
                  <a:gd name="T62" fmla="*/ 42 w 833"/>
                  <a:gd name="T63" fmla="*/ 425 h 1174"/>
                  <a:gd name="T64" fmla="*/ 97 w 833"/>
                  <a:gd name="T65" fmla="*/ 606 h 1174"/>
                  <a:gd name="T66" fmla="*/ 156 w 833"/>
                  <a:gd name="T67" fmla="*/ 753 h 1174"/>
                  <a:gd name="T68" fmla="*/ 225 w 833"/>
                  <a:gd name="T69" fmla="*/ 872 h 1174"/>
                  <a:gd name="T70" fmla="*/ 294 w 833"/>
                  <a:gd name="T71" fmla="*/ 964 h 1174"/>
                  <a:gd name="T72" fmla="*/ 360 w 833"/>
                  <a:gd name="T73" fmla="*/ 1036 h 1174"/>
                  <a:gd name="T74" fmla="*/ 422 w 833"/>
                  <a:gd name="T75" fmla="*/ 1088 h 1174"/>
                  <a:gd name="T76" fmla="*/ 474 w 833"/>
                  <a:gd name="T77" fmla="*/ 1121 h 1174"/>
                  <a:gd name="T78" fmla="*/ 517 w 833"/>
                  <a:gd name="T79" fmla="*/ 1143 h 1174"/>
                  <a:gd name="T80" fmla="*/ 577 w 833"/>
                  <a:gd name="T81" fmla="*/ 1164 h 1174"/>
                  <a:gd name="T82" fmla="*/ 631 w 833"/>
                  <a:gd name="T83" fmla="*/ 1171 h 1174"/>
                  <a:gd name="T84" fmla="*/ 681 w 833"/>
                  <a:gd name="T85" fmla="*/ 1169 h 1174"/>
                  <a:gd name="T86" fmla="*/ 752 w 833"/>
                  <a:gd name="T87" fmla="*/ 1138 h 1174"/>
                  <a:gd name="T88" fmla="*/ 797 w 833"/>
                  <a:gd name="T89" fmla="*/ 1088 h 1174"/>
                  <a:gd name="T90" fmla="*/ 823 w 833"/>
                  <a:gd name="T91" fmla="*/ 1017 h 1174"/>
                  <a:gd name="T92" fmla="*/ 831 w 833"/>
                  <a:gd name="T93" fmla="*/ 953 h 1174"/>
                  <a:gd name="T94" fmla="*/ 831 w 833"/>
                  <a:gd name="T95" fmla="*/ 884 h 1174"/>
                  <a:gd name="T96" fmla="*/ 821 w 833"/>
                  <a:gd name="T97" fmla="*/ 810 h 1174"/>
                  <a:gd name="T98" fmla="*/ 807 w 833"/>
                  <a:gd name="T99" fmla="*/ 732 h 1174"/>
                  <a:gd name="T100" fmla="*/ 783 w 833"/>
                  <a:gd name="T101" fmla="*/ 651 h 1174"/>
                  <a:gd name="T102" fmla="*/ 755 w 833"/>
                  <a:gd name="T103" fmla="*/ 568 h 1174"/>
                  <a:gd name="T104" fmla="*/ 724 w 833"/>
                  <a:gd name="T105" fmla="*/ 489 h 1174"/>
                  <a:gd name="T106" fmla="*/ 683 w 833"/>
                  <a:gd name="T107" fmla="*/ 413 h 1174"/>
                  <a:gd name="T108" fmla="*/ 643 w 833"/>
                  <a:gd name="T109" fmla="*/ 342 h 117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833"/>
                  <a:gd name="T166" fmla="*/ 0 h 1174"/>
                  <a:gd name="T167" fmla="*/ 833 w 833"/>
                  <a:gd name="T168" fmla="*/ 1174 h 1174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833" h="1174">
                    <a:moveTo>
                      <a:pt x="629" y="323"/>
                    </a:moveTo>
                    <a:lnTo>
                      <a:pt x="622" y="311"/>
                    </a:lnTo>
                    <a:lnTo>
                      <a:pt x="615" y="302"/>
                    </a:lnTo>
                    <a:lnTo>
                      <a:pt x="607" y="292"/>
                    </a:lnTo>
                    <a:lnTo>
                      <a:pt x="600" y="280"/>
                    </a:lnTo>
                    <a:lnTo>
                      <a:pt x="593" y="271"/>
                    </a:lnTo>
                    <a:lnTo>
                      <a:pt x="588" y="264"/>
                    </a:lnTo>
                    <a:lnTo>
                      <a:pt x="581" y="252"/>
                    </a:lnTo>
                    <a:lnTo>
                      <a:pt x="577" y="245"/>
                    </a:lnTo>
                    <a:lnTo>
                      <a:pt x="569" y="235"/>
                    </a:lnTo>
                    <a:lnTo>
                      <a:pt x="565" y="226"/>
                    </a:lnTo>
                    <a:lnTo>
                      <a:pt x="558" y="219"/>
                    </a:lnTo>
                    <a:lnTo>
                      <a:pt x="553" y="212"/>
                    </a:lnTo>
                    <a:lnTo>
                      <a:pt x="546" y="202"/>
                    </a:lnTo>
                    <a:lnTo>
                      <a:pt x="541" y="195"/>
                    </a:lnTo>
                    <a:lnTo>
                      <a:pt x="536" y="188"/>
                    </a:lnTo>
                    <a:lnTo>
                      <a:pt x="534" y="181"/>
                    </a:lnTo>
                    <a:lnTo>
                      <a:pt x="527" y="171"/>
                    </a:lnTo>
                    <a:lnTo>
                      <a:pt x="522" y="164"/>
                    </a:lnTo>
                    <a:lnTo>
                      <a:pt x="517" y="157"/>
                    </a:lnTo>
                    <a:lnTo>
                      <a:pt x="512" y="150"/>
                    </a:lnTo>
                    <a:lnTo>
                      <a:pt x="508" y="143"/>
                    </a:lnTo>
                    <a:lnTo>
                      <a:pt x="503" y="136"/>
                    </a:lnTo>
                    <a:lnTo>
                      <a:pt x="501" y="128"/>
                    </a:lnTo>
                    <a:lnTo>
                      <a:pt x="496" y="124"/>
                    </a:lnTo>
                    <a:lnTo>
                      <a:pt x="491" y="117"/>
                    </a:lnTo>
                    <a:lnTo>
                      <a:pt x="489" y="109"/>
                    </a:lnTo>
                    <a:lnTo>
                      <a:pt x="484" y="105"/>
                    </a:lnTo>
                    <a:lnTo>
                      <a:pt x="482" y="100"/>
                    </a:lnTo>
                    <a:lnTo>
                      <a:pt x="474" y="88"/>
                    </a:lnTo>
                    <a:lnTo>
                      <a:pt x="470" y="78"/>
                    </a:lnTo>
                    <a:lnTo>
                      <a:pt x="463" y="67"/>
                    </a:lnTo>
                    <a:lnTo>
                      <a:pt x="458" y="59"/>
                    </a:lnTo>
                    <a:lnTo>
                      <a:pt x="453" y="50"/>
                    </a:lnTo>
                    <a:lnTo>
                      <a:pt x="448" y="43"/>
                    </a:lnTo>
                    <a:lnTo>
                      <a:pt x="444" y="36"/>
                    </a:lnTo>
                    <a:lnTo>
                      <a:pt x="441" y="29"/>
                    </a:lnTo>
                    <a:lnTo>
                      <a:pt x="436" y="21"/>
                    </a:lnTo>
                    <a:lnTo>
                      <a:pt x="436" y="17"/>
                    </a:lnTo>
                    <a:lnTo>
                      <a:pt x="432" y="10"/>
                    </a:lnTo>
                    <a:lnTo>
                      <a:pt x="427" y="2"/>
                    </a:lnTo>
                    <a:lnTo>
                      <a:pt x="427" y="0"/>
                    </a:lnTo>
                    <a:lnTo>
                      <a:pt x="270" y="74"/>
                    </a:lnTo>
                    <a:lnTo>
                      <a:pt x="270" y="76"/>
                    </a:lnTo>
                    <a:lnTo>
                      <a:pt x="270" y="81"/>
                    </a:lnTo>
                    <a:lnTo>
                      <a:pt x="275" y="86"/>
                    </a:lnTo>
                    <a:lnTo>
                      <a:pt x="280" y="98"/>
                    </a:lnTo>
                    <a:lnTo>
                      <a:pt x="282" y="102"/>
                    </a:lnTo>
                    <a:lnTo>
                      <a:pt x="284" y="109"/>
                    </a:lnTo>
                    <a:lnTo>
                      <a:pt x="289" y="114"/>
                    </a:lnTo>
                    <a:lnTo>
                      <a:pt x="294" y="124"/>
                    </a:lnTo>
                    <a:lnTo>
                      <a:pt x="299" y="131"/>
                    </a:lnTo>
                    <a:lnTo>
                      <a:pt x="303" y="140"/>
                    </a:lnTo>
                    <a:lnTo>
                      <a:pt x="308" y="152"/>
                    </a:lnTo>
                    <a:lnTo>
                      <a:pt x="315" y="162"/>
                    </a:lnTo>
                    <a:lnTo>
                      <a:pt x="322" y="171"/>
                    </a:lnTo>
                    <a:lnTo>
                      <a:pt x="330" y="183"/>
                    </a:lnTo>
                    <a:lnTo>
                      <a:pt x="332" y="190"/>
                    </a:lnTo>
                    <a:lnTo>
                      <a:pt x="337" y="195"/>
                    </a:lnTo>
                    <a:lnTo>
                      <a:pt x="339" y="202"/>
                    </a:lnTo>
                    <a:lnTo>
                      <a:pt x="346" y="209"/>
                    </a:lnTo>
                    <a:lnTo>
                      <a:pt x="349" y="216"/>
                    </a:lnTo>
                    <a:lnTo>
                      <a:pt x="353" y="221"/>
                    </a:lnTo>
                    <a:lnTo>
                      <a:pt x="358" y="231"/>
                    </a:lnTo>
                    <a:lnTo>
                      <a:pt x="363" y="238"/>
                    </a:lnTo>
                    <a:lnTo>
                      <a:pt x="365" y="245"/>
                    </a:lnTo>
                    <a:lnTo>
                      <a:pt x="372" y="252"/>
                    </a:lnTo>
                    <a:lnTo>
                      <a:pt x="377" y="261"/>
                    </a:lnTo>
                    <a:lnTo>
                      <a:pt x="384" y="269"/>
                    </a:lnTo>
                    <a:lnTo>
                      <a:pt x="387" y="276"/>
                    </a:lnTo>
                    <a:lnTo>
                      <a:pt x="394" y="285"/>
                    </a:lnTo>
                    <a:lnTo>
                      <a:pt x="398" y="292"/>
                    </a:lnTo>
                    <a:lnTo>
                      <a:pt x="406" y="302"/>
                    </a:lnTo>
                    <a:lnTo>
                      <a:pt x="410" y="311"/>
                    </a:lnTo>
                    <a:lnTo>
                      <a:pt x="415" y="321"/>
                    </a:lnTo>
                    <a:lnTo>
                      <a:pt x="422" y="328"/>
                    </a:lnTo>
                    <a:lnTo>
                      <a:pt x="429" y="340"/>
                    </a:lnTo>
                    <a:lnTo>
                      <a:pt x="436" y="349"/>
                    </a:lnTo>
                    <a:lnTo>
                      <a:pt x="441" y="359"/>
                    </a:lnTo>
                    <a:lnTo>
                      <a:pt x="448" y="368"/>
                    </a:lnTo>
                    <a:lnTo>
                      <a:pt x="455" y="378"/>
                    </a:lnTo>
                    <a:lnTo>
                      <a:pt x="463" y="390"/>
                    </a:lnTo>
                    <a:lnTo>
                      <a:pt x="470" y="399"/>
                    </a:lnTo>
                    <a:lnTo>
                      <a:pt x="477" y="411"/>
                    </a:lnTo>
                    <a:lnTo>
                      <a:pt x="486" y="423"/>
                    </a:lnTo>
                    <a:lnTo>
                      <a:pt x="493" y="430"/>
                    </a:lnTo>
                    <a:lnTo>
                      <a:pt x="498" y="442"/>
                    </a:lnTo>
                    <a:lnTo>
                      <a:pt x="505" y="451"/>
                    </a:lnTo>
                    <a:lnTo>
                      <a:pt x="512" y="463"/>
                    </a:lnTo>
                    <a:lnTo>
                      <a:pt x="517" y="473"/>
                    </a:lnTo>
                    <a:lnTo>
                      <a:pt x="524" y="482"/>
                    </a:lnTo>
                    <a:lnTo>
                      <a:pt x="531" y="494"/>
                    </a:lnTo>
                    <a:lnTo>
                      <a:pt x="539" y="504"/>
                    </a:lnTo>
                    <a:lnTo>
                      <a:pt x="543" y="516"/>
                    </a:lnTo>
                    <a:lnTo>
                      <a:pt x="548" y="525"/>
                    </a:lnTo>
                    <a:lnTo>
                      <a:pt x="553" y="537"/>
                    </a:lnTo>
                    <a:lnTo>
                      <a:pt x="558" y="549"/>
                    </a:lnTo>
                    <a:lnTo>
                      <a:pt x="565" y="558"/>
                    </a:lnTo>
                    <a:lnTo>
                      <a:pt x="569" y="570"/>
                    </a:lnTo>
                    <a:lnTo>
                      <a:pt x="574" y="582"/>
                    </a:lnTo>
                    <a:lnTo>
                      <a:pt x="579" y="594"/>
                    </a:lnTo>
                    <a:lnTo>
                      <a:pt x="584" y="603"/>
                    </a:lnTo>
                    <a:lnTo>
                      <a:pt x="588" y="615"/>
                    </a:lnTo>
                    <a:lnTo>
                      <a:pt x="591" y="625"/>
                    </a:lnTo>
                    <a:lnTo>
                      <a:pt x="596" y="637"/>
                    </a:lnTo>
                    <a:lnTo>
                      <a:pt x="600" y="649"/>
                    </a:lnTo>
                    <a:lnTo>
                      <a:pt x="603" y="658"/>
                    </a:lnTo>
                    <a:lnTo>
                      <a:pt x="607" y="670"/>
                    </a:lnTo>
                    <a:lnTo>
                      <a:pt x="612" y="682"/>
                    </a:lnTo>
                    <a:lnTo>
                      <a:pt x="615" y="691"/>
                    </a:lnTo>
                    <a:lnTo>
                      <a:pt x="619" y="703"/>
                    </a:lnTo>
                    <a:lnTo>
                      <a:pt x="622" y="713"/>
                    </a:lnTo>
                    <a:lnTo>
                      <a:pt x="624" y="725"/>
                    </a:lnTo>
                    <a:lnTo>
                      <a:pt x="626" y="734"/>
                    </a:lnTo>
                    <a:lnTo>
                      <a:pt x="631" y="746"/>
                    </a:lnTo>
                    <a:lnTo>
                      <a:pt x="634" y="758"/>
                    </a:lnTo>
                    <a:lnTo>
                      <a:pt x="636" y="770"/>
                    </a:lnTo>
                    <a:lnTo>
                      <a:pt x="638" y="777"/>
                    </a:lnTo>
                    <a:lnTo>
                      <a:pt x="641" y="789"/>
                    </a:lnTo>
                    <a:lnTo>
                      <a:pt x="643" y="798"/>
                    </a:lnTo>
                    <a:lnTo>
                      <a:pt x="645" y="808"/>
                    </a:lnTo>
                    <a:lnTo>
                      <a:pt x="645" y="817"/>
                    </a:lnTo>
                    <a:lnTo>
                      <a:pt x="648" y="827"/>
                    </a:lnTo>
                    <a:lnTo>
                      <a:pt x="650" y="836"/>
                    </a:lnTo>
                    <a:lnTo>
                      <a:pt x="653" y="848"/>
                    </a:lnTo>
                    <a:lnTo>
                      <a:pt x="653" y="855"/>
                    </a:lnTo>
                    <a:lnTo>
                      <a:pt x="653" y="865"/>
                    </a:lnTo>
                    <a:lnTo>
                      <a:pt x="655" y="872"/>
                    </a:lnTo>
                    <a:lnTo>
                      <a:pt x="655" y="881"/>
                    </a:lnTo>
                    <a:lnTo>
                      <a:pt x="655" y="888"/>
                    </a:lnTo>
                    <a:lnTo>
                      <a:pt x="657" y="898"/>
                    </a:lnTo>
                    <a:lnTo>
                      <a:pt x="657" y="905"/>
                    </a:lnTo>
                    <a:lnTo>
                      <a:pt x="660" y="915"/>
                    </a:lnTo>
                    <a:lnTo>
                      <a:pt x="657" y="919"/>
                    </a:lnTo>
                    <a:lnTo>
                      <a:pt x="657" y="929"/>
                    </a:lnTo>
                    <a:lnTo>
                      <a:pt x="657" y="934"/>
                    </a:lnTo>
                    <a:lnTo>
                      <a:pt x="657" y="941"/>
                    </a:lnTo>
                    <a:lnTo>
                      <a:pt x="657" y="953"/>
                    </a:lnTo>
                    <a:lnTo>
                      <a:pt x="657" y="964"/>
                    </a:lnTo>
                    <a:lnTo>
                      <a:pt x="655" y="976"/>
                    </a:lnTo>
                    <a:lnTo>
                      <a:pt x="653" y="983"/>
                    </a:lnTo>
                    <a:lnTo>
                      <a:pt x="650" y="991"/>
                    </a:lnTo>
                    <a:lnTo>
                      <a:pt x="648" y="998"/>
                    </a:lnTo>
                    <a:lnTo>
                      <a:pt x="643" y="998"/>
                    </a:lnTo>
                    <a:lnTo>
                      <a:pt x="634" y="998"/>
                    </a:lnTo>
                    <a:lnTo>
                      <a:pt x="624" y="995"/>
                    </a:lnTo>
                    <a:lnTo>
                      <a:pt x="615" y="993"/>
                    </a:lnTo>
                    <a:lnTo>
                      <a:pt x="605" y="991"/>
                    </a:lnTo>
                    <a:lnTo>
                      <a:pt x="598" y="988"/>
                    </a:lnTo>
                    <a:lnTo>
                      <a:pt x="591" y="986"/>
                    </a:lnTo>
                    <a:lnTo>
                      <a:pt x="584" y="983"/>
                    </a:lnTo>
                    <a:lnTo>
                      <a:pt x="574" y="979"/>
                    </a:lnTo>
                    <a:lnTo>
                      <a:pt x="565" y="976"/>
                    </a:lnTo>
                    <a:lnTo>
                      <a:pt x="555" y="969"/>
                    </a:lnTo>
                    <a:lnTo>
                      <a:pt x="546" y="964"/>
                    </a:lnTo>
                    <a:lnTo>
                      <a:pt x="539" y="957"/>
                    </a:lnTo>
                    <a:lnTo>
                      <a:pt x="531" y="953"/>
                    </a:lnTo>
                    <a:lnTo>
                      <a:pt x="520" y="945"/>
                    </a:lnTo>
                    <a:lnTo>
                      <a:pt x="512" y="938"/>
                    </a:lnTo>
                    <a:lnTo>
                      <a:pt x="501" y="929"/>
                    </a:lnTo>
                    <a:lnTo>
                      <a:pt x="489" y="919"/>
                    </a:lnTo>
                    <a:lnTo>
                      <a:pt x="484" y="912"/>
                    </a:lnTo>
                    <a:lnTo>
                      <a:pt x="477" y="907"/>
                    </a:lnTo>
                    <a:lnTo>
                      <a:pt x="470" y="903"/>
                    </a:lnTo>
                    <a:lnTo>
                      <a:pt x="465" y="898"/>
                    </a:lnTo>
                    <a:lnTo>
                      <a:pt x="458" y="888"/>
                    </a:lnTo>
                    <a:lnTo>
                      <a:pt x="453" y="881"/>
                    </a:lnTo>
                    <a:lnTo>
                      <a:pt x="446" y="874"/>
                    </a:lnTo>
                    <a:lnTo>
                      <a:pt x="439" y="867"/>
                    </a:lnTo>
                    <a:lnTo>
                      <a:pt x="432" y="860"/>
                    </a:lnTo>
                    <a:lnTo>
                      <a:pt x="427" y="853"/>
                    </a:lnTo>
                    <a:lnTo>
                      <a:pt x="417" y="843"/>
                    </a:lnTo>
                    <a:lnTo>
                      <a:pt x="413" y="834"/>
                    </a:lnTo>
                    <a:lnTo>
                      <a:pt x="406" y="824"/>
                    </a:lnTo>
                    <a:lnTo>
                      <a:pt x="396" y="815"/>
                    </a:lnTo>
                    <a:lnTo>
                      <a:pt x="389" y="805"/>
                    </a:lnTo>
                    <a:lnTo>
                      <a:pt x="384" y="796"/>
                    </a:lnTo>
                    <a:lnTo>
                      <a:pt x="377" y="784"/>
                    </a:lnTo>
                    <a:lnTo>
                      <a:pt x="370" y="774"/>
                    </a:lnTo>
                    <a:lnTo>
                      <a:pt x="363" y="763"/>
                    </a:lnTo>
                    <a:lnTo>
                      <a:pt x="356" y="751"/>
                    </a:lnTo>
                    <a:lnTo>
                      <a:pt x="349" y="736"/>
                    </a:lnTo>
                    <a:lnTo>
                      <a:pt x="341" y="725"/>
                    </a:lnTo>
                    <a:lnTo>
                      <a:pt x="334" y="710"/>
                    </a:lnTo>
                    <a:lnTo>
                      <a:pt x="327" y="698"/>
                    </a:lnTo>
                    <a:lnTo>
                      <a:pt x="320" y="684"/>
                    </a:lnTo>
                    <a:lnTo>
                      <a:pt x="313" y="670"/>
                    </a:lnTo>
                    <a:lnTo>
                      <a:pt x="306" y="653"/>
                    </a:lnTo>
                    <a:lnTo>
                      <a:pt x="299" y="639"/>
                    </a:lnTo>
                    <a:lnTo>
                      <a:pt x="292" y="625"/>
                    </a:lnTo>
                    <a:lnTo>
                      <a:pt x="284" y="608"/>
                    </a:lnTo>
                    <a:lnTo>
                      <a:pt x="277" y="592"/>
                    </a:lnTo>
                    <a:lnTo>
                      <a:pt x="273" y="575"/>
                    </a:lnTo>
                    <a:lnTo>
                      <a:pt x="265" y="556"/>
                    </a:lnTo>
                    <a:lnTo>
                      <a:pt x="258" y="539"/>
                    </a:lnTo>
                    <a:lnTo>
                      <a:pt x="251" y="520"/>
                    </a:lnTo>
                    <a:lnTo>
                      <a:pt x="246" y="501"/>
                    </a:lnTo>
                    <a:lnTo>
                      <a:pt x="239" y="480"/>
                    </a:lnTo>
                    <a:lnTo>
                      <a:pt x="232" y="461"/>
                    </a:lnTo>
                    <a:lnTo>
                      <a:pt x="227" y="440"/>
                    </a:lnTo>
                    <a:lnTo>
                      <a:pt x="223" y="421"/>
                    </a:lnTo>
                    <a:lnTo>
                      <a:pt x="216" y="397"/>
                    </a:lnTo>
                    <a:lnTo>
                      <a:pt x="211" y="375"/>
                    </a:lnTo>
                    <a:lnTo>
                      <a:pt x="206" y="352"/>
                    </a:lnTo>
                    <a:lnTo>
                      <a:pt x="201" y="330"/>
                    </a:lnTo>
                    <a:lnTo>
                      <a:pt x="197" y="307"/>
                    </a:lnTo>
                    <a:lnTo>
                      <a:pt x="192" y="280"/>
                    </a:lnTo>
                    <a:lnTo>
                      <a:pt x="189" y="257"/>
                    </a:lnTo>
                    <a:lnTo>
                      <a:pt x="185" y="233"/>
                    </a:lnTo>
                    <a:lnTo>
                      <a:pt x="180" y="207"/>
                    </a:lnTo>
                    <a:lnTo>
                      <a:pt x="175" y="181"/>
                    </a:lnTo>
                    <a:lnTo>
                      <a:pt x="173" y="152"/>
                    </a:lnTo>
                    <a:lnTo>
                      <a:pt x="171" y="126"/>
                    </a:lnTo>
                    <a:lnTo>
                      <a:pt x="0" y="145"/>
                    </a:lnTo>
                    <a:lnTo>
                      <a:pt x="2" y="181"/>
                    </a:lnTo>
                    <a:lnTo>
                      <a:pt x="7" y="214"/>
                    </a:lnTo>
                    <a:lnTo>
                      <a:pt x="9" y="245"/>
                    </a:lnTo>
                    <a:lnTo>
                      <a:pt x="16" y="278"/>
                    </a:lnTo>
                    <a:lnTo>
                      <a:pt x="19" y="309"/>
                    </a:lnTo>
                    <a:lnTo>
                      <a:pt x="26" y="340"/>
                    </a:lnTo>
                    <a:lnTo>
                      <a:pt x="30" y="368"/>
                    </a:lnTo>
                    <a:lnTo>
                      <a:pt x="38" y="399"/>
                    </a:lnTo>
                    <a:lnTo>
                      <a:pt x="42" y="425"/>
                    </a:lnTo>
                    <a:lnTo>
                      <a:pt x="49" y="454"/>
                    </a:lnTo>
                    <a:lnTo>
                      <a:pt x="57" y="480"/>
                    </a:lnTo>
                    <a:lnTo>
                      <a:pt x="64" y="506"/>
                    </a:lnTo>
                    <a:lnTo>
                      <a:pt x="71" y="532"/>
                    </a:lnTo>
                    <a:lnTo>
                      <a:pt x="80" y="558"/>
                    </a:lnTo>
                    <a:lnTo>
                      <a:pt x="87" y="582"/>
                    </a:lnTo>
                    <a:lnTo>
                      <a:pt x="97" y="606"/>
                    </a:lnTo>
                    <a:lnTo>
                      <a:pt x="104" y="630"/>
                    </a:lnTo>
                    <a:lnTo>
                      <a:pt x="111" y="651"/>
                    </a:lnTo>
                    <a:lnTo>
                      <a:pt x="121" y="672"/>
                    </a:lnTo>
                    <a:lnTo>
                      <a:pt x="130" y="694"/>
                    </a:lnTo>
                    <a:lnTo>
                      <a:pt x="137" y="713"/>
                    </a:lnTo>
                    <a:lnTo>
                      <a:pt x="147" y="734"/>
                    </a:lnTo>
                    <a:lnTo>
                      <a:pt x="156" y="753"/>
                    </a:lnTo>
                    <a:lnTo>
                      <a:pt x="168" y="774"/>
                    </a:lnTo>
                    <a:lnTo>
                      <a:pt x="175" y="791"/>
                    </a:lnTo>
                    <a:lnTo>
                      <a:pt x="187" y="808"/>
                    </a:lnTo>
                    <a:lnTo>
                      <a:pt x="194" y="824"/>
                    </a:lnTo>
                    <a:lnTo>
                      <a:pt x="204" y="841"/>
                    </a:lnTo>
                    <a:lnTo>
                      <a:pt x="216" y="858"/>
                    </a:lnTo>
                    <a:lnTo>
                      <a:pt x="225" y="872"/>
                    </a:lnTo>
                    <a:lnTo>
                      <a:pt x="235" y="888"/>
                    </a:lnTo>
                    <a:lnTo>
                      <a:pt x="246" y="903"/>
                    </a:lnTo>
                    <a:lnTo>
                      <a:pt x="254" y="915"/>
                    </a:lnTo>
                    <a:lnTo>
                      <a:pt x="265" y="929"/>
                    </a:lnTo>
                    <a:lnTo>
                      <a:pt x="275" y="941"/>
                    </a:lnTo>
                    <a:lnTo>
                      <a:pt x="284" y="955"/>
                    </a:lnTo>
                    <a:lnTo>
                      <a:pt x="294" y="964"/>
                    </a:lnTo>
                    <a:lnTo>
                      <a:pt x="303" y="976"/>
                    </a:lnTo>
                    <a:lnTo>
                      <a:pt x="313" y="988"/>
                    </a:lnTo>
                    <a:lnTo>
                      <a:pt x="322" y="998"/>
                    </a:lnTo>
                    <a:lnTo>
                      <a:pt x="332" y="1007"/>
                    </a:lnTo>
                    <a:lnTo>
                      <a:pt x="341" y="1017"/>
                    </a:lnTo>
                    <a:lnTo>
                      <a:pt x="351" y="1026"/>
                    </a:lnTo>
                    <a:lnTo>
                      <a:pt x="360" y="1036"/>
                    </a:lnTo>
                    <a:lnTo>
                      <a:pt x="368" y="1043"/>
                    </a:lnTo>
                    <a:lnTo>
                      <a:pt x="379" y="1052"/>
                    </a:lnTo>
                    <a:lnTo>
                      <a:pt x="387" y="1060"/>
                    </a:lnTo>
                    <a:lnTo>
                      <a:pt x="396" y="1069"/>
                    </a:lnTo>
                    <a:lnTo>
                      <a:pt x="406" y="1074"/>
                    </a:lnTo>
                    <a:lnTo>
                      <a:pt x="413" y="1081"/>
                    </a:lnTo>
                    <a:lnTo>
                      <a:pt x="422" y="1088"/>
                    </a:lnTo>
                    <a:lnTo>
                      <a:pt x="432" y="1093"/>
                    </a:lnTo>
                    <a:lnTo>
                      <a:pt x="439" y="1098"/>
                    </a:lnTo>
                    <a:lnTo>
                      <a:pt x="446" y="1102"/>
                    </a:lnTo>
                    <a:lnTo>
                      <a:pt x="453" y="1109"/>
                    </a:lnTo>
                    <a:lnTo>
                      <a:pt x="460" y="1114"/>
                    </a:lnTo>
                    <a:lnTo>
                      <a:pt x="467" y="1117"/>
                    </a:lnTo>
                    <a:lnTo>
                      <a:pt x="474" y="1121"/>
                    </a:lnTo>
                    <a:lnTo>
                      <a:pt x="482" y="1124"/>
                    </a:lnTo>
                    <a:lnTo>
                      <a:pt x="486" y="1128"/>
                    </a:lnTo>
                    <a:lnTo>
                      <a:pt x="491" y="1131"/>
                    </a:lnTo>
                    <a:lnTo>
                      <a:pt x="498" y="1136"/>
                    </a:lnTo>
                    <a:lnTo>
                      <a:pt x="503" y="1138"/>
                    </a:lnTo>
                    <a:lnTo>
                      <a:pt x="510" y="1140"/>
                    </a:lnTo>
                    <a:lnTo>
                      <a:pt x="517" y="1143"/>
                    </a:lnTo>
                    <a:lnTo>
                      <a:pt x="524" y="1147"/>
                    </a:lnTo>
                    <a:lnTo>
                      <a:pt x="534" y="1150"/>
                    </a:lnTo>
                    <a:lnTo>
                      <a:pt x="543" y="1152"/>
                    </a:lnTo>
                    <a:lnTo>
                      <a:pt x="550" y="1155"/>
                    </a:lnTo>
                    <a:lnTo>
                      <a:pt x="558" y="1159"/>
                    </a:lnTo>
                    <a:lnTo>
                      <a:pt x="567" y="1162"/>
                    </a:lnTo>
                    <a:lnTo>
                      <a:pt x="577" y="1164"/>
                    </a:lnTo>
                    <a:lnTo>
                      <a:pt x="584" y="1166"/>
                    </a:lnTo>
                    <a:lnTo>
                      <a:pt x="591" y="1166"/>
                    </a:lnTo>
                    <a:lnTo>
                      <a:pt x="598" y="1169"/>
                    </a:lnTo>
                    <a:lnTo>
                      <a:pt x="607" y="1169"/>
                    </a:lnTo>
                    <a:lnTo>
                      <a:pt x="615" y="1169"/>
                    </a:lnTo>
                    <a:lnTo>
                      <a:pt x="624" y="1171"/>
                    </a:lnTo>
                    <a:lnTo>
                      <a:pt x="631" y="1171"/>
                    </a:lnTo>
                    <a:lnTo>
                      <a:pt x="641" y="1174"/>
                    </a:lnTo>
                    <a:lnTo>
                      <a:pt x="645" y="1171"/>
                    </a:lnTo>
                    <a:lnTo>
                      <a:pt x="653" y="1171"/>
                    </a:lnTo>
                    <a:lnTo>
                      <a:pt x="660" y="1171"/>
                    </a:lnTo>
                    <a:lnTo>
                      <a:pt x="669" y="1171"/>
                    </a:lnTo>
                    <a:lnTo>
                      <a:pt x="674" y="1169"/>
                    </a:lnTo>
                    <a:lnTo>
                      <a:pt x="681" y="1169"/>
                    </a:lnTo>
                    <a:lnTo>
                      <a:pt x="688" y="1166"/>
                    </a:lnTo>
                    <a:lnTo>
                      <a:pt x="698" y="1166"/>
                    </a:lnTo>
                    <a:lnTo>
                      <a:pt x="709" y="1162"/>
                    </a:lnTo>
                    <a:lnTo>
                      <a:pt x="721" y="1155"/>
                    </a:lnTo>
                    <a:lnTo>
                      <a:pt x="733" y="1150"/>
                    </a:lnTo>
                    <a:lnTo>
                      <a:pt x="745" y="1143"/>
                    </a:lnTo>
                    <a:lnTo>
                      <a:pt x="752" y="1138"/>
                    </a:lnTo>
                    <a:lnTo>
                      <a:pt x="759" y="1131"/>
                    </a:lnTo>
                    <a:lnTo>
                      <a:pt x="766" y="1124"/>
                    </a:lnTo>
                    <a:lnTo>
                      <a:pt x="774" y="1117"/>
                    </a:lnTo>
                    <a:lnTo>
                      <a:pt x="778" y="1109"/>
                    </a:lnTo>
                    <a:lnTo>
                      <a:pt x="785" y="1102"/>
                    </a:lnTo>
                    <a:lnTo>
                      <a:pt x="790" y="1095"/>
                    </a:lnTo>
                    <a:lnTo>
                      <a:pt x="797" y="1088"/>
                    </a:lnTo>
                    <a:lnTo>
                      <a:pt x="802" y="1076"/>
                    </a:lnTo>
                    <a:lnTo>
                      <a:pt x="807" y="1067"/>
                    </a:lnTo>
                    <a:lnTo>
                      <a:pt x="809" y="1057"/>
                    </a:lnTo>
                    <a:lnTo>
                      <a:pt x="814" y="1048"/>
                    </a:lnTo>
                    <a:lnTo>
                      <a:pt x="816" y="1038"/>
                    </a:lnTo>
                    <a:lnTo>
                      <a:pt x="821" y="1029"/>
                    </a:lnTo>
                    <a:lnTo>
                      <a:pt x="823" y="1017"/>
                    </a:lnTo>
                    <a:lnTo>
                      <a:pt x="828" y="1007"/>
                    </a:lnTo>
                    <a:lnTo>
                      <a:pt x="828" y="995"/>
                    </a:lnTo>
                    <a:lnTo>
                      <a:pt x="828" y="988"/>
                    </a:lnTo>
                    <a:lnTo>
                      <a:pt x="831" y="979"/>
                    </a:lnTo>
                    <a:lnTo>
                      <a:pt x="831" y="972"/>
                    </a:lnTo>
                    <a:lnTo>
                      <a:pt x="831" y="962"/>
                    </a:lnTo>
                    <a:lnTo>
                      <a:pt x="831" y="953"/>
                    </a:lnTo>
                    <a:lnTo>
                      <a:pt x="831" y="943"/>
                    </a:lnTo>
                    <a:lnTo>
                      <a:pt x="833" y="934"/>
                    </a:lnTo>
                    <a:lnTo>
                      <a:pt x="831" y="924"/>
                    </a:lnTo>
                    <a:lnTo>
                      <a:pt x="831" y="915"/>
                    </a:lnTo>
                    <a:lnTo>
                      <a:pt x="831" y="905"/>
                    </a:lnTo>
                    <a:lnTo>
                      <a:pt x="831" y="893"/>
                    </a:lnTo>
                    <a:lnTo>
                      <a:pt x="831" y="884"/>
                    </a:lnTo>
                    <a:lnTo>
                      <a:pt x="831" y="872"/>
                    </a:lnTo>
                    <a:lnTo>
                      <a:pt x="828" y="862"/>
                    </a:lnTo>
                    <a:lnTo>
                      <a:pt x="828" y="853"/>
                    </a:lnTo>
                    <a:lnTo>
                      <a:pt x="826" y="841"/>
                    </a:lnTo>
                    <a:lnTo>
                      <a:pt x="823" y="831"/>
                    </a:lnTo>
                    <a:lnTo>
                      <a:pt x="821" y="820"/>
                    </a:lnTo>
                    <a:lnTo>
                      <a:pt x="821" y="810"/>
                    </a:lnTo>
                    <a:lnTo>
                      <a:pt x="819" y="798"/>
                    </a:lnTo>
                    <a:lnTo>
                      <a:pt x="816" y="786"/>
                    </a:lnTo>
                    <a:lnTo>
                      <a:pt x="814" y="777"/>
                    </a:lnTo>
                    <a:lnTo>
                      <a:pt x="814" y="765"/>
                    </a:lnTo>
                    <a:lnTo>
                      <a:pt x="812" y="753"/>
                    </a:lnTo>
                    <a:lnTo>
                      <a:pt x="809" y="741"/>
                    </a:lnTo>
                    <a:lnTo>
                      <a:pt x="807" y="732"/>
                    </a:lnTo>
                    <a:lnTo>
                      <a:pt x="804" y="720"/>
                    </a:lnTo>
                    <a:lnTo>
                      <a:pt x="800" y="708"/>
                    </a:lnTo>
                    <a:lnTo>
                      <a:pt x="797" y="698"/>
                    </a:lnTo>
                    <a:lnTo>
                      <a:pt x="795" y="687"/>
                    </a:lnTo>
                    <a:lnTo>
                      <a:pt x="793" y="675"/>
                    </a:lnTo>
                    <a:lnTo>
                      <a:pt x="788" y="663"/>
                    </a:lnTo>
                    <a:lnTo>
                      <a:pt x="783" y="651"/>
                    </a:lnTo>
                    <a:lnTo>
                      <a:pt x="781" y="639"/>
                    </a:lnTo>
                    <a:lnTo>
                      <a:pt x="776" y="627"/>
                    </a:lnTo>
                    <a:lnTo>
                      <a:pt x="771" y="615"/>
                    </a:lnTo>
                    <a:lnTo>
                      <a:pt x="766" y="603"/>
                    </a:lnTo>
                    <a:lnTo>
                      <a:pt x="764" y="592"/>
                    </a:lnTo>
                    <a:lnTo>
                      <a:pt x="759" y="580"/>
                    </a:lnTo>
                    <a:lnTo>
                      <a:pt x="755" y="568"/>
                    </a:lnTo>
                    <a:lnTo>
                      <a:pt x="750" y="556"/>
                    </a:lnTo>
                    <a:lnTo>
                      <a:pt x="745" y="546"/>
                    </a:lnTo>
                    <a:lnTo>
                      <a:pt x="740" y="535"/>
                    </a:lnTo>
                    <a:lnTo>
                      <a:pt x="736" y="523"/>
                    </a:lnTo>
                    <a:lnTo>
                      <a:pt x="731" y="511"/>
                    </a:lnTo>
                    <a:lnTo>
                      <a:pt x="726" y="501"/>
                    </a:lnTo>
                    <a:lnTo>
                      <a:pt x="724" y="489"/>
                    </a:lnTo>
                    <a:lnTo>
                      <a:pt x="717" y="478"/>
                    </a:lnTo>
                    <a:lnTo>
                      <a:pt x="712" y="468"/>
                    </a:lnTo>
                    <a:lnTo>
                      <a:pt x="705" y="456"/>
                    </a:lnTo>
                    <a:lnTo>
                      <a:pt x="700" y="444"/>
                    </a:lnTo>
                    <a:lnTo>
                      <a:pt x="695" y="432"/>
                    </a:lnTo>
                    <a:lnTo>
                      <a:pt x="688" y="423"/>
                    </a:lnTo>
                    <a:lnTo>
                      <a:pt x="683" y="413"/>
                    </a:lnTo>
                    <a:lnTo>
                      <a:pt x="679" y="402"/>
                    </a:lnTo>
                    <a:lnTo>
                      <a:pt x="671" y="392"/>
                    </a:lnTo>
                    <a:lnTo>
                      <a:pt x="664" y="380"/>
                    </a:lnTo>
                    <a:lnTo>
                      <a:pt x="660" y="371"/>
                    </a:lnTo>
                    <a:lnTo>
                      <a:pt x="655" y="361"/>
                    </a:lnTo>
                    <a:lnTo>
                      <a:pt x="648" y="349"/>
                    </a:lnTo>
                    <a:lnTo>
                      <a:pt x="643" y="342"/>
                    </a:lnTo>
                    <a:lnTo>
                      <a:pt x="634" y="333"/>
                    </a:lnTo>
                    <a:lnTo>
                      <a:pt x="629" y="3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9" name="Freeform 926"/>
              <p:cNvSpPr>
                <a:spLocks noChangeAspect="1"/>
              </p:cNvSpPr>
              <p:nvPr/>
            </p:nvSpPr>
            <p:spPr bwMode="auto">
              <a:xfrm>
                <a:off x="3558" y="1490"/>
                <a:ext cx="1577" cy="568"/>
              </a:xfrm>
              <a:custGeom>
                <a:avLst/>
                <a:gdLst>
                  <a:gd name="T0" fmla="*/ 238 w 1577"/>
                  <a:gd name="T1" fmla="*/ 282 h 568"/>
                  <a:gd name="T2" fmla="*/ 292 w 1577"/>
                  <a:gd name="T3" fmla="*/ 297 h 568"/>
                  <a:gd name="T4" fmla="*/ 349 w 1577"/>
                  <a:gd name="T5" fmla="*/ 309 h 568"/>
                  <a:gd name="T6" fmla="*/ 409 w 1577"/>
                  <a:gd name="T7" fmla="*/ 323 h 568"/>
                  <a:gd name="T8" fmla="*/ 475 w 1577"/>
                  <a:gd name="T9" fmla="*/ 337 h 568"/>
                  <a:gd name="T10" fmla="*/ 542 w 1577"/>
                  <a:gd name="T11" fmla="*/ 349 h 568"/>
                  <a:gd name="T12" fmla="*/ 610 w 1577"/>
                  <a:gd name="T13" fmla="*/ 361 h 568"/>
                  <a:gd name="T14" fmla="*/ 677 w 1577"/>
                  <a:gd name="T15" fmla="*/ 370 h 568"/>
                  <a:gd name="T16" fmla="*/ 748 w 1577"/>
                  <a:gd name="T17" fmla="*/ 382 h 568"/>
                  <a:gd name="T18" fmla="*/ 834 w 1577"/>
                  <a:gd name="T19" fmla="*/ 389 h 568"/>
                  <a:gd name="T20" fmla="*/ 919 w 1577"/>
                  <a:gd name="T21" fmla="*/ 394 h 568"/>
                  <a:gd name="T22" fmla="*/ 1002 w 1577"/>
                  <a:gd name="T23" fmla="*/ 392 h 568"/>
                  <a:gd name="T24" fmla="*/ 1085 w 1577"/>
                  <a:gd name="T25" fmla="*/ 385 h 568"/>
                  <a:gd name="T26" fmla="*/ 1161 w 1577"/>
                  <a:gd name="T27" fmla="*/ 375 h 568"/>
                  <a:gd name="T28" fmla="*/ 1232 w 1577"/>
                  <a:gd name="T29" fmla="*/ 361 h 568"/>
                  <a:gd name="T30" fmla="*/ 1294 w 1577"/>
                  <a:gd name="T31" fmla="*/ 344 h 568"/>
                  <a:gd name="T32" fmla="*/ 1344 w 1577"/>
                  <a:gd name="T33" fmla="*/ 325 h 568"/>
                  <a:gd name="T34" fmla="*/ 1394 w 1577"/>
                  <a:gd name="T35" fmla="*/ 290 h 568"/>
                  <a:gd name="T36" fmla="*/ 1370 w 1577"/>
                  <a:gd name="T37" fmla="*/ 247 h 568"/>
                  <a:gd name="T38" fmla="*/ 1311 w 1577"/>
                  <a:gd name="T39" fmla="*/ 223 h 568"/>
                  <a:gd name="T40" fmla="*/ 1225 w 1577"/>
                  <a:gd name="T41" fmla="*/ 199 h 568"/>
                  <a:gd name="T42" fmla="*/ 1109 w 1577"/>
                  <a:gd name="T43" fmla="*/ 180 h 568"/>
                  <a:gd name="T44" fmla="*/ 969 w 1577"/>
                  <a:gd name="T45" fmla="*/ 171 h 568"/>
                  <a:gd name="T46" fmla="*/ 803 w 1577"/>
                  <a:gd name="T47" fmla="*/ 168 h 568"/>
                  <a:gd name="T48" fmla="*/ 610 w 1577"/>
                  <a:gd name="T49" fmla="*/ 178 h 568"/>
                  <a:gd name="T50" fmla="*/ 392 w 1577"/>
                  <a:gd name="T51" fmla="*/ 199 h 568"/>
                  <a:gd name="T52" fmla="*/ 152 w 1577"/>
                  <a:gd name="T53" fmla="*/ 242 h 568"/>
                  <a:gd name="T54" fmla="*/ 126 w 1577"/>
                  <a:gd name="T55" fmla="*/ 192 h 568"/>
                  <a:gd name="T56" fmla="*/ 100 w 1577"/>
                  <a:gd name="T57" fmla="*/ 149 h 568"/>
                  <a:gd name="T58" fmla="*/ 62 w 1577"/>
                  <a:gd name="T59" fmla="*/ 97 h 568"/>
                  <a:gd name="T60" fmla="*/ 245 w 1577"/>
                  <a:gd name="T61" fmla="*/ 62 h 568"/>
                  <a:gd name="T62" fmla="*/ 451 w 1577"/>
                  <a:gd name="T63" fmla="*/ 31 h 568"/>
                  <a:gd name="T64" fmla="*/ 648 w 1577"/>
                  <a:gd name="T65" fmla="*/ 12 h 568"/>
                  <a:gd name="T66" fmla="*/ 831 w 1577"/>
                  <a:gd name="T67" fmla="*/ 0 h 568"/>
                  <a:gd name="T68" fmla="*/ 1000 w 1577"/>
                  <a:gd name="T69" fmla="*/ 2 h 568"/>
                  <a:gd name="T70" fmla="*/ 1152 w 1577"/>
                  <a:gd name="T71" fmla="*/ 14 h 568"/>
                  <a:gd name="T72" fmla="*/ 1285 w 1577"/>
                  <a:gd name="T73" fmla="*/ 35 h 568"/>
                  <a:gd name="T74" fmla="*/ 1392 w 1577"/>
                  <a:gd name="T75" fmla="*/ 66 h 568"/>
                  <a:gd name="T76" fmla="*/ 1477 w 1577"/>
                  <a:gd name="T77" fmla="*/ 111 h 568"/>
                  <a:gd name="T78" fmla="*/ 1541 w 1577"/>
                  <a:gd name="T79" fmla="*/ 171 h 568"/>
                  <a:gd name="T80" fmla="*/ 1572 w 1577"/>
                  <a:gd name="T81" fmla="*/ 233 h 568"/>
                  <a:gd name="T82" fmla="*/ 1574 w 1577"/>
                  <a:gd name="T83" fmla="*/ 290 h 568"/>
                  <a:gd name="T84" fmla="*/ 1553 w 1577"/>
                  <a:gd name="T85" fmla="*/ 358 h 568"/>
                  <a:gd name="T86" fmla="*/ 1510 w 1577"/>
                  <a:gd name="T87" fmla="*/ 420 h 568"/>
                  <a:gd name="T88" fmla="*/ 1456 w 1577"/>
                  <a:gd name="T89" fmla="*/ 458 h 568"/>
                  <a:gd name="T90" fmla="*/ 1389 w 1577"/>
                  <a:gd name="T91" fmla="*/ 491 h 568"/>
                  <a:gd name="T92" fmla="*/ 1313 w 1577"/>
                  <a:gd name="T93" fmla="*/ 520 h 568"/>
                  <a:gd name="T94" fmla="*/ 1228 w 1577"/>
                  <a:gd name="T95" fmla="*/ 539 h 568"/>
                  <a:gd name="T96" fmla="*/ 1138 w 1577"/>
                  <a:gd name="T97" fmla="*/ 556 h 568"/>
                  <a:gd name="T98" fmla="*/ 1040 w 1577"/>
                  <a:gd name="T99" fmla="*/ 563 h 568"/>
                  <a:gd name="T100" fmla="*/ 943 w 1577"/>
                  <a:gd name="T101" fmla="*/ 568 h 568"/>
                  <a:gd name="T102" fmla="*/ 845 w 1577"/>
                  <a:gd name="T103" fmla="*/ 563 h 568"/>
                  <a:gd name="T104" fmla="*/ 750 w 1577"/>
                  <a:gd name="T105" fmla="*/ 558 h 568"/>
                  <a:gd name="T106" fmla="*/ 644 w 1577"/>
                  <a:gd name="T107" fmla="*/ 541 h 568"/>
                  <a:gd name="T108" fmla="*/ 532 w 1577"/>
                  <a:gd name="T109" fmla="*/ 520 h 568"/>
                  <a:gd name="T110" fmla="*/ 423 w 1577"/>
                  <a:gd name="T111" fmla="*/ 496 h 568"/>
                  <a:gd name="T112" fmla="*/ 321 w 1577"/>
                  <a:gd name="T113" fmla="*/ 472 h 568"/>
                  <a:gd name="T114" fmla="*/ 228 w 1577"/>
                  <a:gd name="T115" fmla="*/ 446 h 568"/>
                  <a:gd name="T116" fmla="*/ 147 w 1577"/>
                  <a:gd name="T117" fmla="*/ 423 h 568"/>
                  <a:gd name="T118" fmla="*/ 79 w 1577"/>
                  <a:gd name="T119" fmla="*/ 401 h 568"/>
                  <a:gd name="T120" fmla="*/ 22 w 1577"/>
                  <a:gd name="T121" fmla="*/ 382 h 568"/>
                  <a:gd name="T122" fmla="*/ 185 w 1577"/>
                  <a:gd name="T123" fmla="*/ 268 h 56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577"/>
                  <a:gd name="T187" fmla="*/ 0 h 568"/>
                  <a:gd name="T188" fmla="*/ 1577 w 1577"/>
                  <a:gd name="T189" fmla="*/ 568 h 56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577" h="568">
                    <a:moveTo>
                      <a:pt x="185" y="268"/>
                    </a:moveTo>
                    <a:lnTo>
                      <a:pt x="195" y="271"/>
                    </a:lnTo>
                    <a:lnTo>
                      <a:pt x="209" y="275"/>
                    </a:lnTo>
                    <a:lnTo>
                      <a:pt x="216" y="275"/>
                    </a:lnTo>
                    <a:lnTo>
                      <a:pt x="223" y="278"/>
                    </a:lnTo>
                    <a:lnTo>
                      <a:pt x="231" y="280"/>
                    </a:lnTo>
                    <a:lnTo>
                      <a:pt x="238" y="282"/>
                    </a:lnTo>
                    <a:lnTo>
                      <a:pt x="245" y="282"/>
                    </a:lnTo>
                    <a:lnTo>
                      <a:pt x="252" y="287"/>
                    </a:lnTo>
                    <a:lnTo>
                      <a:pt x="261" y="287"/>
                    </a:lnTo>
                    <a:lnTo>
                      <a:pt x="269" y="290"/>
                    </a:lnTo>
                    <a:lnTo>
                      <a:pt x="276" y="292"/>
                    </a:lnTo>
                    <a:lnTo>
                      <a:pt x="283" y="294"/>
                    </a:lnTo>
                    <a:lnTo>
                      <a:pt x="292" y="297"/>
                    </a:lnTo>
                    <a:lnTo>
                      <a:pt x="299" y="299"/>
                    </a:lnTo>
                    <a:lnTo>
                      <a:pt x="309" y="299"/>
                    </a:lnTo>
                    <a:lnTo>
                      <a:pt x="316" y="301"/>
                    </a:lnTo>
                    <a:lnTo>
                      <a:pt x="323" y="304"/>
                    </a:lnTo>
                    <a:lnTo>
                      <a:pt x="333" y="306"/>
                    </a:lnTo>
                    <a:lnTo>
                      <a:pt x="340" y="306"/>
                    </a:lnTo>
                    <a:lnTo>
                      <a:pt x="349" y="309"/>
                    </a:lnTo>
                    <a:lnTo>
                      <a:pt x="356" y="311"/>
                    </a:lnTo>
                    <a:lnTo>
                      <a:pt x="366" y="313"/>
                    </a:lnTo>
                    <a:lnTo>
                      <a:pt x="373" y="316"/>
                    </a:lnTo>
                    <a:lnTo>
                      <a:pt x="382" y="318"/>
                    </a:lnTo>
                    <a:lnTo>
                      <a:pt x="392" y="318"/>
                    </a:lnTo>
                    <a:lnTo>
                      <a:pt x="401" y="320"/>
                    </a:lnTo>
                    <a:lnTo>
                      <a:pt x="409" y="323"/>
                    </a:lnTo>
                    <a:lnTo>
                      <a:pt x="420" y="325"/>
                    </a:lnTo>
                    <a:lnTo>
                      <a:pt x="428" y="328"/>
                    </a:lnTo>
                    <a:lnTo>
                      <a:pt x="437" y="330"/>
                    </a:lnTo>
                    <a:lnTo>
                      <a:pt x="447" y="330"/>
                    </a:lnTo>
                    <a:lnTo>
                      <a:pt x="456" y="332"/>
                    </a:lnTo>
                    <a:lnTo>
                      <a:pt x="463" y="332"/>
                    </a:lnTo>
                    <a:lnTo>
                      <a:pt x="475" y="337"/>
                    </a:lnTo>
                    <a:lnTo>
                      <a:pt x="482" y="337"/>
                    </a:lnTo>
                    <a:lnTo>
                      <a:pt x="492" y="339"/>
                    </a:lnTo>
                    <a:lnTo>
                      <a:pt x="501" y="342"/>
                    </a:lnTo>
                    <a:lnTo>
                      <a:pt x="513" y="344"/>
                    </a:lnTo>
                    <a:lnTo>
                      <a:pt x="520" y="344"/>
                    </a:lnTo>
                    <a:lnTo>
                      <a:pt x="532" y="347"/>
                    </a:lnTo>
                    <a:lnTo>
                      <a:pt x="542" y="349"/>
                    </a:lnTo>
                    <a:lnTo>
                      <a:pt x="551" y="351"/>
                    </a:lnTo>
                    <a:lnTo>
                      <a:pt x="561" y="351"/>
                    </a:lnTo>
                    <a:lnTo>
                      <a:pt x="570" y="354"/>
                    </a:lnTo>
                    <a:lnTo>
                      <a:pt x="580" y="356"/>
                    </a:lnTo>
                    <a:lnTo>
                      <a:pt x="591" y="358"/>
                    </a:lnTo>
                    <a:lnTo>
                      <a:pt x="599" y="358"/>
                    </a:lnTo>
                    <a:lnTo>
                      <a:pt x="610" y="361"/>
                    </a:lnTo>
                    <a:lnTo>
                      <a:pt x="620" y="361"/>
                    </a:lnTo>
                    <a:lnTo>
                      <a:pt x="629" y="363"/>
                    </a:lnTo>
                    <a:lnTo>
                      <a:pt x="639" y="366"/>
                    </a:lnTo>
                    <a:lnTo>
                      <a:pt x="648" y="366"/>
                    </a:lnTo>
                    <a:lnTo>
                      <a:pt x="658" y="368"/>
                    </a:lnTo>
                    <a:lnTo>
                      <a:pt x="670" y="370"/>
                    </a:lnTo>
                    <a:lnTo>
                      <a:pt x="677" y="370"/>
                    </a:lnTo>
                    <a:lnTo>
                      <a:pt x="689" y="373"/>
                    </a:lnTo>
                    <a:lnTo>
                      <a:pt x="698" y="373"/>
                    </a:lnTo>
                    <a:lnTo>
                      <a:pt x="708" y="375"/>
                    </a:lnTo>
                    <a:lnTo>
                      <a:pt x="717" y="377"/>
                    </a:lnTo>
                    <a:lnTo>
                      <a:pt x="727" y="377"/>
                    </a:lnTo>
                    <a:lnTo>
                      <a:pt x="736" y="380"/>
                    </a:lnTo>
                    <a:lnTo>
                      <a:pt x="748" y="382"/>
                    </a:lnTo>
                    <a:lnTo>
                      <a:pt x="760" y="382"/>
                    </a:lnTo>
                    <a:lnTo>
                      <a:pt x="772" y="385"/>
                    </a:lnTo>
                    <a:lnTo>
                      <a:pt x="784" y="385"/>
                    </a:lnTo>
                    <a:lnTo>
                      <a:pt x="798" y="387"/>
                    </a:lnTo>
                    <a:lnTo>
                      <a:pt x="807" y="387"/>
                    </a:lnTo>
                    <a:lnTo>
                      <a:pt x="822" y="387"/>
                    </a:lnTo>
                    <a:lnTo>
                      <a:pt x="834" y="389"/>
                    </a:lnTo>
                    <a:lnTo>
                      <a:pt x="845" y="389"/>
                    </a:lnTo>
                    <a:lnTo>
                      <a:pt x="857" y="389"/>
                    </a:lnTo>
                    <a:lnTo>
                      <a:pt x="869" y="392"/>
                    </a:lnTo>
                    <a:lnTo>
                      <a:pt x="881" y="392"/>
                    </a:lnTo>
                    <a:lnTo>
                      <a:pt x="895" y="394"/>
                    </a:lnTo>
                    <a:lnTo>
                      <a:pt x="907" y="394"/>
                    </a:lnTo>
                    <a:lnTo>
                      <a:pt x="919" y="394"/>
                    </a:lnTo>
                    <a:lnTo>
                      <a:pt x="931" y="394"/>
                    </a:lnTo>
                    <a:lnTo>
                      <a:pt x="945" y="394"/>
                    </a:lnTo>
                    <a:lnTo>
                      <a:pt x="957" y="394"/>
                    </a:lnTo>
                    <a:lnTo>
                      <a:pt x="969" y="394"/>
                    </a:lnTo>
                    <a:lnTo>
                      <a:pt x="981" y="394"/>
                    </a:lnTo>
                    <a:lnTo>
                      <a:pt x="993" y="394"/>
                    </a:lnTo>
                    <a:lnTo>
                      <a:pt x="1002" y="392"/>
                    </a:lnTo>
                    <a:lnTo>
                      <a:pt x="1016" y="392"/>
                    </a:lnTo>
                    <a:lnTo>
                      <a:pt x="1026" y="389"/>
                    </a:lnTo>
                    <a:lnTo>
                      <a:pt x="1040" y="389"/>
                    </a:lnTo>
                    <a:lnTo>
                      <a:pt x="1050" y="389"/>
                    </a:lnTo>
                    <a:lnTo>
                      <a:pt x="1062" y="387"/>
                    </a:lnTo>
                    <a:lnTo>
                      <a:pt x="1073" y="387"/>
                    </a:lnTo>
                    <a:lnTo>
                      <a:pt x="1085" y="385"/>
                    </a:lnTo>
                    <a:lnTo>
                      <a:pt x="1097" y="385"/>
                    </a:lnTo>
                    <a:lnTo>
                      <a:pt x="1107" y="382"/>
                    </a:lnTo>
                    <a:lnTo>
                      <a:pt x="1119" y="382"/>
                    </a:lnTo>
                    <a:lnTo>
                      <a:pt x="1130" y="382"/>
                    </a:lnTo>
                    <a:lnTo>
                      <a:pt x="1142" y="380"/>
                    </a:lnTo>
                    <a:lnTo>
                      <a:pt x="1152" y="377"/>
                    </a:lnTo>
                    <a:lnTo>
                      <a:pt x="1161" y="375"/>
                    </a:lnTo>
                    <a:lnTo>
                      <a:pt x="1173" y="375"/>
                    </a:lnTo>
                    <a:lnTo>
                      <a:pt x="1183" y="373"/>
                    </a:lnTo>
                    <a:lnTo>
                      <a:pt x="1192" y="370"/>
                    </a:lnTo>
                    <a:lnTo>
                      <a:pt x="1202" y="368"/>
                    </a:lnTo>
                    <a:lnTo>
                      <a:pt x="1214" y="368"/>
                    </a:lnTo>
                    <a:lnTo>
                      <a:pt x="1223" y="366"/>
                    </a:lnTo>
                    <a:lnTo>
                      <a:pt x="1232" y="361"/>
                    </a:lnTo>
                    <a:lnTo>
                      <a:pt x="1240" y="358"/>
                    </a:lnTo>
                    <a:lnTo>
                      <a:pt x="1251" y="358"/>
                    </a:lnTo>
                    <a:lnTo>
                      <a:pt x="1259" y="354"/>
                    </a:lnTo>
                    <a:lnTo>
                      <a:pt x="1268" y="354"/>
                    </a:lnTo>
                    <a:lnTo>
                      <a:pt x="1278" y="349"/>
                    </a:lnTo>
                    <a:lnTo>
                      <a:pt x="1287" y="349"/>
                    </a:lnTo>
                    <a:lnTo>
                      <a:pt x="1294" y="344"/>
                    </a:lnTo>
                    <a:lnTo>
                      <a:pt x="1301" y="342"/>
                    </a:lnTo>
                    <a:lnTo>
                      <a:pt x="1308" y="339"/>
                    </a:lnTo>
                    <a:lnTo>
                      <a:pt x="1316" y="337"/>
                    </a:lnTo>
                    <a:lnTo>
                      <a:pt x="1323" y="332"/>
                    </a:lnTo>
                    <a:lnTo>
                      <a:pt x="1330" y="330"/>
                    </a:lnTo>
                    <a:lnTo>
                      <a:pt x="1337" y="328"/>
                    </a:lnTo>
                    <a:lnTo>
                      <a:pt x="1344" y="325"/>
                    </a:lnTo>
                    <a:lnTo>
                      <a:pt x="1349" y="320"/>
                    </a:lnTo>
                    <a:lnTo>
                      <a:pt x="1356" y="318"/>
                    </a:lnTo>
                    <a:lnTo>
                      <a:pt x="1361" y="313"/>
                    </a:lnTo>
                    <a:lnTo>
                      <a:pt x="1368" y="311"/>
                    </a:lnTo>
                    <a:lnTo>
                      <a:pt x="1377" y="304"/>
                    </a:lnTo>
                    <a:lnTo>
                      <a:pt x="1387" y="297"/>
                    </a:lnTo>
                    <a:lnTo>
                      <a:pt x="1394" y="290"/>
                    </a:lnTo>
                    <a:lnTo>
                      <a:pt x="1399" y="282"/>
                    </a:lnTo>
                    <a:lnTo>
                      <a:pt x="1401" y="278"/>
                    </a:lnTo>
                    <a:lnTo>
                      <a:pt x="1401" y="275"/>
                    </a:lnTo>
                    <a:lnTo>
                      <a:pt x="1396" y="268"/>
                    </a:lnTo>
                    <a:lnTo>
                      <a:pt x="1389" y="261"/>
                    </a:lnTo>
                    <a:lnTo>
                      <a:pt x="1382" y="254"/>
                    </a:lnTo>
                    <a:lnTo>
                      <a:pt x="1370" y="247"/>
                    </a:lnTo>
                    <a:lnTo>
                      <a:pt x="1363" y="244"/>
                    </a:lnTo>
                    <a:lnTo>
                      <a:pt x="1356" y="240"/>
                    </a:lnTo>
                    <a:lnTo>
                      <a:pt x="1346" y="235"/>
                    </a:lnTo>
                    <a:lnTo>
                      <a:pt x="1339" y="233"/>
                    </a:lnTo>
                    <a:lnTo>
                      <a:pt x="1330" y="228"/>
                    </a:lnTo>
                    <a:lnTo>
                      <a:pt x="1320" y="225"/>
                    </a:lnTo>
                    <a:lnTo>
                      <a:pt x="1311" y="223"/>
                    </a:lnTo>
                    <a:lnTo>
                      <a:pt x="1301" y="221"/>
                    </a:lnTo>
                    <a:lnTo>
                      <a:pt x="1289" y="216"/>
                    </a:lnTo>
                    <a:lnTo>
                      <a:pt x="1278" y="214"/>
                    </a:lnTo>
                    <a:lnTo>
                      <a:pt x="1263" y="209"/>
                    </a:lnTo>
                    <a:lnTo>
                      <a:pt x="1251" y="206"/>
                    </a:lnTo>
                    <a:lnTo>
                      <a:pt x="1237" y="202"/>
                    </a:lnTo>
                    <a:lnTo>
                      <a:pt x="1225" y="199"/>
                    </a:lnTo>
                    <a:lnTo>
                      <a:pt x="1209" y="197"/>
                    </a:lnTo>
                    <a:lnTo>
                      <a:pt x="1195" y="195"/>
                    </a:lnTo>
                    <a:lnTo>
                      <a:pt x="1178" y="192"/>
                    </a:lnTo>
                    <a:lnTo>
                      <a:pt x="1161" y="190"/>
                    </a:lnTo>
                    <a:lnTo>
                      <a:pt x="1145" y="187"/>
                    </a:lnTo>
                    <a:lnTo>
                      <a:pt x="1128" y="185"/>
                    </a:lnTo>
                    <a:lnTo>
                      <a:pt x="1109" y="180"/>
                    </a:lnTo>
                    <a:lnTo>
                      <a:pt x="1092" y="180"/>
                    </a:lnTo>
                    <a:lnTo>
                      <a:pt x="1073" y="178"/>
                    </a:lnTo>
                    <a:lnTo>
                      <a:pt x="1054" y="178"/>
                    </a:lnTo>
                    <a:lnTo>
                      <a:pt x="1033" y="176"/>
                    </a:lnTo>
                    <a:lnTo>
                      <a:pt x="1012" y="173"/>
                    </a:lnTo>
                    <a:lnTo>
                      <a:pt x="990" y="171"/>
                    </a:lnTo>
                    <a:lnTo>
                      <a:pt x="969" y="171"/>
                    </a:lnTo>
                    <a:lnTo>
                      <a:pt x="945" y="168"/>
                    </a:lnTo>
                    <a:lnTo>
                      <a:pt x="924" y="168"/>
                    </a:lnTo>
                    <a:lnTo>
                      <a:pt x="900" y="168"/>
                    </a:lnTo>
                    <a:lnTo>
                      <a:pt x="879" y="168"/>
                    </a:lnTo>
                    <a:lnTo>
                      <a:pt x="853" y="168"/>
                    </a:lnTo>
                    <a:lnTo>
                      <a:pt x="829" y="168"/>
                    </a:lnTo>
                    <a:lnTo>
                      <a:pt x="803" y="168"/>
                    </a:lnTo>
                    <a:lnTo>
                      <a:pt x="777" y="168"/>
                    </a:lnTo>
                    <a:lnTo>
                      <a:pt x="748" y="168"/>
                    </a:lnTo>
                    <a:lnTo>
                      <a:pt x="722" y="171"/>
                    </a:lnTo>
                    <a:lnTo>
                      <a:pt x="696" y="171"/>
                    </a:lnTo>
                    <a:lnTo>
                      <a:pt x="667" y="173"/>
                    </a:lnTo>
                    <a:lnTo>
                      <a:pt x="639" y="176"/>
                    </a:lnTo>
                    <a:lnTo>
                      <a:pt x="610" y="178"/>
                    </a:lnTo>
                    <a:lnTo>
                      <a:pt x="580" y="178"/>
                    </a:lnTo>
                    <a:lnTo>
                      <a:pt x="549" y="183"/>
                    </a:lnTo>
                    <a:lnTo>
                      <a:pt x="518" y="185"/>
                    </a:lnTo>
                    <a:lnTo>
                      <a:pt x="487" y="190"/>
                    </a:lnTo>
                    <a:lnTo>
                      <a:pt x="456" y="192"/>
                    </a:lnTo>
                    <a:lnTo>
                      <a:pt x="425" y="197"/>
                    </a:lnTo>
                    <a:lnTo>
                      <a:pt x="392" y="199"/>
                    </a:lnTo>
                    <a:lnTo>
                      <a:pt x="359" y="204"/>
                    </a:lnTo>
                    <a:lnTo>
                      <a:pt x="325" y="209"/>
                    </a:lnTo>
                    <a:lnTo>
                      <a:pt x="292" y="216"/>
                    </a:lnTo>
                    <a:lnTo>
                      <a:pt x="257" y="221"/>
                    </a:lnTo>
                    <a:lnTo>
                      <a:pt x="221" y="225"/>
                    </a:lnTo>
                    <a:lnTo>
                      <a:pt x="188" y="233"/>
                    </a:lnTo>
                    <a:lnTo>
                      <a:pt x="152" y="242"/>
                    </a:lnTo>
                    <a:lnTo>
                      <a:pt x="150" y="235"/>
                    </a:lnTo>
                    <a:lnTo>
                      <a:pt x="147" y="228"/>
                    </a:lnTo>
                    <a:lnTo>
                      <a:pt x="143" y="221"/>
                    </a:lnTo>
                    <a:lnTo>
                      <a:pt x="138" y="211"/>
                    </a:lnTo>
                    <a:lnTo>
                      <a:pt x="133" y="204"/>
                    </a:lnTo>
                    <a:lnTo>
                      <a:pt x="131" y="199"/>
                    </a:lnTo>
                    <a:lnTo>
                      <a:pt x="126" y="192"/>
                    </a:lnTo>
                    <a:lnTo>
                      <a:pt x="124" y="187"/>
                    </a:lnTo>
                    <a:lnTo>
                      <a:pt x="119" y="180"/>
                    </a:lnTo>
                    <a:lnTo>
                      <a:pt x="114" y="173"/>
                    </a:lnTo>
                    <a:lnTo>
                      <a:pt x="112" y="168"/>
                    </a:lnTo>
                    <a:lnTo>
                      <a:pt x="107" y="164"/>
                    </a:lnTo>
                    <a:lnTo>
                      <a:pt x="102" y="154"/>
                    </a:lnTo>
                    <a:lnTo>
                      <a:pt x="100" y="149"/>
                    </a:lnTo>
                    <a:lnTo>
                      <a:pt x="93" y="142"/>
                    </a:lnTo>
                    <a:lnTo>
                      <a:pt x="90" y="138"/>
                    </a:lnTo>
                    <a:lnTo>
                      <a:pt x="83" y="126"/>
                    </a:lnTo>
                    <a:lnTo>
                      <a:pt x="76" y="116"/>
                    </a:lnTo>
                    <a:lnTo>
                      <a:pt x="69" y="109"/>
                    </a:lnTo>
                    <a:lnTo>
                      <a:pt x="64" y="102"/>
                    </a:lnTo>
                    <a:lnTo>
                      <a:pt x="62" y="97"/>
                    </a:lnTo>
                    <a:lnTo>
                      <a:pt x="93" y="90"/>
                    </a:lnTo>
                    <a:lnTo>
                      <a:pt x="124" y="83"/>
                    </a:lnTo>
                    <a:lnTo>
                      <a:pt x="155" y="76"/>
                    </a:lnTo>
                    <a:lnTo>
                      <a:pt x="185" y="71"/>
                    </a:lnTo>
                    <a:lnTo>
                      <a:pt x="214" y="66"/>
                    </a:lnTo>
                    <a:lnTo>
                      <a:pt x="245" y="62"/>
                    </a:lnTo>
                    <a:lnTo>
                      <a:pt x="276" y="54"/>
                    </a:lnTo>
                    <a:lnTo>
                      <a:pt x="306" y="50"/>
                    </a:lnTo>
                    <a:lnTo>
                      <a:pt x="335" y="45"/>
                    </a:lnTo>
                    <a:lnTo>
                      <a:pt x="366" y="40"/>
                    </a:lnTo>
                    <a:lnTo>
                      <a:pt x="394" y="38"/>
                    </a:lnTo>
                    <a:lnTo>
                      <a:pt x="423" y="33"/>
                    </a:lnTo>
                    <a:lnTo>
                      <a:pt x="451" y="31"/>
                    </a:lnTo>
                    <a:lnTo>
                      <a:pt x="480" y="26"/>
                    </a:lnTo>
                    <a:lnTo>
                      <a:pt x="508" y="24"/>
                    </a:lnTo>
                    <a:lnTo>
                      <a:pt x="539" y="21"/>
                    </a:lnTo>
                    <a:lnTo>
                      <a:pt x="565" y="16"/>
                    </a:lnTo>
                    <a:lnTo>
                      <a:pt x="594" y="14"/>
                    </a:lnTo>
                    <a:lnTo>
                      <a:pt x="620" y="12"/>
                    </a:lnTo>
                    <a:lnTo>
                      <a:pt x="648" y="12"/>
                    </a:lnTo>
                    <a:lnTo>
                      <a:pt x="675" y="7"/>
                    </a:lnTo>
                    <a:lnTo>
                      <a:pt x="703" y="7"/>
                    </a:lnTo>
                    <a:lnTo>
                      <a:pt x="729" y="5"/>
                    </a:lnTo>
                    <a:lnTo>
                      <a:pt x="755" y="5"/>
                    </a:lnTo>
                    <a:lnTo>
                      <a:pt x="781" y="2"/>
                    </a:lnTo>
                    <a:lnTo>
                      <a:pt x="807" y="0"/>
                    </a:lnTo>
                    <a:lnTo>
                      <a:pt x="831" y="0"/>
                    </a:lnTo>
                    <a:lnTo>
                      <a:pt x="857" y="0"/>
                    </a:lnTo>
                    <a:lnTo>
                      <a:pt x="881" y="0"/>
                    </a:lnTo>
                    <a:lnTo>
                      <a:pt x="905" y="0"/>
                    </a:lnTo>
                    <a:lnTo>
                      <a:pt x="931" y="0"/>
                    </a:lnTo>
                    <a:lnTo>
                      <a:pt x="955" y="2"/>
                    </a:lnTo>
                    <a:lnTo>
                      <a:pt x="976" y="2"/>
                    </a:lnTo>
                    <a:lnTo>
                      <a:pt x="1000" y="2"/>
                    </a:lnTo>
                    <a:lnTo>
                      <a:pt x="1021" y="2"/>
                    </a:lnTo>
                    <a:lnTo>
                      <a:pt x="1045" y="5"/>
                    </a:lnTo>
                    <a:lnTo>
                      <a:pt x="1066" y="5"/>
                    </a:lnTo>
                    <a:lnTo>
                      <a:pt x="1090" y="7"/>
                    </a:lnTo>
                    <a:lnTo>
                      <a:pt x="1109" y="9"/>
                    </a:lnTo>
                    <a:lnTo>
                      <a:pt x="1130" y="12"/>
                    </a:lnTo>
                    <a:lnTo>
                      <a:pt x="1152" y="14"/>
                    </a:lnTo>
                    <a:lnTo>
                      <a:pt x="1171" y="16"/>
                    </a:lnTo>
                    <a:lnTo>
                      <a:pt x="1190" y="19"/>
                    </a:lnTo>
                    <a:lnTo>
                      <a:pt x="1211" y="21"/>
                    </a:lnTo>
                    <a:lnTo>
                      <a:pt x="1230" y="24"/>
                    </a:lnTo>
                    <a:lnTo>
                      <a:pt x="1249" y="28"/>
                    </a:lnTo>
                    <a:lnTo>
                      <a:pt x="1266" y="33"/>
                    </a:lnTo>
                    <a:lnTo>
                      <a:pt x="1285" y="35"/>
                    </a:lnTo>
                    <a:lnTo>
                      <a:pt x="1301" y="40"/>
                    </a:lnTo>
                    <a:lnTo>
                      <a:pt x="1316" y="43"/>
                    </a:lnTo>
                    <a:lnTo>
                      <a:pt x="1332" y="47"/>
                    </a:lnTo>
                    <a:lnTo>
                      <a:pt x="1349" y="52"/>
                    </a:lnTo>
                    <a:lnTo>
                      <a:pt x="1363" y="57"/>
                    </a:lnTo>
                    <a:lnTo>
                      <a:pt x="1377" y="62"/>
                    </a:lnTo>
                    <a:lnTo>
                      <a:pt x="1392" y="66"/>
                    </a:lnTo>
                    <a:lnTo>
                      <a:pt x="1406" y="73"/>
                    </a:lnTo>
                    <a:lnTo>
                      <a:pt x="1418" y="78"/>
                    </a:lnTo>
                    <a:lnTo>
                      <a:pt x="1430" y="85"/>
                    </a:lnTo>
                    <a:lnTo>
                      <a:pt x="1444" y="90"/>
                    </a:lnTo>
                    <a:lnTo>
                      <a:pt x="1456" y="97"/>
                    </a:lnTo>
                    <a:lnTo>
                      <a:pt x="1465" y="102"/>
                    </a:lnTo>
                    <a:lnTo>
                      <a:pt x="1477" y="111"/>
                    </a:lnTo>
                    <a:lnTo>
                      <a:pt x="1487" y="119"/>
                    </a:lnTo>
                    <a:lnTo>
                      <a:pt x="1498" y="126"/>
                    </a:lnTo>
                    <a:lnTo>
                      <a:pt x="1508" y="133"/>
                    </a:lnTo>
                    <a:lnTo>
                      <a:pt x="1517" y="142"/>
                    </a:lnTo>
                    <a:lnTo>
                      <a:pt x="1527" y="152"/>
                    </a:lnTo>
                    <a:lnTo>
                      <a:pt x="1534" y="161"/>
                    </a:lnTo>
                    <a:lnTo>
                      <a:pt x="1541" y="171"/>
                    </a:lnTo>
                    <a:lnTo>
                      <a:pt x="1548" y="180"/>
                    </a:lnTo>
                    <a:lnTo>
                      <a:pt x="1553" y="190"/>
                    </a:lnTo>
                    <a:lnTo>
                      <a:pt x="1558" y="199"/>
                    </a:lnTo>
                    <a:lnTo>
                      <a:pt x="1563" y="206"/>
                    </a:lnTo>
                    <a:lnTo>
                      <a:pt x="1565" y="216"/>
                    </a:lnTo>
                    <a:lnTo>
                      <a:pt x="1570" y="225"/>
                    </a:lnTo>
                    <a:lnTo>
                      <a:pt x="1572" y="233"/>
                    </a:lnTo>
                    <a:lnTo>
                      <a:pt x="1572" y="242"/>
                    </a:lnTo>
                    <a:lnTo>
                      <a:pt x="1574" y="249"/>
                    </a:lnTo>
                    <a:lnTo>
                      <a:pt x="1574" y="256"/>
                    </a:lnTo>
                    <a:lnTo>
                      <a:pt x="1577" y="266"/>
                    </a:lnTo>
                    <a:lnTo>
                      <a:pt x="1574" y="273"/>
                    </a:lnTo>
                    <a:lnTo>
                      <a:pt x="1574" y="280"/>
                    </a:lnTo>
                    <a:lnTo>
                      <a:pt x="1574" y="290"/>
                    </a:lnTo>
                    <a:lnTo>
                      <a:pt x="1574" y="299"/>
                    </a:lnTo>
                    <a:lnTo>
                      <a:pt x="1572" y="309"/>
                    </a:lnTo>
                    <a:lnTo>
                      <a:pt x="1570" y="318"/>
                    </a:lnTo>
                    <a:lnTo>
                      <a:pt x="1567" y="328"/>
                    </a:lnTo>
                    <a:lnTo>
                      <a:pt x="1565" y="339"/>
                    </a:lnTo>
                    <a:lnTo>
                      <a:pt x="1558" y="349"/>
                    </a:lnTo>
                    <a:lnTo>
                      <a:pt x="1553" y="358"/>
                    </a:lnTo>
                    <a:lnTo>
                      <a:pt x="1548" y="370"/>
                    </a:lnTo>
                    <a:lnTo>
                      <a:pt x="1541" y="382"/>
                    </a:lnTo>
                    <a:lnTo>
                      <a:pt x="1534" y="392"/>
                    </a:lnTo>
                    <a:lnTo>
                      <a:pt x="1525" y="404"/>
                    </a:lnTo>
                    <a:lnTo>
                      <a:pt x="1520" y="408"/>
                    </a:lnTo>
                    <a:lnTo>
                      <a:pt x="1515" y="415"/>
                    </a:lnTo>
                    <a:lnTo>
                      <a:pt x="1510" y="420"/>
                    </a:lnTo>
                    <a:lnTo>
                      <a:pt x="1506" y="425"/>
                    </a:lnTo>
                    <a:lnTo>
                      <a:pt x="1496" y="430"/>
                    </a:lnTo>
                    <a:lnTo>
                      <a:pt x="1489" y="437"/>
                    </a:lnTo>
                    <a:lnTo>
                      <a:pt x="1482" y="442"/>
                    </a:lnTo>
                    <a:lnTo>
                      <a:pt x="1475" y="449"/>
                    </a:lnTo>
                    <a:lnTo>
                      <a:pt x="1465" y="453"/>
                    </a:lnTo>
                    <a:lnTo>
                      <a:pt x="1456" y="458"/>
                    </a:lnTo>
                    <a:lnTo>
                      <a:pt x="1449" y="463"/>
                    </a:lnTo>
                    <a:lnTo>
                      <a:pt x="1439" y="470"/>
                    </a:lnTo>
                    <a:lnTo>
                      <a:pt x="1430" y="472"/>
                    </a:lnTo>
                    <a:lnTo>
                      <a:pt x="1420" y="477"/>
                    </a:lnTo>
                    <a:lnTo>
                      <a:pt x="1411" y="482"/>
                    </a:lnTo>
                    <a:lnTo>
                      <a:pt x="1401" y="487"/>
                    </a:lnTo>
                    <a:lnTo>
                      <a:pt x="1389" y="491"/>
                    </a:lnTo>
                    <a:lnTo>
                      <a:pt x="1380" y="496"/>
                    </a:lnTo>
                    <a:lnTo>
                      <a:pt x="1370" y="501"/>
                    </a:lnTo>
                    <a:lnTo>
                      <a:pt x="1361" y="506"/>
                    </a:lnTo>
                    <a:lnTo>
                      <a:pt x="1346" y="508"/>
                    </a:lnTo>
                    <a:lnTo>
                      <a:pt x="1337" y="513"/>
                    </a:lnTo>
                    <a:lnTo>
                      <a:pt x="1325" y="515"/>
                    </a:lnTo>
                    <a:lnTo>
                      <a:pt x="1313" y="520"/>
                    </a:lnTo>
                    <a:lnTo>
                      <a:pt x="1301" y="522"/>
                    </a:lnTo>
                    <a:lnTo>
                      <a:pt x="1289" y="527"/>
                    </a:lnTo>
                    <a:lnTo>
                      <a:pt x="1278" y="529"/>
                    </a:lnTo>
                    <a:lnTo>
                      <a:pt x="1266" y="534"/>
                    </a:lnTo>
                    <a:lnTo>
                      <a:pt x="1254" y="534"/>
                    </a:lnTo>
                    <a:lnTo>
                      <a:pt x="1240" y="539"/>
                    </a:lnTo>
                    <a:lnTo>
                      <a:pt x="1228" y="539"/>
                    </a:lnTo>
                    <a:lnTo>
                      <a:pt x="1216" y="544"/>
                    </a:lnTo>
                    <a:lnTo>
                      <a:pt x="1202" y="546"/>
                    </a:lnTo>
                    <a:lnTo>
                      <a:pt x="1190" y="548"/>
                    </a:lnTo>
                    <a:lnTo>
                      <a:pt x="1178" y="551"/>
                    </a:lnTo>
                    <a:lnTo>
                      <a:pt x="1164" y="553"/>
                    </a:lnTo>
                    <a:lnTo>
                      <a:pt x="1149" y="556"/>
                    </a:lnTo>
                    <a:lnTo>
                      <a:pt x="1138" y="556"/>
                    </a:lnTo>
                    <a:lnTo>
                      <a:pt x="1123" y="558"/>
                    </a:lnTo>
                    <a:lnTo>
                      <a:pt x="1109" y="558"/>
                    </a:lnTo>
                    <a:lnTo>
                      <a:pt x="1095" y="560"/>
                    </a:lnTo>
                    <a:lnTo>
                      <a:pt x="1083" y="560"/>
                    </a:lnTo>
                    <a:lnTo>
                      <a:pt x="1069" y="563"/>
                    </a:lnTo>
                    <a:lnTo>
                      <a:pt x="1054" y="563"/>
                    </a:lnTo>
                    <a:lnTo>
                      <a:pt x="1040" y="563"/>
                    </a:lnTo>
                    <a:lnTo>
                      <a:pt x="1026" y="565"/>
                    </a:lnTo>
                    <a:lnTo>
                      <a:pt x="1014" y="565"/>
                    </a:lnTo>
                    <a:lnTo>
                      <a:pt x="1000" y="565"/>
                    </a:lnTo>
                    <a:lnTo>
                      <a:pt x="986" y="565"/>
                    </a:lnTo>
                    <a:lnTo>
                      <a:pt x="971" y="565"/>
                    </a:lnTo>
                    <a:lnTo>
                      <a:pt x="957" y="565"/>
                    </a:lnTo>
                    <a:lnTo>
                      <a:pt x="943" y="568"/>
                    </a:lnTo>
                    <a:lnTo>
                      <a:pt x="929" y="565"/>
                    </a:lnTo>
                    <a:lnTo>
                      <a:pt x="914" y="565"/>
                    </a:lnTo>
                    <a:lnTo>
                      <a:pt x="902" y="565"/>
                    </a:lnTo>
                    <a:lnTo>
                      <a:pt x="888" y="565"/>
                    </a:lnTo>
                    <a:lnTo>
                      <a:pt x="874" y="565"/>
                    </a:lnTo>
                    <a:lnTo>
                      <a:pt x="860" y="565"/>
                    </a:lnTo>
                    <a:lnTo>
                      <a:pt x="845" y="563"/>
                    </a:lnTo>
                    <a:lnTo>
                      <a:pt x="831" y="563"/>
                    </a:lnTo>
                    <a:lnTo>
                      <a:pt x="817" y="563"/>
                    </a:lnTo>
                    <a:lnTo>
                      <a:pt x="805" y="560"/>
                    </a:lnTo>
                    <a:lnTo>
                      <a:pt x="788" y="560"/>
                    </a:lnTo>
                    <a:lnTo>
                      <a:pt x="777" y="560"/>
                    </a:lnTo>
                    <a:lnTo>
                      <a:pt x="765" y="558"/>
                    </a:lnTo>
                    <a:lnTo>
                      <a:pt x="750" y="558"/>
                    </a:lnTo>
                    <a:lnTo>
                      <a:pt x="736" y="556"/>
                    </a:lnTo>
                    <a:lnTo>
                      <a:pt x="727" y="556"/>
                    </a:lnTo>
                    <a:lnTo>
                      <a:pt x="708" y="551"/>
                    </a:lnTo>
                    <a:lnTo>
                      <a:pt x="694" y="548"/>
                    </a:lnTo>
                    <a:lnTo>
                      <a:pt x="677" y="546"/>
                    </a:lnTo>
                    <a:lnTo>
                      <a:pt x="660" y="544"/>
                    </a:lnTo>
                    <a:lnTo>
                      <a:pt x="644" y="541"/>
                    </a:lnTo>
                    <a:lnTo>
                      <a:pt x="627" y="539"/>
                    </a:lnTo>
                    <a:lnTo>
                      <a:pt x="610" y="537"/>
                    </a:lnTo>
                    <a:lnTo>
                      <a:pt x="596" y="534"/>
                    </a:lnTo>
                    <a:lnTo>
                      <a:pt x="580" y="529"/>
                    </a:lnTo>
                    <a:lnTo>
                      <a:pt x="563" y="527"/>
                    </a:lnTo>
                    <a:lnTo>
                      <a:pt x="546" y="522"/>
                    </a:lnTo>
                    <a:lnTo>
                      <a:pt x="532" y="520"/>
                    </a:lnTo>
                    <a:lnTo>
                      <a:pt x="515" y="515"/>
                    </a:lnTo>
                    <a:lnTo>
                      <a:pt x="501" y="513"/>
                    </a:lnTo>
                    <a:lnTo>
                      <a:pt x="485" y="510"/>
                    </a:lnTo>
                    <a:lnTo>
                      <a:pt x="470" y="508"/>
                    </a:lnTo>
                    <a:lnTo>
                      <a:pt x="454" y="503"/>
                    </a:lnTo>
                    <a:lnTo>
                      <a:pt x="437" y="501"/>
                    </a:lnTo>
                    <a:lnTo>
                      <a:pt x="423" y="496"/>
                    </a:lnTo>
                    <a:lnTo>
                      <a:pt x="409" y="494"/>
                    </a:lnTo>
                    <a:lnTo>
                      <a:pt x="394" y="489"/>
                    </a:lnTo>
                    <a:lnTo>
                      <a:pt x="378" y="484"/>
                    </a:lnTo>
                    <a:lnTo>
                      <a:pt x="363" y="482"/>
                    </a:lnTo>
                    <a:lnTo>
                      <a:pt x="349" y="480"/>
                    </a:lnTo>
                    <a:lnTo>
                      <a:pt x="335" y="475"/>
                    </a:lnTo>
                    <a:lnTo>
                      <a:pt x="321" y="472"/>
                    </a:lnTo>
                    <a:lnTo>
                      <a:pt x="306" y="468"/>
                    </a:lnTo>
                    <a:lnTo>
                      <a:pt x="292" y="463"/>
                    </a:lnTo>
                    <a:lnTo>
                      <a:pt x="278" y="461"/>
                    </a:lnTo>
                    <a:lnTo>
                      <a:pt x="266" y="456"/>
                    </a:lnTo>
                    <a:lnTo>
                      <a:pt x="252" y="453"/>
                    </a:lnTo>
                    <a:lnTo>
                      <a:pt x="240" y="451"/>
                    </a:lnTo>
                    <a:lnTo>
                      <a:pt x="228" y="446"/>
                    </a:lnTo>
                    <a:lnTo>
                      <a:pt x="214" y="444"/>
                    </a:lnTo>
                    <a:lnTo>
                      <a:pt x="202" y="439"/>
                    </a:lnTo>
                    <a:lnTo>
                      <a:pt x="190" y="434"/>
                    </a:lnTo>
                    <a:lnTo>
                      <a:pt x="178" y="432"/>
                    </a:lnTo>
                    <a:lnTo>
                      <a:pt x="166" y="430"/>
                    </a:lnTo>
                    <a:lnTo>
                      <a:pt x="157" y="425"/>
                    </a:lnTo>
                    <a:lnTo>
                      <a:pt x="147" y="423"/>
                    </a:lnTo>
                    <a:lnTo>
                      <a:pt x="136" y="420"/>
                    </a:lnTo>
                    <a:lnTo>
                      <a:pt x="124" y="415"/>
                    </a:lnTo>
                    <a:lnTo>
                      <a:pt x="114" y="413"/>
                    </a:lnTo>
                    <a:lnTo>
                      <a:pt x="105" y="411"/>
                    </a:lnTo>
                    <a:lnTo>
                      <a:pt x="95" y="406"/>
                    </a:lnTo>
                    <a:lnTo>
                      <a:pt x="86" y="404"/>
                    </a:lnTo>
                    <a:lnTo>
                      <a:pt x="79" y="401"/>
                    </a:lnTo>
                    <a:lnTo>
                      <a:pt x="71" y="401"/>
                    </a:lnTo>
                    <a:lnTo>
                      <a:pt x="62" y="396"/>
                    </a:lnTo>
                    <a:lnTo>
                      <a:pt x="55" y="394"/>
                    </a:lnTo>
                    <a:lnTo>
                      <a:pt x="48" y="392"/>
                    </a:lnTo>
                    <a:lnTo>
                      <a:pt x="43" y="389"/>
                    </a:lnTo>
                    <a:lnTo>
                      <a:pt x="31" y="387"/>
                    </a:lnTo>
                    <a:lnTo>
                      <a:pt x="22" y="382"/>
                    </a:lnTo>
                    <a:lnTo>
                      <a:pt x="12" y="380"/>
                    </a:lnTo>
                    <a:lnTo>
                      <a:pt x="5" y="377"/>
                    </a:lnTo>
                    <a:lnTo>
                      <a:pt x="0" y="377"/>
                    </a:lnTo>
                    <a:lnTo>
                      <a:pt x="57" y="214"/>
                    </a:lnTo>
                    <a:lnTo>
                      <a:pt x="185" y="2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0" name="Freeform 927"/>
              <p:cNvSpPr>
                <a:spLocks noChangeAspect="1"/>
              </p:cNvSpPr>
              <p:nvPr/>
            </p:nvSpPr>
            <p:spPr bwMode="auto">
              <a:xfrm>
                <a:off x="3456" y="1758"/>
                <a:ext cx="1244" cy="988"/>
              </a:xfrm>
              <a:custGeom>
                <a:avLst/>
                <a:gdLst>
                  <a:gd name="T0" fmla="*/ 192 w 1244"/>
                  <a:gd name="T1" fmla="*/ 266 h 988"/>
                  <a:gd name="T2" fmla="*/ 271 w 1244"/>
                  <a:gd name="T3" fmla="*/ 376 h 988"/>
                  <a:gd name="T4" fmla="*/ 361 w 1244"/>
                  <a:gd name="T5" fmla="*/ 473 h 988"/>
                  <a:gd name="T6" fmla="*/ 456 w 1244"/>
                  <a:gd name="T7" fmla="*/ 563 h 988"/>
                  <a:gd name="T8" fmla="*/ 558 w 1244"/>
                  <a:gd name="T9" fmla="*/ 637 h 988"/>
                  <a:gd name="T10" fmla="*/ 660 w 1244"/>
                  <a:gd name="T11" fmla="*/ 701 h 988"/>
                  <a:gd name="T12" fmla="*/ 760 w 1244"/>
                  <a:gd name="T13" fmla="*/ 751 h 988"/>
                  <a:gd name="T14" fmla="*/ 857 w 1244"/>
                  <a:gd name="T15" fmla="*/ 786 h 988"/>
                  <a:gd name="T16" fmla="*/ 936 w 1244"/>
                  <a:gd name="T17" fmla="*/ 808 h 988"/>
                  <a:gd name="T18" fmla="*/ 995 w 1244"/>
                  <a:gd name="T19" fmla="*/ 813 h 988"/>
                  <a:gd name="T20" fmla="*/ 1061 w 1244"/>
                  <a:gd name="T21" fmla="*/ 798 h 988"/>
                  <a:gd name="T22" fmla="*/ 1061 w 1244"/>
                  <a:gd name="T23" fmla="*/ 727 h 988"/>
                  <a:gd name="T24" fmla="*/ 1019 w 1244"/>
                  <a:gd name="T25" fmla="*/ 656 h 988"/>
                  <a:gd name="T26" fmla="*/ 969 w 1244"/>
                  <a:gd name="T27" fmla="*/ 601 h 988"/>
                  <a:gd name="T28" fmla="*/ 924 w 1244"/>
                  <a:gd name="T29" fmla="*/ 556 h 988"/>
                  <a:gd name="T30" fmla="*/ 869 w 1244"/>
                  <a:gd name="T31" fmla="*/ 513 h 988"/>
                  <a:gd name="T32" fmla="*/ 805 w 1244"/>
                  <a:gd name="T33" fmla="*/ 471 h 988"/>
                  <a:gd name="T34" fmla="*/ 727 w 1244"/>
                  <a:gd name="T35" fmla="*/ 423 h 988"/>
                  <a:gd name="T36" fmla="*/ 636 w 1244"/>
                  <a:gd name="T37" fmla="*/ 373 h 988"/>
                  <a:gd name="T38" fmla="*/ 544 w 1244"/>
                  <a:gd name="T39" fmla="*/ 323 h 988"/>
                  <a:gd name="T40" fmla="*/ 454 w 1244"/>
                  <a:gd name="T41" fmla="*/ 278 h 988"/>
                  <a:gd name="T42" fmla="*/ 366 w 1244"/>
                  <a:gd name="T43" fmla="*/ 233 h 988"/>
                  <a:gd name="T44" fmla="*/ 285 w 1244"/>
                  <a:gd name="T45" fmla="*/ 195 h 988"/>
                  <a:gd name="T46" fmla="*/ 219 w 1244"/>
                  <a:gd name="T47" fmla="*/ 164 h 988"/>
                  <a:gd name="T48" fmla="*/ 162 w 1244"/>
                  <a:gd name="T49" fmla="*/ 140 h 988"/>
                  <a:gd name="T50" fmla="*/ 238 w 1244"/>
                  <a:gd name="T51" fmla="*/ 14 h 988"/>
                  <a:gd name="T52" fmla="*/ 302 w 1244"/>
                  <a:gd name="T53" fmla="*/ 38 h 988"/>
                  <a:gd name="T54" fmla="*/ 387 w 1244"/>
                  <a:gd name="T55" fmla="*/ 74 h 988"/>
                  <a:gd name="T56" fmla="*/ 484 w 1244"/>
                  <a:gd name="T57" fmla="*/ 114 h 988"/>
                  <a:gd name="T58" fmla="*/ 594 w 1244"/>
                  <a:gd name="T59" fmla="*/ 162 h 988"/>
                  <a:gd name="T60" fmla="*/ 705 w 1244"/>
                  <a:gd name="T61" fmla="*/ 216 h 988"/>
                  <a:gd name="T62" fmla="*/ 815 w 1244"/>
                  <a:gd name="T63" fmla="*/ 276 h 988"/>
                  <a:gd name="T64" fmla="*/ 909 w 1244"/>
                  <a:gd name="T65" fmla="*/ 333 h 988"/>
                  <a:gd name="T66" fmla="*/ 983 w 1244"/>
                  <a:gd name="T67" fmla="*/ 385 h 988"/>
                  <a:gd name="T68" fmla="*/ 1050 w 1244"/>
                  <a:gd name="T69" fmla="*/ 440 h 988"/>
                  <a:gd name="T70" fmla="*/ 1109 w 1244"/>
                  <a:gd name="T71" fmla="*/ 494 h 988"/>
                  <a:gd name="T72" fmla="*/ 1156 w 1244"/>
                  <a:gd name="T73" fmla="*/ 551 h 988"/>
                  <a:gd name="T74" fmla="*/ 1194 w 1244"/>
                  <a:gd name="T75" fmla="*/ 608 h 988"/>
                  <a:gd name="T76" fmla="*/ 1223 w 1244"/>
                  <a:gd name="T77" fmla="*/ 665 h 988"/>
                  <a:gd name="T78" fmla="*/ 1240 w 1244"/>
                  <a:gd name="T79" fmla="*/ 722 h 988"/>
                  <a:gd name="T80" fmla="*/ 1244 w 1244"/>
                  <a:gd name="T81" fmla="*/ 789 h 988"/>
                  <a:gd name="T82" fmla="*/ 1218 w 1244"/>
                  <a:gd name="T83" fmla="*/ 877 h 988"/>
                  <a:gd name="T84" fmla="*/ 1149 w 1244"/>
                  <a:gd name="T85" fmla="*/ 950 h 988"/>
                  <a:gd name="T86" fmla="*/ 1080 w 1244"/>
                  <a:gd name="T87" fmla="*/ 979 h 988"/>
                  <a:gd name="T88" fmla="*/ 1002 w 1244"/>
                  <a:gd name="T89" fmla="*/ 988 h 988"/>
                  <a:gd name="T90" fmla="*/ 924 w 1244"/>
                  <a:gd name="T91" fmla="*/ 981 h 988"/>
                  <a:gd name="T92" fmla="*/ 838 w 1244"/>
                  <a:gd name="T93" fmla="*/ 962 h 988"/>
                  <a:gd name="T94" fmla="*/ 720 w 1244"/>
                  <a:gd name="T95" fmla="*/ 924 h 988"/>
                  <a:gd name="T96" fmla="*/ 601 w 1244"/>
                  <a:gd name="T97" fmla="*/ 867 h 988"/>
                  <a:gd name="T98" fmla="*/ 477 w 1244"/>
                  <a:gd name="T99" fmla="*/ 794 h 988"/>
                  <a:gd name="T100" fmla="*/ 361 w 1244"/>
                  <a:gd name="T101" fmla="*/ 703 h 988"/>
                  <a:gd name="T102" fmla="*/ 245 w 1244"/>
                  <a:gd name="T103" fmla="*/ 596 h 988"/>
                  <a:gd name="T104" fmla="*/ 143 w 1244"/>
                  <a:gd name="T105" fmla="*/ 473 h 988"/>
                  <a:gd name="T106" fmla="*/ 52 w 1244"/>
                  <a:gd name="T107" fmla="*/ 335 h 988"/>
                  <a:gd name="T108" fmla="*/ 5 w 1244"/>
                  <a:gd name="T109" fmla="*/ 219 h 988"/>
                  <a:gd name="T110" fmla="*/ 95 w 1244"/>
                  <a:gd name="T111" fmla="*/ 181 h 98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244"/>
                  <a:gd name="T169" fmla="*/ 0 h 988"/>
                  <a:gd name="T170" fmla="*/ 1244 w 1244"/>
                  <a:gd name="T171" fmla="*/ 988 h 98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244" h="988">
                    <a:moveTo>
                      <a:pt x="140" y="164"/>
                    </a:moveTo>
                    <a:lnTo>
                      <a:pt x="147" y="178"/>
                    </a:lnTo>
                    <a:lnTo>
                      <a:pt x="154" y="193"/>
                    </a:lnTo>
                    <a:lnTo>
                      <a:pt x="162" y="207"/>
                    </a:lnTo>
                    <a:lnTo>
                      <a:pt x="171" y="223"/>
                    </a:lnTo>
                    <a:lnTo>
                      <a:pt x="178" y="235"/>
                    </a:lnTo>
                    <a:lnTo>
                      <a:pt x="185" y="252"/>
                    </a:lnTo>
                    <a:lnTo>
                      <a:pt x="192" y="266"/>
                    </a:lnTo>
                    <a:lnTo>
                      <a:pt x="204" y="280"/>
                    </a:lnTo>
                    <a:lnTo>
                      <a:pt x="211" y="292"/>
                    </a:lnTo>
                    <a:lnTo>
                      <a:pt x="221" y="309"/>
                    </a:lnTo>
                    <a:lnTo>
                      <a:pt x="230" y="321"/>
                    </a:lnTo>
                    <a:lnTo>
                      <a:pt x="240" y="335"/>
                    </a:lnTo>
                    <a:lnTo>
                      <a:pt x="252" y="347"/>
                    </a:lnTo>
                    <a:lnTo>
                      <a:pt x="261" y="361"/>
                    </a:lnTo>
                    <a:lnTo>
                      <a:pt x="271" y="376"/>
                    </a:lnTo>
                    <a:lnTo>
                      <a:pt x="283" y="390"/>
                    </a:lnTo>
                    <a:lnTo>
                      <a:pt x="292" y="399"/>
                    </a:lnTo>
                    <a:lnTo>
                      <a:pt x="304" y="414"/>
                    </a:lnTo>
                    <a:lnTo>
                      <a:pt x="316" y="425"/>
                    </a:lnTo>
                    <a:lnTo>
                      <a:pt x="325" y="437"/>
                    </a:lnTo>
                    <a:lnTo>
                      <a:pt x="337" y="449"/>
                    </a:lnTo>
                    <a:lnTo>
                      <a:pt x="349" y="461"/>
                    </a:lnTo>
                    <a:lnTo>
                      <a:pt x="361" y="473"/>
                    </a:lnTo>
                    <a:lnTo>
                      <a:pt x="373" y="487"/>
                    </a:lnTo>
                    <a:lnTo>
                      <a:pt x="382" y="497"/>
                    </a:lnTo>
                    <a:lnTo>
                      <a:pt x="394" y="509"/>
                    </a:lnTo>
                    <a:lnTo>
                      <a:pt x="406" y="520"/>
                    </a:lnTo>
                    <a:lnTo>
                      <a:pt x="420" y="530"/>
                    </a:lnTo>
                    <a:lnTo>
                      <a:pt x="432" y="542"/>
                    </a:lnTo>
                    <a:lnTo>
                      <a:pt x="444" y="551"/>
                    </a:lnTo>
                    <a:lnTo>
                      <a:pt x="456" y="563"/>
                    </a:lnTo>
                    <a:lnTo>
                      <a:pt x="470" y="573"/>
                    </a:lnTo>
                    <a:lnTo>
                      <a:pt x="482" y="582"/>
                    </a:lnTo>
                    <a:lnTo>
                      <a:pt x="494" y="592"/>
                    </a:lnTo>
                    <a:lnTo>
                      <a:pt x="506" y="601"/>
                    </a:lnTo>
                    <a:lnTo>
                      <a:pt x="520" y="611"/>
                    </a:lnTo>
                    <a:lnTo>
                      <a:pt x="532" y="620"/>
                    </a:lnTo>
                    <a:lnTo>
                      <a:pt x="546" y="627"/>
                    </a:lnTo>
                    <a:lnTo>
                      <a:pt x="558" y="637"/>
                    </a:lnTo>
                    <a:lnTo>
                      <a:pt x="570" y="646"/>
                    </a:lnTo>
                    <a:lnTo>
                      <a:pt x="582" y="653"/>
                    </a:lnTo>
                    <a:lnTo>
                      <a:pt x="596" y="663"/>
                    </a:lnTo>
                    <a:lnTo>
                      <a:pt x="608" y="670"/>
                    </a:lnTo>
                    <a:lnTo>
                      <a:pt x="622" y="680"/>
                    </a:lnTo>
                    <a:lnTo>
                      <a:pt x="634" y="687"/>
                    </a:lnTo>
                    <a:lnTo>
                      <a:pt x="648" y="694"/>
                    </a:lnTo>
                    <a:lnTo>
                      <a:pt x="660" y="701"/>
                    </a:lnTo>
                    <a:lnTo>
                      <a:pt x="674" y="708"/>
                    </a:lnTo>
                    <a:lnTo>
                      <a:pt x="686" y="715"/>
                    </a:lnTo>
                    <a:lnTo>
                      <a:pt x="698" y="722"/>
                    </a:lnTo>
                    <a:lnTo>
                      <a:pt x="710" y="727"/>
                    </a:lnTo>
                    <a:lnTo>
                      <a:pt x="724" y="734"/>
                    </a:lnTo>
                    <a:lnTo>
                      <a:pt x="736" y="741"/>
                    </a:lnTo>
                    <a:lnTo>
                      <a:pt x="748" y="746"/>
                    </a:lnTo>
                    <a:lnTo>
                      <a:pt x="760" y="751"/>
                    </a:lnTo>
                    <a:lnTo>
                      <a:pt x="774" y="758"/>
                    </a:lnTo>
                    <a:lnTo>
                      <a:pt x="786" y="760"/>
                    </a:lnTo>
                    <a:lnTo>
                      <a:pt x="798" y="767"/>
                    </a:lnTo>
                    <a:lnTo>
                      <a:pt x="810" y="772"/>
                    </a:lnTo>
                    <a:lnTo>
                      <a:pt x="822" y="777"/>
                    </a:lnTo>
                    <a:lnTo>
                      <a:pt x="834" y="779"/>
                    </a:lnTo>
                    <a:lnTo>
                      <a:pt x="845" y="784"/>
                    </a:lnTo>
                    <a:lnTo>
                      <a:pt x="857" y="786"/>
                    </a:lnTo>
                    <a:lnTo>
                      <a:pt x="869" y="794"/>
                    </a:lnTo>
                    <a:lnTo>
                      <a:pt x="879" y="796"/>
                    </a:lnTo>
                    <a:lnTo>
                      <a:pt x="890" y="798"/>
                    </a:lnTo>
                    <a:lnTo>
                      <a:pt x="900" y="801"/>
                    </a:lnTo>
                    <a:lnTo>
                      <a:pt x="909" y="803"/>
                    </a:lnTo>
                    <a:lnTo>
                      <a:pt x="919" y="803"/>
                    </a:lnTo>
                    <a:lnTo>
                      <a:pt x="928" y="805"/>
                    </a:lnTo>
                    <a:lnTo>
                      <a:pt x="936" y="808"/>
                    </a:lnTo>
                    <a:lnTo>
                      <a:pt x="947" y="810"/>
                    </a:lnTo>
                    <a:lnTo>
                      <a:pt x="955" y="810"/>
                    </a:lnTo>
                    <a:lnTo>
                      <a:pt x="962" y="810"/>
                    </a:lnTo>
                    <a:lnTo>
                      <a:pt x="969" y="813"/>
                    </a:lnTo>
                    <a:lnTo>
                      <a:pt x="976" y="813"/>
                    </a:lnTo>
                    <a:lnTo>
                      <a:pt x="983" y="813"/>
                    </a:lnTo>
                    <a:lnTo>
                      <a:pt x="990" y="813"/>
                    </a:lnTo>
                    <a:lnTo>
                      <a:pt x="995" y="813"/>
                    </a:lnTo>
                    <a:lnTo>
                      <a:pt x="1002" y="815"/>
                    </a:lnTo>
                    <a:lnTo>
                      <a:pt x="1012" y="813"/>
                    </a:lnTo>
                    <a:lnTo>
                      <a:pt x="1021" y="813"/>
                    </a:lnTo>
                    <a:lnTo>
                      <a:pt x="1028" y="813"/>
                    </a:lnTo>
                    <a:lnTo>
                      <a:pt x="1038" y="810"/>
                    </a:lnTo>
                    <a:lnTo>
                      <a:pt x="1047" y="808"/>
                    </a:lnTo>
                    <a:lnTo>
                      <a:pt x="1054" y="808"/>
                    </a:lnTo>
                    <a:lnTo>
                      <a:pt x="1061" y="798"/>
                    </a:lnTo>
                    <a:lnTo>
                      <a:pt x="1069" y="786"/>
                    </a:lnTo>
                    <a:lnTo>
                      <a:pt x="1071" y="777"/>
                    </a:lnTo>
                    <a:lnTo>
                      <a:pt x="1071" y="765"/>
                    </a:lnTo>
                    <a:lnTo>
                      <a:pt x="1069" y="758"/>
                    </a:lnTo>
                    <a:lnTo>
                      <a:pt x="1069" y="751"/>
                    </a:lnTo>
                    <a:lnTo>
                      <a:pt x="1066" y="744"/>
                    </a:lnTo>
                    <a:lnTo>
                      <a:pt x="1064" y="734"/>
                    </a:lnTo>
                    <a:lnTo>
                      <a:pt x="1061" y="727"/>
                    </a:lnTo>
                    <a:lnTo>
                      <a:pt x="1057" y="720"/>
                    </a:lnTo>
                    <a:lnTo>
                      <a:pt x="1054" y="710"/>
                    </a:lnTo>
                    <a:lnTo>
                      <a:pt x="1050" y="703"/>
                    </a:lnTo>
                    <a:lnTo>
                      <a:pt x="1042" y="694"/>
                    </a:lnTo>
                    <a:lnTo>
                      <a:pt x="1038" y="684"/>
                    </a:lnTo>
                    <a:lnTo>
                      <a:pt x="1033" y="675"/>
                    </a:lnTo>
                    <a:lnTo>
                      <a:pt x="1026" y="668"/>
                    </a:lnTo>
                    <a:lnTo>
                      <a:pt x="1019" y="656"/>
                    </a:lnTo>
                    <a:lnTo>
                      <a:pt x="1012" y="646"/>
                    </a:lnTo>
                    <a:lnTo>
                      <a:pt x="1002" y="637"/>
                    </a:lnTo>
                    <a:lnTo>
                      <a:pt x="995" y="627"/>
                    </a:lnTo>
                    <a:lnTo>
                      <a:pt x="988" y="623"/>
                    </a:lnTo>
                    <a:lnTo>
                      <a:pt x="985" y="618"/>
                    </a:lnTo>
                    <a:lnTo>
                      <a:pt x="978" y="611"/>
                    </a:lnTo>
                    <a:lnTo>
                      <a:pt x="976" y="606"/>
                    </a:lnTo>
                    <a:lnTo>
                      <a:pt x="969" y="601"/>
                    </a:lnTo>
                    <a:lnTo>
                      <a:pt x="964" y="596"/>
                    </a:lnTo>
                    <a:lnTo>
                      <a:pt x="959" y="589"/>
                    </a:lnTo>
                    <a:lnTo>
                      <a:pt x="955" y="587"/>
                    </a:lnTo>
                    <a:lnTo>
                      <a:pt x="947" y="580"/>
                    </a:lnTo>
                    <a:lnTo>
                      <a:pt x="940" y="575"/>
                    </a:lnTo>
                    <a:lnTo>
                      <a:pt x="936" y="568"/>
                    </a:lnTo>
                    <a:lnTo>
                      <a:pt x="931" y="563"/>
                    </a:lnTo>
                    <a:lnTo>
                      <a:pt x="924" y="556"/>
                    </a:lnTo>
                    <a:lnTo>
                      <a:pt x="917" y="551"/>
                    </a:lnTo>
                    <a:lnTo>
                      <a:pt x="909" y="547"/>
                    </a:lnTo>
                    <a:lnTo>
                      <a:pt x="905" y="542"/>
                    </a:lnTo>
                    <a:lnTo>
                      <a:pt x="898" y="537"/>
                    </a:lnTo>
                    <a:lnTo>
                      <a:pt x="890" y="530"/>
                    </a:lnTo>
                    <a:lnTo>
                      <a:pt x="883" y="525"/>
                    </a:lnTo>
                    <a:lnTo>
                      <a:pt x="876" y="520"/>
                    </a:lnTo>
                    <a:lnTo>
                      <a:pt x="869" y="513"/>
                    </a:lnTo>
                    <a:lnTo>
                      <a:pt x="860" y="509"/>
                    </a:lnTo>
                    <a:lnTo>
                      <a:pt x="852" y="504"/>
                    </a:lnTo>
                    <a:lnTo>
                      <a:pt x="845" y="499"/>
                    </a:lnTo>
                    <a:lnTo>
                      <a:pt x="836" y="492"/>
                    </a:lnTo>
                    <a:lnTo>
                      <a:pt x="829" y="487"/>
                    </a:lnTo>
                    <a:lnTo>
                      <a:pt x="822" y="480"/>
                    </a:lnTo>
                    <a:lnTo>
                      <a:pt x="815" y="478"/>
                    </a:lnTo>
                    <a:lnTo>
                      <a:pt x="805" y="471"/>
                    </a:lnTo>
                    <a:lnTo>
                      <a:pt x="796" y="466"/>
                    </a:lnTo>
                    <a:lnTo>
                      <a:pt x="788" y="461"/>
                    </a:lnTo>
                    <a:lnTo>
                      <a:pt x="779" y="456"/>
                    </a:lnTo>
                    <a:lnTo>
                      <a:pt x="769" y="449"/>
                    </a:lnTo>
                    <a:lnTo>
                      <a:pt x="760" y="442"/>
                    </a:lnTo>
                    <a:lnTo>
                      <a:pt x="748" y="437"/>
                    </a:lnTo>
                    <a:lnTo>
                      <a:pt x="739" y="433"/>
                    </a:lnTo>
                    <a:lnTo>
                      <a:pt x="727" y="423"/>
                    </a:lnTo>
                    <a:lnTo>
                      <a:pt x="715" y="418"/>
                    </a:lnTo>
                    <a:lnTo>
                      <a:pt x="705" y="411"/>
                    </a:lnTo>
                    <a:lnTo>
                      <a:pt x="693" y="406"/>
                    </a:lnTo>
                    <a:lnTo>
                      <a:pt x="682" y="399"/>
                    </a:lnTo>
                    <a:lnTo>
                      <a:pt x="670" y="392"/>
                    </a:lnTo>
                    <a:lnTo>
                      <a:pt x="660" y="387"/>
                    </a:lnTo>
                    <a:lnTo>
                      <a:pt x="648" y="380"/>
                    </a:lnTo>
                    <a:lnTo>
                      <a:pt x="636" y="373"/>
                    </a:lnTo>
                    <a:lnTo>
                      <a:pt x="627" y="368"/>
                    </a:lnTo>
                    <a:lnTo>
                      <a:pt x="615" y="361"/>
                    </a:lnTo>
                    <a:lnTo>
                      <a:pt x="603" y="357"/>
                    </a:lnTo>
                    <a:lnTo>
                      <a:pt x="591" y="349"/>
                    </a:lnTo>
                    <a:lnTo>
                      <a:pt x="579" y="342"/>
                    </a:lnTo>
                    <a:lnTo>
                      <a:pt x="568" y="338"/>
                    </a:lnTo>
                    <a:lnTo>
                      <a:pt x="556" y="330"/>
                    </a:lnTo>
                    <a:lnTo>
                      <a:pt x="544" y="323"/>
                    </a:lnTo>
                    <a:lnTo>
                      <a:pt x="532" y="319"/>
                    </a:lnTo>
                    <a:lnTo>
                      <a:pt x="522" y="311"/>
                    </a:lnTo>
                    <a:lnTo>
                      <a:pt x="511" y="307"/>
                    </a:lnTo>
                    <a:lnTo>
                      <a:pt x="499" y="300"/>
                    </a:lnTo>
                    <a:lnTo>
                      <a:pt x="487" y="295"/>
                    </a:lnTo>
                    <a:lnTo>
                      <a:pt x="475" y="288"/>
                    </a:lnTo>
                    <a:lnTo>
                      <a:pt x="463" y="283"/>
                    </a:lnTo>
                    <a:lnTo>
                      <a:pt x="454" y="278"/>
                    </a:lnTo>
                    <a:lnTo>
                      <a:pt x="442" y="271"/>
                    </a:lnTo>
                    <a:lnTo>
                      <a:pt x="430" y="266"/>
                    </a:lnTo>
                    <a:lnTo>
                      <a:pt x="420" y="261"/>
                    </a:lnTo>
                    <a:lnTo>
                      <a:pt x="411" y="254"/>
                    </a:lnTo>
                    <a:lnTo>
                      <a:pt x="399" y="250"/>
                    </a:lnTo>
                    <a:lnTo>
                      <a:pt x="387" y="242"/>
                    </a:lnTo>
                    <a:lnTo>
                      <a:pt x="375" y="238"/>
                    </a:lnTo>
                    <a:lnTo>
                      <a:pt x="366" y="233"/>
                    </a:lnTo>
                    <a:lnTo>
                      <a:pt x="354" y="228"/>
                    </a:lnTo>
                    <a:lnTo>
                      <a:pt x="344" y="223"/>
                    </a:lnTo>
                    <a:lnTo>
                      <a:pt x="335" y="219"/>
                    </a:lnTo>
                    <a:lnTo>
                      <a:pt x="323" y="214"/>
                    </a:lnTo>
                    <a:lnTo>
                      <a:pt x="316" y="209"/>
                    </a:lnTo>
                    <a:lnTo>
                      <a:pt x="304" y="204"/>
                    </a:lnTo>
                    <a:lnTo>
                      <a:pt x="295" y="200"/>
                    </a:lnTo>
                    <a:lnTo>
                      <a:pt x="285" y="195"/>
                    </a:lnTo>
                    <a:lnTo>
                      <a:pt x="276" y="190"/>
                    </a:lnTo>
                    <a:lnTo>
                      <a:pt x="268" y="188"/>
                    </a:lnTo>
                    <a:lnTo>
                      <a:pt x="261" y="183"/>
                    </a:lnTo>
                    <a:lnTo>
                      <a:pt x="252" y="178"/>
                    </a:lnTo>
                    <a:lnTo>
                      <a:pt x="242" y="176"/>
                    </a:lnTo>
                    <a:lnTo>
                      <a:pt x="235" y="171"/>
                    </a:lnTo>
                    <a:lnTo>
                      <a:pt x="228" y="166"/>
                    </a:lnTo>
                    <a:lnTo>
                      <a:pt x="219" y="164"/>
                    </a:lnTo>
                    <a:lnTo>
                      <a:pt x="211" y="162"/>
                    </a:lnTo>
                    <a:lnTo>
                      <a:pt x="204" y="157"/>
                    </a:lnTo>
                    <a:lnTo>
                      <a:pt x="200" y="155"/>
                    </a:lnTo>
                    <a:lnTo>
                      <a:pt x="190" y="152"/>
                    </a:lnTo>
                    <a:lnTo>
                      <a:pt x="183" y="150"/>
                    </a:lnTo>
                    <a:lnTo>
                      <a:pt x="178" y="147"/>
                    </a:lnTo>
                    <a:lnTo>
                      <a:pt x="173" y="143"/>
                    </a:lnTo>
                    <a:lnTo>
                      <a:pt x="162" y="140"/>
                    </a:lnTo>
                    <a:lnTo>
                      <a:pt x="154" y="138"/>
                    </a:lnTo>
                    <a:lnTo>
                      <a:pt x="195" y="0"/>
                    </a:lnTo>
                    <a:lnTo>
                      <a:pt x="197" y="0"/>
                    </a:lnTo>
                    <a:lnTo>
                      <a:pt x="202" y="3"/>
                    </a:lnTo>
                    <a:lnTo>
                      <a:pt x="209" y="5"/>
                    </a:lnTo>
                    <a:lnTo>
                      <a:pt x="216" y="7"/>
                    </a:lnTo>
                    <a:lnTo>
                      <a:pt x="228" y="10"/>
                    </a:lnTo>
                    <a:lnTo>
                      <a:pt x="238" y="14"/>
                    </a:lnTo>
                    <a:lnTo>
                      <a:pt x="245" y="17"/>
                    </a:lnTo>
                    <a:lnTo>
                      <a:pt x="252" y="19"/>
                    </a:lnTo>
                    <a:lnTo>
                      <a:pt x="259" y="24"/>
                    </a:lnTo>
                    <a:lnTo>
                      <a:pt x="268" y="26"/>
                    </a:lnTo>
                    <a:lnTo>
                      <a:pt x="276" y="29"/>
                    </a:lnTo>
                    <a:lnTo>
                      <a:pt x="283" y="31"/>
                    </a:lnTo>
                    <a:lnTo>
                      <a:pt x="292" y="36"/>
                    </a:lnTo>
                    <a:lnTo>
                      <a:pt x="302" y="38"/>
                    </a:lnTo>
                    <a:lnTo>
                      <a:pt x="311" y="43"/>
                    </a:lnTo>
                    <a:lnTo>
                      <a:pt x="321" y="48"/>
                    </a:lnTo>
                    <a:lnTo>
                      <a:pt x="333" y="50"/>
                    </a:lnTo>
                    <a:lnTo>
                      <a:pt x="342" y="55"/>
                    </a:lnTo>
                    <a:lnTo>
                      <a:pt x="352" y="60"/>
                    </a:lnTo>
                    <a:lnTo>
                      <a:pt x="363" y="62"/>
                    </a:lnTo>
                    <a:lnTo>
                      <a:pt x="375" y="69"/>
                    </a:lnTo>
                    <a:lnTo>
                      <a:pt x="387" y="74"/>
                    </a:lnTo>
                    <a:lnTo>
                      <a:pt x="397" y="76"/>
                    </a:lnTo>
                    <a:lnTo>
                      <a:pt x="411" y="83"/>
                    </a:lnTo>
                    <a:lnTo>
                      <a:pt x="423" y="88"/>
                    </a:lnTo>
                    <a:lnTo>
                      <a:pt x="435" y="93"/>
                    </a:lnTo>
                    <a:lnTo>
                      <a:pt x="446" y="98"/>
                    </a:lnTo>
                    <a:lnTo>
                      <a:pt x="458" y="105"/>
                    </a:lnTo>
                    <a:lnTo>
                      <a:pt x="473" y="109"/>
                    </a:lnTo>
                    <a:lnTo>
                      <a:pt x="484" y="114"/>
                    </a:lnTo>
                    <a:lnTo>
                      <a:pt x="499" y="119"/>
                    </a:lnTo>
                    <a:lnTo>
                      <a:pt x="511" y="126"/>
                    </a:lnTo>
                    <a:lnTo>
                      <a:pt x="525" y="131"/>
                    </a:lnTo>
                    <a:lnTo>
                      <a:pt x="539" y="138"/>
                    </a:lnTo>
                    <a:lnTo>
                      <a:pt x="551" y="143"/>
                    </a:lnTo>
                    <a:lnTo>
                      <a:pt x="565" y="150"/>
                    </a:lnTo>
                    <a:lnTo>
                      <a:pt x="579" y="155"/>
                    </a:lnTo>
                    <a:lnTo>
                      <a:pt x="594" y="162"/>
                    </a:lnTo>
                    <a:lnTo>
                      <a:pt x="608" y="169"/>
                    </a:lnTo>
                    <a:lnTo>
                      <a:pt x="620" y="176"/>
                    </a:lnTo>
                    <a:lnTo>
                      <a:pt x="634" y="183"/>
                    </a:lnTo>
                    <a:lnTo>
                      <a:pt x="648" y="190"/>
                    </a:lnTo>
                    <a:lnTo>
                      <a:pt x="663" y="195"/>
                    </a:lnTo>
                    <a:lnTo>
                      <a:pt x="677" y="202"/>
                    </a:lnTo>
                    <a:lnTo>
                      <a:pt x="691" y="209"/>
                    </a:lnTo>
                    <a:lnTo>
                      <a:pt x="705" y="216"/>
                    </a:lnTo>
                    <a:lnTo>
                      <a:pt x="720" y="223"/>
                    </a:lnTo>
                    <a:lnTo>
                      <a:pt x="731" y="231"/>
                    </a:lnTo>
                    <a:lnTo>
                      <a:pt x="746" y="238"/>
                    </a:lnTo>
                    <a:lnTo>
                      <a:pt x="762" y="245"/>
                    </a:lnTo>
                    <a:lnTo>
                      <a:pt x="774" y="254"/>
                    </a:lnTo>
                    <a:lnTo>
                      <a:pt x="788" y="261"/>
                    </a:lnTo>
                    <a:lnTo>
                      <a:pt x="800" y="269"/>
                    </a:lnTo>
                    <a:lnTo>
                      <a:pt x="815" y="276"/>
                    </a:lnTo>
                    <a:lnTo>
                      <a:pt x="829" y="283"/>
                    </a:lnTo>
                    <a:lnTo>
                      <a:pt x="843" y="290"/>
                    </a:lnTo>
                    <a:lnTo>
                      <a:pt x="855" y="297"/>
                    </a:lnTo>
                    <a:lnTo>
                      <a:pt x="869" y="307"/>
                    </a:lnTo>
                    <a:lnTo>
                      <a:pt x="879" y="311"/>
                    </a:lnTo>
                    <a:lnTo>
                      <a:pt x="888" y="319"/>
                    </a:lnTo>
                    <a:lnTo>
                      <a:pt x="898" y="323"/>
                    </a:lnTo>
                    <a:lnTo>
                      <a:pt x="909" y="333"/>
                    </a:lnTo>
                    <a:lnTo>
                      <a:pt x="917" y="338"/>
                    </a:lnTo>
                    <a:lnTo>
                      <a:pt x="928" y="345"/>
                    </a:lnTo>
                    <a:lnTo>
                      <a:pt x="938" y="349"/>
                    </a:lnTo>
                    <a:lnTo>
                      <a:pt x="947" y="359"/>
                    </a:lnTo>
                    <a:lnTo>
                      <a:pt x="957" y="364"/>
                    </a:lnTo>
                    <a:lnTo>
                      <a:pt x="964" y="371"/>
                    </a:lnTo>
                    <a:lnTo>
                      <a:pt x="974" y="376"/>
                    </a:lnTo>
                    <a:lnTo>
                      <a:pt x="983" y="385"/>
                    </a:lnTo>
                    <a:lnTo>
                      <a:pt x="990" y="390"/>
                    </a:lnTo>
                    <a:lnTo>
                      <a:pt x="1002" y="397"/>
                    </a:lnTo>
                    <a:lnTo>
                      <a:pt x="1009" y="404"/>
                    </a:lnTo>
                    <a:lnTo>
                      <a:pt x="1019" y="411"/>
                    </a:lnTo>
                    <a:lnTo>
                      <a:pt x="1026" y="418"/>
                    </a:lnTo>
                    <a:lnTo>
                      <a:pt x="1035" y="425"/>
                    </a:lnTo>
                    <a:lnTo>
                      <a:pt x="1042" y="433"/>
                    </a:lnTo>
                    <a:lnTo>
                      <a:pt x="1050" y="440"/>
                    </a:lnTo>
                    <a:lnTo>
                      <a:pt x="1059" y="444"/>
                    </a:lnTo>
                    <a:lnTo>
                      <a:pt x="1066" y="452"/>
                    </a:lnTo>
                    <a:lnTo>
                      <a:pt x="1073" y="461"/>
                    </a:lnTo>
                    <a:lnTo>
                      <a:pt x="1080" y="468"/>
                    </a:lnTo>
                    <a:lnTo>
                      <a:pt x="1088" y="473"/>
                    </a:lnTo>
                    <a:lnTo>
                      <a:pt x="1095" y="480"/>
                    </a:lnTo>
                    <a:lnTo>
                      <a:pt x="1102" y="487"/>
                    </a:lnTo>
                    <a:lnTo>
                      <a:pt x="1109" y="494"/>
                    </a:lnTo>
                    <a:lnTo>
                      <a:pt x="1116" y="501"/>
                    </a:lnTo>
                    <a:lnTo>
                      <a:pt x="1121" y="511"/>
                    </a:lnTo>
                    <a:lnTo>
                      <a:pt x="1128" y="518"/>
                    </a:lnTo>
                    <a:lnTo>
                      <a:pt x="1135" y="525"/>
                    </a:lnTo>
                    <a:lnTo>
                      <a:pt x="1140" y="530"/>
                    </a:lnTo>
                    <a:lnTo>
                      <a:pt x="1147" y="539"/>
                    </a:lnTo>
                    <a:lnTo>
                      <a:pt x="1152" y="544"/>
                    </a:lnTo>
                    <a:lnTo>
                      <a:pt x="1156" y="551"/>
                    </a:lnTo>
                    <a:lnTo>
                      <a:pt x="1161" y="558"/>
                    </a:lnTo>
                    <a:lnTo>
                      <a:pt x="1168" y="566"/>
                    </a:lnTo>
                    <a:lnTo>
                      <a:pt x="1171" y="573"/>
                    </a:lnTo>
                    <a:lnTo>
                      <a:pt x="1178" y="580"/>
                    </a:lnTo>
                    <a:lnTo>
                      <a:pt x="1180" y="587"/>
                    </a:lnTo>
                    <a:lnTo>
                      <a:pt x="1185" y="594"/>
                    </a:lnTo>
                    <a:lnTo>
                      <a:pt x="1190" y="601"/>
                    </a:lnTo>
                    <a:lnTo>
                      <a:pt x="1194" y="608"/>
                    </a:lnTo>
                    <a:lnTo>
                      <a:pt x="1199" y="615"/>
                    </a:lnTo>
                    <a:lnTo>
                      <a:pt x="1202" y="623"/>
                    </a:lnTo>
                    <a:lnTo>
                      <a:pt x="1206" y="630"/>
                    </a:lnTo>
                    <a:lnTo>
                      <a:pt x="1211" y="639"/>
                    </a:lnTo>
                    <a:lnTo>
                      <a:pt x="1213" y="644"/>
                    </a:lnTo>
                    <a:lnTo>
                      <a:pt x="1216" y="651"/>
                    </a:lnTo>
                    <a:lnTo>
                      <a:pt x="1218" y="658"/>
                    </a:lnTo>
                    <a:lnTo>
                      <a:pt x="1223" y="665"/>
                    </a:lnTo>
                    <a:lnTo>
                      <a:pt x="1225" y="672"/>
                    </a:lnTo>
                    <a:lnTo>
                      <a:pt x="1228" y="680"/>
                    </a:lnTo>
                    <a:lnTo>
                      <a:pt x="1230" y="687"/>
                    </a:lnTo>
                    <a:lnTo>
                      <a:pt x="1232" y="694"/>
                    </a:lnTo>
                    <a:lnTo>
                      <a:pt x="1235" y="701"/>
                    </a:lnTo>
                    <a:lnTo>
                      <a:pt x="1235" y="708"/>
                    </a:lnTo>
                    <a:lnTo>
                      <a:pt x="1237" y="713"/>
                    </a:lnTo>
                    <a:lnTo>
                      <a:pt x="1240" y="722"/>
                    </a:lnTo>
                    <a:lnTo>
                      <a:pt x="1240" y="727"/>
                    </a:lnTo>
                    <a:lnTo>
                      <a:pt x="1242" y="734"/>
                    </a:lnTo>
                    <a:lnTo>
                      <a:pt x="1242" y="744"/>
                    </a:lnTo>
                    <a:lnTo>
                      <a:pt x="1244" y="751"/>
                    </a:lnTo>
                    <a:lnTo>
                      <a:pt x="1244" y="763"/>
                    </a:lnTo>
                    <a:lnTo>
                      <a:pt x="1244" y="777"/>
                    </a:lnTo>
                    <a:lnTo>
                      <a:pt x="1244" y="782"/>
                    </a:lnTo>
                    <a:lnTo>
                      <a:pt x="1244" y="789"/>
                    </a:lnTo>
                    <a:lnTo>
                      <a:pt x="1242" y="796"/>
                    </a:lnTo>
                    <a:lnTo>
                      <a:pt x="1242" y="803"/>
                    </a:lnTo>
                    <a:lnTo>
                      <a:pt x="1237" y="817"/>
                    </a:lnTo>
                    <a:lnTo>
                      <a:pt x="1235" y="829"/>
                    </a:lnTo>
                    <a:lnTo>
                      <a:pt x="1232" y="841"/>
                    </a:lnTo>
                    <a:lnTo>
                      <a:pt x="1228" y="855"/>
                    </a:lnTo>
                    <a:lnTo>
                      <a:pt x="1223" y="865"/>
                    </a:lnTo>
                    <a:lnTo>
                      <a:pt x="1218" y="877"/>
                    </a:lnTo>
                    <a:lnTo>
                      <a:pt x="1209" y="889"/>
                    </a:lnTo>
                    <a:lnTo>
                      <a:pt x="1202" y="900"/>
                    </a:lnTo>
                    <a:lnTo>
                      <a:pt x="1194" y="910"/>
                    </a:lnTo>
                    <a:lnTo>
                      <a:pt x="1185" y="919"/>
                    </a:lnTo>
                    <a:lnTo>
                      <a:pt x="1175" y="931"/>
                    </a:lnTo>
                    <a:lnTo>
                      <a:pt x="1166" y="941"/>
                    </a:lnTo>
                    <a:lnTo>
                      <a:pt x="1156" y="946"/>
                    </a:lnTo>
                    <a:lnTo>
                      <a:pt x="1149" y="950"/>
                    </a:lnTo>
                    <a:lnTo>
                      <a:pt x="1142" y="955"/>
                    </a:lnTo>
                    <a:lnTo>
                      <a:pt x="1135" y="960"/>
                    </a:lnTo>
                    <a:lnTo>
                      <a:pt x="1126" y="965"/>
                    </a:lnTo>
                    <a:lnTo>
                      <a:pt x="1116" y="967"/>
                    </a:lnTo>
                    <a:lnTo>
                      <a:pt x="1107" y="972"/>
                    </a:lnTo>
                    <a:lnTo>
                      <a:pt x="1099" y="976"/>
                    </a:lnTo>
                    <a:lnTo>
                      <a:pt x="1090" y="976"/>
                    </a:lnTo>
                    <a:lnTo>
                      <a:pt x="1080" y="979"/>
                    </a:lnTo>
                    <a:lnTo>
                      <a:pt x="1071" y="981"/>
                    </a:lnTo>
                    <a:lnTo>
                      <a:pt x="1061" y="984"/>
                    </a:lnTo>
                    <a:lnTo>
                      <a:pt x="1052" y="984"/>
                    </a:lnTo>
                    <a:lnTo>
                      <a:pt x="1042" y="986"/>
                    </a:lnTo>
                    <a:lnTo>
                      <a:pt x="1033" y="986"/>
                    </a:lnTo>
                    <a:lnTo>
                      <a:pt x="1023" y="988"/>
                    </a:lnTo>
                    <a:lnTo>
                      <a:pt x="1012" y="988"/>
                    </a:lnTo>
                    <a:lnTo>
                      <a:pt x="1002" y="988"/>
                    </a:lnTo>
                    <a:lnTo>
                      <a:pt x="993" y="988"/>
                    </a:lnTo>
                    <a:lnTo>
                      <a:pt x="983" y="988"/>
                    </a:lnTo>
                    <a:lnTo>
                      <a:pt x="971" y="986"/>
                    </a:lnTo>
                    <a:lnTo>
                      <a:pt x="962" y="986"/>
                    </a:lnTo>
                    <a:lnTo>
                      <a:pt x="952" y="984"/>
                    </a:lnTo>
                    <a:lnTo>
                      <a:pt x="943" y="984"/>
                    </a:lnTo>
                    <a:lnTo>
                      <a:pt x="931" y="981"/>
                    </a:lnTo>
                    <a:lnTo>
                      <a:pt x="924" y="981"/>
                    </a:lnTo>
                    <a:lnTo>
                      <a:pt x="912" y="979"/>
                    </a:lnTo>
                    <a:lnTo>
                      <a:pt x="905" y="979"/>
                    </a:lnTo>
                    <a:lnTo>
                      <a:pt x="895" y="976"/>
                    </a:lnTo>
                    <a:lnTo>
                      <a:pt x="886" y="974"/>
                    </a:lnTo>
                    <a:lnTo>
                      <a:pt x="876" y="974"/>
                    </a:lnTo>
                    <a:lnTo>
                      <a:pt x="869" y="972"/>
                    </a:lnTo>
                    <a:lnTo>
                      <a:pt x="855" y="967"/>
                    </a:lnTo>
                    <a:lnTo>
                      <a:pt x="838" y="962"/>
                    </a:lnTo>
                    <a:lnTo>
                      <a:pt x="824" y="960"/>
                    </a:lnTo>
                    <a:lnTo>
                      <a:pt x="810" y="955"/>
                    </a:lnTo>
                    <a:lnTo>
                      <a:pt x="796" y="950"/>
                    </a:lnTo>
                    <a:lnTo>
                      <a:pt x="781" y="946"/>
                    </a:lnTo>
                    <a:lnTo>
                      <a:pt x="767" y="941"/>
                    </a:lnTo>
                    <a:lnTo>
                      <a:pt x="750" y="936"/>
                    </a:lnTo>
                    <a:lnTo>
                      <a:pt x="736" y="929"/>
                    </a:lnTo>
                    <a:lnTo>
                      <a:pt x="720" y="924"/>
                    </a:lnTo>
                    <a:lnTo>
                      <a:pt x="705" y="917"/>
                    </a:lnTo>
                    <a:lnTo>
                      <a:pt x="691" y="910"/>
                    </a:lnTo>
                    <a:lnTo>
                      <a:pt x="674" y="903"/>
                    </a:lnTo>
                    <a:lnTo>
                      <a:pt x="660" y="898"/>
                    </a:lnTo>
                    <a:lnTo>
                      <a:pt x="646" y="889"/>
                    </a:lnTo>
                    <a:lnTo>
                      <a:pt x="632" y="884"/>
                    </a:lnTo>
                    <a:lnTo>
                      <a:pt x="615" y="874"/>
                    </a:lnTo>
                    <a:lnTo>
                      <a:pt x="601" y="867"/>
                    </a:lnTo>
                    <a:lnTo>
                      <a:pt x="584" y="858"/>
                    </a:lnTo>
                    <a:lnTo>
                      <a:pt x="568" y="851"/>
                    </a:lnTo>
                    <a:lnTo>
                      <a:pt x="553" y="839"/>
                    </a:lnTo>
                    <a:lnTo>
                      <a:pt x="539" y="832"/>
                    </a:lnTo>
                    <a:lnTo>
                      <a:pt x="525" y="822"/>
                    </a:lnTo>
                    <a:lnTo>
                      <a:pt x="508" y="813"/>
                    </a:lnTo>
                    <a:lnTo>
                      <a:pt x="494" y="803"/>
                    </a:lnTo>
                    <a:lnTo>
                      <a:pt x="477" y="794"/>
                    </a:lnTo>
                    <a:lnTo>
                      <a:pt x="463" y="782"/>
                    </a:lnTo>
                    <a:lnTo>
                      <a:pt x="449" y="772"/>
                    </a:lnTo>
                    <a:lnTo>
                      <a:pt x="432" y="760"/>
                    </a:lnTo>
                    <a:lnTo>
                      <a:pt x="418" y="751"/>
                    </a:lnTo>
                    <a:lnTo>
                      <a:pt x="404" y="739"/>
                    </a:lnTo>
                    <a:lnTo>
                      <a:pt x="389" y="727"/>
                    </a:lnTo>
                    <a:lnTo>
                      <a:pt x="375" y="713"/>
                    </a:lnTo>
                    <a:lnTo>
                      <a:pt x="361" y="703"/>
                    </a:lnTo>
                    <a:lnTo>
                      <a:pt x="344" y="689"/>
                    </a:lnTo>
                    <a:lnTo>
                      <a:pt x="330" y="677"/>
                    </a:lnTo>
                    <a:lnTo>
                      <a:pt x="316" y="665"/>
                    </a:lnTo>
                    <a:lnTo>
                      <a:pt x="302" y="651"/>
                    </a:lnTo>
                    <a:lnTo>
                      <a:pt x="287" y="637"/>
                    </a:lnTo>
                    <a:lnTo>
                      <a:pt x="273" y="625"/>
                    </a:lnTo>
                    <a:lnTo>
                      <a:pt x="259" y="608"/>
                    </a:lnTo>
                    <a:lnTo>
                      <a:pt x="245" y="596"/>
                    </a:lnTo>
                    <a:lnTo>
                      <a:pt x="233" y="580"/>
                    </a:lnTo>
                    <a:lnTo>
                      <a:pt x="219" y="568"/>
                    </a:lnTo>
                    <a:lnTo>
                      <a:pt x="207" y="551"/>
                    </a:lnTo>
                    <a:lnTo>
                      <a:pt x="192" y="537"/>
                    </a:lnTo>
                    <a:lnTo>
                      <a:pt x="181" y="520"/>
                    </a:lnTo>
                    <a:lnTo>
                      <a:pt x="169" y="506"/>
                    </a:lnTo>
                    <a:lnTo>
                      <a:pt x="154" y="490"/>
                    </a:lnTo>
                    <a:lnTo>
                      <a:pt x="143" y="473"/>
                    </a:lnTo>
                    <a:lnTo>
                      <a:pt x="131" y="456"/>
                    </a:lnTo>
                    <a:lnTo>
                      <a:pt x="121" y="440"/>
                    </a:lnTo>
                    <a:lnTo>
                      <a:pt x="107" y="423"/>
                    </a:lnTo>
                    <a:lnTo>
                      <a:pt x="97" y="404"/>
                    </a:lnTo>
                    <a:lnTo>
                      <a:pt x="86" y="387"/>
                    </a:lnTo>
                    <a:lnTo>
                      <a:pt x="76" y="371"/>
                    </a:lnTo>
                    <a:lnTo>
                      <a:pt x="64" y="354"/>
                    </a:lnTo>
                    <a:lnTo>
                      <a:pt x="52" y="335"/>
                    </a:lnTo>
                    <a:lnTo>
                      <a:pt x="43" y="316"/>
                    </a:lnTo>
                    <a:lnTo>
                      <a:pt x="33" y="297"/>
                    </a:lnTo>
                    <a:lnTo>
                      <a:pt x="24" y="278"/>
                    </a:lnTo>
                    <a:lnTo>
                      <a:pt x="17" y="259"/>
                    </a:lnTo>
                    <a:lnTo>
                      <a:pt x="7" y="240"/>
                    </a:lnTo>
                    <a:lnTo>
                      <a:pt x="0" y="223"/>
                    </a:lnTo>
                    <a:lnTo>
                      <a:pt x="0" y="221"/>
                    </a:lnTo>
                    <a:lnTo>
                      <a:pt x="5" y="219"/>
                    </a:lnTo>
                    <a:lnTo>
                      <a:pt x="12" y="214"/>
                    </a:lnTo>
                    <a:lnTo>
                      <a:pt x="21" y="212"/>
                    </a:lnTo>
                    <a:lnTo>
                      <a:pt x="31" y="207"/>
                    </a:lnTo>
                    <a:lnTo>
                      <a:pt x="43" y="202"/>
                    </a:lnTo>
                    <a:lnTo>
                      <a:pt x="55" y="197"/>
                    </a:lnTo>
                    <a:lnTo>
                      <a:pt x="69" y="193"/>
                    </a:lnTo>
                    <a:lnTo>
                      <a:pt x="81" y="185"/>
                    </a:lnTo>
                    <a:lnTo>
                      <a:pt x="95" y="181"/>
                    </a:lnTo>
                    <a:lnTo>
                      <a:pt x="105" y="176"/>
                    </a:lnTo>
                    <a:lnTo>
                      <a:pt x="116" y="171"/>
                    </a:lnTo>
                    <a:lnTo>
                      <a:pt x="126" y="166"/>
                    </a:lnTo>
                    <a:lnTo>
                      <a:pt x="133" y="164"/>
                    </a:lnTo>
                    <a:lnTo>
                      <a:pt x="135" y="162"/>
                    </a:lnTo>
                    <a:lnTo>
                      <a:pt x="140" y="1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1" name="Freeform 928"/>
              <p:cNvSpPr>
                <a:spLocks noChangeAspect="1"/>
              </p:cNvSpPr>
              <p:nvPr/>
            </p:nvSpPr>
            <p:spPr bwMode="auto">
              <a:xfrm>
                <a:off x="1661" y="2010"/>
                <a:ext cx="216" cy="190"/>
              </a:xfrm>
              <a:custGeom>
                <a:avLst/>
                <a:gdLst>
                  <a:gd name="T0" fmla="*/ 71 w 216"/>
                  <a:gd name="T1" fmla="*/ 0 h 190"/>
                  <a:gd name="T2" fmla="*/ 78 w 216"/>
                  <a:gd name="T3" fmla="*/ 0 h 190"/>
                  <a:gd name="T4" fmla="*/ 86 w 216"/>
                  <a:gd name="T5" fmla="*/ 2 h 190"/>
                  <a:gd name="T6" fmla="*/ 95 w 216"/>
                  <a:gd name="T7" fmla="*/ 2 h 190"/>
                  <a:gd name="T8" fmla="*/ 102 w 216"/>
                  <a:gd name="T9" fmla="*/ 5 h 190"/>
                  <a:gd name="T10" fmla="*/ 107 w 216"/>
                  <a:gd name="T11" fmla="*/ 5 h 190"/>
                  <a:gd name="T12" fmla="*/ 114 w 216"/>
                  <a:gd name="T13" fmla="*/ 7 h 190"/>
                  <a:gd name="T14" fmla="*/ 124 w 216"/>
                  <a:gd name="T15" fmla="*/ 7 h 190"/>
                  <a:gd name="T16" fmla="*/ 131 w 216"/>
                  <a:gd name="T17" fmla="*/ 9 h 190"/>
                  <a:gd name="T18" fmla="*/ 143 w 216"/>
                  <a:gd name="T19" fmla="*/ 12 h 190"/>
                  <a:gd name="T20" fmla="*/ 154 w 216"/>
                  <a:gd name="T21" fmla="*/ 14 h 190"/>
                  <a:gd name="T22" fmla="*/ 164 w 216"/>
                  <a:gd name="T23" fmla="*/ 14 h 190"/>
                  <a:gd name="T24" fmla="*/ 176 w 216"/>
                  <a:gd name="T25" fmla="*/ 17 h 190"/>
                  <a:gd name="T26" fmla="*/ 183 w 216"/>
                  <a:gd name="T27" fmla="*/ 19 h 190"/>
                  <a:gd name="T28" fmla="*/ 192 w 216"/>
                  <a:gd name="T29" fmla="*/ 19 h 190"/>
                  <a:gd name="T30" fmla="*/ 200 w 216"/>
                  <a:gd name="T31" fmla="*/ 21 h 190"/>
                  <a:gd name="T32" fmla="*/ 207 w 216"/>
                  <a:gd name="T33" fmla="*/ 21 h 190"/>
                  <a:gd name="T34" fmla="*/ 214 w 216"/>
                  <a:gd name="T35" fmla="*/ 24 h 190"/>
                  <a:gd name="T36" fmla="*/ 216 w 216"/>
                  <a:gd name="T37" fmla="*/ 26 h 190"/>
                  <a:gd name="T38" fmla="*/ 178 w 216"/>
                  <a:gd name="T39" fmla="*/ 190 h 190"/>
                  <a:gd name="T40" fmla="*/ 176 w 216"/>
                  <a:gd name="T41" fmla="*/ 188 h 190"/>
                  <a:gd name="T42" fmla="*/ 173 w 216"/>
                  <a:gd name="T43" fmla="*/ 188 h 190"/>
                  <a:gd name="T44" fmla="*/ 164 w 216"/>
                  <a:gd name="T45" fmla="*/ 188 h 190"/>
                  <a:gd name="T46" fmla="*/ 157 w 216"/>
                  <a:gd name="T47" fmla="*/ 188 h 190"/>
                  <a:gd name="T48" fmla="*/ 145 w 216"/>
                  <a:gd name="T49" fmla="*/ 185 h 190"/>
                  <a:gd name="T50" fmla="*/ 133 w 216"/>
                  <a:gd name="T51" fmla="*/ 183 h 190"/>
                  <a:gd name="T52" fmla="*/ 119 w 216"/>
                  <a:gd name="T53" fmla="*/ 183 h 190"/>
                  <a:gd name="T54" fmla="*/ 107 w 216"/>
                  <a:gd name="T55" fmla="*/ 181 h 190"/>
                  <a:gd name="T56" fmla="*/ 100 w 216"/>
                  <a:gd name="T57" fmla="*/ 178 h 190"/>
                  <a:gd name="T58" fmla="*/ 93 w 216"/>
                  <a:gd name="T59" fmla="*/ 176 h 190"/>
                  <a:gd name="T60" fmla="*/ 83 w 216"/>
                  <a:gd name="T61" fmla="*/ 176 h 190"/>
                  <a:gd name="T62" fmla="*/ 76 w 216"/>
                  <a:gd name="T63" fmla="*/ 173 h 190"/>
                  <a:gd name="T64" fmla="*/ 69 w 216"/>
                  <a:gd name="T65" fmla="*/ 171 h 190"/>
                  <a:gd name="T66" fmla="*/ 62 w 216"/>
                  <a:gd name="T67" fmla="*/ 171 h 190"/>
                  <a:gd name="T68" fmla="*/ 55 w 216"/>
                  <a:gd name="T69" fmla="*/ 169 h 190"/>
                  <a:gd name="T70" fmla="*/ 50 w 216"/>
                  <a:gd name="T71" fmla="*/ 169 h 190"/>
                  <a:gd name="T72" fmla="*/ 36 w 216"/>
                  <a:gd name="T73" fmla="*/ 166 h 190"/>
                  <a:gd name="T74" fmla="*/ 26 w 216"/>
                  <a:gd name="T75" fmla="*/ 162 h 190"/>
                  <a:gd name="T76" fmla="*/ 17 w 216"/>
                  <a:gd name="T77" fmla="*/ 159 h 190"/>
                  <a:gd name="T78" fmla="*/ 10 w 216"/>
                  <a:gd name="T79" fmla="*/ 157 h 190"/>
                  <a:gd name="T80" fmla="*/ 2 w 216"/>
                  <a:gd name="T81" fmla="*/ 147 h 190"/>
                  <a:gd name="T82" fmla="*/ 0 w 216"/>
                  <a:gd name="T83" fmla="*/ 143 h 190"/>
                  <a:gd name="T84" fmla="*/ 0 w 216"/>
                  <a:gd name="T85" fmla="*/ 131 h 190"/>
                  <a:gd name="T86" fmla="*/ 2 w 216"/>
                  <a:gd name="T87" fmla="*/ 121 h 190"/>
                  <a:gd name="T88" fmla="*/ 5 w 216"/>
                  <a:gd name="T89" fmla="*/ 114 h 190"/>
                  <a:gd name="T90" fmla="*/ 7 w 216"/>
                  <a:gd name="T91" fmla="*/ 109 h 190"/>
                  <a:gd name="T92" fmla="*/ 10 w 216"/>
                  <a:gd name="T93" fmla="*/ 102 h 190"/>
                  <a:gd name="T94" fmla="*/ 14 w 216"/>
                  <a:gd name="T95" fmla="*/ 95 h 190"/>
                  <a:gd name="T96" fmla="*/ 17 w 216"/>
                  <a:gd name="T97" fmla="*/ 88 h 190"/>
                  <a:gd name="T98" fmla="*/ 19 w 216"/>
                  <a:gd name="T99" fmla="*/ 83 h 190"/>
                  <a:gd name="T100" fmla="*/ 24 w 216"/>
                  <a:gd name="T101" fmla="*/ 74 h 190"/>
                  <a:gd name="T102" fmla="*/ 26 w 216"/>
                  <a:gd name="T103" fmla="*/ 69 h 190"/>
                  <a:gd name="T104" fmla="*/ 31 w 216"/>
                  <a:gd name="T105" fmla="*/ 62 h 190"/>
                  <a:gd name="T106" fmla="*/ 33 w 216"/>
                  <a:gd name="T107" fmla="*/ 55 h 190"/>
                  <a:gd name="T108" fmla="*/ 38 w 216"/>
                  <a:gd name="T109" fmla="*/ 48 h 190"/>
                  <a:gd name="T110" fmla="*/ 43 w 216"/>
                  <a:gd name="T111" fmla="*/ 40 h 190"/>
                  <a:gd name="T112" fmla="*/ 50 w 216"/>
                  <a:gd name="T113" fmla="*/ 31 h 190"/>
                  <a:gd name="T114" fmla="*/ 57 w 216"/>
                  <a:gd name="T115" fmla="*/ 19 h 190"/>
                  <a:gd name="T116" fmla="*/ 62 w 216"/>
                  <a:gd name="T117" fmla="*/ 9 h 190"/>
                  <a:gd name="T118" fmla="*/ 67 w 216"/>
                  <a:gd name="T119" fmla="*/ 5 h 190"/>
                  <a:gd name="T120" fmla="*/ 69 w 216"/>
                  <a:gd name="T121" fmla="*/ 0 h 190"/>
                  <a:gd name="T122" fmla="*/ 71 w 216"/>
                  <a:gd name="T123" fmla="*/ 0 h 190"/>
                  <a:gd name="T124" fmla="*/ 71 w 216"/>
                  <a:gd name="T125" fmla="*/ 0 h 19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16"/>
                  <a:gd name="T190" fmla="*/ 0 h 190"/>
                  <a:gd name="T191" fmla="*/ 216 w 216"/>
                  <a:gd name="T192" fmla="*/ 190 h 19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16" h="190">
                    <a:moveTo>
                      <a:pt x="71" y="0"/>
                    </a:moveTo>
                    <a:lnTo>
                      <a:pt x="78" y="0"/>
                    </a:lnTo>
                    <a:lnTo>
                      <a:pt x="86" y="2"/>
                    </a:lnTo>
                    <a:lnTo>
                      <a:pt x="95" y="2"/>
                    </a:lnTo>
                    <a:lnTo>
                      <a:pt x="102" y="5"/>
                    </a:lnTo>
                    <a:lnTo>
                      <a:pt x="107" y="5"/>
                    </a:lnTo>
                    <a:lnTo>
                      <a:pt x="114" y="7"/>
                    </a:lnTo>
                    <a:lnTo>
                      <a:pt x="124" y="7"/>
                    </a:lnTo>
                    <a:lnTo>
                      <a:pt x="131" y="9"/>
                    </a:lnTo>
                    <a:lnTo>
                      <a:pt x="143" y="12"/>
                    </a:lnTo>
                    <a:lnTo>
                      <a:pt x="154" y="14"/>
                    </a:lnTo>
                    <a:lnTo>
                      <a:pt x="164" y="14"/>
                    </a:lnTo>
                    <a:lnTo>
                      <a:pt x="176" y="17"/>
                    </a:lnTo>
                    <a:lnTo>
                      <a:pt x="183" y="19"/>
                    </a:lnTo>
                    <a:lnTo>
                      <a:pt x="192" y="19"/>
                    </a:lnTo>
                    <a:lnTo>
                      <a:pt x="200" y="21"/>
                    </a:lnTo>
                    <a:lnTo>
                      <a:pt x="207" y="21"/>
                    </a:lnTo>
                    <a:lnTo>
                      <a:pt x="214" y="24"/>
                    </a:lnTo>
                    <a:lnTo>
                      <a:pt x="216" y="26"/>
                    </a:lnTo>
                    <a:lnTo>
                      <a:pt x="178" y="190"/>
                    </a:lnTo>
                    <a:lnTo>
                      <a:pt x="176" y="188"/>
                    </a:lnTo>
                    <a:lnTo>
                      <a:pt x="173" y="188"/>
                    </a:lnTo>
                    <a:lnTo>
                      <a:pt x="164" y="188"/>
                    </a:lnTo>
                    <a:lnTo>
                      <a:pt x="157" y="188"/>
                    </a:lnTo>
                    <a:lnTo>
                      <a:pt x="145" y="185"/>
                    </a:lnTo>
                    <a:lnTo>
                      <a:pt x="133" y="183"/>
                    </a:lnTo>
                    <a:lnTo>
                      <a:pt x="119" y="183"/>
                    </a:lnTo>
                    <a:lnTo>
                      <a:pt x="107" y="181"/>
                    </a:lnTo>
                    <a:lnTo>
                      <a:pt x="100" y="178"/>
                    </a:lnTo>
                    <a:lnTo>
                      <a:pt x="93" y="176"/>
                    </a:lnTo>
                    <a:lnTo>
                      <a:pt x="83" y="176"/>
                    </a:lnTo>
                    <a:lnTo>
                      <a:pt x="76" y="173"/>
                    </a:lnTo>
                    <a:lnTo>
                      <a:pt x="69" y="171"/>
                    </a:lnTo>
                    <a:lnTo>
                      <a:pt x="62" y="171"/>
                    </a:lnTo>
                    <a:lnTo>
                      <a:pt x="55" y="169"/>
                    </a:lnTo>
                    <a:lnTo>
                      <a:pt x="50" y="169"/>
                    </a:lnTo>
                    <a:lnTo>
                      <a:pt x="36" y="166"/>
                    </a:lnTo>
                    <a:lnTo>
                      <a:pt x="26" y="162"/>
                    </a:lnTo>
                    <a:lnTo>
                      <a:pt x="17" y="159"/>
                    </a:lnTo>
                    <a:lnTo>
                      <a:pt x="10" y="157"/>
                    </a:lnTo>
                    <a:lnTo>
                      <a:pt x="2" y="147"/>
                    </a:lnTo>
                    <a:lnTo>
                      <a:pt x="0" y="143"/>
                    </a:lnTo>
                    <a:lnTo>
                      <a:pt x="0" y="131"/>
                    </a:lnTo>
                    <a:lnTo>
                      <a:pt x="2" y="121"/>
                    </a:lnTo>
                    <a:lnTo>
                      <a:pt x="5" y="114"/>
                    </a:lnTo>
                    <a:lnTo>
                      <a:pt x="7" y="109"/>
                    </a:lnTo>
                    <a:lnTo>
                      <a:pt x="10" y="102"/>
                    </a:lnTo>
                    <a:lnTo>
                      <a:pt x="14" y="95"/>
                    </a:lnTo>
                    <a:lnTo>
                      <a:pt x="17" y="88"/>
                    </a:lnTo>
                    <a:lnTo>
                      <a:pt x="19" y="83"/>
                    </a:lnTo>
                    <a:lnTo>
                      <a:pt x="24" y="74"/>
                    </a:lnTo>
                    <a:lnTo>
                      <a:pt x="26" y="69"/>
                    </a:lnTo>
                    <a:lnTo>
                      <a:pt x="31" y="62"/>
                    </a:lnTo>
                    <a:lnTo>
                      <a:pt x="33" y="55"/>
                    </a:lnTo>
                    <a:lnTo>
                      <a:pt x="38" y="48"/>
                    </a:lnTo>
                    <a:lnTo>
                      <a:pt x="43" y="40"/>
                    </a:lnTo>
                    <a:lnTo>
                      <a:pt x="50" y="31"/>
                    </a:lnTo>
                    <a:lnTo>
                      <a:pt x="57" y="19"/>
                    </a:lnTo>
                    <a:lnTo>
                      <a:pt x="62" y="9"/>
                    </a:lnTo>
                    <a:lnTo>
                      <a:pt x="67" y="5"/>
                    </a:lnTo>
                    <a:lnTo>
                      <a:pt x="69" y="0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44" name="Group 929"/>
          <p:cNvGrpSpPr>
            <a:grpSpLocks noChangeAspect="1"/>
          </p:cNvGrpSpPr>
          <p:nvPr/>
        </p:nvGrpSpPr>
        <p:grpSpPr bwMode="auto">
          <a:xfrm>
            <a:off x="3198813" y="1750533"/>
            <a:ext cx="527050" cy="822325"/>
            <a:chOff x="6150" y="453"/>
            <a:chExt cx="3701" cy="5645"/>
          </a:xfrm>
        </p:grpSpPr>
        <p:grpSp>
          <p:nvGrpSpPr>
            <p:cNvPr id="45" name="Group 930"/>
            <p:cNvGrpSpPr>
              <a:grpSpLocks noChangeAspect="1"/>
            </p:cNvGrpSpPr>
            <p:nvPr/>
          </p:nvGrpSpPr>
          <p:grpSpPr bwMode="auto">
            <a:xfrm>
              <a:off x="6330" y="573"/>
              <a:ext cx="3410" cy="2684"/>
              <a:chOff x="7907" y="3468"/>
              <a:chExt cx="3410" cy="2684"/>
            </a:xfrm>
          </p:grpSpPr>
          <p:sp>
            <p:nvSpPr>
              <p:cNvPr id="81" name="Freeform 931"/>
              <p:cNvSpPr>
                <a:spLocks noChangeAspect="1"/>
              </p:cNvSpPr>
              <p:nvPr/>
            </p:nvSpPr>
            <p:spPr bwMode="auto">
              <a:xfrm>
                <a:off x="7907" y="3468"/>
                <a:ext cx="3410" cy="2684"/>
              </a:xfrm>
              <a:custGeom>
                <a:avLst/>
                <a:gdLst>
                  <a:gd name="T0" fmla="*/ 1422 w 3410"/>
                  <a:gd name="T1" fmla="*/ 420 h 2684"/>
                  <a:gd name="T2" fmla="*/ 1178 w 3410"/>
                  <a:gd name="T3" fmla="*/ 124 h 2684"/>
                  <a:gd name="T4" fmla="*/ 945 w 3410"/>
                  <a:gd name="T5" fmla="*/ 76 h 2684"/>
                  <a:gd name="T6" fmla="*/ 857 w 3410"/>
                  <a:gd name="T7" fmla="*/ 302 h 2684"/>
                  <a:gd name="T8" fmla="*/ 916 w 3410"/>
                  <a:gd name="T9" fmla="*/ 637 h 2684"/>
                  <a:gd name="T10" fmla="*/ 1052 w 3410"/>
                  <a:gd name="T11" fmla="*/ 917 h 2684"/>
                  <a:gd name="T12" fmla="*/ 1104 w 3410"/>
                  <a:gd name="T13" fmla="*/ 1024 h 2684"/>
                  <a:gd name="T14" fmla="*/ 826 w 3410"/>
                  <a:gd name="T15" fmla="*/ 819 h 2684"/>
                  <a:gd name="T16" fmla="*/ 465 w 3410"/>
                  <a:gd name="T17" fmla="*/ 620 h 2684"/>
                  <a:gd name="T18" fmla="*/ 164 w 3410"/>
                  <a:gd name="T19" fmla="*/ 599 h 2684"/>
                  <a:gd name="T20" fmla="*/ 64 w 3410"/>
                  <a:gd name="T21" fmla="*/ 760 h 2684"/>
                  <a:gd name="T22" fmla="*/ 309 w 3410"/>
                  <a:gd name="T23" fmla="*/ 1031 h 2684"/>
                  <a:gd name="T24" fmla="*/ 684 w 3410"/>
                  <a:gd name="T25" fmla="*/ 1245 h 2684"/>
                  <a:gd name="T26" fmla="*/ 698 w 3410"/>
                  <a:gd name="T27" fmla="*/ 1295 h 2684"/>
                  <a:gd name="T28" fmla="*/ 323 w 3410"/>
                  <a:gd name="T29" fmla="*/ 1328 h 2684"/>
                  <a:gd name="T30" fmla="*/ 45 w 3410"/>
                  <a:gd name="T31" fmla="*/ 1489 h 2684"/>
                  <a:gd name="T32" fmla="*/ 59 w 3410"/>
                  <a:gd name="T33" fmla="*/ 1732 h 2684"/>
                  <a:gd name="T34" fmla="*/ 337 w 3410"/>
                  <a:gd name="T35" fmla="*/ 1774 h 2684"/>
                  <a:gd name="T36" fmla="*/ 688 w 3410"/>
                  <a:gd name="T37" fmla="*/ 1710 h 2684"/>
                  <a:gd name="T38" fmla="*/ 855 w 3410"/>
                  <a:gd name="T39" fmla="*/ 1670 h 2684"/>
                  <a:gd name="T40" fmla="*/ 589 w 3410"/>
                  <a:gd name="T41" fmla="*/ 1855 h 2684"/>
                  <a:gd name="T42" fmla="*/ 392 w 3410"/>
                  <a:gd name="T43" fmla="*/ 2152 h 2684"/>
                  <a:gd name="T44" fmla="*/ 520 w 3410"/>
                  <a:gd name="T45" fmla="*/ 2378 h 2684"/>
                  <a:gd name="T46" fmla="*/ 776 w 3410"/>
                  <a:gd name="T47" fmla="*/ 2283 h 2684"/>
                  <a:gd name="T48" fmla="*/ 1061 w 3410"/>
                  <a:gd name="T49" fmla="*/ 2045 h 2684"/>
                  <a:gd name="T50" fmla="*/ 1237 w 3410"/>
                  <a:gd name="T51" fmla="*/ 1846 h 2684"/>
                  <a:gd name="T52" fmla="*/ 1156 w 3410"/>
                  <a:gd name="T53" fmla="*/ 2086 h 2684"/>
                  <a:gd name="T54" fmla="*/ 1106 w 3410"/>
                  <a:gd name="T55" fmla="*/ 2468 h 2684"/>
                  <a:gd name="T56" fmla="*/ 1261 w 3410"/>
                  <a:gd name="T57" fmla="*/ 2682 h 2684"/>
                  <a:gd name="T58" fmla="*/ 1479 w 3410"/>
                  <a:gd name="T59" fmla="*/ 2580 h 2684"/>
                  <a:gd name="T60" fmla="*/ 1605 w 3410"/>
                  <a:gd name="T61" fmla="*/ 2333 h 2684"/>
                  <a:gd name="T62" fmla="*/ 1688 w 3410"/>
                  <a:gd name="T63" fmla="*/ 2048 h 2684"/>
                  <a:gd name="T64" fmla="*/ 1736 w 3410"/>
                  <a:gd name="T65" fmla="*/ 2166 h 2684"/>
                  <a:gd name="T66" fmla="*/ 1909 w 3410"/>
                  <a:gd name="T67" fmla="*/ 2556 h 2684"/>
                  <a:gd name="T68" fmla="*/ 2215 w 3410"/>
                  <a:gd name="T69" fmla="*/ 2587 h 2684"/>
                  <a:gd name="T70" fmla="*/ 2232 w 3410"/>
                  <a:gd name="T71" fmla="*/ 2223 h 2684"/>
                  <a:gd name="T72" fmla="*/ 2206 w 3410"/>
                  <a:gd name="T73" fmla="*/ 2029 h 2684"/>
                  <a:gd name="T74" fmla="*/ 2531 w 3410"/>
                  <a:gd name="T75" fmla="*/ 2202 h 2684"/>
                  <a:gd name="T76" fmla="*/ 2856 w 3410"/>
                  <a:gd name="T77" fmla="*/ 2276 h 2684"/>
                  <a:gd name="T78" fmla="*/ 2968 w 3410"/>
                  <a:gd name="T79" fmla="*/ 2069 h 2684"/>
                  <a:gd name="T80" fmla="*/ 2804 w 3410"/>
                  <a:gd name="T81" fmla="*/ 1843 h 2684"/>
                  <a:gd name="T82" fmla="*/ 2531 w 3410"/>
                  <a:gd name="T83" fmla="*/ 1634 h 2684"/>
                  <a:gd name="T84" fmla="*/ 2514 w 3410"/>
                  <a:gd name="T85" fmla="*/ 1577 h 2684"/>
                  <a:gd name="T86" fmla="*/ 2944 w 3410"/>
                  <a:gd name="T87" fmla="*/ 1601 h 2684"/>
                  <a:gd name="T88" fmla="*/ 3298 w 3410"/>
                  <a:gd name="T89" fmla="*/ 1530 h 2684"/>
                  <a:gd name="T90" fmla="*/ 3383 w 3410"/>
                  <a:gd name="T91" fmla="*/ 1316 h 2684"/>
                  <a:gd name="T92" fmla="*/ 3096 w 3410"/>
                  <a:gd name="T93" fmla="*/ 1207 h 2684"/>
                  <a:gd name="T94" fmla="*/ 2616 w 3410"/>
                  <a:gd name="T95" fmla="*/ 1207 h 2684"/>
                  <a:gd name="T96" fmla="*/ 2438 w 3410"/>
                  <a:gd name="T97" fmla="*/ 1209 h 2684"/>
                  <a:gd name="T98" fmla="*/ 2823 w 3410"/>
                  <a:gd name="T99" fmla="*/ 1000 h 2684"/>
                  <a:gd name="T100" fmla="*/ 3117 w 3410"/>
                  <a:gd name="T101" fmla="*/ 696 h 2684"/>
                  <a:gd name="T102" fmla="*/ 2963 w 3410"/>
                  <a:gd name="T103" fmla="*/ 527 h 2684"/>
                  <a:gd name="T104" fmla="*/ 2664 w 3410"/>
                  <a:gd name="T105" fmla="*/ 556 h 2684"/>
                  <a:gd name="T106" fmla="*/ 2374 w 3410"/>
                  <a:gd name="T107" fmla="*/ 686 h 2684"/>
                  <a:gd name="T108" fmla="*/ 2089 w 3410"/>
                  <a:gd name="T109" fmla="*/ 865 h 2684"/>
                  <a:gd name="T110" fmla="*/ 2030 w 3410"/>
                  <a:gd name="T111" fmla="*/ 872 h 2684"/>
                  <a:gd name="T112" fmla="*/ 2182 w 3410"/>
                  <a:gd name="T113" fmla="*/ 537 h 2684"/>
                  <a:gd name="T114" fmla="*/ 2177 w 3410"/>
                  <a:gd name="T115" fmla="*/ 152 h 2684"/>
                  <a:gd name="T116" fmla="*/ 2009 w 3410"/>
                  <a:gd name="T117" fmla="*/ 0 h 2684"/>
                  <a:gd name="T118" fmla="*/ 1790 w 3410"/>
                  <a:gd name="T119" fmla="*/ 124 h 2684"/>
                  <a:gd name="T120" fmla="*/ 1650 w 3410"/>
                  <a:gd name="T121" fmla="*/ 420 h 2684"/>
                  <a:gd name="T122" fmla="*/ 1567 w 3410"/>
                  <a:gd name="T123" fmla="*/ 803 h 268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410"/>
                  <a:gd name="T187" fmla="*/ 0 h 2684"/>
                  <a:gd name="T188" fmla="*/ 3410 w 3410"/>
                  <a:gd name="T189" fmla="*/ 2684 h 268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410" h="2684">
                    <a:moveTo>
                      <a:pt x="1553" y="962"/>
                    </a:moveTo>
                    <a:lnTo>
                      <a:pt x="1550" y="936"/>
                    </a:lnTo>
                    <a:lnTo>
                      <a:pt x="1548" y="910"/>
                    </a:lnTo>
                    <a:lnTo>
                      <a:pt x="1546" y="884"/>
                    </a:lnTo>
                    <a:lnTo>
                      <a:pt x="1543" y="860"/>
                    </a:lnTo>
                    <a:lnTo>
                      <a:pt x="1539" y="836"/>
                    </a:lnTo>
                    <a:lnTo>
                      <a:pt x="1534" y="812"/>
                    </a:lnTo>
                    <a:lnTo>
                      <a:pt x="1531" y="789"/>
                    </a:lnTo>
                    <a:lnTo>
                      <a:pt x="1529" y="767"/>
                    </a:lnTo>
                    <a:lnTo>
                      <a:pt x="1524" y="743"/>
                    </a:lnTo>
                    <a:lnTo>
                      <a:pt x="1520" y="722"/>
                    </a:lnTo>
                    <a:lnTo>
                      <a:pt x="1515" y="701"/>
                    </a:lnTo>
                    <a:lnTo>
                      <a:pt x="1510" y="679"/>
                    </a:lnTo>
                    <a:lnTo>
                      <a:pt x="1505" y="656"/>
                    </a:lnTo>
                    <a:lnTo>
                      <a:pt x="1501" y="637"/>
                    </a:lnTo>
                    <a:lnTo>
                      <a:pt x="1496" y="618"/>
                    </a:lnTo>
                    <a:lnTo>
                      <a:pt x="1491" y="599"/>
                    </a:lnTo>
                    <a:lnTo>
                      <a:pt x="1482" y="577"/>
                    </a:lnTo>
                    <a:lnTo>
                      <a:pt x="1477" y="561"/>
                    </a:lnTo>
                    <a:lnTo>
                      <a:pt x="1470" y="542"/>
                    </a:lnTo>
                    <a:lnTo>
                      <a:pt x="1465" y="523"/>
                    </a:lnTo>
                    <a:lnTo>
                      <a:pt x="1455" y="504"/>
                    </a:lnTo>
                    <a:lnTo>
                      <a:pt x="1451" y="487"/>
                    </a:lnTo>
                    <a:lnTo>
                      <a:pt x="1444" y="470"/>
                    </a:lnTo>
                    <a:lnTo>
                      <a:pt x="1439" y="454"/>
                    </a:lnTo>
                    <a:lnTo>
                      <a:pt x="1429" y="437"/>
                    </a:lnTo>
                    <a:lnTo>
                      <a:pt x="1422" y="420"/>
                    </a:lnTo>
                    <a:lnTo>
                      <a:pt x="1415" y="406"/>
                    </a:lnTo>
                    <a:lnTo>
                      <a:pt x="1406" y="392"/>
                    </a:lnTo>
                    <a:lnTo>
                      <a:pt x="1398" y="375"/>
                    </a:lnTo>
                    <a:lnTo>
                      <a:pt x="1391" y="361"/>
                    </a:lnTo>
                    <a:lnTo>
                      <a:pt x="1384" y="347"/>
                    </a:lnTo>
                    <a:lnTo>
                      <a:pt x="1375" y="335"/>
                    </a:lnTo>
                    <a:lnTo>
                      <a:pt x="1365" y="321"/>
                    </a:lnTo>
                    <a:lnTo>
                      <a:pt x="1358" y="309"/>
                    </a:lnTo>
                    <a:lnTo>
                      <a:pt x="1349" y="295"/>
                    </a:lnTo>
                    <a:lnTo>
                      <a:pt x="1339" y="283"/>
                    </a:lnTo>
                    <a:lnTo>
                      <a:pt x="1330" y="271"/>
                    </a:lnTo>
                    <a:lnTo>
                      <a:pt x="1320" y="259"/>
                    </a:lnTo>
                    <a:lnTo>
                      <a:pt x="1313" y="247"/>
                    </a:lnTo>
                    <a:lnTo>
                      <a:pt x="1303" y="238"/>
                    </a:lnTo>
                    <a:lnTo>
                      <a:pt x="1294" y="226"/>
                    </a:lnTo>
                    <a:lnTo>
                      <a:pt x="1284" y="214"/>
                    </a:lnTo>
                    <a:lnTo>
                      <a:pt x="1275" y="204"/>
                    </a:lnTo>
                    <a:lnTo>
                      <a:pt x="1265" y="195"/>
                    </a:lnTo>
                    <a:lnTo>
                      <a:pt x="1256" y="185"/>
                    </a:lnTo>
                    <a:lnTo>
                      <a:pt x="1246" y="178"/>
                    </a:lnTo>
                    <a:lnTo>
                      <a:pt x="1237" y="169"/>
                    </a:lnTo>
                    <a:lnTo>
                      <a:pt x="1227" y="162"/>
                    </a:lnTo>
                    <a:lnTo>
                      <a:pt x="1216" y="152"/>
                    </a:lnTo>
                    <a:lnTo>
                      <a:pt x="1206" y="143"/>
                    </a:lnTo>
                    <a:lnTo>
                      <a:pt x="1197" y="135"/>
                    </a:lnTo>
                    <a:lnTo>
                      <a:pt x="1187" y="131"/>
                    </a:lnTo>
                    <a:lnTo>
                      <a:pt x="1178" y="124"/>
                    </a:lnTo>
                    <a:lnTo>
                      <a:pt x="1166" y="116"/>
                    </a:lnTo>
                    <a:lnTo>
                      <a:pt x="1156" y="109"/>
                    </a:lnTo>
                    <a:lnTo>
                      <a:pt x="1149" y="105"/>
                    </a:lnTo>
                    <a:lnTo>
                      <a:pt x="1137" y="100"/>
                    </a:lnTo>
                    <a:lnTo>
                      <a:pt x="1128" y="93"/>
                    </a:lnTo>
                    <a:lnTo>
                      <a:pt x="1118" y="88"/>
                    </a:lnTo>
                    <a:lnTo>
                      <a:pt x="1109" y="83"/>
                    </a:lnTo>
                    <a:lnTo>
                      <a:pt x="1099" y="78"/>
                    </a:lnTo>
                    <a:lnTo>
                      <a:pt x="1090" y="76"/>
                    </a:lnTo>
                    <a:lnTo>
                      <a:pt x="1080" y="71"/>
                    </a:lnTo>
                    <a:lnTo>
                      <a:pt x="1071" y="69"/>
                    </a:lnTo>
                    <a:lnTo>
                      <a:pt x="1059" y="64"/>
                    </a:lnTo>
                    <a:lnTo>
                      <a:pt x="1052" y="62"/>
                    </a:lnTo>
                    <a:lnTo>
                      <a:pt x="1042" y="59"/>
                    </a:lnTo>
                    <a:lnTo>
                      <a:pt x="1035" y="57"/>
                    </a:lnTo>
                    <a:lnTo>
                      <a:pt x="1023" y="57"/>
                    </a:lnTo>
                    <a:lnTo>
                      <a:pt x="1016" y="55"/>
                    </a:lnTo>
                    <a:lnTo>
                      <a:pt x="1009" y="55"/>
                    </a:lnTo>
                    <a:lnTo>
                      <a:pt x="1000" y="57"/>
                    </a:lnTo>
                    <a:lnTo>
                      <a:pt x="992" y="57"/>
                    </a:lnTo>
                    <a:lnTo>
                      <a:pt x="985" y="57"/>
                    </a:lnTo>
                    <a:lnTo>
                      <a:pt x="976" y="59"/>
                    </a:lnTo>
                    <a:lnTo>
                      <a:pt x="971" y="62"/>
                    </a:lnTo>
                    <a:lnTo>
                      <a:pt x="964" y="64"/>
                    </a:lnTo>
                    <a:lnTo>
                      <a:pt x="957" y="67"/>
                    </a:lnTo>
                    <a:lnTo>
                      <a:pt x="950" y="69"/>
                    </a:lnTo>
                    <a:lnTo>
                      <a:pt x="945" y="76"/>
                    </a:lnTo>
                    <a:lnTo>
                      <a:pt x="938" y="78"/>
                    </a:lnTo>
                    <a:lnTo>
                      <a:pt x="933" y="83"/>
                    </a:lnTo>
                    <a:lnTo>
                      <a:pt x="926" y="88"/>
                    </a:lnTo>
                    <a:lnTo>
                      <a:pt x="921" y="93"/>
                    </a:lnTo>
                    <a:lnTo>
                      <a:pt x="914" y="100"/>
                    </a:lnTo>
                    <a:lnTo>
                      <a:pt x="909" y="105"/>
                    </a:lnTo>
                    <a:lnTo>
                      <a:pt x="907" y="112"/>
                    </a:lnTo>
                    <a:lnTo>
                      <a:pt x="902" y="121"/>
                    </a:lnTo>
                    <a:lnTo>
                      <a:pt x="897" y="126"/>
                    </a:lnTo>
                    <a:lnTo>
                      <a:pt x="893" y="133"/>
                    </a:lnTo>
                    <a:lnTo>
                      <a:pt x="890" y="140"/>
                    </a:lnTo>
                    <a:lnTo>
                      <a:pt x="886" y="150"/>
                    </a:lnTo>
                    <a:lnTo>
                      <a:pt x="883" y="157"/>
                    </a:lnTo>
                    <a:lnTo>
                      <a:pt x="878" y="166"/>
                    </a:lnTo>
                    <a:lnTo>
                      <a:pt x="876" y="176"/>
                    </a:lnTo>
                    <a:lnTo>
                      <a:pt x="876" y="188"/>
                    </a:lnTo>
                    <a:lnTo>
                      <a:pt x="871" y="195"/>
                    </a:lnTo>
                    <a:lnTo>
                      <a:pt x="869" y="207"/>
                    </a:lnTo>
                    <a:lnTo>
                      <a:pt x="867" y="214"/>
                    </a:lnTo>
                    <a:lnTo>
                      <a:pt x="864" y="226"/>
                    </a:lnTo>
                    <a:lnTo>
                      <a:pt x="862" y="235"/>
                    </a:lnTo>
                    <a:lnTo>
                      <a:pt x="862" y="245"/>
                    </a:lnTo>
                    <a:lnTo>
                      <a:pt x="859" y="257"/>
                    </a:lnTo>
                    <a:lnTo>
                      <a:pt x="859" y="268"/>
                    </a:lnTo>
                    <a:lnTo>
                      <a:pt x="859" y="280"/>
                    </a:lnTo>
                    <a:lnTo>
                      <a:pt x="857" y="290"/>
                    </a:lnTo>
                    <a:lnTo>
                      <a:pt x="857" y="302"/>
                    </a:lnTo>
                    <a:lnTo>
                      <a:pt x="857" y="314"/>
                    </a:lnTo>
                    <a:lnTo>
                      <a:pt x="857" y="323"/>
                    </a:lnTo>
                    <a:lnTo>
                      <a:pt x="857" y="337"/>
                    </a:lnTo>
                    <a:lnTo>
                      <a:pt x="857" y="349"/>
                    </a:lnTo>
                    <a:lnTo>
                      <a:pt x="859" y="363"/>
                    </a:lnTo>
                    <a:lnTo>
                      <a:pt x="859" y="373"/>
                    </a:lnTo>
                    <a:lnTo>
                      <a:pt x="859" y="387"/>
                    </a:lnTo>
                    <a:lnTo>
                      <a:pt x="859" y="399"/>
                    </a:lnTo>
                    <a:lnTo>
                      <a:pt x="862" y="411"/>
                    </a:lnTo>
                    <a:lnTo>
                      <a:pt x="862" y="423"/>
                    </a:lnTo>
                    <a:lnTo>
                      <a:pt x="864" y="437"/>
                    </a:lnTo>
                    <a:lnTo>
                      <a:pt x="867" y="449"/>
                    </a:lnTo>
                    <a:lnTo>
                      <a:pt x="869" y="463"/>
                    </a:lnTo>
                    <a:lnTo>
                      <a:pt x="871" y="473"/>
                    </a:lnTo>
                    <a:lnTo>
                      <a:pt x="874" y="487"/>
                    </a:lnTo>
                    <a:lnTo>
                      <a:pt x="876" y="499"/>
                    </a:lnTo>
                    <a:lnTo>
                      <a:pt x="881" y="513"/>
                    </a:lnTo>
                    <a:lnTo>
                      <a:pt x="883" y="525"/>
                    </a:lnTo>
                    <a:lnTo>
                      <a:pt x="888" y="539"/>
                    </a:lnTo>
                    <a:lnTo>
                      <a:pt x="890" y="551"/>
                    </a:lnTo>
                    <a:lnTo>
                      <a:pt x="895" y="565"/>
                    </a:lnTo>
                    <a:lnTo>
                      <a:pt x="897" y="575"/>
                    </a:lnTo>
                    <a:lnTo>
                      <a:pt x="902" y="589"/>
                    </a:lnTo>
                    <a:lnTo>
                      <a:pt x="905" y="601"/>
                    </a:lnTo>
                    <a:lnTo>
                      <a:pt x="909" y="613"/>
                    </a:lnTo>
                    <a:lnTo>
                      <a:pt x="912" y="625"/>
                    </a:lnTo>
                    <a:lnTo>
                      <a:pt x="916" y="637"/>
                    </a:lnTo>
                    <a:lnTo>
                      <a:pt x="921" y="648"/>
                    </a:lnTo>
                    <a:lnTo>
                      <a:pt x="926" y="660"/>
                    </a:lnTo>
                    <a:lnTo>
                      <a:pt x="931" y="672"/>
                    </a:lnTo>
                    <a:lnTo>
                      <a:pt x="935" y="684"/>
                    </a:lnTo>
                    <a:lnTo>
                      <a:pt x="940" y="696"/>
                    </a:lnTo>
                    <a:lnTo>
                      <a:pt x="945" y="708"/>
                    </a:lnTo>
                    <a:lnTo>
                      <a:pt x="950" y="720"/>
                    </a:lnTo>
                    <a:lnTo>
                      <a:pt x="954" y="729"/>
                    </a:lnTo>
                    <a:lnTo>
                      <a:pt x="959" y="741"/>
                    </a:lnTo>
                    <a:lnTo>
                      <a:pt x="966" y="753"/>
                    </a:lnTo>
                    <a:lnTo>
                      <a:pt x="969" y="762"/>
                    </a:lnTo>
                    <a:lnTo>
                      <a:pt x="976" y="774"/>
                    </a:lnTo>
                    <a:lnTo>
                      <a:pt x="978" y="784"/>
                    </a:lnTo>
                    <a:lnTo>
                      <a:pt x="985" y="796"/>
                    </a:lnTo>
                    <a:lnTo>
                      <a:pt x="990" y="805"/>
                    </a:lnTo>
                    <a:lnTo>
                      <a:pt x="995" y="815"/>
                    </a:lnTo>
                    <a:lnTo>
                      <a:pt x="1000" y="824"/>
                    </a:lnTo>
                    <a:lnTo>
                      <a:pt x="1007" y="836"/>
                    </a:lnTo>
                    <a:lnTo>
                      <a:pt x="1011" y="846"/>
                    </a:lnTo>
                    <a:lnTo>
                      <a:pt x="1016" y="855"/>
                    </a:lnTo>
                    <a:lnTo>
                      <a:pt x="1021" y="862"/>
                    </a:lnTo>
                    <a:lnTo>
                      <a:pt x="1026" y="874"/>
                    </a:lnTo>
                    <a:lnTo>
                      <a:pt x="1030" y="881"/>
                    </a:lnTo>
                    <a:lnTo>
                      <a:pt x="1038" y="891"/>
                    </a:lnTo>
                    <a:lnTo>
                      <a:pt x="1042" y="900"/>
                    </a:lnTo>
                    <a:lnTo>
                      <a:pt x="1047" y="910"/>
                    </a:lnTo>
                    <a:lnTo>
                      <a:pt x="1052" y="917"/>
                    </a:lnTo>
                    <a:lnTo>
                      <a:pt x="1057" y="924"/>
                    </a:lnTo>
                    <a:lnTo>
                      <a:pt x="1059" y="931"/>
                    </a:lnTo>
                    <a:lnTo>
                      <a:pt x="1066" y="941"/>
                    </a:lnTo>
                    <a:lnTo>
                      <a:pt x="1068" y="948"/>
                    </a:lnTo>
                    <a:lnTo>
                      <a:pt x="1073" y="955"/>
                    </a:lnTo>
                    <a:lnTo>
                      <a:pt x="1078" y="962"/>
                    </a:lnTo>
                    <a:lnTo>
                      <a:pt x="1083" y="969"/>
                    </a:lnTo>
                    <a:lnTo>
                      <a:pt x="1087" y="974"/>
                    </a:lnTo>
                    <a:lnTo>
                      <a:pt x="1092" y="981"/>
                    </a:lnTo>
                    <a:lnTo>
                      <a:pt x="1095" y="986"/>
                    </a:lnTo>
                    <a:lnTo>
                      <a:pt x="1099" y="993"/>
                    </a:lnTo>
                    <a:lnTo>
                      <a:pt x="1106" y="1005"/>
                    </a:lnTo>
                    <a:lnTo>
                      <a:pt x="1116" y="1014"/>
                    </a:lnTo>
                    <a:lnTo>
                      <a:pt x="1121" y="1021"/>
                    </a:lnTo>
                    <a:lnTo>
                      <a:pt x="1125" y="1031"/>
                    </a:lnTo>
                    <a:lnTo>
                      <a:pt x="1130" y="1038"/>
                    </a:lnTo>
                    <a:lnTo>
                      <a:pt x="1135" y="1043"/>
                    </a:lnTo>
                    <a:lnTo>
                      <a:pt x="1140" y="1052"/>
                    </a:lnTo>
                    <a:lnTo>
                      <a:pt x="1144" y="1055"/>
                    </a:lnTo>
                    <a:lnTo>
                      <a:pt x="1140" y="1055"/>
                    </a:lnTo>
                    <a:lnTo>
                      <a:pt x="1137" y="1052"/>
                    </a:lnTo>
                    <a:lnTo>
                      <a:pt x="1132" y="1045"/>
                    </a:lnTo>
                    <a:lnTo>
                      <a:pt x="1125" y="1040"/>
                    </a:lnTo>
                    <a:lnTo>
                      <a:pt x="1121" y="1036"/>
                    </a:lnTo>
                    <a:lnTo>
                      <a:pt x="1116" y="1031"/>
                    </a:lnTo>
                    <a:lnTo>
                      <a:pt x="1109" y="1029"/>
                    </a:lnTo>
                    <a:lnTo>
                      <a:pt x="1104" y="1024"/>
                    </a:lnTo>
                    <a:lnTo>
                      <a:pt x="1099" y="1019"/>
                    </a:lnTo>
                    <a:lnTo>
                      <a:pt x="1092" y="1014"/>
                    </a:lnTo>
                    <a:lnTo>
                      <a:pt x="1085" y="1010"/>
                    </a:lnTo>
                    <a:lnTo>
                      <a:pt x="1078" y="1005"/>
                    </a:lnTo>
                    <a:lnTo>
                      <a:pt x="1071" y="998"/>
                    </a:lnTo>
                    <a:lnTo>
                      <a:pt x="1061" y="991"/>
                    </a:lnTo>
                    <a:lnTo>
                      <a:pt x="1052" y="983"/>
                    </a:lnTo>
                    <a:lnTo>
                      <a:pt x="1045" y="979"/>
                    </a:lnTo>
                    <a:lnTo>
                      <a:pt x="1035" y="969"/>
                    </a:lnTo>
                    <a:lnTo>
                      <a:pt x="1026" y="962"/>
                    </a:lnTo>
                    <a:lnTo>
                      <a:pt x="1016" y="955"/>
                    </a:lnTo>
                    <a:lnTo>
                      <a:pt x="1007" y="950"/>
                    </a:lnTo>
                    <a:lnTo>
                      <a:pt x="995" y="941"/>
                    </a:lnTo>
                    <a:lnTo>
                      <a:pt x="985" y="931"/>
                    </a:lnTo>
                    <a:lnTo>
                      <a:pt x="973" y="924"/>
                    </a:lnTo>
                    <a:lnTo>
                      <a:pt x="964" y="915"/>
                    </a:lnTo>
                    <a:lnTo>
                      <a:pt x="950" y="907"/>
                    </a:lnTo>
                    <a:lnTo>
                      <a:pt x="940" y="900"/>
                    </a:lnTo>
                    <a:lnTo>
                      <a:pt x="928" y="891"/>
                    </a:lnTo>
                    <a:lnTo>
                      <a:pt x="916" y="884"/>
                    </a:lnTo>
                    <a:lnTo>
                      <a:pt x="905" y="874"/>
                    </a:lnTo>
                    <a:lnTo>
                      <a:pt x="890" y="865"/>
                    </a:lnTo>
                    <a:lnTo>
                      <a:pt x="878" y="855"/>
                    </a:lnTo>
                    <a:lnTo>
                      <a:pt x="864" y="848"/>
                    </a:lnTo>
                    <a:lnTo>
                      <a:pt x="852" y="836"/>
                    </a:lnTo>
                    <a:lnTo>
                      <a:pt x="838" y="829"/>
                    </a:lnTo>
                    <a:lnTo>
                      <a:pt x="826" y="819"/>
                    </a:lnTo>
                    <a:lnTo>
                      <a:pt x="812" y="812"/>
                    </a:lnTo>
                    <a:lnTo>
                      <a:pt x="800" y="803"/>
                    </a:lnTo>
                    <a:lnTo>
                      <a:pt x="786" y="793"/>
                    </a:lnTo>
                    <a:lnTo>
                      <a:pt x="772" y="784"/>
                    </a:lnTo>
                    <a:lnTo>
                      <a:pt x="757" y="777"/>
                    </a:lnTo>
                    <a:lnTo>
                      <a:pt x="745" y="767"/>
                    </a:lnTo>
                    <a:lnTo>
                      <a:pt x="731" y="758"/>
                    </a:lnTo>
                    <a:lnTo>
                      <a:pt x="717" y="751"/>
                    </a:lnTo>
                    <a:lnTo>
                      <a:pt x="705" y="743"/>
                    </a:lnTo>
                    <a:lnTo>
                      <a:pt x="691" y="734"/>
                    </a:lnTo>
                    <a:lnTo>
                      <a:pt x="677" y="724"/>
                    </a:lnTo>
                    <a:lnTo>
                      <a:pt x="662" y="717"/>
                    </a:lnTo>
                    <a:lnTo>
                      <a:pt x="648" y="708"/>
                    </a:lnTo>
                    <a:lnTo>
                      <a:pt x="634" y="701"/>
                    </a:lnTo>
                    <a:lnTo>
                      <a:pt x="620" y="694"/>
                    </a:lnTo>
                    <a:lnTo>
                      <a:pt x="605" y="686"/>
                    </a:lnTo>
                    <a:lnTo>
                      <a:pt x="594" y="679"/>
                    </a:lnTo>
                    <a:lnTo>
                      <a:pt x="579" y="672"/>
                    </a:lnTo>
                    <a:lnTo>
                      <a:pt x="567" y="665"/>
                    </a:lnTo>
                    <a:lnTo>
                      <a:pt x="553" y="658"/>
                    </a:lnTo>
                    <a:lnTo>
                      <a:pt x="541" y="653"/>
                    </a:lnTo>
                    <a:lnTo>
                      <a:pt x="527" y="646"/>
                    </a:lnTo>
                    <a:lnTo>
                      <a:pt x="515" y="641"/>
                    </a:lnTo>
                    <a:lnTo>
                      <a:pt x="503" y="634"/>
                    </a:lnTo>
                    <a:lnTo>
                      <a:pt x="491" y="629"/>
                    </a:lnTo>
                    <a:lnTo>
                      <a:pt x="477" y="625"/>
                    </a:lnTo>
                    <a:lnTo>
                      <a:pt x="465" y="620"/>
                    </a:lnTo>
                    <a:lnTo>
                      <a:pt x="453" y="615"/>
                    </a:lnTo>
                    <a:lnTo>
                      <a:pt x="439" y="610"/>
                    </a:lnTo>
                    <a:lnTo>
                      <a:pt x="427" y="606"/>
                    </a:lnTo>
                    <a:lnTo>
                      <a:pt x="415" y="601"/>
                    </a:lnTo>
                    <a:lnTo>
                      <a:pt x="401" y="599"/>
                    </a:lnTo>
                    <a:lnTo>
                      <a:pt x="392" y="596"/>
                    </a:lnTo>
                    <a:lnTo>
                      <a:pt x="377" y="594"/>
                    </a:lnTo>
                    <a:lnTo>
                      <a:pt x="366" y="591"/>
                    </a:lnTo>
                    <a:lnTo>
                      <a:pt x="354" y="589"/>
                    </a:lnTo>
                    <a:lnTo>
                      <a:pt x="342" y="589"/>
                    </a:lnTo>
                    <a:lnTo>
                      <a:pt x="330" y="584"/>
                    </a:lnTo>
                    <a:lnTo>
                      <a:pt x="318" y="584"/>
                    </a:lnTo>
                    <a:lnTo>
                      <a:pt x="306" y="584"/>
                    </a:lnTo>
                    <a:lnTo>
                      <a:pt x="297" y="584"/>
                    </a:lnTo>
                    <a:lnTo>
                      <a:pt x="285" y="582"/>
                    </a:lnTo>
                    <a:lnTo>
                      <a:pt x="273" y="582"/>
                    </a:lnTo>
                    <a:lnTo>
                      <a:pt x="263" y="582"/>
                    </a:lnTo>
                    <a:lnTo>
                      <a:pt x="252" y="582"/>
                    </a:lnTo>
                    <a:lnTo>
                      <a:pt x="240" y="582"/>
                    </a:lnTo>
                    <a:lnTo>
                      <a:pt x="230" y="582"/>
                    </a:lnTo>
                    <a:lnTo>
                      <a:pt x="221" y="584"/>
                    </a:lnTo>
                    <a:lnTo>
                      <a:pt x="211" y="587"/>
                    </a:lnTo>
                    <a:lnTo>
                      <a:pt x="199" y="589"/>
                    </a:lnTo>
                    <a:lnTo>
                      <a:pt x="190" y="591"/>
                    </a:lnTo>
                    <a:lnTo>
                      <a:pt x="180" y="591"/>
                    </a:lnTo>
                    <a:lnTo>
                      <a:pt x="173" y="596"/>
                    </a:lnTo>
                    <a:lnTo>
                      <a:pt x="164" y="599"/>
                    </a:lnTo>
                    <a:lnTo>
                      <a:pt x="157" y="601"/>
                    </a:lnTo>
                    <a:lnTo>
                      <a:pt x="147" y="606"/>
                    </a:lnTo>
                    <a:lnTo>
                      <a:pt x="140" y="608"/>
                    </a:lnTo>
                    <a:lnTo>
                      <a:pt x="133" y="610"/>
                    </a:lnTo>
                    <a:lnTo>
                      <a:pt x="126" y="615"/>
                    </a:lnTo>
                    <a:lnTo>
                      <a:pt x="116" y="620"/>
                    </a:lnTo>
                    <a:lnTo>
                      <a:pt x="112" y="625"/>
                    </a:lnTo>
                    <a:lnTo>
                      <a:pt x="104" y="627"/>
                    </a:lnTo>
                    <a:lnTo>
                      <a:pt x="100" y="634"/>
                    </a:lnTo>
                    <a:lnTo>
                      <a:pt x="93" y="639"/>
                    </a:lnTo>
                    <a:lnTo>
                      <a:pt x="88" y="646"/>
                    </a:lnTo>
                    <a:lnTo>
                      <a:pt x="83" y="648"/>
                    </a:lnTo>
                    <a:lnTo>
                      <a:pt x="78" y="656"/>
                    </a:lnTo>
                    <a:lnTo>
                      <a:pt x="76" y="660"/>
                    </a:lnTo>
                    <a:lnTo>
                      <a:pt x="71" y="667"/>
                    </a:lnTo>
                    <a:lnTo>
                      <a:pt x="66" y="675"/>
                    </a:lnTo>
                    <a:lnTo>
                      <a:pt x="64" y="682"/>
                    </a:lnTo>
                    <a:lnTo>
                      <a:pt x="62" y="689"/>
                    </a:lnTo>
                    <a:lnTo>
                      <a:pt x="62" y="696"/>
                    </a:lnTo>
                    <a:lnTo>
                      <a:pt x="59" y="703"/>
                    </a:lnTo>
                    <a:lnTo>
                      <a:pt x="59" y="710"/>
                    </a:lnTo>
                    <a:lnTo>
                      <a:pt x="59" y="717"/>
                    </a:lnTo>
                    <a:lnTo>
                      <a:pt x="59" y="727"/>
                    </a:lnTo>
                    <a:lnTo>
                      <a:pt x="59" y="734"/>
                    </a:lnTo>
                    <a:lnTo>
                      <a:pt x="59" y="743"/>
                    </a:lnTo>
                    <a:lnTo>
                      <a:pt x="59" y="751"/>
                    </a:lnTo>
                    <a:lnTo>
                      <a:pt x="64" y="760"/>
                    </a:lnTo>
                    <a:lnTo>
                      <a:pt x="64" y="770"/>
                    </a:lnTo>
                    <a:lnTo>
                      <a:pt x="69" y="779"/>
                    </a:lnTo>
                    <a:lnTo>
                      <a:pt x="74" y="786"/>
                    </a:lnTo>
                    <a:lnTo>
                      <a:pt x="76" y="798"/>
                    </a:lnTo>
                    <a:lnTo>
                      <a:pt x="81" y="808"/>
                    </a:lnTo>
                    <a:lnTo>
                      <a:pt x="85" y="817"/>
                    </a:lnTo>
                    <a:lnTo>
                      <a:pt x="93" y="829"/>
                    </a:lnTo>
                    <a:lnTo>
                      <a:pt x="100" y="838"/>
                    </a:lnTo>
                    <a:lnTo>
                      <a:pt x="107" y="850"/>
                    </a:lnTo>
                    <a:lnTo>
                      <a:pt x="114" y="860"/>
                    </a:lnTo>
                    <a:lnTo>
                      <a:pt x="121" y="869"/>
                    </a:lnTo>
                    <a:lnTo>
                      <a:pt x="131" y="881"/>
                    </a:lnTo>
                    <a:lnTo>
                      <a:pt x="138" y="891"/>
                    </a:lnTo>
                    <a:lnTo>
                      <a:pt x="147" y="900"/>
                    </a:lnTo>
                    <a:lnTo>
                      <a:pt x="159" y="910"/>
                    </a:lnTo>
                    <a:lnTo>
                      <a:pt x="171" y="922"/>
                    </a:lnTo>
                    <a:lnTo>
                      <a:pt x="180" y="931"/>
                    </a:lnTo>
                    <a:lnTo>
                      <a:pt x="192" y="941"/>
                    </a:lnTo>
                    <a:lnTo>
                      <a:pt x="204" y="953"/>
                    </a:lnTo>
                    <a:lnTo>
                      <a:pt x="216" y="962"/>
                    </a:lnTo>
                    <a:lnTo>
                      <a:pt x="228" y="972"/>
                    </a:lnTo>
                    <a:lnTo>
                      <a:pt x="242" y="983"/>
                    </a:lnTo>
                    <a:lnTo>
                      <a:pt x="254" y="993"/>
                    </a:lnTo>
                    <a:lnTo>
                      <a:pt x="268" y="1005"/>
                    </a:lnTo>
                    <a:lnTo>
                      <a:pt x="280" y="1012"/>
                    </a:lnTo>
                    <a:lnTo>
                      <a:pt x="294" y="1021"/>
                    </a:lnTo>
                    <a:lnTo>
                      <a:pt x="309" y="1031"/>
                    </a:lnTo>
                    <a:lnTo>
                      <a:pt x="323" y="1040"/>
                    </a:lnTo>
                    <a:lnTo>
                      <a:pt x="337" y="1050"/>
                    </a:lnTo>
                    <a:lnTo>
                      <a:pt x="354" y="1059"/>
                    </a:lnTo>
                    <a:lnTo>
                      <a:pt x="368" y="1069"/>
                    </a:lnTo>
                    <a:lnTo>
                      <a:pt x="382" y="1081"/>
                    </a:lnTo>
                    <a:lnTo>
                      <a:pt x="399" y="1088"/>
                    </a:lnTo>
                    <a:lnTo>
                      <a:pt x="413" y="1097"/>
                    </a:lnTo>
                    <a:lnTo>
                      <a:pt x="427" y="1107"/>
                    </a:lnTo>
                    <a:lnTo>
                      <a:pt x="442" y="1116"/>
                    </a:lnTo>
                    <a:lnTo>
                      <a:pt x="458" y="1124"/>
                    </a:lnTo>
                    <a:lnTo>
                      <a:pt x="472" y="1133"/>
                    </a:lnTo>
                    <a:lnTo>
                      <a:pt x="487" y="1140"/>
                    </a:lnTo>
                    <a:lnTo>
                      <a:pt x="503" y="1152"/>
                    </a:lnTo>
                    <a:lnTo>
                      <a:pt x="515" y="1159"/>
                    </a:lnTo>
                    <a:lnTo>
                      <a:pt x="529" y="1166"/>
                    </a:lnTo>
                    <a:lnTo>
                      <a:pt x="544" y="1173"/>
                    </a:lnTo>
                    <a:lnTo>
                      <a:pt x="558" y="1181"/>
                    </a:lnTo>
                    <a:lnTo>
                      <a:pt x="572" y="1188"/>
                    </a:lnTo>
                    <a:lnTo>
                      <a:pt x="586" y="1195"/>
                    </a:lnTo>
                    <a:lnTo>
                      <a:pt x="598" y="1200"/>
                    </a:lnTo>
                    <a:lnTo>
                      <a:pt x="613" y="1209"/>
                    </a:lnTo>
                    <a:lnTo>
                      <a:pt x="624" y="1214"/>
                    </a:lnTo>
                    <a:lnTo>
                      <a:pt x="639" y="1221"/>
                    </a:lnTo>
                    <a:lnTo>
                      <a:pt x="650" y="1226"/>
                    </a:lnTo>
                    <a:lnTo>
                      <a:pt x="662" y="1233"/>
                    </a:lnTo>
                    <a:lnTo>
                      <a:pt x="674" y="1238"/>
                    </a:lnTo>
                    <a:lnTo>
                      <a:pt x="684" y="1245"/>
                    </a:lnTo>
                    <a:lnTo>
                      <a:pt x="696" y="1249"/>
                    </a:lnTo>
                    <a:lnTo>
                      <a:pt x="707" y="1254"/>
                    </a:lnTo>
                    <a:lnTo>
                      <a:pt x="717" y="1259"/>
                    </a:lnTo>
                    <a:lnTo>
                      <a:pt x="726" y="1264"/>
                    </a:lnTo>
                    <a:lnTo>
                      <a:pt x="734" y="1266"/>
                    </a:lnTo>
                    <a:lnTo>
                      <a:pt x="743" y="1271"/>
                    </a:lnTo>
                    <a:lnTo>
                      <a:pt x="750" y="1273"/>
                    </a:lnTo>
                    <a:lnTo>
                      <a:pt x="757" y="1278"/>
                    </a:lnTo>
                    <a:lnTo>
                      <a:pt x="764" y="1283"/>
                    </a:lnTo>
                    <a:lnTo>
                      <a:pt x="772" y="1285"/>
                    </a:lnTo>
                    <a:lnTo>
                      <a:pt x="781" y="1290"/>
                    </a:lnTo>
                    <a:lnTo>
                      <a:pt x="788" y="1292"/>
                    </a:lnTo>
                    <a:lnTo>
                      <a:pt x="793" y="1295"/>
                    </a:lnTo>
                    <a:lnTo>
                      <a:pt x="798" y="1297"/>
                    </a:lnTo>
                    <a:lnTo>
                      <a:pt x="793" y="1295"/>
                    </a:lnTo>
                    <a:lnTo>
                      <a:pt x="788" y="1295"/>
                    </a:lnTo>
                    <a:lnTo>
                      <a:pt x="781" y="1295"/>
                    </a:lnTo>
                    <a:lnTo>
                      <a:pt x="772" y="1295"/>
                    </a:lnTo>
                    <a:lnTo>
                      <a:pt x="764" y="1295"/>
                    </a:lnTo>
                    <a:lnTo>
                      <a:pt x="757" y="1295"/>
                    </a:lnTo>
                    <a:lnTo>
                      <a:pt x="750" y="1295"/>
                    </a:lnTo>
                    <a:lnTo>
                      <a:pt x="743" y="1295"/>
                    </a:lnTo>
                    <a:lnTo>
                      <a:pt x="734" y="1295"/>
                    </a:lnTo>
                    <a:lnTo>
                      <a:pt x="726" y="1295"/>
                    </a:lnTo>
                    <a:lnTo>
                      <a:pt x="717" y="1295"/>
                    </a:lnTo>
                    <a:lnTo>
                      <a:pt x="707" y="1295"/>
                    </a:lnTo>
                    <a:lnTo>
                      <a:pt x="698" y="1295"/>
                    </a:lnTo>
                    <a:lnTo>
                      <a:pt x="686" y="1295"/>
                    </a:lnTo>
                    <a:lnTo>
                      <a:pt x="674" y="1295"/>
                    </a:lnTo>
                    <a:lnTo>
                      <a:pt x="665" y="1295"/>
                    </a:lnTo>
                    <a:lnTo>
                      <a:pt x="650" y="1295"/>
                    </a:lnTo>
                    <a:lnTo>
                      <a:pt x="641" y="1295"/>
                    </a:lnTo>
                    <a:lnTo>
                      <a:pt x="627" y="1295"/>
                    </a:lnTo>
                    <a:lnTo>
                      <a:pt x="615" y="1295"/>
                    </a:lnTo>
                    <a:lnTo>
                      <a:pt x="601" y="1295"/>
                    </a:lnTo>
                    <a:lnTo>
                      <a:pt x="589" y="1297"/>
                    </a:lnTo>
                    <a:lnTo>
                      <a:pt x="575" y="1297"/>
                    </a:lnTo>
                    <a:lnTo>
                      <a:pt x="560" y="1299"/>
                    </a:lnTo>
                    <a:lnTo>
                      <a:pt x="546" y="1299"/>
                    </a:lnTo>
                    <a:lnTo>
                      <a:pt x="532" y="1299"/>
                    </a:lnTo>
                    <a:lnTo>
                      <a:pt x="518" y="1302"/>
                    </a:lnTo>
                    <a:lnTo>
                      <a:pt x="503" y="1304"/>
                    </a:lnTo>
                    <a:lnTo>
                      <a:pt x="487" y="1304"/>
                    </a:lnTo>
                    <a:lnTo>
                      <a:pt x="472" y="1306"/>
                    </a:lnTo>
                    <a:lnTo>
                      <a:pt x="458" y="1306"/>
                    </a:lnTo>
                    <a:lnTo>
                      <a:pt x="442" y="1309"/>
                    </a:lnTo>
                    <a:lnTo>
                      <a:pt x="427" y="1311"/>
                    </a:lnTo>
                    <a:lnTo>
                      <a:pt x="413" y="1314"/>
                    </a:lnTo>
                    <a:lnTo>
                      <a:pt x="399" y="1314"/>
                    </a:lnTo>
                    <a:lnTo>
                      <a:pt x="382" y="1318"/>
                    </a:lnTo>
                    <a:lnTo>
                      <a:pt x="368" y="1318"/>
                    </a:lnTo>
                    <a:lnTo>
                      <a:pt x="354" y="1321"/>
                    </a:lnTo>
                    <a:lnTo>
                      <a:pt x="337" y="1325"/>
                    </a:lnTo>
                    <a:lnTo>
                      <a:pt x="323" y="1328"/>
                    </a:lnTo>
                    <a:lnTo>
                      <a:pt x="309" y="1330"/>
                    </a:lnTo>
                    <a:lnTo>
                      <a:pt x="294" y="1335"/>
                    </a:lnTo>
                    <a:lnTo>
                      <a:pt x="280" y="1340"/>
                    </a:lnTo>
                    <a:lnTo>
                      <a:pt x="268" y="1344"/>
                    </a:lnTo>
                    <a:lnTo>
                      <a:pt x="252" y="1347"/>
                    </a:lnTo>
                    <a:lnTo>
                      <a:pt x="240" y="1352"/>
                    </a:lnTo>
                    <a:lnTo>
                      <a:pt x="225" y="1354"/>
                    </a:lnTo>
                    <a:lnTo>
                      <a:pt x="214" y="1361"/>
                    </a:lnTo>
                    <a:lnTo>
                      <a:pt x="199" y="1363"/>
                    </a:lnTo>
                    <a:lnTo>
                      <a:pt x="187" y="1371"/>
                    </a:lnTo>
                    <a:lnTo>
                      <a:pt x="176" y="1375"/>
                    </a:lnTo>
                    <a:lnTo>
                      <a:pt x="166" y="1382"/>
                    </a:lnTo>
                    <a:lnTo>
                      <a:pt x="154" y="1387"/>
                    </a:lnTo>
                    <a:lnTo>
                      <a:pt x="142" y="1394"/>
                    </a:lnTo>
                    <a:lnTo>
                      <a:pt x="133" y="1399"/>
                    </a:lnTo>
                    <a:lnTo>
                      <a:pt x="126" y="1406"/>
                    </a:lnTo>
                    <a:lnTo>
                      <a:pt x="114" y="1413"/>
                    </a:lnTo>
                    <a:lnTo>
                      <a:pt x="107" y="1420"/>
                    </a:lnTo>
                    <a:lnTo>
                      <a:pt x="100" y="1428"/>
                    </a:lnTo>
                    <a:lnTo>
                      <a:pt x="90" y="1437"/>
                    </a:lnTo>
                    <a:lnTo>
                      <a:pt x="83" y="1444"/>
                    </a:lnTo>
                    <a:lnTo>
                      <a:pt x="76" y="1451"/>
                    </a:lnTo>
                    <a:lnTo>
                      <a:pt x="69" y="1458"/>
                    </a:lnTo>
                    <a:lnTo>
                      <a:pt x="62" y="1468"/>
                    </a:lnTo>
                    <a:lnTo>
                      <a:pt x="55" y="1475"/>
                    </a:lnTo>
                    <a:lnTo>
                      <a:pt x="50" y="1482"/>
                    </a:lnTo>
                    <a:lnTo>
                      <a:pt x="45" y="1489"/>
                    </a:lnTo>
                    <a:lnTo>
                      <a:pt x="40" y="1499"/>
                    </a:lnTo>
                    <a:lnTo>
                      <a:pt x="33" y="1506"/>
                    </a:lnTo>
                    <a:lnTo>
                      <a:pt x="28" y="1513"/>
                    </a:lnTo>
                    <a:lnTo>
                      <a:pt x="26" y="1520"/>
                    </a:lnTo>
                    <a:lnTo>
                      <a:pt x="21" y="1530"/>
                    </a:lnTo>
                    <a:lnTo>
                      <a:pt x="19" y="1537"/>
                    </a:lnTo>
                    <a:lnTo>
                      <a:pt x="14" y="1544"/>
                    </a:lnTo>
                    <a:lnTo>
                      <a:pt x="12" y="1551"/>
                    </a:lnTo>
                    <a:lnTo>
                      <a:pt x="9" y="1561"/>
                    </a:lnTo>
                    <a:lnTo>
                      <a:pt x="7" y="1568"/>
                    </a:lnTo>
                    <a:lnTo>
                      <a:pt x="5" y="1575"/>
                    </a:lnTo>
                    <a:lnTo>
                      <a:pt x="2" y="1582"/>
                    </a:lnTo>
                    <a:lnTo>
                      <a:pt x="2" y="1589"/>
                    </a:lnTo>
                    <a:lnTo>
                      <a:pt x="0" y="1596"/>
                    </a:lnTo>
                    <a:lnTo>
                      <a:pt x="0" y="1603"/>
                    </a:lnTo>
                    <a:lnTo>
                      <a:pt x="0" y="1610"/>
                    </a:lnTo>
                    <a:lnTo>
                      <a:pt x="0" y="1618"/>
                    </a:lnTo>
                    <a:lnTo>
                      <a:pt x="0" y="1629"/>
                    </a:lnTo>
                    <a:lnTo>
                      <a:pt x="2" y="1644"/>
                    </a:lnTo>
                    <a:lnTo>
                      <a:pt x="5" y="1656"/>
                    </a:lnTo>
                    <a:lnTo>
                      <a:pt x="9" y="1670"/>
                    </a:lnTo>
                    <a:lnTo>
                      <a:pt x="14" y="1682"/>
                    </a:lnTo>
                    <a:lnTo>
                      <a:pt x="21" y="1691"/>
                    </a:lnTo>
                    <a:lnTo>
                      <a:pt x="28" y="1703"/>
                    </a:lnTo>
                    <a:lnTo>
                      <a:pt x="38" y="1713"/>
                    </a:lnTo>
                    <a:lnTo>
                      <a:pt x="50" y="1722"/>
                    </a:lnTo>
                    <a:lnTo>
                      <a:pt x="59" y="1732"/>
                    </a:lnTo>
                    <a:lnTo>
                      <a:pt x="66" y="1736"/>
                    </a:lnTo>
                    <a:lnTo>
                      <a:pt x="74" y="1739"/>
                    </a:lnTo>
                    <a:lnTo>
                      <a:pt x="81" y="1743"/>
                    </a:lnTo>
                    <a:lnTo>
                      <a:pt x="88" y="1748"/>
                    </a:lnTo>
                    <a:lnTo>
                      <a:pt x="97" y="1751"/>
                    </a:lnTo>
                    <a:lnTo>
                      <a:pt x="104" y="1755"/>
                    </a:lnTo>
                    <a:lnTo>
                      <a:pt x="112" y="1758"/>
                    </a:lnTo>
                    <a:lnTo>
                      <a:pt x="121" y="1760"/>
                    </a:lnTo>
                    <a:lnTo>
                      <a:pt x="128" y="1762"/>
                    </a:lnTo>
                    <a:lnTo>
                      <a:pt x="138" y="1765"/>
                    </a:lnTo>
                    <a:lnTo>
                      <a:pt x="147" y="1767"/>
                    </a:lnTo>
                    <a:lnTo>
                      <a:pt x="159" y="1772"/>
                    </a:lnTo>
                    <a:lnTo>
                      <a:pt x="168" y="1772"/>
                    </a:lnTo>
                    <a:lnTo>
                      <a:pt x="180" y="1774"/>
                    </a:lnTo>
                    <a:lnTo>
                      <a:pt x="190" y="1774"/>
                    </a:lnTo>
                    <a:lnTo>
                      <a:pt x="202" y="1777"/>
                    </a:lnTo>
                    <a:lnTo>
                      <a:pt x="214" y="1777"/>
                    </a:lnTo>
                    <a:lnTo>
                      <a:pt x="223" y="1779"/>
                    </a:lnTo>
                    <a:lnTo>
                      <a:pt x="237" y="1779"/>
                    </a:lnTo>
                    <a:lnTo>
                      <a:pt x="249" y="1779"/>
                    </a:lnTo>
                    <a:lnTo>
                      <a:pt x="261" y="1779"/>
                    </a:lnTo>
                    <a:lnTo>
                      <a:pt x="273" y="1779"/>
                    </a:lnTo>
                    <a:lnTo>
                      <a:pt x="287" y="1777"/>
                    </a:lnTo>
                    <a:lnTo>
                      <a:pt x="299" y="1777"/>
                    </a:lnTo>
                    <a:lnTo>
                      <a:pt x="313" y="1777"/>
                    </a:lnTo>
                    <a:lnTo>
                      <a:pt x="325" y="1774"/>
                    </a:lnTo>
                    <a:lnTo>
                      <a:pt x="337" y="1774"/>
                    </a:lnTo>
                    <a:lnTo>
                      <a:pt x="354" y="1774"/>
                    </a:lnTo>
                    <a:lnTo>
                      <a:pt x="366" y="1772"/>
                    </a:lnTo>
                    <a:lnTo>
                      <a:pt x="380" y="1770"/>
                    </a:lnTo>
                    <a:lnTo>
                      <a:pt x="392" y="1767"/>
                    </a:lnTo>
                    <a:lnTo>
                      <a:pt x="406" y="1765"/>
                    </a:lnTo>
                    <a:lnTo>
                      <a:pt x="418" y="1762"/>
                    </a:lnTo>
                    <a:lnTo>
                      <a:pt x="432" y="1762"/>
                    </a:lnTo>
                    <a:lnTo>
                      <a:pt x="444" y="1760"/>
                    </a:lnTo>
                    <a:lnTo>
                      <a:pt x="461" y="1760"/>
                    </a:lnTo>
                    <a:lnTo>
                      <a:pt x="472" y="1755"/>
                    </a:lnTo>
                    <a:lnTo>
                      <a:pt x="487" y="1755"/>
                    </a:lnTo>
                    <a:lnTo>
                      <a:pt x="499" y="1751"/>
                    </a:lnTo>
                    <a:lnTo>
                      <a:pt x="513" y="1751"/>
                    </a:lnTo>
                    <a:lnTo>
                      <a:pt x="525" y="1746"/>
                    </a:lnTo>
                    <a:lnTo>
                      <a:pt x="539" y="1746"/>
                    </a:lnTo>
                    <a:lnTo>
                      <a:pt x="553" y="1741"/>
                    </a:lnTo>
                    <a:lnTo>
                      <a:pt x="565" y="1739"/>
                    </a:lnTo>
                    <a:lnTo>
                      <a:pt x="579" y="1736"/>
                    </a:lnTo>
                    <a:lnTo>
                      <a:pt x="591" y="1734"/>
                    </a:lnTo>
                    <a:lnTo>
                      <a:pt x="603" y="1732"/>
                    </a:lnTo>
                    <a:lnTo>
                      <a:pt x="617" y="1729"/>
                    </a:lnTo>
                    <a:lnTo>
                      <a:pt x="627" y="1724"/>
                    </a:lnTo>
                    <a:lnTo>
                      <a:pt x="641" y="1722"/>
                    </a:lnTo>
                    <a:lnTo>
                      <a:pt x="653" y="1720"/>
                    </a:lnTo>
                    <a:lnTo>
                      <a:pt x="667" y="1717"/>
                    </a:lnTo>
                    <a:lnTo>
                      <a:pt x="677" y="1713"/>
                    </a:lnTo>
                    <a:lnTo>
                      <a:pt x="688" y="1710"/>
                    </a:lnTo>
                    <a:lnTo>
                      <a:pt x="700" y="1708"/>
                    </a:lnTo>
                    <a:lnTo>
                      <a:pt x="710" y="1705"/>
                    </a:lnTo>
                    <a:lnTo>
                      <a:pt x="722" y="1701"/>
                    </a:lnTo>
                    <a:lnTo>
                      <a:pt x="731" y="1698"/>
                    </a:lnTo>
                    <a:lnTo>
                      <a:pt x="741" y="1696"/>
                    </a:lnTo>
                    <a:lnTo>
                      <a:pt x="753" y="1694"/>
                    </a:lnTo>
                    <a:lnTo>
                      <a:pt x="760" y="1689"/>
                    </a:lnTo>
                    <a:lnTo>
                      <a:pt x="769" y="1686"/>
                    </a:lnTo>
                    <a:lnTo>
                      <a:pt x="779" y="1684"/>
                    </a:lnTo>
                    <a:lnTo>
                      <a:pt x="788" y="1682"/>
                    </a:lnTo>
                    <a:lnTo>
                      <a:pt x="795" y="1679"/>
                    </a:lnTo>
                    <a:lnTo>
                      <a:pt x="805" y="1677"/>
                    </a:lnTo>
                    <a:lnTo>
                      <a:pt x="812" y="1675"/>
                    </a:lnTo>
                    <a:lnTo>
                      <a:pt x="821" y="1675"/>
                    </a:lnTo>
                    <a:lnTo>
                      <a:pt x="833" y="1670"/>
                    </a:lnTo>
                    <a:lnTo>
                      <a:pt x="845" y="1665"/>
                    </a:lnTo>
                    <a:lnTo>
                      <a:pt x="855" y="1660"/>
                    </a:lnTo>
                    <a:lnTo>
                      <a:pt x="864" y="1660"/>
                    </a:lnTo>
                    <a:lnTo>
                      <a:pt x="871" y="1656"/>
                    </a:lnTo>
                    <a:lnTo>
                      <a:pt x="878" y="1656"/>
                    </a:lnTo>
                    <a:lnTo>
                      <a:pt x="881" y="1656"/>
                    </a:lnTo>
                    <a:lnTo>
                      <a:pt x="883" y="1656"/>
                    </a:lnTo>
                    <a:lnTo>
                      <a:pt x="881" y="1656"/>
                    </a:lnTo>
                    <a:lnTo>
                      <a:pt x="876" y="1658"/>
                    </a:lnTo>
                    <a:lnTo>
                      <a:pt x="869" y="1660"/>
                    </a:lnTo>
                    <a:lnTo>
                      <a:pt x="859" y="1667"/>
                    </a:lnTo>
                    <a:lnTo>
                      <a:pt x="855" y="1670"/>
                    </a:lnTo>
                    <a:lnTo>
                      <a:pt x="848" y="1672"/>
                    </a:lnTo>
                    <a:lnTo>
                      <a:pt x="840" y="1675"/>
                    </a:lnTo>
                    <a:lnTo>
                      <a:pt x="836" y="1679"/>
                    </a:lnTo>
                    <a:lnTo>
                      <a:pt x="829" y="1684"/>
                    </a:lnTo>
                    <a:lnTo>
                      <a:pt x="821" y="1689"/>
                    </a:lnTo>
                    <a:lnTo>
                      <a:pt x="812" y="1694"/>
                    </a:lnTo>
                    <a:lnTo>
                      <a:pt x="805" y="1701"/>
                    </a:lnTo>
                    <a:lnTo>
                      <a:pt x="793" y="1703"/>
                    </a:lnTo>
                    <a:lnTo>
                      <a:pt x="783" y="1710"/>
                    </a:lnTo>
                    <a:lnTo>
                      <a:pt x="774" y="1715"/>
                    </a:lnTo>
                    <a:lnTo>
                      <a:pt x="764" y="1722"/>
                    </a:lnTo>
                    <a:lnTo>
                      <a:pt x="755" y="1729"/>
                    </a:lnTo>
                    <a:lnTo>
                      <a:pt x="745" y="1736"/>
                    </a:lnTo>
                    <a:lnTo>
                      <a:pt x="734" y="1743"/>
                    </a:lnTo>
                    <a:lnTo>
                      <a:pt x="724" y="1751"/>
                    </a:lnTo>
                    <a:lnTo>
                      <a:pt x="712" y="1758"/>
                    </a:lnTo>
                    <a:lnTo>
                      <a:pt x="703" y="1765"/>
                    </a:lnTo>
                    <a:lnTo>
                      <a:pt x="691" y="1774"/>
                    </a:lnTo>
                    <a:lnTo>
                      <a:pt x="679" y="1781"/>
                    </a:lnTo>
                    <a:lnTo>
                      <a:pt x="669" y="1789"/>
                    </a:lnTo>
                    <a:lnTo>
                      <a:pt x="658" y="1800"/>
                    </a:lnTo>
                    <a:lnTo>
                      <a:pt x="646" y="1808"/>
                    </a:lnTo>
                    <a:lnTo>
                      <a:pt x="636" y="1817"/>
                    </a:lnTo>
                    <a:lnTo>
                      <a:pt x="622" y="1827"/>
                    </a:lnTo>
                    <a:lnTo>
                      <a:pt x="613" y="1836"/>
                    </a:lnTo>
                    <a:lnTo>
                      <a:pt x="598" y="1843"/>
                    </a:lnTo>
                    <a:lnTo>
                      <a:pt x="589" y="1855"/>
                    </a:lnTo>
                    <a:lnTo>
                      <a:pt x="577" y="1865"/>
                    </a:lnTo>
                    <a:lnTo>
                      <a:pt x="565" y="1874"/>
                    </a:lnTo>
                    <a:lnTo>
                      <a:pt x="556" y="1884"/>
                    </a:lnTo>
                    <a:lnTo>
                      <a:pt x="544" y="1896"/>
                    </a:lnTo>
                    <a:lnTo>
                      <a:pt x="534" y="1905"/>
                    </a:lnTo>
                    <a:lnTo>
                      <a:pt x="522" y="1915"/>
                    </a:lnTo>
                    <a:lnTo>
                      <a:pt x="513" y="1926"/>
                    </a:lnTo>
                    <a:lnTo>
                      <a:pt x="503" y="1938"/>
                    </a:lnTo>
                    <a:lnTo>
                      <a:pt x="491" y="1948"/>
                    </a:lnTo>
                    <a:lnTo>
                      <a:pt x="484" y="1960"/>
                    </a:lnTo>
                    <a:lnTo>
                      <a:pt x="475" y="1972"/>
                    </a:lnTo>
                    <a:lnTo>
                      <a:pt x="465" y="1983"/>
                    </a:lnTo>
                    <a:lnTo>
                      <a:pt x="456" y="1993"/>
                    </a:lnTo>
                    <a:lnTo>
                      <a:pt x="449" y="2005"/>
                    </a:lnTo>
                    <a:lnTo>
                      <a:pt x="442" y="2017"/>
                    </a:lnTo>
                    <a:lnTo>
                      <a:pt x="434" y="2029"/>
                    </a:lnTo>
                    <a:lnTo>
                      <a:pt x="427" y="2038"/>
                    </a:lnTo>
                    <a:lnTo>
                      <a:pt x="420" y="2050"/>
                    </a:lnTo>
                    <a:lnTo>
                      <a:pt x="413" y="2062"/>
                    </a:lnTo>
                    <a:lnTo>
                      <a:pt x="411" y="2074"/>
                    </a:lnTo>
                    <a:lnTo>
                      <a:pt x="406" y="2086"/>
                    </a:lnTo>
                    <a:lnTo>
                      <a:pt x="401" y="2095"/>
                    </a:lnTo>
                    <a:lnTo>
                      <a:pt x="399" y="2107"/>
                    </a:lnTo>
                    <a:lnTo>
                      <a:pt x="396" y="2119"/>
                    </a:lnTo>
                    <a:lnTo>
                      <a:pt x="394" y="2128"/>
                    </a:lnTo>
                    <a:lnTo>
                      <a:pt x="392" y="2143"/>
                    </a:lnTo>
                    <a:lnTo>
                      <a:pt x="392" y="2152"/>
                    </a:lnTo>
                    <a:lnTo>
                      <a:pt x="394" y="2166"/>
                    </a:lnTo>
                    <a:lnTo>
                      <a:pt x="394" y="2176"/>
                    </a:lnTo>
                    <a:lnTo>
                      <a:pt x="394" y="2188"/>
                    </a:lnTo>
                    <a:lnTo>
                      <a:pt x="394" y="2197"/>
                    </a:lnTo>
                    <a:lnTo>
                      <a:pt x="394" y="2207"/>
                    </a:lnTo>
                    <a:lnTo>
                      <a:pt x="394" y="2216"/>
                    </a:lnTo>
                    <a:lnTo>
                      <a:pt x="396" y="2226"/>
                    </a:lnTo>
                    <a:lnTo>
                      <a:pt x="399" y="2235"/>
                    </a:lnTo>
                    <a:lnTo>
                      <a:pt x="401" y="2245"/>
                    </a:lnTo>
                    <a:lnTo>
                      <a:pt x="401" y="2252"/>
                    </a:lnTo>
                    <a:lnTo>
                      <a:pt x="404" y="2261"/>
                    </a:lnTo>
                    <a:lnTo>
                      <a:pt x="404" y="2268"/>
                    </a:lnTo>
                    <a:lnTo>
                      <a:pt x="408" y="2278"/>
                    </a:lnTo>
                    <a:lnTo>
                      <a:pt x="411" y="2285"/>
                    </a:lnTo>
                    <a:lnTo>
                      <a:pt x="413" y="2292"/>
                    </a:lnTo>
                    <a:lnTo>
                      <a:pt x="415" y="2299"/>
                    </a:lnTo>
                    <a:lnTo>
                      <a:pt x="420" y="2306"/>
                    </a:lnTo>
                    <a:lnTo>
                      <a:pt x="427" y="2318"/>
                    </a:lnTo>
                    <a:lnTo>
                      <a:pt x="434" y="2330"/>
                    </a:lnTo>
                    <a:lnTo>
                      <a:pt x="442" y="2340"/>
                    </a:lnTo>
                    <a:lnTo>
                      <a:pt x="451" y="2349"/>
                    </a:lnTo>
                    <a:lnTo>
                      <a:pt x="461" y="2356"/>
                    </a:lnTo>
                    <a:lnTo>
                      <a:pt x="472" y="2363"/>
                    </a:lnTo>
                    <a:lnTo>
                      <a:pt x="482" y="2371"/>
                    </a:lnTo>
                    <a:lnTo>
                      <a:pt x="496" y="2375"/>
                    </a:lnTo>
                    <a:lnTo>
                      <a:pt x="508" y="2375"/>
                    </a:lnTo>
                    <a:lnTo>
                      <a:pt x="520" y="2378"/>
                    </a:lnTo>
                    <a:lnTo>
                      <a:pt x="527" y="2378"/>
                    </a:lnTo>
                    <a:lnTo>
                      <a:pt x="534" y="2378"/>
                    </a:lnTo>
                    <a:lnTo>
                      <a:pt x="541" y="2378"/>
                    </a:lnTo>
                    <a:lnTo>
                      <a:pt x="551" y="2378"/>
                    </a:lnTo>
                    <a:lnTo>
                      <a:pt x="558" y="2375"/>
                    </a:lnTo>
                    <a:lnTo>
                      <a:pt x="565" y="2375"/>
                    </a:lnTo>
                    <a:lnTo>
                      <a:pt x="572" y="2373"/>
                    </a:lnTo>
                    <a:lnTo>
                      <a:pt x="584" y="2373"/>
                    </a:lnTo>
                    <a:lnTo>
                      <a:pt x="591" y="2371"/>
                    </a:lnTo>
                    <a:lnTo>
                      <a:pt x="601" y="2368"/>
                    </a:lnTo>
                    <a:lnTo>
                      <a:pt x="610" y="2366"/>
                    </a:lnTo>
                    <a:lnTo>
                      <a:pt x="620" y="2363"/>
                    </a:lnTo>
                    <a:lnTo>
                      <a:pt x="627" y="2359"/>
                    </a:lnTo>
                    <a:lnTo>
                      <a:pt x="636" y="2354"/>
                    </a:lnTo>
                    <a:lnTo>
                      <a:pt x="646" y="2352"/>
                    </a:lnTo>
                    <a:lnTo>
                      <a:pt x="655" y="2347"/>
                    </a:lnTo>
                    <a:lnTo>
                      <a:pt x="665" y="2342"/>
                    </a:lnTo>
                    <a:lnTo>
                      <a:pt x="674" y="2340"/>
                    </a:lnTo>
                    <a:lnTo>
                      <a:pt x="686" y="2333"/>
                    </a:lnTo>
                    <a:lnTo>
                      <a:pt x="698" y="2328"/>
                    </a:lnTo>
                    <a:lnTo>
                      <a:pt x="707" y="2323"/>
                    </a:lnTo>
                    <a:lnTo>
                      <a:pt x="719" y="2316"/>
                    </a:lnTo>
                    <a:lnTo>
                      <a:pt x="729" y="2309"/>
                    </a:lnTo>
                    <a:lnTo>
                      <a:pt x="743" y="2304"/>
                    </a:lnTo>
                    <a:lnTo>
                      <a:pt x="753" y="2297"/>
                    </a:lnTo>
                    <a:lnTo>
                      <a:pt x="764" y="2290"/>
                    </a:lnTo>
                    <a:lnTo>
                      <a:pt x="776" y="2283"/>
                    </a:lnTo>
                    <a:lnTo>
                      <a:pt x="791" y="2276"/>
                    </a:lnTo>
                    <a:lnTo>
                      <a:pt x="802" y="2268"/>
                    </a:lnTo>
                    <a:lnTo>
                      <a:pt x="814" y="2259"/>
                    </a:lnTo>
                    <a:lnTo>
                      <a:pt x="826" y="2249"/>
                    </a:lnTo>
                    <a:lnTo>
                      <a:pt x="838" y="2242"/>
                    </a:lnTo>
                    <a:lnTo>
                      <a:pt x="850" y="2233"/>
                    </a:lnTo>
                    <a:lnTo>
                      <a:pt x="859" y="2223"/>
                    </a:lnTo>
                    <a:lnTo>
                      <a:pt x="871" y="2216"/>
                    </a:lnTo>
                    <a:lnTo>
                      <a:pt x="883" y="2207"/>
                    </a:lnTo>
                    <a:lnTo>
                      <a:pt x="893" y="2197"/>
                    </a:lnTo>
                    <a:lnTo>
                      <a:pt x="905" y="2190"/>
                    </a:lnTo>
                    <a:lnTo>
                      <a:pt x="916" y="2178"/>
                    </a:lnTo>
                    <a:lnTo>
                      <a:pt x="928" y="2171"/>
                    </a:lnTo>
                    <a:lnTo>
                      <a:pt x="938" y="2162"/>
                    </a:lnTo>
                    <a:lnTo>
                      <a:pt x="947" y="2152"/>
                    </a:lnTo>
                    <a:lnTo>
                      <a:pt x="959" y="2143"/>
                    </a:lnTo>
                    <a:lnTo>
                      <a:pt x="969" y="2135"/>
                    </a:lnTo>
                    <a:lnTo>
                      <a:pt x="978" y="2126"/>
                    </a:lnTo>
                    <a:lnTo>
                      <a:pt x="988" y="2116"/>
                    </a:lnTo>
                    <a:lnTo>
                      <a:pt x="997" y="2107"/>
                    </a:lnTo>
                    <a:lnTo>
                      <a:pt x="1009" y="2097"/>
                    </a:lnTo>
                    <a:lnTo>
                      <a:pt x="1016" y="2088"/>
                    </a:lnTo>
                    <a:lnTo>
                      <a:pt x="1026" y="2081"/>
                    </a:lnTo>
                    <a:lnTo>
                      <a:pt x="1038" y="2071"/>
                    </a:lnTo>
                    <a:lnTo>
                      <a:pt x="1047" y="2064"/>
                    </a:lnTo>
                    <a:lnTo>
                      <a:pt x="1054" y="2055"/>
                    </a:lnTo>
                    <a:lnTo>
                      <a:pt x="1061" y="2045"/>
                    </a:lnTo>
                    <a:lnTo>
                      <a:pt x="1071" y="2036"/>
                    </a:lnTo>
                    <a:lnTo>
                      <a:pt x="1080" y="2029"/>
                    </a:lnTo>
                    <a:lnTo>
                      <a:pt x="1087" y="2019"/>
                    </a:lnTo>
                    <a:lnTo>
                      <a:pt x="1097" y="2012"/>
                    </a:lnTo>
                    <a:lnTo>
                      <a:pt x="1104" y="2002"/>
                    </a:lnTo>
                    <a:lnTo>
                      <a:pt x="1111" y="1995"/>
                    </a:lnTo>
                    <a:lnTo>
                      <a:pt x="1118" y="1988"/>
                    </a:lnTo>
                    <a:lnTo>
                      <a:pt x="1125" y="1979"/>
                    </a:lnTo>
                    <a:lnTo>
                      <a:pt x="1132" y="1972"/>
                    </a:lnTo>
                    <a:lnTo>
                      <a:pt x="1140" y="1964"/>
                    </a:lnTo>
                    <a:lnTo>
                      <a:pt x="1147" y="1957"/>
                    </a:lnTo>
                    <a:lnTo>
                      <a:pt x="1151" y="1948"/>
                    </a:lnTo>
                    <a:lnTo>
                      <a:pt x="1159" y="1941"/>
                    </a:lnTo>
                    <a:lnTo>
                      <a:pt x="1166" y="1936"/>
                    </a:lnTo>
                    <a:lnTo>
                      <a:pt x="1170" y="1929"/>
                    </a:lnTo>
                    <a:lnTo>
                      <a:pt x="1175" y="1919"/>
                    </a:lnTo>
                    <a:lnTo>
                      <a:pt x="1180" y="1915"/>
                    </a:lnTo>
                    <a:lnTo>
                      <a:pt x="1187" y="1910"/>
                    </a:lnTo>
                    <a:lnTo>
                      <a:pt x="1189" y="1903"/>
                    </a:lnTo>
                    <a:lnTo>
                      <a:pt x="1197" y="1896"/>
                    </a:lnTo>
                    <a:lnTo>
                      <a:pt x="1201" y="1891"/>
                    </a:lnTo>
                    <a:lnTo>
                      <a:pt x="1206" y="1886"/>
                    </a:lnTo>
                    <a:lnTo>
                      <a:pt x="1211" y="1877"/>
                    </a:lnTo>
                    <a:lnTo>
                      <a:pt x="1218" y="1867"/>
                    </a:lnTo>
                    <a:lnTo>
                      <a:pt x="1225" y="1860"/>
                    </a:lnTo>
                    <a:lnTo>
                      <a:pt x="1230" y="1855"/>
                    </a:lnTo>
                    <a:lnTo>
                      <a:pt x="1237" y="1846"/>
                    </a:lnTo>
                    <a:lnTo>
                      <a:pt x="1239" y="1843"/>
                    </a:lnTo>
                    <a:lnTo>
                      <a:pt x="1237" y="1850"/>
                    </a:lnTo>
                    <a:lnTo>
                      <a:pt x="1232" y="1855"/>
                    </a:lnTo>
                    <a:lnTo>
                      <a:pt x="1230" y="1865"/>
                    </a:lnTo>
                    <a:lnTo>
                      <a:pt x="1227" y="1867"/>
                    </a:lnTo>
                    <a:lnTo>
                      <a:pt x="1225" y="1874"/>
                    </a:lnTo>
                    <a:lnTo>
                      <a:pt x="1223" y="1881"/>
                    </a:lnTo>
                    <a:lnTo>
                      <a:pt x="1220" y="1888"/>
                    </a:lnTo>
                    <a:lnTo>
                      <a:pt x="1216" y="1896"/>
                    </a:lnTo>
                    <a:lnTo>
                      <a:pt x="1213" y="1905"/>
                    </a:lnTo>
                    <a:lnTo>
                      <a:pt x="1211" y="1912"/>
                    </a:lnTo>
                    <a:lnTo>
                      <a:pt x="1208" y="1922"/>
                    </a:lnTo>
                    <a:lnTo>
                      <a:pt x="1206" y="1931"/>
                    </a:lnTo>
                    <a:lnTo>
                      <a:pt x="1201" y="1941"/>
                    </a:lnTo>
                    <a:lnTo>
                      <a:pt x="1199" y="1953"/>
                    </a:lnTo>
                    <a:lnTo>
                      <a:pt x="1194" y="1962"/>
                    </a:lnTo>
                    <a:lnTo>
                      <a:pt x="1189" y="1972"/>
                    </a:lnTo>
                    <a:lnTo>
                      <a:pt x="1187" y="1983"/>
                    </a:lnTo>
                    <a:lnTo>
                      <a:pt x="1182" y="1995"/>
                    </a:lnTo>
                    <a:lnTo>
                      <a:pt x="1180" y="2010"/>
                    </a:lnTo>
                    <a:lnTo>
                      <a:pt x="1175" y="2019"/>
                    </a:lnTo>
                    <a:lnTo>
                      <a:pt x="1173" y="2033"/>
                    </a:lnTo>
                    <a:lnTo>
                      <a:pt x="1168" y="2045"/>
                    </a:lnTo>
                    <a:lnTo>
                      <a:pt x="1163" y="2059"/>
                    </a:lnTo>
                    <a:lnTo>
                      <a:pt x="1161" y="2071"/>
                    </a:lnTo>
                    <a:lnTo>
                      <a:pt x="1156" y="2086"/>
                    </a:lnTo>
                    <a:lnTo>
                      <a:pt x="1154" y="2100"/>
                    </a:lnTo>
                    <a:lnTo>
                      <a:pt x="1149" y="2114"/>
                    </a:lnTo>
                    <a:lnTo>
                      <a:pt x="1147" y="2128"/>
                    </a:lnTo>
                    <a:lnTo>
                      <a:pt x="1142" y="2143"/>
                    </a:lnTo>
                    <a:lnTo>
                      <a:pt x="1137" y="2154"/>
                    </a:lnTo>
                    <a:lnTo>
                      <a:pt x="1135" y="2171"/>
                    </a:lnTo>
                    <a:lnTo>
                      <a:pt x="1130" y="2185"/>
                    </a:lnTo>
                    <a:lnTo>
                      <a:pt x="1128" y="2200"/>
                    </a:lnTo>
                    <a:lnTo>
                      <a:pt x="1125" y="2214"/>
                    </a:lnTo>
                    <a:lnTo>
                      <a:pt x="1123" y="2228"/>
                    </a:lnTo>
                    <a:lnTo>
                      <a:pt x="1118" y="2242"/>
                    </a:lnTo>
                    <a:lnTo>
                      <a:pt x="1116" y="2259"/>
                    </a:lnTo>
                    <a:lnTo>
                      <a:pt x="1113" y="2273"/>
                    </a:lnTo>
                    <a:lnTo>
                      <a:pt x="1111" y="2287"/>
                    </a:lnTo>
                    <a:lnTo>
                      <a:pt x="1109" y="2302"/>
                    </a:lnTo>
                    <a:lnTo>
                      <a:pt x="1106" y="2318"/>
                    </a:lnTo>
                    <a:lnTo>
                      <a:pt x="1106" y="2333"/>
                    </a:lnTo>
                    <a:lnTo>
                      <a:pt x="1106" y="2347"/>
                    </a:lnTo>
                    <a:lnTo>
                      <a:pt x="1104" y="2361"/>
                    </a:lnTo>
                    <a:lnTo>
                      <a:pt x="1104" y="2375"/>
                    </a:lnTo>
                    <a:lnTo>
                      <a:pt x="1104" y="2390"/>
                    </a:lnTo>
                    <a:lnTo>
                      <a:pt x="1104" y="2401"/>
                    </a:lnTo>
                    <a:lnTo>
                      <a:pt x="1104" y="2416"/>
                    </a:lnTo>
                    <a:lnTo>
                      <a:pt x="1104" y="2428"/>
                    </a:lnTo>
                    <a:lnTo>
                      <a:pt x="1104" y="2442"/>
                    </a:lnTo>
                    <a:lnTo>
                      <a:pt x="1106" y="2456"/>
                    </a:lnTo>
                    <a:lnTo>
                      <a:pt x="1106" y="2468"/>
                    </a:lnTo>
                    <a:lnTo>
                      <a:pt x="1109" y="2480"/>
                    </a:lnTo>
                    <a:lnTo>
                      <a:pt x="1109" y="2494"/>
                    </a:lnTo>
                    <a:lnTo>
                      <a:pt x="1113" y="2506"/>
                    </a:lnTo>
                    <a:lnTo>
                      <a:pt x="1118" y="2515"/>
                    </a:lnTo>
                    <a:lnTo>
                      <a:pt x="1121" y="2527"/>
                    </a:lnTo>
                    <a:lnTo>
                      <a:pt x="1125" y="2539"/>
                    </a:lnTo>
                    <a:lnTo>
                      <a:pt x="1130" y="2551"/>
                    </a:lnTo>
                    <a:lnTo>
                      <a:pt x="1132" y="2558"/>
                    </a:lnTo>
                    <a:lnTo>
                      <a:pt x="1137" y="2568"/>
                    </a:lnTo>
                    <a:lnTo>
                      <a:pt x="1142" y="2577"/>
                    </a:lnTo>
                    <a:lnTo>
                      <a:pt x="1147" y="2587"/>
                    </a:lnTo>
                    <a:lnTo>
                      <a:pt x="1151" y="2594"/>
                    </a:lnTo>
                    <a:lnTo>
                      <a:pt x="1156" y="2601"/>
                    </a:lnTo>
                    <a:lnTo>
                      <a:pt x="1161" y="2608"/>
                    </a:lnTo>
                    <a:lnTo>
                      <a:pt x="1166" y="2618"/>
                    </a:lnTo>
                    <a:lnTo>
                      <a:pt x="1170" y="2625"/>
                    </a:lnTo>
                    <a:lnTo>
                      <a:pt x="1178" y="2629"/>
                    </a:lnTo>
                    <a:lnTo>
                      <a:pt x="1182" y="2634"/>
                    </a:lnTo>
                    <a:lnTo>
                      <a:pt x="1187" y="2641"/>
                    </a:lnTo>
                    <a:lnTo>
                      <a:pt x="1194" y="2646"/>
                    </a:lnTo>
                    <a:lnTo>
                      <a:pt x="1199" y="2651"/>
                    </a:lnTo>
                    <a:lnTo>
                      <a:pt x="1204" y="2656"/>
                    </a:lnTo>
                    <a:lnTo>
                      <a:pt x="1211" y="2660"/>
                    </a:lnTo>
                    <a:lnTo>
                      <a:pt x="1223" y="2667"/>
                    </a:lnTo>
                    <a:lnTo>
                      <a:pt x="1235" y="2672"/>
                    </a:lnTo>
                    <a:lnTo>
                      <a:pt x="1246" y="2677"/>
                    </a:lnTo>
                    <a:lnTo>
                      <a:pt x="1261" y="2682"/>
                    </a:lnTo>
                    <a:lnTo>
                      <a:pt x="1275" y="2682"/>
                    </a:lnTo>
                    <a:lnTo>
                      <a:pt x="1287" y="2684"/>
                    </a:lnTo>
                    <a:lnTo>
                      <a:pt x="1299" y="2682"/>
                    </a:lnTo>
                    <a:lnTo>
                      <a:pt x="1313" y="2682"/>
                    </a:lnTo>
                    <a:lnTo>
                      <a:pt x="1325" y="2679"/>
                    </a:lnTo>
                    <a:lnTo>
                      <a:pt x="1339" y="2677"/>
                    </a:lnTo>
                    <a:lnTo>
                      <a:pt x="1351" y="2670"/>
                    </a:lnTo>
                    <a:lnTo>
                      <a:pt x="1365" y="2665"/>
                    </a:lnTo>
                    <a:lnTo>
                      <a:pt x="1372" y="2663"/>
                    </a:lnTo>
                    <a:lnTo>
                      <a:pt x="1377" y="2658"/>
                    </a:lnTo>
                    <a:lnTo>
                      <a:pt x="1384" y="2656"/>
                    </a:lnTo>
                    <a:lnTo>
                      <a:pt x="1391" y="2653"/>
                    </a:lnTo>
                    <a:lnTo>
                      <a:pt x="1396" y="2648"/>
                    </a:lnTo>
                    <a:lnTo>
                      <a:pt x="1403" y="2644"/>
                    </a:lnTo>
                    <a:lnTo>
                      <a:pt x="1408" y="2641"/>
                    </a:lnTo>
                    <a:lnTo>
                      <a:pt x="1417" y="2637"/>
                    </a:lnTo>
                    <a:lnTo>
                      <a:pt x="1422" y="2632"/>
                    </a:lnTo>
                    <a:lnTo>
                      <a:pt x="1427" y="2627"/>
                    </a:lnTo>
                    <a:lnTo>
                      <a:pt x="1434" y="2622"/>
                    </a:lnTo>
                    <a:lnTo>
                      <a:pt x="1441" y="2620"/>
                    </a:lnTo>
                    <a:lnTo>
                      <a:pt x="1446" y="2613"/>
                    </a:lnTo>
                    <a:lnTo>
                      <a:pt x="1451" y="2608"/>
                    </a:lnTo>
                    <a:lnTo>
                      <a:pt x="1458" y="2603"/>
                    </a:lnTo>
                    <a:lnTo>
                      <a:pt x="1465" y="2599"/>
                    </a:lnTo>
                    <a:lnTo>
                      <a:pt x="1470" y="2591"/>
                    </a:lnTo>
                    <a:lnTo>
                      <a:pt x="1474" y="2584"/>
                    </a:lnTo>
                    <a:lnTo>
                      <a:pt x="1479" y="2580"/>
                    </a:lnTo>
                    <a:lnTo>
                      <a:pt x="1486" y="2575"/>
                    </a:lnTo>
                    <a:lnTo>
                      <a:pt x="1491" y="2568"/>
                    </a:lnTo>
                    <a:lnTo>
                      <a:pt x="1498" y="2561"/>
                    </a:lnTo>
                    <a:lnTo>
                      <a:pt x="1503" y="2556"/>
                    </a:lnTo>
                    <a:lnTo>
                      <a:pt x="1508" y="2551"/>
                    </a:lnTo>
                    <a:lnTo>
                      <a:pt x="1512" y="2544"/>
                    </a:lnTo>
                    <a:lnTo>
                      <a:pt x="1517" y="2534"/>
                    </a:lnTo>
                    <a:lnTo>
                      <a:pt x="1522" y="2527"/>
                    </a:lnTo>
                    <a:lnTo>
                      <a:pt x="1527" y="2520"/>
                    </a:lnTo>
                    <a:lnTo>
                      <a:pt x="1529" y="2511"/>
                    </a:lnTo>
                    <a:lnTo>
                      <a:pt x="1534" y="2504"/>
                    </a:lnTo>
                    <a:lnTo>
                      <a:pt x="1539" y="2494"/>
                    </a:lnTo>
                    <a:lnTo>
                      <a:pt x="1546" y="2485"/>
                    </a:lnTo>
                    <a:lnTo>
                      <a:pt x="1548" y="2475"/>
                    </a:lnTo>
                    <a:lnTo>
                      <a:pt x="1553" y="2466"/>
                    </a:lnTo>
                    <a:lnTo>
                      <a:pt x="1558" y="2456"/>
                    </a:lnTo>
                    <a:lnTo>
                      <a:pt x="1562" y="2447"/>
                    </a:lnTo>
                    <a:lnTo>
                      <a:pt x="1567" y="2435"/>
                    </a:lnTo>
                    <a:lnTo>
                      <a:pt x="1572" y="2425"/>
                    </a:lnTo>
                    <a:lnTo>
                      <a:pt x="1576" y="2416"/>
                    </a:lnTo>
                    <a:lnTo>
                      <a:pt x="1581" y="2404"/>
                    </a:lnTo>
                    <a:lnTo>
                      <a:pt x="1586" y="2392"/>
                    </a:lnTo>
                    <a:lnTo>
                      <a:pt x="1588" y="2380"/>
                    </a:lnTo>
                    <a:lnTo>
                      <a:pt x="1593" y="2368"/>
                    </a:lnTo>
                    <a:lnTo>
                      <a:pt x="1598" y="2356"/>
                    </a:lnTo>
                    <a:lnTo>
                      <a:pt x="1603" y="2344"/>
                    </a:lnTo>
                    <a:lnTo>
                      <a:pt x="1605" y="2333"/>
                    </a:lnTo>
                    <a:lnTo>
                      <a:pt x="1610" y="2323"/>
                    </a:lnTo>
                    <a:lnTo>
                      <a:pt x="1614" y="2311"/>
                    </a:lnTo>
                    <a:lnTo>
                      <a:pt x="1617" y="2299"/>
                    </a:lnTo>
                    <a:lnTo>
                      <a:pt x="1622" y="2287"/>
                    </a:lnTo>
                    <a:lnTo>
                      <a:pt x="1626" y="2276"/>
                    </a:lnTo>
                    <a:lnTo>
                      <a:pt x="1629" y="2264"/>
                    </a:lnTo>
                    <a:lnTo>
                      <a:pt x="1633" y="2252"/>
                    </a:lnTo>
                    <a:lnTo>
                      <a:pt x="1636" y="2240"/>
                    </a:lnTo>
                    <a:lnTo>
                      <a:pt x="1641" y="2228"/>
                    </a:lnTo>
                    <a:lnTo>
                      <a:pt x="1643" y="2219"/>
                    </a:lnTo>
                    <a:lnTo>
                      <a:pt x="1645" y="2204"/>
                    </a:lnTo>
                    <a:lnTo>
                      <a:pt x="1650" y="2195"/>
                    </a:lnTo>
                    <a:lnTo>
                      <a:pt x="1652" y="2183"/>
                    </a:lnTo>
                    <a:lnTo>
                      <a:pt x="1655" y="2171"/>
                    </a:lnTo>
                    <a:lnTo>
                      <a:pt x="1657" y="2162"/>
                    </a:lnTo>
                    <a:lnTo>
                      <a:pt x="1662" y="2150"/>
                    </a:lnTo>
                    <a:lnTo>
                      <a:pt x="1664" y="2140"/>
                    </a:lnTo>
                    <a:lnTo>
                      <a:pt x="1667" y="2128"/>
                    </a:lnTo>
                    <a:lnTo>
                      <a:pt x="1669" y="2119"/>
                    </a:lnTo>
                    <a:lnTo>
                      <a:pt x="1671" y="2109"/>
                    </a:lnTo>
                    <a:lnTo>
                      <a:pt x="1674" y="2097"/>
                    </a:lnTo>
                    <a:lnTo>
                      <a:pt x="1676" y="2090"/>
                    </a:lnTo>
                    <a:lnTo>
                      <a:pt x="1679" y="2078"/>
                    </a:lnTo>
                    <a:lnTo>
                      <a:pt x="1681" y="2071"/>
                    </a:lnTo>
                    <a:lnTo>
                      <a:pt x="1683" y="2064"/>
                    </a:lnTo>
                    <a:lnTo>
                      <a:pt x="1686" y="2057"/>
                    </a:lnTo>
                    <a:lnTo>
                      <a:pt x="1688" y="2048"/>
                    </a:lnTo>
                    <a:lnTo>
                      <a:pt x="1688" y="2040"/>
                    </a:lnTo>
                    <a:lnTo>
                      <a:pt x="1690" y="2033"/>
                    </a:lnTo>
                    <a:lnTo>
                      <a:pt x="1693" y="2029"/>
                    </a:lnTo>
                    <a:lnTo>
                      <a:pt x="1695" y="2014"/>
                    </a:lnTo>
                    <a:lnTo>
                      <a:pt x="1698" y="2007"/>
                    </a:lnTo>
                    <a:lnTo>
                      <a:pt x="1700" y="1998"/>
                    </a:lnTo>
                    <a:lnTo>
                      <a:pt x="1700" y="1993"/>
                    </a:lnTo>
                    <a:lnTo>
                      <a:pt x="1702" y="1988"/>
                    </a:lnTo>
                    <a:lnTo>
                      <a:pt x="1702" y="1991"/>
                    </a:lnTo>
                    <a:lnTo>
                      <a:pt x="1702" y="1995"/>
                    </a:lnTo>
                    <a:lnTo>
                      <a:pt x="1702" y="2002"/>
                    </a:lnTo>
                    <a:lnTo>
                      <a:pt x="1707" y="2017"/>
                    </a:lnTo>
                    <a:lnTo>
                      <a:pt x="1707" y="2021"/>
                    </a:lnTo>
                    <a:lnTo>
                      <a:pt x="1707" y="2031"/>
                    </a:lnTo>
                    <a:lnTo>
                      <a:pt x="1709" y="2038"/>
                    </a:lnTo>
                    <a:lnTo>
                      <a:pt x="1712" y="2048"/>
                    </a:lnTo>
                    <a:lnTo>
                      <a:pt x="1712" y="2057"/>
                    </a:lnTo>
                    <a:lnTo>
                      <a:pt x="1714" y="2067"/>
                    </a:lnTo>
                    <a:lnTo>
                      <a:pt x="1717" y="2078"/>
                    </a:lnTo>
                    <a:lnTo>
                      <a:pt x="1719" y="2090"/>
                    </a:lnTo>
                    <a:lnTo>
                      <a:pt x="1721" y="2102"/>
                    </a:lnTo>
                    <a:lnTo>
                      <a:pt x="1724" y="2114"/>
                    </a:lnTo>
                    <a:lnTo>
                      <a:pt x="1726" y="2126"/>
                    </a:lnTo>
                    <a:lnTo>
                      <a:pt x="1731" y="2140"/>
                    </a:lnTo>
                    <a:lnTo>
                      <a:pt x="1733" y="2152"/>
                    </a:lnTo>
                    <a:lnTo>
                      <a:pt x="1736" y="2166"/>
                    </a:lnTo>
                    <a:lnTo>
                      <a:pt x="1740" y="2183"/>
                    </a:lnTo>
                    <a:lnTo>
                      <a:pt x="1743" y="2197"/>
                    </a:lnTo>
                    <a:lnTo>
                      <a:pt x="1747" y="2211"/>
                    </a:lnTo>
                    <a:lnTo>
                      <a:pt x="1750" y="2226"/>
                    </a:lnTo>
                    <a:lnTo>
                      <a:pt x="1755" y="2240"/>
                    </a:lnTo>
                    <a:lnTo>
                      <a:pt x="1762" y="2254"/>
                    </a:lnTo>
                    <a:lnTo>
                      <a:pt x="1764" y="2271"/>
                    </a:lnTo>
                    <a:lnTo>
                      <a:pt x="1771" y="2287"/>
                    </a:lnTo>
                    <a:lnTo>
                      <a:pt x="1776" y="2302"/>
                    </a:lnTo>
                    <a:lnTo>
                      <a:pt x="1781" y="2318"/>
                    </a:lnTo>
                    <a:lnTo>
                      <a:pt x="1785" y="2333"/>
                    </a:lnTo>
                    <a:lnTo>
                      <a:pt x="1793" y="2349"/>
                    </a:lnTo>
                    <a:lnTo>
                      <a:pt x="1797" y="2363"/>
                    </a:lnTo>
                    <a:lnTo>
                      <a:pt x="1804" y="2380"/>
                    </a:lnTo>
                    <a:lnTo>
                      <a:pt x="1812" y="2394"/>
                    </a:lnTo>
                    <a:lnTo>
                      <a:pt x="1819" y="2409"/>
                    </a:lnTo>
                    <a:lnTo>
                      <a:pt x="1826" y="2425"/>
                    </a:lnTo>
                    <a:lnTo>
                      <a:pt x="1833" y="2439"/>
                    </a:lnTo>
                    <a:lnTo>
                      <a:pt x="1840" y="2454"/>
                    </a:lnTo>
                    <a:lnTo>
                      <a:pt x="1847" y="2468"/>
                    </a:lnTo>
                    <a:lnTo>
                      <a:pt x="1854" y="2480"/>
                    </a:lnTo>
                    <a:lnTo>
                      <a:pt x="1864" y="2494"/>
                    </a:lnTo>
                    <a:lnTo>
                      <a:pt x="1871" y="2506"/>
                    </a:lnTo>
                    <a:lnTo>
                      <a:pt x="1880" y="2520"/>
                    </a:lnTo>
                    <a:lnTo>
                      <a:pt x="1890" y="2532"/>
                    </a:lnTo>
                    <a:lnTo>
                      <a:pt x="1902" y="2546"/>
                    </a:lnTo>
                    <a:lnTo>
                      <a:pt x="1909" y="2556"/>
                    </a:lnTo>
                    <a:lnTo>
                      <a:pt x="1921" y="2565"/>
                    </a:lnTo>
                    <a:lnTo>
                      <a:pt x="1930" y="2577"/>
                    </a:lnTo>
                    <a:lnTo>
                      <a:pt x="1940" y="2587"/>
                    </a:lnTo>
                    <a:lnTo>
                      <a:pt x="1952" y="2594"/>
                    </a:lnTo>
                    <a:lnTo>
                      <a:pt x="1961" y="2603"/>
                    </a:lnTo>
                    <a:lnTo>
                      <a:pt x="1975" y="2610"/>
                    </a:lnTo>
                    <a:lnTo>
                      <a:pt x="1987" y="2620"/>
                    </a:lnTo>
                    <a:lnTo>
                      <a:pt x="1999" y="2625"/>
                    </a:lnTo>
                    <a:lnTo>
                      <a:pt x="2011" y="2629"/>
                    </a:lnTo>
                    <a:lnTo>
                      <a:pt x="2023" y="2634"/>
                    </a:lnTo>
                    <a:lnTo>
                      <a:pt x="2037" y="2639"/>
                    </a:lnTo>
                    <a:lnTo>
                      <a:pt x="2049" y="2641"/>
                    </a:lnTo>
                    <a:lnTo>
                      <a:pt x="2066" y="2646"/>
                    </a:lnTo>
                    <a:lnTo>
                      <a:pt x="2080" y="2648"/>
                    </a:lnTo>
                    <a:lnTo>
                      <a:pt x="2094" y="2648"/>
                    </a:lnTo>
                    <a:lnTo>
                      <a:pt x="2108" y="2648"/>
                    </a:lnTo>
                    <a:lnTo>
                      <a:pt x="2120" y="2646"/>
                    </a:lnTo>
                    <a:lnTo>
                      <a:pt x="2132" y="2641"/>
                    </a:lnTo>
                    <a:lnTo>
                      <a:pt x="2146" y="2639"/>
                    </a:lnTo>
                    <a:lnTo>
                      <a:pt x="2156" y="2634"/>
                    </a:lnTo>
                    <a:lnTo>
                      <a:pt x="2168" y="2632"/>
                    </a:lnTo>
                    <a:lnTo>
                      <a:pt x="2177" y="2625"/>
                    </a:lnTo>
                    <a:lnTo>
                      <a:pt x="2187" y="2620"/>
                    </a:lnTo>
                    <a:lnTo>
                      <a:pt x="2194" y="2613"/>
                    </a:lnTo>
                    <a:lnTo>
                      <a:pt x="2201" y="2606"/>
                    </a:lnTo>
                    <a:lnTo>
                      <a:pt x="2208" y="2596"/>
                    </a:lnTo>
                    <a:lnTo>
                      <a:pt x="2215" y="2587"/>
                    </a:lnTo>
                    <a:lnTo>
                      <a:pt x="2220" y="2577"/>
                    </a:lnTo>
                    <a:lnTo>
                      <a:pt x="2227" y="2570"/>
                    </a:lnTo>
                    <a:lnTo>
                      <a:pt x="2232" y="2558"/>
                    </a:lnTo>
                    <a:lnTo>
                      <a:pt x="2237" y="2549"/>
                    </a:lnTo>
                    <a:lnTo>
                      <a:pt x="2239" y="2534"/>
                    </a:lnTo>
                    <a:lnTo>
                      <a:pt x="2244" y="2525"/>
                    </a:lnTo>
                    <a:lnTo>
                      <a:pt x="2246" y="2511"/>
                    </a:lnTo>
                    <a:lnTo>
                      <a:pt x="2251" y="2499"/>
                    </a:lnTo>
                    <a:lnTo>
                      <a:pt x="2251" y="2485"/>
                    </a:lnTo>
                    <a:lnTo>
                      <a:pt x="2253" y="2473"/>
                    </a:lnTo>
                    <a:lnTo>
                      <a:pt x="2253" y="2458"/>
                    </a:lnTo>
                    <a:lnTo>
                      <a:pt x="2256" y="2447"/>
                    </a:lnTo>
                    <a:lnTo>
                      <a:pt x="2256" y="2430"/>
                    </a:lnTo>
                    <a:lnTo>
                      <a:pt x="2256" y="2416"/>
                    </a:lnTo>
                    <a:lnTo>
                      <a:pt x="2256" y="2401"/>
                    </a:lnTo>
                    <a:lnTo>
                      <a:pt x="2256" y="2387"/>
                    </a:lnTo>
                    <a:lnTo>
                      <a:pt x="2253" y="2373"/>
                    </a:lnTo>
                    <a:lnTo>
                      <a:pt x="2253" y="2356"/>
                    </a:lnTo>
                    <a:lnTo>
                      <a:pt x="2251" y="2342"/>
                    </a:lnTo>
                    <a:lnTo>
                      <a:pt x="2251" y="2328"/>
                    </a:lnTo>
                    <a:lnTo>
                      <a:pt x="2248" y="2314"/>
                    </a:lnTo>
                    <a:lnTo>
                      <a:pt x="2246" y="2297"/>
                    </a:lnTo>
                    <a:lnTo>
                      <a:pt x="2244" y="2283"/>
                    </a:lnTo>
                    <a:lnTo>
                      <a:pt x="2239" y="2268"/>
                    </a:lnTo>
                    <a:lnTo>
                      <a:pt x="2237" y="2252"/>
                    </a:lnTo>
                    <a:lnTo>
                      <a:pt x="2234" y="2238"/>
                    </a:lnTo>
                    <a:lnTo>
                      <a:pt x="2232" y="2223"/>
                    </a:lnTo>
                    <a:lnTo>
                      <a:pt x="2229" y="2211"/>
                    </a:lnTo>
                    <a:lnTo>
                      <a:pt x="2225" y="2195"/>
                    </a:lnTo>
                    <a:lnTo>
                      <a:pt x="2222" y="2183"/>
                    </a:lnTo>
                    <a:lnTo>
                      <a:pt x="2220" y="2169"/>
                    </a:lnTo>
                    <a:lnTo>
                      <a:pt x="2218" y="2154"/>
                    </a:lnTo>
                    <a:lnTo>
                      <a:pt x="2213" y="2143"/>
                    </a:lnTo>
                    <a:lnTo>
                      <a:pt x="2210" y="2131"/>
                    </a:lnTo>
                    <a:lnTo>
                      <a:pt x="2206" y="2119"/>
                    </a:lnTo>
                    <a:lnTo>
                      <a:pt x="2203" y="2109"/>
                    </a:lnTo>
                    <a:lnTo>
                      <a:pt x="2201" y="2097"/>
                    </a:lnTo>
                    <a:lnTo>
                      <a:pt x="2196" y="2086"/>
                    </a:lnTo>
                    <a:lnTo>
                      <a:pt x="2194" y="2076"/>
                    </a:lnTo>
                    <a:lnTo>
                      <a:pt x="2191" y="2067"/>
                    </a:lnTo>
                    <a:lnTo>
                      <a:pt x="2187" y="2057"/>
                    </a:lnTo>
                    <a:lnTo>
                      <a:pt x="2187" y="2050"/>
                    </a:lnTo>
                    <a:lnTo>
                      <a:pt x="2182" y="2043"/>
                    </a:lnTo>
                    <a:lnTo>
                      <a:pt x="2182" y="2036"/>
                    </a:lnTo>
                    <a:lnTo>
                      <a:pt x="2177" y="2024"/>
                    </a:lnTo>
                    <a:lnTo>
                      <a:pt x="2175" y="2014"/>
                    </a:lnTo>
                    <a:lnTo>
                      <a:pt x="2172" y="2010"/>
                    </a:lnTo>
                    <a:lnTo>
                      <a:pt x="2177" y="2012"/>
                    </a:lnTo>
                    <a:lnTo>
                      <a:pt x="2184" y="2014"/>
                    </a:lnTo>
                    <a:lnTo>
                      <a:pt x="2196" y="2021"/>
                    </a:lnTo>
                    <a:lnTo>
                      <a:pt x="2201" y="2024"/>
                    </a:lnTo>
                    <a:lnTo>
                      <a:pt x="2206" y="2029"/>
                    </a:lnTo>
                    <a:lnTo>
                      <a:pt x="2215" y="2033"/>
                    </a:lnTo>
                    <a:lnTo>
                      <a:pt x="2222" y="2038"/>
                    </a:lnTo>
                    <a:lnTo>
                      <a:pt x="2229" y="2043"/>
                    </a:lnTo>
                    <a:lnTo>
                      <a:pt x="2239" y="2048"/>
                    </a:lnTo>
                    <a:lnTo>
                      <a:pt x="2248" y="2055"/>
                    </a:lnTo>
                    <a:lnTo>
                      <a:pt x="2258" y="2059"/>
                    </a:lnTo>
                    <a:lnTo>
                      <a:pt x="2267" y="2064"/>
                    </a:lnTo>
                    <a:lnTo>
                      <a:pt x="2279" y="2071"/>
                    </a:lnTo>
                    <a:lnTo>
                      <a:pt x="2289" y="2076"/>
                    </a:lnTo>
                    <a:lnTo>
                      <a:pt x="2301" y="2083"/>
                    </a:lnTo>
                    <a:lnTo>
                      <a:pt x="2313" y="2090"/>
                    </a:lnTo>
                    <a:lnTo>
                      <a:pt x="2324" y="2095"/>
                    </a:lnTo>
                    <a:lnTo>
                      <a:pt x="2336" y="2105"/>
                    </a:lnTo>
                    <a:lnTo>
                      <a:pt x="2351" y="2112"/>
                    </a:lnTo>
                    <a:lnTo>
                      <a:pt x="2362" y="2116"/>
                    </a:lnTo>
                    <a:lnTo>
                      <a:pt x="2377" y="2124"/>
                    </a:lnTo>
                    <a:lnTo>
                      <a:pt x="2389" y="2133"/>
                    </a:lnTo>
                    <a:lnTo>
                      <a:pt x="2405" y="2140"/>
                    </a:lnTo>
                    <a:lnTo>
                      <a:pt x="2417" y="2147"/>
                    </a:lnTo>
                    <a:lnTo>
                      <a:pt x="2431" y="2154"/>
                    </a:lnTo>
                    <a:lnTo>
                      <a:pt x="2446" y="2162"/>
                    </a:lnTo>
                    <a:lnTo>
                      <a:pt x="2462" y="2169"/>
                    </a:lnTo>
                    <a:lnTo>
                      <a:pt x="2474" y="2176"/>
                    </a:lnTo>
                    <a:lnTo>
                      <a:pt x="2488" y="2183"/>
                    </a:lnTo>
                    <a:lnTo>
                      <a:pt x="2503" y="2188"/>
                    </a:lnTo>
                    <a:lnTo>
                      <a:pt x="2519" y="2195"/>
                    </a:lnTo>
                    <a:lnTo>
                      <a:pt x="2531" y="2202"/>
                    </a:lnTo>
                    <a:lnTo>
                      <a:pt x="2548" y="2207"/>
                    </a:lnTo>
                    <a:lnTo>
                      <a:pt x="2562" y="2214"/>
                    </a:lnTo>
                    <a:lnTo>
                      <a:pt x="2576" y="2221"/>
                    </a:lnTo>
                    <a:lnTo>
                      <a:pt x="2590" y="2226"/>
                    </a:lnTo>
                    <a:lnTo>
                      <a:pt x="2605" y="2233"/>
                    </a:lnTo>
                    <a:lnTo>
                      <a:pt x="2619" y="2238"/>
                    </a:lnTo>
                    <a:lnTo>
                      <a:pt x="2633" y="2245"/>
                    </a:lnTo>
                    <a:lnTo>
                      <a:pt x="2647" y="2249"/>
                    </a:lnTo>
                    <a:lnTo>
                      <a:pt x="2659" y="2254"/>
                    </a:lnTo>
                    <a:lnTo>
                      <a:pt x="2673" y="2259"/>
                    </a:lnTo>
                    <a:lnTo>
                      <a:pt x="2688" y="2264"/>
                    </a:lnTo>
                    <a:lnTo>
                      <a:pt x="2702" y="2266"/>
                    </a:lnTo>
                    <a:lnTo>
                      <a:pt x="2714" y="2271"/>
                    </a:lnTo>
                    <a:lnTo>
                      <a:pt x="2726" y="2273"/>
                    </a:lnTo>
                    <a:lnTo>
                      <a:pt x="2740" y="2278"/>
                    </a:lnTo>
                    <a:lnTo>
                      <a:pt x="2752" y="2278"/>
                    </a:lnTo>
                    <a:lnTo>
                      <a:pt x="2761" y="2280"/>
                    </a:lnTo>
                    <a:lnTo>
                      <a:pt x="2773" y="2283"/>
                    </a:lnTo>
                    <a:lnTo>
                      <a:pt x="2785" y="2285"/>
                    </a:lnTo>
                    <a:lnTo>
                      <a:pt x="2795" y="2285"/>
                    </a:lnTo>
                    <a:lnTo>
                      <a:pt x="2806" y="2285"/>
                    </a:lnTo>
                    <a:lnTo>
                      <a:pt x="2816" y="2283"/>
                    </a:lnTo>
                    <a:lnTo>
                      <a:pt x="2825" y="2283"/>
                    </a:lnTo>
                    <a:lnTo>
                      <a:pt x="2833" y="2280"/>
                    </a:lnTo>
                    <a:lnTo>
                      <a:pt x="2842" y="2280"/>
                    </a:lnTo>
                    <a:lnTo>
                      <a:pt x="2849" y="2278"/>
                    </a:lnTo>
                    <a:lnTo>
                      <a:pt x="2856" y="2276"/>
                    </a:lnTo>
                    <a:lnTo>
                      <a:pt x="2863" y="2273"/>
                    </a:lnTo>
                    <a:lnTo>
                      <a:pt x="2868" y="2268"/>
                    </a:lnTo>
                    <a:lnTo>
                      <a:pt x="2875" y="2266"/>
                    </a:lnTo>
                    <a:lnTo>
                      <a:pt x="2880" y="2261"/>
                    </a:lnTo>
                    <a:lnTo>
                      <a:pt x="2892" y="2254"/>
                    </a:lnTo>
                    <a:lnTo>
                      <a:pt x="2904" y="2249"/>
                    </a:lnTo>
                    <a:lnTo>
                      <a:pt x="2913" y="2242"/>
                    </a:lnTo>
                    <a:lnTo>
                      <a:pt x="2923" y="2233"/>
                    </a:lnTo>
                    <a:lnTo>
                      <a:pt x="2932" y="2228"/>
                    </a:lnTo>
                    <a:lnTo>
                      <a:pt x="2942" y="2221"/>
                    </a:lnTo>
                    <a:lnTo>
                      <a:pt x="2947" y="2214"/>
                    </a:lnTo>
                    <a:lnTo>
                      <a:pt x="2954" y="2204"/>
                    </a:lnTo>
                    <a:lnTo>
                      <a:pt x="2958" y="2197"/>
                    </a:lnTo>
                    <a:lnTo>
                      <a:pt x="2966" y="2190"/>
                    </a:lnTo>
                    <a:lnTo>
                      <a:pt x="2970" y="2183"/>
                    </a:lnTo>
                    <a:lnTo>
                      <a:pt x="2973" y="2173"/>
                    </a:lnTo>
                    <a:lnTo>
                      <a:pt x="2975" y="2166"/>
                    </a:lnTo>
                    <a:lnTo>
                      <a:pt x="2980" y="2159"/>
                    </a:lnTo>
                    <a:lnTo>
                      <a:pt x="2980" y="2150"/>
                    </a:lnTo>
                    <a:lnTo>
                      <a:pt x="2980" y="2140"/>
                    </a:lnTo>
                    <a:lnTo>
                      <a:pt x="2980" y="2131"/>
                    </a:lnTo>
                    <a:lnTo>
                      <a:pt x="2980" y="2121"/>
                    </a:lnTo>
                    <a:lnTo>
                      <a:pt x="2977" y="2112"/>
                    </a:lnTo>
                    <a:lnTo>
                      <a:pt x="2977" y="2102"/>
                    </a:lnTo>
                    <a:lnTo>
                      <a:pt x="2975" y="2090"/>
                    </a:lnTo>
                    <a:lnTo>
                      <a:pt x="2973" y="2081"/>
                    </a:lnTo>
                    <a:lnTo>
                      <a:pt x="2968" y="2069"/>
                    </a:lnTo>
                    <a:lnTo>
                      <a:pt x="2963" y="2057"/>
                    </a:lnTo>
                    <a:lnTo>
                      <a:pt x="2956" y="2045"/>
                    </a:lnTo>
                    <a:lnTo>
                      <a:pt x="2951" y="2033"/>
                    </a:lnTo>
                    <a:lnTo>
                      <a:pt x="2949" y="2024"/>
                    </a:lnTo>
                    <a:lnTo>
                      <a:pt x="2944" y="2019"/>
                    </a:lnTo>
                    <a:lnTo>
                      <a:pt x="2942" y="2012"/>
                    </a:lnTo>
                    <a:lnTo>
                      <a:pt x="2937" y="2005"/>
                    </a:lnTo>
                    <a:lnTo>
                      <a:pt x="2932" y="1998"/>
                    </a:lnTo>
                    <a:lnTo>
                      <a:pt x="2930" y="1991"/>
                    </a:lnTo>
                    <a:lnTo>
                      <a:pt x="2925" y="1983"/>
                    </a:lnTo>
                    <a:lnTo>
                      <a:pt x="2923" y="1976"/>
                    </a:lnTo>
                    <a:lnTo>
                      <a:pt x="2916" y="1967"/>
                    </a:lnTo>
                    <a:lnTo>
                      <a:pt x="2911" y="1960"/>
                    </a:lnTo>
                    <a:lnTo>
                      <a:pt x="2904" y="1953"/>
                    </a:lnTo>
                    <a:lnTo>
                      <a:pt x="2899" y="1943"/>
                    </a:lnTo>
                    <a:lnTo>
                      <a:pt x="2892" y="1936"/>
                    </a:lnTo>
                    <a:lnTo>
                      <a:pt x="2887" y="1929"/>
                    </a:lnTo>
                    <a:lnTo>
                      <a:pt x="2878" y="1919"/>
                    </a:lnTo>
                    <a:lnTo>
                      <a:pt x="2873" y="1912"/>
                    </a:lnTo>
                    <a:lnTo>
                      <a:pt x="2863" y="1903"/>
                    </a:lnTo>
                    <a:lnTo>
                      <a:pt x="2856" y="1893"/>
                    </a:lnTo>
                    <a:lnTo>
                      <a:pt x="2847" y="1884"/>
                    </a:lnTo>
                    <a:lnTo>
                      <a:pt x="2840" y="1877"/>
                    </a:lnTo>
                    <a:lnTo>
                      <a:pt x="2830" y="1867"/>
                    </a:lnTo>
                    <a:lnTo>
                      <a:pt x="2821" y="1860"/>
                    </a:lnTo>
                    <a:lnTo>
                      <a:pt x="2814" y="1850"/>
                    </a:lnTo>
                    <a:lnTo>
                      <a:pt x="2804" y="1843"/>
                    </a:lnTo>
                    <a:lnTo>
                      <a:pt x="2792" y="1834"/>
                    </a:lnTo>
                    <a:lnTo>
                      <a:pt x="2783" y="1824"/>
                    </a:lnTo>
                    <a:lnTo>
                      <a:pt x="2773" y="1815"/>
                    </a:lnTo>
                    <a:lnTo>
                      <a:pt x="2764" y="1808"/>
                    </a:lnTo>
                    <a:lnTo>
                      <a:pt x="2754" y="1800"/>
                    </a:lnTo>
                    <a:lnTo>
                      <a:pt x="2742" y="1791"/>
                    </a:lnTo>
                    <a:lnTo>
                      <a:pt x="2733" y="1781"/>
                    </a:lnTo>
                    <a:lnTo>
                      <a:pt x="2723" y="1774"/>
                    </a:lnTo>
                    <a:lnTo>
                      <a:pt x="2711" y="1765"/>
                    </a:lnTo>
                    <a:lnTo>
                      <a:pt x="2702" y="1758"/>
                    </a:lnTo>
                    <a:lnTo>
                      <a:pt x="2690" y="1748"/>
                    </a:lnTo>
                    <a:lnTo>
                      <a:pt x="2681" y="1741"/>
                    </a:lnTo>
                    <a:lnTo>
                      <a:pt x="2671" y="1734"/>
                    </a:lnTo>
                    <a:lnTo>
                      <a:pt x="2659" y="1727"/>
                    </a:lnTo>
                    <a:lnTo>
                      <a:pt x="2650" y="1717"/>
                    </a:lnTo>
                    <a:lnTo>
                      <a:pt x="2640" y="1710"/>
                    </a:lnTo>
                    <a:lnTo>
                      <a:pt x="2628" y="1703"/>
                    </a:lnTo>
                    <a:lnTo>
                      <a:pt x="2619" y="1696"/>
                    </a:lnTo>
                    <a:lnTo>
                      <a:pt x="2609" y="1686"/>
                    </a:lnTo>
                    <a:lnTo>
                      <a:pt x="2600" y="1679"/>
                    </a:lnTo>
                    <a:lnTo>
                      <a:pt x="2588" y="1672"/>
                    </a:lnTo>
                    <a:lnTo>
                      <a:pt x="2578" y="1667"/>
                    </a:lnTo>
                    <a:lnTo>
                      <a:pt x="2569" y="1660"/>
                    </a:lnTo>
                    <a:lnTo>
                      <a:pt x="2559" y="1653"/>
                    </a:lnTo>
                    <a:lnTo>
                      <a:pt x="2550" y="1646"/>
                    </a:lnTo>
                    <a:lnTo>
                      <a:pt x="2543" y="1641"/>
                    </a:lnTo>
                    <a:lnTo>
                      <a:pt x="2531" y="1634"/>
                    </a:lnTo>
                    <a:lnTo>
                      <a:pt x="2524" y="1629"/>
                    </a:lnTo>
                    <a:lnTo>
                      <a:pt x="2517" y="1625"/>
                    </a:lnTo>
                    <a:lnTo>
                      <a:pt x="2507" y="1620"/>
                    </a:lnTo>
                    <a:lnTo>
                      <a:pt x="2500" y="1613"/>
                    </a:lnTo>
                    <a:lnTo>
                      <a:pt x="2495" y="1610"/>
                    </a:lnTo>
                    <a:lnTo>
                      <a:pt x="2488" y="1606"/>
                    </a:lnTo>
                    <a:lnTo>
                      <a:pt x="2479" y="1601"/>
                    </a:lnTo>
                    <a:lnTo>
                      <a:pt x="2474" y="1596"/>
                    </a:lnTo>
                    <a:lnTo>
                      <a:pt x="2467" y="1594"/>
                    </a:lnTo>
                    <a:lnTo>
                      <a:pt x="2457" y="1584"/>
                    </a:lnTo>
                    <a:lnTo>
                      <a:pt x="2448" y="1580"/>
                    </a:lnTo>
                    <a:lnTo>
                      <a:pt x="2441" y="1575"/>
                    </a:lnTo>
                    <a:lnTo>
                      <a:pt x="2436" y="1572"/>
                    </a:lnTo>
                    <a:lnTo>
                      <a:pt x="2434" y="1570"/>
                    </a:lnTo>
                    <a:lnTo>
                      <a:pt x="2438" y="1570"/>
                    </a:lnTo>
                    <a:lnTo>
                      <a:pt x="2443" y="1570"/>
                    </a:lnTo>
                    <a:lnTo>
                      <a:pt x="2448" y="1572"/>
                    </a:lnTo>
                    <a:lnTo>
                      <a:pt x="2455" y="1572"/>
                    </a:lnTo>
                    <a:lnTo>
                      <a:pt x="2462" y="1572"/>
                    </a:lnTo>
                    <a:lnTo>
                      <a:pt x="2467" y="1572"/>
                    </a:lnTo>
                    <a:lnTo>
                      <a:pt x="2474" y="1575"/>
                    </a:lnTo>
                    <a:lnTo>
                      <a:pt x="2484" y="1575"/>
                    </a:lnTo>
                    <a:lnTo>
                      <a:pt x="2493" y="1577"/>
                    </a:lnTo>
                    <a:lnTo>
                      <a:pt x="2503" y="1577"/>
                    </a:lnTo>
                    <a:lnTo>
                      <a:pt x="2514" y="1577"/>
                    </a:lnTo>
                    <a:lnTo>
                      <a:pt x="2526" y="1580"/>
                    </a:lnTo>
                    <a:lnTo>
                      <a:pt x="2538" y="1582"/>
                    </a:lnTo>
                    <a:lnTo>
                      <a:pt x="2550" y="1582"/>
                    </a:lnTo>
                    <a:lnTo>
                      <a:pt x="2564" y="1582"/>
                    </a:lnTo>
                    <a:lnTo>
                      <a:pt x="2576" y="1584"/>
                    </a:lnTo>
                    <a:lnTo>
                      <a:pt x="2590" y="1584"/>
                    </a:lnTo>
                    <a:lnTo>
                      <a:pt x="2605" y="1584"/>
                    </a:lnTo>
                    <a:lnTo>
                      <a:pt x="2619" y="1589"/>
                    </a:lnTo>
                    <a:lnTo>
                      <a:pt x="2635" y="1589"/>
                    </a:lnTo>
                    <a:lnTo>
                      <a:pt x="2652" y="1591"/>
                    </a:lnTo>
                    <a:lnTo>
                      <a:pt x="2666" y="1591"/>
                    </a:lnTo>
                    <a:lnTo>
                      <a:pt x="2683" y="1591"/>
                    </a:lnTo>
                    <a:lnTo>
                      <a:pt x="2700" y="1594"/>
                    </a:lnTo>
                    <a:lnTo>
                      <a:pt x="2716" y="1594"/>
                    </a:lnTo>
                    <a:lnTo>
                      <a:pt x="2733" y="1596"/>
                    </a:lnTo>
                    <a:lnTo>
                      <a:pt x="2752" y="1596"/>
                    </a:lnTo>
                    <a:lnTo>
                      <a:pt x="2768" y="1599"/>
                    </a:lnTo>
                    <a:lnTo>
                      <a:pt x="2787" y="1599"/>
                    </a:lnTo>
                    <a:lnTo>
                      <a:pt x="2804" y="1599"/>
                    </a:lnTo>
                    <a:lnTo>
                      <a:pt x="2821" y="1599"/>
                    </a:lnTo>
                    <a:lnTo>
                      <a:pt x="2837" y="1599"/>
                    </a:lnTo>
                    <a:lnTo>
                      <a:pt x="2856" y="1601"/>
                    </a:lnTo>
                    <a:lnTo>
                      <a:pt x="2873" y="1601"/>
                    </a:lnTo>
                    <a:lnTo>
                      <a:pt x="2892" y="1601"/>
                    </a:lnTo>
                    <a:lnTo>
                      <a:pt x="2911" y="1601"/>
                    </a:lnTo>
                    <a:lnTo>
                      <a:pt x="2928" y="1601"/>
                    </a:lnTo>
                    <a:lnTo>
                      <a:pt x="2944" y="1601"/>
                    </a:lnTo>
                    <a:lnTo>
                      <a:pt x="2963" y="1601"/>
                    </a:lnTo>
                    <a:lnTo>
                      <a:pt x="2980" y="1601"/>
                    </a:lnTo>
                    <a:lnTo>
                      <a:pt x="2999" y="1601"/>
                    </a:lnTo>
                    <a:lnTo>
                      <a:pt x="3013" y="1599"/>
                    </a:lnTo>
                    <a:lnTo>
                      <a:pt x="3032" y="1599"/>
                    </a:lnTo>
                    <a:lnTo>
                      <a:pt x="3049" y="1599"/>
                    </a:lnTo>
                    <a:lnTo>
                      <a:pt x="3065" y="1599"/>
                    </a:lnTo>
                    <a:lnTo>
                      <a:pt x="3079" y="1596"/>
                    </a:lnTo>
                    <a:lnTo>
                      <a:pt x="3096" y="1594"/>
                    </a:lnTo>
                    <a:lnTo>
                      <a:pt x="3110" y="1591"/>
                    </a:lnTo>
                    <a:lnTo>
                      <a:pt x="3127" y="1591"/>
                    </a:lnTo>
                    <a:lnTo>
                      <a:pt x="3141" y="1587"/>
                    </a:lnTo>
                    <a:lnTo>
                      <a:pt x="3155" y="1584"/>
                    </a:lnTo>
                    <a:lnTo>
                      <a:pt x="3170" y="1582"/>
                    </a:lnTo>
                    <a:lnTo>
                      <a:pt x="3184" y="1580"/>
                    </a:lnTo>
                    <a:lnTo>
                      <a:pt x="3193" y="1577"/>
                    </a:lnTo>
                    <a:lnTo>
                      <a:pt x="3208" y="1575"/>
                    </a:lnTo>
                    <a:lnTo>
                      <a:pt x="3217" y="1570"/>
                    </a:lnTo>
                    <a:lnTo>
                      <a:pt x="3229" y="1568"/>
                    </a:lnTo>
                    <a:lnTo>
                      <a:pt x="3239" y="1563"/>
                    </a:lnTo>
                    <a:lnTo>
                      <a:pt x="3248" y="1558"/>
                    </a:lnTo>
                    <a:lnTo>
                      <a:pt x="3258" y="1556"/>
                    </a:lnTo>
                    <a:lnTo>
                      <a:pt x="3267" y="1551"/>
                    </a:lnTo>
                    <a:lnTo>
                      <a:pt x="3274" y="1546"/>
                    </a:lnTo>
                    <a:lnTo>
                      <a:pt x="3281" y="1542"/>
                    </a:lnTo>
                    <a:lnTo>
                      <a:pt x="3291" y="1534"/>
                    </a:lnTo>
                    <a:lnTo>
                      <a:pt x="3298" y="1530"/>
                    </a:lnTo>
                    <a:lnTo>
                      <a:pt x="3305" y="1523"/>
                    </a:lnTo>
                    <a:lnTo>
                      <a:pt x="3312" y="1518"/>
                    </a:lnTo>
                    <a:lnTo>
                      <a:pt x="3319" y="1513"/>
                    </a:lnTo>
                    <a:lnTo>
                      <a:pt x="3326" y="1508"/>
                    </a:lnTo>
                    <a:lnTo>
                      <a:pt x="3331" y="1501"/>
                    </a:lnTo>
                    <a:lnTo>
                      <a:pt x="3336" y="1496"/>
                    </a:lnTo>
                    <a:lnTo>
                      <a:pt x="3343" y="1492"/>
                    </a:lnTo>
                    <a:lnTo>
                      <a:pt x="3350" y="1487"/>
                    </a:lnTo>
                    <a:lnTo>
                      <a:pt x="3355" y="1480"/>
                    </a:lnTo>
                    <a:lnTo>
                      <a:pt x="3360" y="1477"/>
                    </a:lnTo>
                    <a:lnTo>
                      <a:pt x="3364" y="1470"/>
                    </a:lnTo>
                    <a:lnTo>
                      <a:pt x="3372" y="1468"/>
                    </a:lnTo>
                    <a:lnTo>
                      <a:pt x="3379" y="1456"/>
                    </a:lnTo>
                    <a:lnTo>
                      <a:pt x="3386" y="1444"/>
                    </a:lnTo>
                    <a:lnTo>
                      <a:pt x="3391" y="1432"/>
                    </a:lnTo>
                    <a:lnTo>
                      <a:pt x="3398" y="1423"/>
                    </a:lnTo>
                    <a:lnTo>
                      <a:pt x="3402" y="1413"/>
                    </a:lnTo>
                    <a:lnTo>
                      <a:pt x="3405" y="1401"/>
                    </a:lnTo>
                    <a:lnTo>
                      <a:pt x="3407" y="1392"/>
                    </a:lnTo>
                    <a:lnTo>
                      <a:pt x="3410" y="1382"/>
                    </a:lnTo>
                    <a:lnTo>
                      <a:pt x="3407" y="1373"/>
                    </a:lnTo>
                    <a:lnTo>
                      <a:pt x="3407" y="1363"/>
                    </a:lnTo>
                    <a:lnTo>
                      <a:pt x="3402" y="1354"/>
                    </a:lnTo>
                    <a:lnTo>
                      <a:pt x="3400" y="1344"/>
                    </a:lnTo>
                    <a:lnTo>
                      <a:pt x="3395" y="1335"/>
                    </a:lnTo>
                    <a:lnTo>
                      <a:pt x="3391" y="1325"/>
                    </a:lnTo>
                    <a:lnTo>
                      <a:pt x="3383" y="1316"/>
                    </a:lnTo>
                    <a:lnTo>
                      <a:pt x="3379" y="1309"/>
                    </a:lnTo>
                    <a:lnTo>
                      <a:pt x="3369" y="1299"/>
                    </a:lnTo>
                    <a:lnTo>
                      <a:pt x="3360" y="1290"/>
                    </a:lnTo>
                    <a:lnTo>
                      <a:pt x="3348" y="1283"/>
                    </a:lnTo>
                    <a:lnTo>
                      <a:pt x="3338" y="1273"/>
                    </a:lnTo>
                    <a:lnTo>
                      <a:pt x="3331" y="1271"/>
                    </a:lnTo>
                    <a:lnTo>
                      <a:pt x="3324" y="1266"/>
                    </a:lnTo>
                    <a:lnTo>
                      <a:pt x="3317" y="1264"/>
                    </a:lnTo>
                    <a:lnTo>
                      <a:pt x="3310" y="1259"/>
                    </a:lnTo>
                    <a:lnTo>
                      <a:pt x="3303" y="1254"/>
                    </a:lnTo>
                    <a:lnTo>
                      <a:pt x="3296" y="1252"/>
                    </a:lnTo>
                    <a:lnTo>
                      <a:pt x="3288" y="1247"/>
                    </a:lnTo>
                    <a:lnTo>
                      <a:pt x="3281" y="1245"/>
                    </a:lnTo>
                    <a:lnTo>
                      <a:pt x="3272" y="1240"/>
                    </a:lnTo>
                    <a:lnTo>
                      <a:pt x="3262" y="1235"/>
                    </a:lnTo>
                    <a:lnTo>
                      <a:pt x="3250" y="1233"/>
                    </a:lnTo>
                    <a:lnTo>
                      <a:pt x="3239" y="1228"/>
                    </a:lnTo>
                    <a:lnTo>
                      <a:pt x="3227" y="1223"/>
                    </a:lnTo>
                    <a:lnTo>
                      <a:pt x="3215" y="1221"/>
                    </a:lnTo>
                    <a:lnTo>
                      <a:pt x="3201" y="1219"/>
                    </a:lnTo>
                    <a:lnTo>
                      <a:pt x="3189" y="1216"/>
                    </a:lnTo>
                    <a:lnTo>
                      <a:pt x="3174" y="1214"/>
                    </a:lnTo>
                    <a:lnTo>
                      <a:pt x="3160" y="1211"/>
                    </a:lnTo>
                    <a:lnTo>
                      <a:pt x="3144" y="1209"/>
                    </a:lnTo>
                    <a:lnTo>
                      <a:pt x="3129" y="1209"/>
                    </a:lnTo>
                    <a:lnTo>
                      <a:pt x="3113" y="1207"/>
                    </a:lnTo>
                    <a:lnTo>
                      <a:pt x="3096" y="1207"/>
                    </a:lnTo>
                    <a:lnTo>
                      <a:pt x="3079" y="1204"/>
                    </a:lnTo>
                    <a:lnTo>
                      <a:pt x="3063" y="1204"/>
                    </a:lnTo>
                    <a:lnTo>
                      <a:pt x="3044" y="1202"/>
                    </a:lnTo>
                    <a:lnTo>
                      <a:pt x="3027" y="1200"/>
                    </a:lnTo>
                    <a:lnTo>
                      <a:pt x="3011" y="1200"/>
                    </a:lnTo>
                    <a:lnTo>
                      <a:pt x="2994" y="1200"/>
                    </a:lnTo>
                    <a:lnTo>
                      <a:pt x="2975" y="1200"/>
                    </a:lnTo>
                    <a:lnTo>
                      <a:pt x="2956" y="1200"/>
                    </a:lnTo>
                    <a:lnTo>
                      <a:pt x="2937" y="1200"/>
                    </a:lnTo>
                    <a:lnTo>
                      <a:pt x="2920" y="1200"/>
                    </a:lnTo>
                    <a:lnTo>
                      <a:pt x="2901" y="1197"/>
                    </a:lnTo>
                    <a:lnTo>
                      <a:pt x="2882" y="1197"/>
                    </a:lnTo>
                    <a:lnTo>
                      <a:pt x="2863" y="1197"/>
                    </a:lnTo>
                    <a:lnTo>
                      <a:pt x="2847" y="1197"/>
                    </a:lnTo>
                    <a:lnTo>
                      <a:pt x="2828" y="1197"/>
                    </a:lnTo>
                    <a:lnTo>
                      <a:pt x="2809" y="1200"/>
                    </a:lnTo>
                    <a:lnTo>
                      <a:pt x="2790" y="1200"/>
                    </a:lnTo>
                    <a:lnTo>
                      <a:pt x="2773" y="1202"/>
                    </a:lnTo>
                    <a:lnTo>
                      <a:pt x="2754" y="1202"/>
                    </a:lnTo>
                    <a:lnTo>
                      <a:pt x="2735" y="1202"/>
                    </a:lnTo>
                    <a:lnTo>
                      <a:pt x="2716" y="1202"/>
                    </a:lnTo>
                    <a:lnTo>
                      <a:pt x="2700" y="1202"/>
                    </a:lnTo>
                    <a:lnTo>
                      <a:pt x="2681" y="1202"/>
                    </a:lnTo>
                    <a:lnTo>
                      <a:pt x="2664" y="1204"/>
                    </a:lnTo>
                    <a:lnTo>
                      <a:pt x="2647" y="1207"/>
                    </a:lnTo>
                    <a:lnTo>
                      <a:pt x="2633" y="1207"/>
                    </a:lnTo>
                    <a:lnTo>
                      <a:pt x="2616" y="1207"/>
                    </a:lnTo>
                    <a:lnTo>
                      <a:pt x="2600" y="1209"/>
                    </a:lnTo>
                    <a:lnTo>
                      <a:pt x="2583" y="1209"/>
                    </a:lnTo>
                    <a:lnTo>
                      <a:pt x="2571" y="1211"/>
                    </a:lnTo>
                    <a:lnTo>
                      <a:pt x="2555" y="1211"/>
                    </a:lnTo>
                    <a:lnTo>
                      <a:pt x="2540" y="1211"/>
                    </a:lnTo>
                    <a:lnTo>
                      <a:pt x="2526" y="1214"/>
                    </a:lnTo>
                    <a:lnTo>
                      <a:pt x="2517" y="1214"/>
                    </a:lnTo>
                    <a:lnTo>
                      <a:pt x="2503" y="1214"/>
                    </a:lnTo>
                    <a:lnTo>
                      <a:pt x="2491" y="1216"/>
                    </a:lnTo>
                    <a:lnTo>
                      <a:pt x="2479" y="1216"/>
                    </a:lnTo>
                    <a:lnTo>
                      <a:pt x="2469" y="1216"/>
                    </a:lnTo>
                    <a:lnTo>
                      <a:pt x="2460" y="1216"/>
                    </a:lnTo>
                    <a:lnTo>
                      <a:pt x="2450" y="1219"/>
                    </a:lnTo>
                    <a:lnTo>
                      <a:pt x="2443" y="1219"/>
                    </a:lnTo>
                    <a:lnTo>
                      <a:pt x="2436" y="1221"/>
                    </a:lnTo>
                    <a:lnTo>
                      <a:pt x="2429" y="1221"/>
                    </a:lnTo>
                    <a:lnTo>
                      <a:pt x="2422" y="1221"/>
                    </a:lnTo>
                    <a:lnTo>
                      <a:pt x="2417" y="1221"/>
                    </a:lnTo>
                    <a:lnTo>
                      <a:pt x="2412" y="1223"/>
                    </a:lnTo>
                    <a:lnTo>
                      <a:pt x="2408" y="1223"/>
                    </a:lnTo>
                    <a:lnTo>
                      <a:pt x="2408" y="1221"/>
                    </a:lnTo>
                    <a:lnTo>
                      <a:pt x="2415" y="1219"/>
                    </a:lnTo>
                    <a:lnTo>
                      <a:pt x="2417" y="1216"/>
                    </a:lnTo>
                    <a:lnTo>
                      <a:pt x="2424" y="1214"/>
                    </a:lnTo>
                    <a:lnTo>
                      <a:pt x="2431" y="1211"/>
                    </a:lnTo>
                    <a:lnTo>
                      <a:pt x="2438" y="1209"/>
                    </a:lnTo>
                    <a:lnTo>
                      <a:pt x="2446" y="1204"/>
                    </a:lnTo>
                    <a:lnTo>
                      <a:pt x="2455" y="1200"/>
                    </a:lnTo>
                    <a:lnTo>
                      <a:pt x="2462" y="1195"/>
                    </a:lnTo>
                    <a:lnTo>
                      <a:pt x="2474" y="1190"/>
                    </a:lnTo>
                    <a:lnTo>
                      <a:pt x="2484" y="1185"/>
                    </a:lnTo>
                    <a:lnTo>
                      <a:pt x="2495" y="1181"/>
                    </a:lnTo>
                    <a:lnTo>
                      <a:pt x="2507" y="1173"/>
                    </a:lnTo>
                    <a:lnTo>
                      <a:pt x="2521" y="1169"/>
                    </a:lnTo>
                    <a:lnTo>
                      <a:pt x="2533" y="1162"/>
                    </a:lnTo>
                    <a:lnTo>
                      <a:pt x="2548" y="1154"/>
                    </a:lnTo>
                    <a:lnTo>
                      <a:pt x="2559" y="1147"/>
                    </a:lnTo>
                    <a:lnTo>
                      <a:pt x="2576" y="1140"/>
                    </a:lnTo>
                    <a:lnTo>
                      <a:pt x="2590" y="1133"/>
                    </a:lnTo>
                    <a:lnTo>
                      <a:pt x="2605" y="1124"/>
                    </a:lnTo>
                    <a:lnTo>
                      <a:pt x="2621" y="1116"/>
                    </a:lnTo>
                    <a:lnTo>
                      <a:pt x="2638" y="1109"/>
                    </a:lnTo>
                    <a:lnTo>
                      <a:pt x="2654" y="1097"/>
                    </a:lnTo>
                    <a:lnTo>
                      <a:pt x="2671" y="1090"/>
                    </a:lnTo>
                    <a:lnTo>
                      <a:pt x="2688" y="1081"/>
                    </a:lnTo>
                    <a:lnTo>
                      <a:pt x="2704" y="1071"/>
                    </a:lnTo>
                    <a:lnTo>
                      <a:pt x="2721" y="1062"/>
                    </a:lnTo>
                    <a:lnTo>
                      <a:pt x="2740" y="1052"/>
                    </a:lnTo>
                    <a:lnTo>
                      <a:pt x="2757" y="1040"/>
                    </a:lnTo>
                    <a:lnTo>
                      <a:pt x="2773" y="1033"/>
                    </a:lnTo>
                    <a:lnTo>
                      <a:pt x="2790" y="1021"/>
                    </a:lnTo>
                    <a:lnTo>
                      <a:pt x="2806" y="1010"/>
                    </a:lnTo>
                    <a:lnTo>
                      <a:pt x="2823" y="1000"/>
                    </a:lnTo>
                    <a:lnTo>
                      <a:pt x="2840" y="988"/>
                    </a:lnTo>
                    <a:lnTo>
                      <a:pt x="2856" y="979"/>
                    </a:lnTo>
                    <a:lnTo>
                      <a:pt x="2873" y="967"/>
                    </a:lnTo>
                    <a:lnTo>
                      <a:pt x="2890" y="955"/>
                    </a:lnTo>
                    <a:lnTo>
                      <a:pt x="2906" y="945"/>
                    </a:lnTo>
                    <a:lnTo>
                      <a:pt x="2920" y="934"/>
                    </a:lnTo>
                    <a:lnTo>
                      <a:pt x="2935" y="922"/>
                    </a:lnTo>
                    <a:lnTo>
                      <a:pt x="2951" y="910"/>
                    </a:lnTo>
                    <a:lnTo>
                      <a:pt x="2966" y="900"/>
                    </a:lnTo>
                    <a:lnTo>
                      <a:pt x="2980" y="886"/>
                    </a:lnTo>
                    <a:lnTo>
                      <a:pt x="2994" y="876"/>
                    </a:lnTo>
                    <a:lnTo>
                      <a:pt x="3006" y="865"/>
                    </a:lnTo>
                    <a:lnTo>
                      <a:pt x="3020" y="853"/>
                    </a:lnTo>
                    <a:lnTo>
                      <a:pt x="3032" y="841"/>
                    </a:lnTo>
                    <a:lnTo>
                      <a:pt x="3041" y="829"/>
                    </a:lnTo>
                    <a:lnTo>
                      <a:pt x="3053" y="817"/>
                    </a:lnTo>
                    <a:lnTo>
                      <a:pt x="3063" y="805"/>
                    </a:lnTo>
                    <a:lnTo>
                      <a:pt x="3072" y="796"/>
                    </a:lnTo>
                    <a:lnTo>
                      <a:pt x="3082" y="784"/>
                    </a:lnTo>
                    <a:lnTo>
                      <a:pt x="3089" y="772"/>
                    </a:lnTo>
                    <a:lnTo>
                      <a:pt x="3096" y="760"/>
                    </a:lnTo>
                    <a:lnTo>
                      <a:pt x="3101" y="751"/>
                    </a:lnTo>
                    <a:lnTo>
                      <a:pt x="3108" y="739"/>
                    </a:lnTo>
                    <a:lnTo>
                      <a:pt x="3110" y="727"/>
                    </a:lnTo>
                    <a:lnTo>
                      <a:pt x="3115" y="717"/>
                    </a:lnTo>
                    <a:lnTo>
                      <a:pt x="3115" y="705"/>
                    </a:lnTo>
                    <a:lnTo>
                      <a:pt x="3117" y="696"/>
                    </a:lnTo>
                    <a:lnTo>
                      <a:pt x="3117" y="684"/>
                    </a:lnTo>
                    <a:lnTo>
                      <a:pt x="3117" y="675"/>
                    </a:lnTo>
                    <a:lnTo>
                      <a:pt x="3115" y="665"/>
                    </a:lnTo>
                    <a:lnTo>
                      <a:pt x="3113" y="653"/>
                    </a:lnTo>
                    <a:lnTo>
                      <a:pt x="3110" y="644"/>
                    </a:lnTo>
                    <a:lnTo>
                      <a:pt x="3108" y="637"/>
                    </a:lnTo>
                    <a:lnTo>
                      <a:pt x="3103" y="627"/>
                    </a:lnTo>
                    <a:lnTo>
                      <a:pt x="3101" y="618"/>
                    </a:lnTo>
                    <a:lnTo>
                      <a:pt x="3094" y="610"/>
                    </a:lnTo>
                    <a:lnTo>
                      <a:pt x="3091" y="603"/>
                    </a:lnTo>
                    <a:lnTo>
                      <a:pt x="3084" y="596"/>
                    </a:lnTo>
                    <a:lnTo>
                      <a:pt x="3079" y="589"/>
                    </a:lnTo>
                    <a:lnTo>
                      <a:pt x="3072" y="582"/>
                    </a:lnTo>
                    <a:lnTo>
                      <a:pt x="3068" y="577"/>
                    </a:lnTo>
                    <a:lnTo>
                      <a:pt x="3060" y="570"/>
                    </a:lnTo>
                    <a:lnTo>
                      <a:pt x="3056" y="565"/>
                    </a:lnTo>
                    <a:lnTo>
                      <a:pt x="3049" y="561"/>
                    </a:lnTo>
                    <a:lnTo>
                      <a:pt x="3041" y="556"/>
                    </a:lnTo>
                    <a:lnTo>
                      <a:pt x="3032" y="551"/>
                    </a:lnTo>
                    <a:lnTo>
                      <a:pt x="3025" y="546"/>
                    </a:lnTo>
                    <a:lnTo>
                      <a:pt x="3015" y="544"/>
                    </a:lnTo>
                    <a:lnTo>
                      <a:pt x="3008" y="542"/>
                    </a:lnTo>
                    <a:lnTo>
                      <a:pt x="2999" y="537"/>
                    </a:lnTo>
                    <a:lnTo>
                      <a:pt x="2992" y="532"/>
                    </a:lnTo>
                    <a:lnTo>
                      <a:pt x="2982" y="530"/>
                    </a:lnTo>
                    <a:lnTo>
                      <a:pt x="2973" y="530"/>
                    </a:lnTo>
                    <a:lnTo>
                      <a:pt x="2963" y="527"/>
                    </a:lnTo>
                    <a:lnTo>
                      <a:pt x="2954" y="525"/>
                    </a:lnTo>
                    <a:lnTo>
                      <a:pt x="2944" y="523"/>
                    </a:lnTo>
                    <a:lnTo>
                      <a:pt x="2935" y="523"/>
                    </a:lnTo>
                    <a:lnTo>
                      <a:pt x="2923" y="523"/>
                    </a:lnTo>
                    <a:lnTo>
                      <a:pt x="2913" y="523"/>
                    </a:lnTo>
                    <a:lnTo>
                      <a:pt x="2904" y="523"/>
                    </a:lnTo>
                    <a:lnTo>
                      <a:pt x="2894" y="523"/>
                    </a:lnTo>
                    <a:lnTo>
                      <a:pt x="2882" y="520"/>
                    </a:lnTo>
                    <a:lnTo>
                      <a:pt x="2871" y="520"/>
                    </a:lnTo>
                    <a:lnTo>
                      <a:pt x="2861" y="520"/>
                    </a:lnTo>
                    <a:lnTo>
                      <a:pt x="2849" y="523"/>
                    </a:lnTo>
                    <a:lnTo>
                      <a:pt x="2837" y="523"/>
                    </a:lnTo>
                    <a:lnTo>
                      <a:pt x="2825" y="523"/>
                    </a:lnTo>
                    <a:lnTo>
                      <a:pt x="2816" y="525"/>
                    </a:lnTo>
                    <a:lnTo>
                      <a:pt x="2804" y="527"/>
                    </a:lnTo>
                    <a:lnTo>
                      <a:pt x="2792" y="527"/>
                    </a:lnTo>
                    <a:lnTo>
                      <a:pt x="2780" y="530"/>
                    </a:lnTo>
                    <a:lnTo>
                      <a:pt x="2768" y="530"/>
                    </a:lnTo>
                    <a:lnTo>
                      <a:pt x="2757" y="532"/>
                    </a:lnTo>
                    <a:lnTo>
                      <a:pt x="2745" y="534"/>
                    </a:lnTo>
                    <a:lnTo>
                      <a:pt x="2735" y="539"/>
                    </a:lnTo>
                    <a:lnTo>
                      <a:pt x="2723" y="542"/>
                    </a:lnTo>
                    <a:lnTo>
                      <a:pt x="2711" y="544"/>
                    </a:lnTo>
                    <a:lnTo>
                      <a:pt x="2700" y="546"/>
                    </a:lnTo>
                    <a:lnTo>
                      <a:pt x="2688" y="549"/>
                    </a:lnTo>
                    <a:lnTo>
                      <a:pt x="2676" y="551"/>
                    </a:lnTo>
                    <a:lnTo>
                      <a:pt x="2664" y="556"/>
                    </a:lnTo>
                    <a:lnTo>
                      <a:pt x="2654" y="561"/>
                    </a:lnTo>
                    <a:lnTo>
                      <a:pt x="2643" y="563"/>
                    </a:lnTo>
                    <a:lnTo>
                      <a:pt x="2631" y="568"/>
                    </a:lnTo>
                    <a:lnTo>
                      <a:pt x="2621" y="570"/>
                    </a:lnTo>
                    <a:lnTo>
                      <a:pt x="2609" y="575"/>
                    </a:lnTo>
                    <a:lnTo>
                      <a:pt x="2600" y="577"/>
                    </a:lnTo>
                    <a:lnTo>
                      <a:pt x="2588" y="582"/>
                    </a:lnTo>
                    <a:lnTo>
                      <a:pt x="2578" y="584"/>
                    </a:lnTo>
                    <a:lnTo>
                      <a:pt x="2567" y="589"/>
                    </a:lnTo>
                    <a:lnTo>
                      <a:pt x="2557" y="594"/>
                    </a:lnTo>
                    <a:lnTo>
                      <a:pt x="2548" y="599"/>
                    </a:lnTo>
                    <a:lnTo>
                      <a:pt x="2538" y="603"/>
                    </a:lnTo>
                    <a:lnTo>
                      <a:pt x="2526" y="608"/>
                    </a:lnTo>
                    <a:lnTo>
                      <a:pt x="2517" y="610"/>
                    </a:lnTo>
                    <a:lnTo>
                      <a:pt x="2507" y="618"/>
                    </a:lnTo>
                    <a:lnTo>
                      <a:pt x="2498" y="622"/>
                    </a:lnTo>
                    <a:lnTo>
                      <a:pt x="2486" y="625"/>
                    </a:lnTo>
                    <a:lnTo>
                      <a:pt x="2474" y="632"/>
                    </a:lnTo>
                    <a:lnTo>
                      <a:pt x="2465" y="637"/>
                    </a:lnTo>
                    <a:lnTo>
                      <a:pt x="2455" y="644"/>
                    </a:lnTo>
                    <a:lnTo>
                      <a:pt x="2441" y="648"/>
                    </a:lnTo>
                    <a:lnTo>
                      <a:pt x="2431" y="653"/>
                    </a:lnTo>
                    <a:lnTo>
                      <a:pt x="2419" y="660"/>
                    </a:lnTo>
                    <a:lnTo>
                      <a:pt x="2408" y="667"/>
                    </a:lnTo>
                    <a:lnTo>
                      <a:pt x="2396" y="672"/>
                    </a:lnTo>
                    <a:lnTo>
                      <a:pt x="2386" y="679"/>
                    </a:lnTo>
                    <a:lnTo>
                      <a:pt x="2374" y="686"/>
                    </a:lnTo>
                    <a:lnTo>
                      <a:pt x="2362" y="694"/>
                    </a:lnTo>
                    <a:lnTo>
                      <a:pt x="2351" y="701"/>
                    </a:lnTo>
                    <a:lnTo>
                      <a:pt x="2339" y="705"/>
                    </a:lnTo>
                    <a:lnTo>
                      <a:pt x="2327" y="713"/>
                    </a:lnTo>
                    <a:lnTo>
                      <a:pt x="2315" y="720"/>
                    </a:lnTo>
                    <a:lnTo>
                      <a:pt x="2305" y="727"/>
                    </a:lnTo>
                    <a:lnTo>
                      <a:pt x="2294" y="732"/>
                    </a:lnTo>
                    <a:lnTo>
                      <a:pt x="2282" y="739"/>
                    </a:lnTo>
                    <a:lnTo>
                      <a:pt x="2272" y="748"/>
                    </a:lnTo>
                    <a:lnTo>
                      <a:pt x="2260" y="753"/>
                    </a:lnTo>
                    <a:lnTo>
                      <a:pt x="2248" y="760"/>
                    </a:lnTo>
                    <a:lnTo>
                      <a:pt x="2237" y="767"/>
                    </a:lnTo>
                    <a:lnTo>
                      <a:pt x="2227" y="774"/>
                    </a:lnTo>
                    <a:lnTo>
                      <a:pt x="2215" y="781"/>
                    </a:lnTo>
                    <a:lnTo>
                      <a:pt x="2206" y="789"/>
                    </a:lnTo>
                    <a:lnTo>
                      <a:pt x="2196" y="796"/>
                    </a:lnTo>
                    <a:lnTo>
                      <a:pt x="2187" y="803"/>
                    </a:lnTo>
                    <a:lnTo>
                      <a:pt x="2175" y="810"/>
                    </a:lnTo>
                    <a:lnTo>
                      <a:pt x="2163" y="815"/>
                    </a:lnTo>
                    <a:lnTo>
                      <a:pt x="2153" y="822"/>
                    </a:lnTo>
                    <a:lnTo>
                      <a:pt x="2144" y="829"/>
                    </a:lnTo>
                    <a:lnTo>
                      <a:pt x="2132" y="834"/>
                    </a:lnTo>
                    <a:lnTo>
                      <a:pt x="2125" y="841"/>
                    </a:lnTo>
                    <a:lnTo>
                      <a:pt x="2115" y="848"/>
                    </a:lnTo>
                    <a:lnTo>
                      <a:pt x="2108" y="853"/>
                    </a:lnTo>
                    <a:lnTo>
                      <a:pt x="2096" y="857"/>
                    </a:lnTo>
                    <a:lnTo>
                      <a:pt x="2089" y="865"/>
                    </a:lnTo>
                    <a:lnTo>
                      <a:pt x="2082" y="869"/>
                    </a:lnTo>
                    <a:lnTo>
                      <a:pt x="2073" y="876"/>
                    </a:lnTo>
                    <a:lnTo>
                      <a:pt x="2066" y="881"/>
                    </a:lnTo>
                    <a:lnTo>
                      <a:pt x="2058" y="886"/>
                    </a:lnTo>
                    <a:lnTo>
                      <a:pt x="2051" y="891"/>
                    </a:lnTo>
                    <a:lnTo>
                      <a:pt x="2047" y="898"/>
                    </a:lnTo>
                    <a:lnTo>
                      <a:pt x="2040" y="900"/>
                    </a:lnTo>
                    <a:lnTo>
                      <a:pt x="2032" y="905"/>
                    </a:lnTo>
                    <a:lnTo>
                      <a:pt x="2028" y="907"/>
                    </a:lnTo>
                    <a:lnTo>
                      <a:pt x="2021" y="912"/>
                    </a:lnTo>
                    <a:lnTo>
                      <a:pt x="2011" y="917"/>
                    </a:lnTo>
                    <a:lnTo>
                      <a:pt x="2006" y="926"/>
                    </a:lnTo>
                    <a:lnTo>
                      <a:pt x="1999" y="929"/>
                    </a:lnTo>
                    <a:lnTo>
                      <a:pt x="1994" y="934"/>
                    </a:lnTo>
                    <a:lnTo>
                      <a:pt x="1990" y="936"/>
                    </a:lnTo>
                    <a:lnTo>
                      <a:pt x="1990" y="934"/>
                    </a:lnTo>
                    <a:lnTo>
                      <a:pt x="1992" y="931"/>
                    </a:lnTo>
                    <a:lnTo>
                      <a:pt x="1997" y="924"/>
                    </a:lnTo>
                    <a:lnTo>
                      <a:pt x="2004" y="917"/>
                    </a:lnTo>
                    <a:lnTo>
                      <a:pt x="2006" y="910"/>
                    </a:lnTo>
                    <a:lnTo>
                      <a:pt x="2009" y="905"/>
                    </a:lnTo>
                    <a:lnTo>
                      <a:pt x="2013" y="900"/>
                    </a:lnTo>
                    <a:lnTo>
                      <a:pt x="2016" y="893"/>
                    </a:lnTo>
                    <a:lnTo>
                      <a:pt x="2021" y="886"/>
                    </a:lnTo>
                    <a:lnTo>
                      <a:pt x="2025" y="879"/>
                    </a:lnTo>
                    <a:lnTo>
                      <a:pt x="2030" y="872"/>
                    </a:lnTo>
                    <a:lnTo>
                      <a:pt x="2037" y="862"/>
                    </a:lnTo>
                    <a:lnTo>
                      <a:pt x="2040" y="853"/>
                    </a:lnTo>
                    <a:lnTo>
                      <a:pt x="2044" y="846"/>
                    </a:lnTo>
                    <a:lnTo>
                      <a:pt x="2049" y="834"/>
                    </a:lnTo>
                    <a:lnTo>
                      <a:pt x="2056" y="827"/>
                    </a:lnTo>
                    <a:lnTo>
                      <a:pt x="2061" y="815"/>
                    </a:lnTo>
                    <a:lnTo>
                      <a:pt x="2068" y="803"/>
                    </a:lnTo>
                    <a:lnTo>
                      <a:pt x="2073" y="793"/>
                    </a:lnTo>
                    <a:lnTo>
                      <a:pt x="2082" y="781"/>
                    </a:lnTo>
                    <a:lnTo>
                      <a:pt x="2087" y="770"/>
                    </a:lnTo>
                    <a:lnTo>
                      <a:pt x="2092" y="758"/>
                    </a:lnTo>
                    <a:lnTo>
                      <a:pt x="2099" y="746"/>
                    </a:lnTo>
                    <a:lnTo>
                      <a:pt x="2106" y="734"/>
                    </a:lnTo>
                    <a:lnTo>
                      <a:pt x="2111" y="720"/>
                    </a:lnTo>
                    <a:lnTo>
                      <a:pt x="2118" y="708"/>
                    </a:lnTo>
                    <a:lnTo>
                      <a:pt x="2123" y="696"/>
                    </a:lnTo>
                    <a:lnTo>
                      <a:pt x="2130" y="682"/>
                    </a:lnTo>
                    <a:lnTo>
                      <a:pt x="2137" y="667"/>
                    </a:lnTo>
                    <a:lnTo>
                      <a:pt x="2142" y="653"/>
                    </a:lnTo>
                    <a:lnTo>
                      <a:pt x="2146" y="641"/>
                    </a:lnTo>
                    <a:lnTo>
                      <a:pt x="2153" y="627"/>
                    </a:lnTo>
                    <a:lnTo>
                      <a:pt x="2158" y="610"/>
                    </a:lnTo>
                    <a:lnTo>
                      <a:pt x="2163" y="596"/>
                    </a:lnTo>
                    <a:lnTo>
                      <a:pt x="2168" y="582"/>
                    </a:lnTo>
                    <a:lnTo>
                      <a:pt x="2175" y="568"/>
                    </a:lnTo>
                    <a:lnTo>
                      <a:pt x="2177" y="551"/>
                    </a:lnTo>
                    <a:lnTo>
                      <a:pt x="2182" y="537"/>
                    </a:lnTo>
                    <a:lnTo>
                      <a:pt x="2187" y="523"/>
                    </a:lnTo>
                    <a:lnTo>
                      <a:pt x="2191" y="506"/>
                    </a:lnTo>
                    <a:lnTo>
                      <a:pt x="2196" y="492"/>
                    </a:lnTo>
                    <a:lnTo>
                      <a:pt x="2199" y="475"/>
                    </a:lnTo>
                    <a:lnTo>
                      <a:pt x="2203" y="461"/>
                    </a:lnTo>
                    <a:lnTo>
                      <a:pt x="2206" y="447"/>
                    </a:lnTo>
                    <a:lnTo>
                      <a:pt x="2208" y="430"/>
                    </a:lnTo>
                    <a:lnTo>
                      <a:pt x="2210" y="413"/>
                    </a:lnTo>
                    <a:lnTo>
                      <a:pt x="2210" y="397"/>
                    </a:lnTo>
                    <a:lnTo>
                      <a:pt x="2215" y="382"/>
                    </a:lnTo>
                    <a:lnTo>
                      <a:pt x="2215" y="366"/>
                    </a:lnTo>
                    <a:lnTo>
                      <a:pt x="2215" y="352"/>
                    </a:lnTo>
                    <a:lnTo>
                      <a:pt x="2215" y="337"/>
                    </a:lnTo>
                    <a:lnTo>
                      <a:pt x="2218" y="321"/>
                    </a:lnTo>
                    <a:lnTo>
                      <a:pt x="2215" y="306"/>
                    </a:lnTo>
                    <a:lnTo>
                      <a:pt x="2215" y="292"/>
                    </a:lnTo>
                    <a:lnTo>
                      <a:pt x="2213" y="278"/>
                    </a:lnTo>
                    <a:lnTo>
                      <a:pt x="2210" y="261"/>
                    </a:lnTo>
                    <a:lnTo>
                      <a:pt x="2208" y="247"/>
                    </a:lnTo>
                    <a:lnTo>
                      <a:pt x="2206" y="233"/>
                    </a:lnTo>
                    <a:lnTo>
                      <a:pt x="2201" y="219"/>
                    </a:lnTo>
                    <a:lnTo>
                      <a:pt x="2199" y="207"/>
                    </a:lnTo>
                    <a:lnTo>
                      <a:pt x="2194" y="195"/>
                    </a:lnTo>
                    <a:lnTo>
                      <a:pt x="2191" y="183"/>
                    </a:lnTo>
                    <a:lnTo>
                      <a:pt x="2187" y="171"/>
                    </a:lnTo>
                    <a:lnTo>
                      <a:pt x="2182" y="162"/>
                    </a:lnTo>
                    <a:lnTo>
                      <a:pt x="2177" y="152"/>
                    </a:lnTo>
                    <a:lnTo>
                      <a:pt x="2175" y="143"/>
                    </a:lnTo>
                    <a:lnTo>
                      <a:pt x="2170" y="133"/>
                    </a:lnTo>
                    <a:lnTo>
                      <a:pt x="2165" y="126"/>
                    </a:lnTo>
                    <a:lnTo>
                      <a:pt x="2161" y="116"/>
                    </a:lnTo>
                    <a:lnTo>
                      <a:pt x="2156" y="107"/>
                    </a:lnTo>
                    <a:lnTo>
                      <a:pt x="2151" y="100"/>
                    </a:lnTo>
                    <a:lnTo>
                      <a:pt x="2146" y="93"/>
                    </a:lnTo>
                    <a:lnTo>
                      <a:pt x="2142" y="86"/>
                    </a:lnTo>
                    <a:lnTo>
                      <a:pt x="2137" y="78"/>
                    </a:lnTo>
                    <a:lnTo>
                      <a:pt x="2130" y="71"/>
                    </a:lnTo>
                    <a:lnTo>
                      <a:pt x="2127" y="64"/>
                    </a:lnTo>
                    <a:lnTo>
                      <a:pt x="2120" y="57"/>
                    </a:lnTo>
                    <a:lnTo>
                      <a:pt x="2115" y="52"/>
                    </a:lnTo>
                    <a:lnTo>
                      <a:pt x="2111" y="45"/>
                    </a:lnTo>
                    <a:lnTo>
                      <a:pt x="2104" y="40"/>
                    </a:lnTo>
                    <a:lnTo>
                      <a:pt x="2094" y="29"/>
                    </a:lnTo>
                    <a:lnTo>
                      <a:pt x="2085" y="21"/>
                    </a:lnTo>
                    <a:lnTo>
                      <a:pt x="2075" y="17"/>
                    </a:lnTo>
                    <a:lnTo>
                      <a:pt x="2070" y="12"/>
                    </a:lnTo>
                    <a:lnTo>
                      <a:pt x="2066" y="10"/>
                    </a:lnTo>
                    <a:lnTo>
                      <a:pt x="2061" y="7"/>
                    </a:lnTo>
                    <a:lnTo>
                      <a:pt x="2047" y="2"/>
                    </a:lnTo>
                    <a:lnTo>
                      <a:pt x="2037" y="0"/>
                    </a:lnTo>
                    <a:lnTo>
                      <a:pt x="2030" y="0"/>
                    </a:lnTo>
                    <a:lnTo>
                      <a:pt x="2023" y="0"/>
                    </a:lnTo>
                    <a:lnTo>
                      <a:pt x="2016" y="0"/>
                    </a:lnTo>
                    <a:lnTo>
                      <a:pt x="2009" y="0"/>
                    </a:lnTo>
                    <a:lnTo>
                      <a:pt x="2002" y="0"/>
                    </a:lnTo>
                    <a:lnTo>
                      <a:pt x="1994" y="0"/>
                    </a:lnTo>
                    <a:lnTo>
                      <a:pt x="1987" y="0"/>
                    </a:lnTo>
                    <a:lnTo>
                      <a:pt x="1980" y="0"/>
                    </a:lnTo>
                    <a:lnTo>
                      <a:pt x="1971" y="0"/>
                    </a:lnTo>
                    <a:lnTo>
                      <a:pt x="1964" y="0"/>
                    </a:lnTo>
                    <a:lnTo>
                      <a:pt x="1954" y="0"/>
                    </a:lnTo>
                    <a:lnTo>
                      <a:pt x="1945" y="0"/>
                    </a:lnTo>
                    <a:lnTo>
                      <a:pt x="1937" y="0"/>
                    </a:lnTo>
                    <a:lnTo>
                      <a:pt x="1928" y="2"/>
                    </a:lnTo>
                    <a:lnTo>
                      <a:pt x="1921" y="5"/>
                    </a:lnTo>
                    <a:lnTo>
                      <a:pt x="1911" y="10"/>
                    </a:lnTo>
                    <a:lnTo>
                      <a:pt x="1904" y="12"/>
                    </a:lnTo>
                    <a:lnTo>
                      <a:pt x="1895" y="17"/>
                    </a:lnTo>
                    <a:lnTo>
                      <a:pt x="1885" y="24"/>
                    </a:lnTo>
                    <a:lnTo>
                      <a:pt x="1878" y="29"/>
                    </a:lnTo>
                    <a:lnTo>
                      <a:pt x="1871" y="36"/>
                    </a:lnTo>
                    <a:lnTo>
                      <a:pt x="1861" y="40"/>
                    </a:lnTo>
                    <a:lnTo>
                      <a:pt x="1854" y="50"/>
                    </a:lnTo>
                    <a:lnTo>
                      <a:pt x="1847" y="57"/>
                    </a:lnTo>
                    <a:lnTo>
                      <a:pt x="1838" y="64"/>
                    </a:lnTo>
                    <a:lnTo>
                      <a:pt x="1828" y="74"/>
                    </a:lnTo>
                    <a:lnTo>
                      <a:pt x="1821" y="81"/>
                    </a:lnTo>
                    <a:lnTo>
                      <a:pt x="1814" y="90"/>
                    </a:lnTo>
                    <a:lnTo>
                      <a:pt x="1804" y="100"/>
                    </a:lnTo>
                    <a:lnTo>
                      <a:pt x="1797" y="112"/>
                    </a:lnTo>
                    <a:lnTo>
                      <a:pt x="1790" y="124"/>
                    </a:lnTo>
                    <a:lnTo>
                      <a:pt x="1781" y="133"/>
                    </a:lnTo>
                    <a:lnTo>
                      <a:pt x="1774" y="145"/>
                    </a:lnTo>
                    <a:lnTo>
                      <a:pt x="1766" y="157"/>
                    </a:lnTo>
                    <a:lnTo>
                      <a:pt x="1764" y="162"/>
                    </a:lnTo>
                    <a:lnTo>
                      <a:pt x="1759" y="169"/>
                    </a:lnTo>
                    <a:lnTo>
                      <a:pt x="1755" y="176"/>
                    </a:lnTo>
                    <a:lnTo>
                      <a:pt x="1752" y="183"/>
                    </a:lnTo>
                    <a:lnTo>
                      <a:pt x="1747" y="188"/>
                    </a:lnTo>
                    <a:lnTo>
                      <a:pt x="1745" y="195"/>
                    </a:lnTo>
                    <a:lnTo>
                      <a:pt x="1740" y="202"/>
                    </a:lnTo>
                    <a:lnTo>
                      <a:pt x="1738" y="209"/>
                    </a:lnTo>
                    <a:lnTo>
                      <a:pt x="1733" y="216"/>
                    </a:lnTo>
                    <a:lnTo>
                      <a:pt x="1731" y="223"/>
                    </a:lnTo>
                    <a:lnTo>
                      <a:pt x="1726" y="230"/>
                    </a:lnTo>
                    <a:lnTo>
                      <a:pt x="1724" y="238"/>
                    </a:lnTo>
                    <a:lnTo>
                      <a:pt x="1717" y="252"/>
                    </a:lnTo>
                    <a:lnTo>
                      <a:pt x="1709" y="266"/>
                    </a:lnTo>
                    <a:lnTo>
                      <a:pt x="1700" y="283"/>
                    </a:lnTo>
                    <a:lnTo>
                      <a:pt x="1695" y="297"/>
                    </a:lnTo>
                    <a:lnTo>
                      <a:pt x="1688" y="311"/>
                    </a:lnTo>
                    <a:lnTo>
                      <a:pt x="1683" y="328"/>
                    </a:lnTo>
                    <a:lnTo>
                      <a:pt x="1676" y="342"/>
                    </a:lnTo>
                    <a:lnTo>
                      <a:pt x="1671" y="359"/>
                    </a:lnTo>
                    <a:lnTo>
                      <a:pt x="1664" y="373"/>
                    </a:lnTo>
                    <a:lnTo>
                      <a:pt x="1660" y="390"/>
                    </a:lnTo>
                    <a:lnTo>
                      <a:pt x="1655" y="404"/>
                    </a:lnTo>
                    <a:lnTo>
                      <a:pt x="1650" y="420"/>
                    </a:lnTo>
                    <a:lnTo>
                      <a:pt x="1645" y="435"/>
                    </a:lnTo>
                    <a:lnTo>
                      <a:pt x="1641" y="451"/>
                    </a:lnTo>
                    <a:lnTo>
                      <a:pt x="1636" y="468"/>
                    </a:lnTo>
                    <a:lnTo>
                      <a:pt x="1633" y="485"/>
                    </a:lnTo>
                    <a:lnTo>
                      <a:pt x="1629" y="499"/>
                    </a:lnTo>
                    <a:lnTo>
                      <a:pt x="1622" y="513"/>
                    </a:lnTo>
                    <a:lnTo>
                      <a:pt x="1619" y="527"/>
                    </a:lnTo>
                    <a:lnTo>
                      <a:pt x="1614" y="544"/>
                    </a:lnTo>
                    <a:lnTo>
                      <a:pt x="1612" y="558"/>
                    </a:lnTo>
                    <a:lnTo>
                      <a:pt x="1607" y="572"/>
                    </a:lnTo>
                    <a:lnTo>
                      <a:pt x="1605" y="589"/>
                    </a:lnTo>
                    <a:lnTo>
                      <a:pt x="1603" y="603"/>
                    </a:lnTo>
                    <a:lnTo>
                      <a:pt x="1598" y="618"/>
                    </a:lnTo>
                    <a:lnTo>
                      <a:pt x="1595" y="632"/>
                    </a:lnTo>
                    <a:lnTo>
                      <a:pt x="1593" y="646"/>
                    </a:lnTo>
                    <a:lnTo>
                      <a:pt x="1591" y="660"/>
                    </a:lnTo>
                    <a:lnTo>
                      <a:pt x="1586" y="675"/>
                    </a:lnTo>
                    <a:lnTo>
                      <a:pt x="1586" y="689"/>
                    </a:lnTo>
                    <a:lnTo>
                      <a:pt x="1584" y="703"/>
                    </a:lnTo>
                    <a:lnTo>
                      <a:pt x="1581" y="717"/>
                    </a:lnTo>
                    <a:lnTo>
                      <a:pt x="1579" y="729"/>
                    </a:lnTo>
                    <a:lnTo>
                      <a:pt x="1576" y="743"/>
                    </a:lnTo>
                    <a:lnTo>
                      <a:pt x="1574" y="755"/>
                    </a:lnTo>
                    <a:lnTo>
                      <a:pt x="1574" y="767"/>
                    </a:lnTo>
                    <a:lnTo>
                      <a:pt x="1572" y="779"/>
                    </a:lnTo>
                    <a:lnTo>
                      <a:pt x="1569" y="791"/>
                    </a:lnTo>
                    <a:lnTo>
                      <a:pt x="1567" y="803"/>
                    </a:lnTo>
                    <a:lnTo>
                      <a:pt x="1565" y="815"/>
                    </a:lnTo>
                    <a:lnTo>
                      <a:pt x="1562" y="824"/>
                    </a:lnTo>
                    <a:lnTo>
                      <a:pt x="1562" y="836"/>
                    </a:lnTo>
                    <a:lnTo>
                      <a:pt x="1560" y="846"/>
                    </a:lnTo>
                    <a:lnTo>
                      <a:pt x="1560" y="855"/>
                    </a:lnTo>
                    <a:lnTo>
                      <a:pt x="1560" y="865"/>
                    </a:lnTo>
                    <a:lnTo>
                      <a:pt x="1558" y="874"/>
                    </a:lnTo>
                    <a:lnTo>
                      <a:pt x="1558" y="884"/>
                    </a:lnTo>
                    <a:lnTo>
                      <a:pt x="1558" y="893"/>
                    </a:lnTo>
                    <a:lnTo>
                      <a:pt x="1558" y="900"/>
                    </a:lnTo>
                    <a:lnTo>
                      <a:pt x="1555" y="907"/>
                    </a:lnTo>
                    <a:lnTo>
                      <a:pt x="1555" y="915"/>
                    </a:lnTo>
                    <a:lnTo>
                      <a:pt x="1555" y="922"/>
                    </a:lnTo>
                    <a:lnTo>
                      <a:pt x="1553" y="934"/>
                    </a:lnTo>
                    <a:lnTo>
                      <a:pt x="1553" y="943"/>
                    </a:lnTo>
                    <a:lnTo>
                      <a:pt x="1553" y="950"/>
                    </a:lnTo>
                    <a:lnTo>
                      <a:pt x="1553" y="957"/>
                    </a:lnTo>
                    <a:lnTo>
                      <a:pt x="1553" y="960"/>
                    </a:lnTo>
                    <a:lnTo>
                      <a:pt x="1553" y="96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82" name="Freeform 932"/>
              <p:cNvSpPr>
                <a:spLocks noChangeAspect="1"/>
              </p:cNvSpPr>
              <p:nvPr/>
            </p:nvSpPr>
            <p:spPr bwMode="auto">
              <a:xfrm>
                <a:off x="9089" y="4601"/>
                <a:ext cx="858" cy="582"/>
              </a:xfrm>
              <a:custGeom>
                <a:avLst/>
                <a:gdLst>
                  <a:gd name="T0" fmla="*/ 470 w 858"/>
                  <a:gd name="T1" fmla="*/ 580 h 582"/>
                  <a:gd name="T2" fmla="*/ 525 w 858"/>
                  <a:gd name="T3" fmla="*/ 572 h 582"/>
                  <a:gd name="T4" fmla="*/ 573 w 858"/>
                  <a:gd name="T5" fmla="*/ 563 h 582"/>
                  <a:gd name="T6" fmla="*/ 620 w 858"/>
                  <a:gd name="T7" fmla="*/ 546 h 582"/>
                  <a:gd name="T8" fmla="*/ 668 w 858"/>
                  <a:gd name="T9" fmla="*/ 530 h 582"/>
                  <a:gd name="T10" fmla="*/ 708 w 858"/>
                  <a:gd name="T11" fmla="*/ 508 h 582"/>
                  <a:gd name="T12" fmla="*/ 744 w 858"/>
                  <a:gd name="T13" fmla="*/ 485 h 582"/>
                  <a:gd name="T14" fmla="*/ 777 w 858"/>
                  <a:gd name="T15" fmla="*/ 458 h 582"/>
                  <a:gd name="T16" fmla="*/ 805 w 858"/>
                  <a:gd name="T17" fmla="*/ 428 h 582"/>
                  <a:gd name="T18" fmla="*/ 827 w 858"/>
                  <a:gd name="T19" fmla="*/ 394 h 582"/>
                  <a:gd name="T20" fmla="*/ 843 w 858"/>
                  <a:gd name="T21" fmla="*/ 361 h 582"/>
                  <a:gd name="T22" fmla="*/ 853 w 858"/>
                  <a:gd name="T23" fmla="*/ 325 h 582"/>
                  <a:gd name="T24" fmla="*/ 858 w 858"/>
                  <a:gd name="T25" fmla="*/ 290 h 582"/>
                  <a:gd name="T26" fmla="*/ 853 w 858"/>
                  <a:gd name="T27" fmla="*/ 252 h 582"/>
                  <a:gd name="T28" fmla="*/ 843 w 858"/>
                  <a:gd name="T29" fmla="*/ 216 h 582"/>
                  <a:gd name="T30" fmla="*/ 827 w 858"/>
                  <a:gd name="T31" fmla="*/ 183 h 582"/>
                  <a:gd name="T32" fmla="*/ 805 w 858"/>
                  <a:gd name="T33" fmla="*/ 150 h 582"/>
                  <a:gd name="T34" fmla="*/ 777 w 858"/>
                  <a:gd name="T35" fmla="*/ 119 h 582"/>
                  <a:gd name="T36" fmla="*/ 744 w 858"/>
                  <a:gd name="T37" fmla="*/ 93 h 582"/>
                  <a:gd name="T38" fmla="*/ 708 w 858"/>
                  <a:gd name="T39" fmla="*/ 67 h 582"/>
                  <a:gd name="T40" fmla="*/ 668 w 858"/>
                  <a:gd name="T41" fmla="*/ 48 h 582"/>
                  <a:gd name="T42" fmla="*/ 620 w 858"/>
                  <a:gd name="T43" fmla="*/ 29 h 582"/>
                  <a:gd name="T44" fmla="*/ 573 w 858"/>
                  <a:gd name="T45" fmla="*/ 14 h 582"/>
                  <a:gd name="T46" fmla="*/ 525 w 858"/>
                  <a:gd name="T47" fmla="*/ 5 h 582"/>
                  <a:gd name="T48" fmla="*/ 470 w 858"/>
                  <a:gd name="T49" fmla="*/ 0 h 582"/>
                  <a:gd name="T50" fmla="*/ 418 w 858"/>
                  <a:gd name="T51" fmla="*/ 0 h 582"/>
                  <a:gd name="T52" fmla="*/ 361 w 858"/>
                  <a:gd name="T53" fmla="*/ 0 h 582"/>
                  <a:gd name="T54" fmla="*/ 309 w 858"/>
                  <a:gd name="T55" fmla="*/ 7 h 582"/>
                  <a:gd name="T56" fmla="*/ 262 w 858"/>
                  <a:gd name="T57" fmla="*/ 21 h 582"/>
                  <a:gd name="T58" fmla="*/ 212 w 858"/>
                  <a:gd name="T59" fmla="*/ 36 h 582"/>
                  <a:gd name="T60" fmla="*/ 169 w 858"/>
                  <a:gd name="T61" fmla="*/ 55 h 582"/>
                  <a:gd name="T62" fmla="*/ 131 w 858"/>
                  <a:gd name="T63" fmla="*/ 78 h 582"/>
                  <a:gd name="T64" fmla="*/ 98 w 858"/>
                  <a:gd name="T65" fmla="*/ 105 h 582"/>
                  <a:gd name="T66" fmla="*/ 64 w 858"/>
                  <a:gd name="T67" fmla="*/ 131 h 582"/>
                  <a:gd name="T68" fmla="*/ 38 w 858"/>
                  <a:gd name="T69" fmla="*/ 162 h 582"/>
                  <a:gd name="T70" fmla="*/ 19 w 858"/>
                  <a:gd name="T71" fmla="*/ 195 h 582"/>
                  <a:gd name="T72" fmla="*/ 7 w 858"/>
                  <a:gd name="T73" fmla="*/ 230 h 582"/>
                  <a:gd name="T74" fmla="*/ 0 w 858"/>
                  <a:gd name="T75" fmla="*/ 266 h 582"/>
                  <a:gd name="T76" fmla="*/ 0 w 858"/>
                  <a:gd name="T77" fmla="*/ 304 h 582"/>
                  <a:gd name="T78" fmla="*/ 5 w 858"/>
                  <a:gd name="T79" fmla="*/ 340 h 582"/>
                  <a:gd name="T80" fmla="*/ 17 w 858"/>
                  <a:gd name="T81" fmla="*/ 375 h 582"/>
                  <a:gd name="T82" fmla="*/ 36 w 858"/>
                  <a:gd name="T83" fmla="*/ 409 h 582"/>
                  <a:gd name="T84" fmla="*/ 60 w 858"/>
                  <a:gd name="T85" fmla="*/ 439 h 582"/>
                  <a:gd name="T86" fmla="*/ 88 w 858"/>
                  <a:gd name="T87" fmla="*/ 468 h 582"/>
                  <a:gd name="T88" fmla="*/ 126 w 858"/>
                  <a:gd name="T89" fmla="*/ 496 h 582"/>
                  <a:gd name="T90" fmla="*/ 162 w 858"/>
                  <a:gd name="T91" fmla="*/ 518 h 582"/>
                  <a:gd name="T92" fmla="*/ 205 w 858"/>
                  <a:gd name="T93" fmla="*/ 537 h 582"/>
                  <a:gd name="T94" fmla="*/ 250 w 858"/>
                  <a:gd name="T95" fmla="*/ 553 h 582"/>
                  <a:gd name="T96" fmla="*/ 300 w 858"/>
                  <a:gd name="T97" fmla="*/ 568 h 582"/>
                  <a:gd name="T98" fmla="*/ 352 w 858"/>
                  <a:gd name="T99" fmla="*/ 575 h 582"/>
                  <a:gd name="T100" fmla="*/ 406 w 858"/>
                  <a:gd name="T101" fmla="*/ 580 h 58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58"/>
                  <a:gd name="T154" fmla="*/ 0 h 582"/>
                  <a:gd name="T155" fmla="*/ 858 w 858"/>
                  <a:gd name="T156" fmla="*/ 582 h 58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58" h="582">
                    <a:moveTo>
                      <a:pt x="428" y="582"/>
                    </a:moveTo>
                    <a:lnTo>
                      <a:pt x="437" y="580"/>
                    </a:lnTo>
                    <a:lnTo>
                      <a:pt x="449" y="580"/>
                    </a:lnTo>
                    <a:lnTo>
                      <a:pt x="459" y="580"/>
                    </a:lnTo>
                    <a:lnTo>
                      <a:pt x="470" y="580"/>
                    </a:lnTo>
                    <a:lnTo>
                      <a:pt x="480" y="577"/>
                    </a:lnTo>
                    <a:lnTo>
                      <a:pt x="492" y="577"/>
                    </a:lnTo>
                    <a:lnTo>
                      <a:pt x="504" y="575"/>
                    </a:lnTo>
                    <a:lnTo>
                      <a:pt x="513" y="575"/>
                    </a:lnTo>
                    <a:lnTo>
                      <a:pt x="525" y="572"/>
                    </a:lnTo>
                    <a:lnTo>
                      <a:pt x="535" y="570"/>
                    </a:lnTo>
                    <a:lnTo>
                      <a:pt x="544" y="568"/>
                    </a:lnTo>
                    <a:lnTo>
                      <a:pt x="554" y="568"/>
                    </a:lnTo>
                    <a:lnTo>
                      <a:pt x="563" y="565"/>
                    </a:lnTo>
                    <a:lnTo>
                      <a:pt x="573" y="563"/>
                    </a:lnTo>
                    <a:lnTo>
                      <a:pt x="584" y="558"/>
                    </a:lnTo>
                    <a:lnTo>
                      <a:pt x="594" y="558"/>
                    </a:lnTo>
                    <a:lnTo>
                      <a:pt x="603" y="553"/>
                    </a:lnTo>
                    <a:lnTo>
                      <a:pt x="613" y="551"/>
                    </a:lnTo>
                    <a:lnTo>
                      <a:pt x="620" y="546"/>
                    </a:lnTo>
                    <a:lnTo>
                      <a:pt x="632" y="544"/>
                    </a:lnTo>
                    <a:lnTo>
                      <a:pt x="639" y="542"/>
                    </a:lnTo>
                    <a:lnTo>
                      <a:pt x="649" y="537"/>
                    </a:lnTo>
                    <a:lnTo>
                      <a:pt x="658" y="534"/>
                    </a:lnTo>
                    <a:lnTo>
                      <a:pt x="668" y="530"/>
                    </a:lnTo>
                    <a:lnTo>
                      <a:pt x="675" y="525"/>
                    </a:lnTo>
                    <a:lnTo>
                      <a:pt x="682" y="523"/>
                    </a:lnTo>
                    <a:lnTo>
                      <a:pt x="691" y="518"/>
                    </a:lnTo>
                    <a:lnTo>
                      <a:pt x="701" y="513"/>
                    </a:lnTo>
                    <a:lnTo>
                      <a:pt x="708" y="508"/>
                    </a:lnTo>
                    <a:lnTo>
                      <a:pt x="715" y="504"/>
                    </a:lnTo>
                    <a:lnTo>
                      <a:pt x="722" y="499"/>
                    </a:lnTo>
                    <a:lnTo>
                      <a:pt x="732" y="496"/>
                    </a:lnTo>
                    <a:lnTo>
                      <a:pt x="739" y="489"/>
                    </a:lnTo>
                    <a:lnTo>
                      <a:pt x="744" y="485"/>
                    </a:lnTo>
                    <a:lnTo>
                      <a:pt x="751" y="477"/>
                    </a:lnTo>
                    <a:lnTo>
                      <a:pt x="758" y="473"/>
                    </a:lnTo>
                    <a:lnTo>
                      <a:pt x="763" y="468"/>
                    </a:lnTo>
                    <a:lnTo>
                      <a:pt x="770" y="463"/>
                    </a:lnTo>
                    <a:lnTo>
                      <a:pt x="777" y="458"/>
                    </a:lnTo>
                    <a:lnTo>
                      <a:pt x="784" y="451"/>
                    </a:lnTo>
                    <a:lnTo>
                      <a:pt x="789" y="444"/>
                    </a:lnTo>
                    <a:lnTo>
                      <a:pt x="793" y="439"/>
                    </a:lnTo>
                    <a:lnTo>
                      <a:pt x="798" y="432"/>
                    </a:lnTo>
                    <a:lnTo>
                      <a:pt x="805" y="428"/>
                    </a:lnTo>
                    <a:lnTo>
                      <a:pt x="808" y="420"/>
                    </a:lnTo>
                    <a:lnTo>
                      <a:pt x="812" y="416"/>
                    </a:lnTo>
                    <a:lnTo>
                      <a:pt x="820" y="409"/>
                    </a:lnTo>
                    <a:lnTo>
                      <a:pt x="824" y="401"/>
                    </a:lnTo>
                    <a:lnTo>
                      <a:pt x="827" y="394"/>
                    </a:lnTo>
                    <a:lnTo>
                      <a:pt x="829" y="390"/>
                    </a:lnTo>
                    <a:lnTo>
                      <a:pt x="834" y="382"/>
                    </a:lnTo>
                    <a:lnTo>
                      <a:pt x="836" y="375"/>
                    </a:lnTo>
                    <a:lnTo>
                      <a:pt x="839" y="368"/>
                    </a:lnTo>
                    <a:lnTo>
                      <a:pt x="843" y="361"/>
                    </a:lnTo>
                    <a:lnTo>
                      <a:pt x="846" y="354"/>
                    </a:lnTo>
                    <a:lnTo>
                      <a:pt x="848" y="347"/>
                    </a:lnTo>
                    <a:lnTo>
                      <a:pt x="850" y="340"/>
                    </a:lnTo>
                    <a:lnTo>
                      <a:pt x="850" y="333"/>
                    </a:lnTo>
                    <a:lnTo>
                      <a:pt x="853" y="325"/>
                    </a:lnTo>
                    <a:lnTo>
                      <a:pt x="855" y="318"/>
                    </a:lnTo>
                    <a:lnTo>
                      <a:pt x="855" y="311"/>
                    </a:lnTo>
                    <a:lnTo>
                      <a:pt x="858" y="304"/>
                    </a:lnTo>
                    <a:lnTo>
                      <a:pt x="858" y="297"/>
                    </a:lnTo>
                    <a:lnTo>
                      <a:pt x="858" y="290"/>
                    </a:lnTo>
                    <a:lnTo>
                      <a:pt x="858" y="283"/>
                    </a:lnTo>
                    <a:lnTo>
                      <a:pt x="858" y="273"/>
                    </a:lnTo>
                    <a:lnTo>
                      <a:pt x="855" y="266"/>
                    </a:lnTo>
                    <a:lnTo>
                      <a:pt x="855" y="259"/>
                    </a:lnTo>
                    <a:lnTo>
                      <a:pt x="853" y="252"/>
                    </a:lnTo>
                    <a:lnTo>
                      <a:pt x="850" y="245"/>
                    </a:lnTo>
                    <a:lnTo>
                      <a:pt x="850" y="238"/>
                    </a:lnTo>
                    <a:lnTo>
                      <a:pt x="848" y="230"/>
                    </a:lnTo>
                    <a:lnTo>
                      <a:pt x="846" y="223"/>
                    </a:lnTo>
                    <a:lnTo>
                      <a:pt x="843" y="216"/>
                    </a:lnTo>
                    <a:lnTo>
                      <a:pt x="839" y="209"/>
                    </a:lnTo>
                    <a:lnTo>
                      <a:pt x="836" y="202"/>
                    </a:lnTo>
                    <a:lnTo>
                      <a:pt x="834" y="195"/>
                    </a:lnTo>
                    <a:lnTo>
                      <a:pt x="829" y="188"/>
                    </a:lnTo>
                    <a:lnTo>
                      <a:pt x="827" y="183"/>
                    </a:lnTo>
                    <a:lnTo>
                      <a:pt x="824" y="176"/>
                    </a:lnTo>
                    <a:lnTo>
                      <a:pt x="820" y="169"/>
                    </a:lnTo>
                    <a:lnTo>
                      <a:pt x="812" y="162"/>
                    </a:lnTo>
                    <a:lnTo>
                      <a:pt x="808" y="157"/>
                    </a:lnTo>
                    <a:lnTo>
                      <a:pt x="805" y="150"/>
                    </a:lnTo>
                    <a:lnTo>
                      <a:pt x="798" y="143"/>
                    </a:lnTo>
                    <a:lnTo>
                      <a:pt x="793" y="138"/>
                    </a:lnTo>
                    <a:lnTo>
                      <a:pt x="789" y="131"/>
                    </a:lnTo>
                    <a:lnTo>
                      <a:pt x="784" y="126"/>
                    </a:lnTo>
                    <a:lnTo>
                      <a:pt x="777" y="119"/>
                    </a:lnTo>
                    <a:lnTo>
                      <a:pt x="770" y="114"/>
                    </a:lnTo>
                    <a:lnTo>
                      <a:pt x="763" y="109"/>
                    </a:lnTo>
                    <a:lnTo>
                      <a:pt x="758" y="105"/>
                    </a:lnTo>
                    <a:lnTo>
                      <a:pt x="751" y="97"/>
                    </a:lnTo>
                    <a:lnTo>
                      <a:pt x="744" y="93"/>
                    </a:lnTo>
                    <a:lnTo>
                      <a:pt x="739" y="88"/>
                    </a:lnTo>
                    <a:lnTo>
                      <a:pt x="732" y="83"/>
                    </a:lnTo>
                    <a:lnTo>
                      <a:pt x="722" y="78"/>
                    </a:lnTo>
                    <a:lnTo>
                      <a:pt x="715" y="74"/>
                    </a:lnTo>
                    <a:lnTo>
                      <a:pt x="708" y="67"/>
                    </a:lnTo>
                    <a:lnTo>
                      <a:pt x="701" y="64"/>
                    </a:lnTo>
                    <a:lnTo>
                      <a:pt x="691" y="59"/>
                    </a:lnTo>
                    <a:lnTo>
                      <a:pt x="682" y="55"/>
                    </a:lnTo>
                    <a:lnTo>
                      <a:pt x="675" y="52"/>
                    </a:lnTo>
                    <a:lnTo>
                      <a:pt x="668" y="48"/>
                    </a:lnTo>
                    <a:lnTo>
                      <a:pt x="658" y="43"/>
                    </a:lnTo>
                    <a:lnTo>
                      <a:pt x="649" y="40"/>
                    </a:lnTo>
                    <a:lnTo>
                      <a:pt x="639" y="36"/>
                    </a:lnTo>
                    <a:lnTo>
                      <a:pt x="632" y="33"/>
                    </a:lnTo>
                    <a:lnTo>
                      <a:pt x="620" y="29"/>
                    </a:lnTo>
                    <a:lnTo>
                      <a:pt x="613" y="26"/>
                    </a:lnTo>
                    <a:lnTo>
                      <a:pt x="603" y="24"/>
                    </a:lnTo>
                    <a:lnTo>
                      <a:pt x="594" y="21"/>
                    </a:lnTo>
                    <a:lnTo>
                      <a:pt x="584" y="19"/>
                    </a:lnTo>
                    <a:lnTo>
                      <a:pt x="573" y="14"/>
                    </a:lnTo>
                    <a:lnTo>
                      <a:pt x="563" y="12"/>
                    </a:lnTo>
                    <a:lnTo>
                      <a:pt x="554" y="10"/>
                    </a:lnTo>
                    <a:lnTo>
                      <a:pt x="544" y="7"/>
                    </a:lnTo>
                    <a:lnTo>
                      <a:pt x="535" y="7"/>
                    </a:lnTo>
                    <a:lnTo>
                      <a:pt x="525" y="5"/>
                    </a:lnTo>
                    <a:lnTo>
                      <a:pt x="513" y="5"/>
                    </a:lnTo>
                    <a:lnTo>
                      <a:pt x="504" y="2"/>
                    </a:lnTo>
                    <a:lnTo>
                      <a:pt x="492" y="0"/>
                    </a:lnTo>
                    <a:lnTo>
                      <a:pt x="480" y="0"/>
                    </a:lnTo>
                    <a:lnTo>
                      <a:pt x="470" y="0"/>
                    </a:lnTo>
                    <a:lnTo>
                      <a:pt x="459" y="0"/>
                    </a:lnTo>
                    <a:lnTo>
                      <a:pt x="449" y="0"/>
                    </a:lnTo>
                    <a:lnTo>
                      <a:pt x="437" y="0"/>
                    </a:lnTo>
                    <a:lnTo>
                      <a:pt x="428" y="0"/>
                    </a:lnTo>
                    <a:lnTo>
                      <a:pt x="418" y="0"/>
                    </a:lnTo>
                    <a:lnTo>
                      <a:pt x="406" y="0"/>
                    </a:lnTo>
                    <a:lnTo>
                      <a:pt x="394" y="0"/>
                    </a:lnTo>
                    <a:lnTo>
                      <a:pt x="383" y="0"/>
                    </a:lnTo>
                    <a:lnTo>
                      <a:pt x="373" y="0"/>
                    </a:lnTo>
                    <a:lnTo>
                      <a:pt x="361" y="0"/>
                    </a:lnTo>
                    <a:lnTo>
                      <a:pt x="352" y="2"/>
                    </a:lnTo>
                    <a:lnTo>
                      <a:pt x="342" y="5"/>
                    </a:lnTo>
                    <a:lnTo>
                      <a:pt x="330" y="5"/>
                    </a:lnTo>
                    <a:lnTo>
                      <a:pt x="319" y="7"/>
                    </a:lnTo>
                    <a:lnTo>
                      <a:pt x="309" y="7"/>
                    </a:lnTo>
                    <a:lnTo>
                      <a:pt x="300" y="10"/>
                    </a:lnTo>
                    <a:lnTo>
                      <a:pt x="290" y="12"/>
                    </a:lnTo>
                    <a:lnTo>
                      <a:pt x="281" y="14"/>
                    </a:lnTo>
                    <a:lnTo>
                      <a:pt x="269" y="19"/>
                    </a:lnTo>
                    <a:lnTo>
                      <a:pt x="262" y="21"/>
                    </a:lnTo>
                    <a:lnTo>
                      <a:pt x="250" y="24"/>
                    </a:lnTo>
                    <a:lnTo>
                      <a:pt x="240" y="26"/>
                    </a:lnTo>
                    <a:lnTo>
                      <a:pt x="231" y="29"/>
                    </a:lnTo>
                    <a:lnTo>
                      <a:pt x="221" y="33"/>
                    </a:lnTo>
                    <a:lnTo>
                      <a:pt x="212" y="36"/>
                    </a:lnTo>
                    <a:lnTo>
                      <a:pt x="205" y="40"/>
                    </a:lnTo>
                    <a:lnTo>
                      <a:pt x="195" y="43"/>
                    </a:lnTo>
                    <a:lnTo>
                      <a:pt x="188" y="48"/>
                    </a:lnTo>
                    <a:lnTo>
                      <a:pt x="178" y="52"/>
                    </a:lnTo>
                    <a:lnTo>
                      <a:pt x="169" y="55"/>
                    </a:lnTo>
                    <a:lnTo>
                      <a:pt x="162" y="59"/>
                    </a:lnTo>
                    <a:lnTo>
                      <a:pt x="155" y="64"/>
                    </a:lnTo>
                    <a:lnTo>
                      <a:pt x="145" y="67"/>
                    </a:lnTo>
                    <a:lnTo>
                      <a:pt x="138" y="74"/>
                    </a:lnTo>
                    <a:lnTo>
                      <a:pt x="131" y="78"/>
                    </a:lnTo>
                    <a:lnTo>
                      <a:pt x="126" y="83"/>
                    </a:lnTo>
                    <a:lnTo>
                      <a:pt x="117" y="88"/>
                    </a:lnTo>
                    <a:lnTo>
                      <a:pt x="110" y="93"/>
                    </a:lnTo>
                    <a:lnTo>
                      <a:pt x="102" y="97"/>
                    </a:lnTo>
                    <a:lnTo>
                      <a:pt x="98" y="105"/>
                    </a:lnTo>
                    <a:lnTo>
                      <a:pt x="88" y="109"/>
                    </a:lnTo>
                    <a:lnTo>
                      <a:pt x="83" y="114"/>
                    </a:lnTo>
                    <a:lnTo>
                      <a:pt x="76" y="119"/>
                    </a:lnTo>
                    <a:lnTo>
                      <a:pt x="72" y="126"/>
                    </a:lnTo>
                    <a:lnTo>
                      <a:pt x="64" y="131"/>
                    </a:lnTo>
                    <a:lnTo>
                      <a:pt x="60" y="138"/>
                    </a:lnTo>
                    <a:lnTo>
                      <a:pt x="53" y="143"/>
                    </a:lnTo>
                    <a:lnTo>
                      <a:pt x="50" y="150"/>
                    </a:lnTo>
                    <a:lnTo>
                      <a:pt x="45" y="157"/>
                    </a:lnTo>
                    <a:lnTo>
                      <a:pt x="38" y="162"/>
                    </a:lnTo>
                    <a:lnTo>
                      <a:pt x="36" y="169"/>
                    </a:lnTo>
                    <a:lnTo>
                      <a:pt x="31" y="176"/>
                    </a:lnTo>
                    <a:lnTo>
                      <a:pt x="26" y="183"/>
                    </a:lnTo>
                    <a:lnTo>
                      <a:pt x="24" y="188"/>
                    </a:lnTo>
                    <a:lnTo>
                      <a:pt x="19" y="195"/>
                    </a:lnTo>
                    <a:lnTo>
                      <a:pt x="17" y="202"/>
                    </a:lnTo>
                    <a:lnTo>
                      <a:pt x="15" y="209"/>
                    </a:lnTo>
                    <a:lnTo>
                      <a:pt x="12" y="216"/>
                    </a:lnTo>
                    <a:lnTo>
                      <a:pt x="7" y="223"/>
                    </a:lnTo>
                    <a:lnTo>
                      <a:pt x="7" y="230"/>
                    </a:lnTo>
                    <a:lnTo>
                      <a:pt x="5" y="238"/>
                    </a:lnTo>
                    <a:lnTo>
                      <a:pt x="3" y="245"/>
                    </a:lnTo>
                    <a:lnTo>
                      <a:pt x="0" y="252"/>
                    </a:lnTo>
                    <a:lnTo>
                      <a:pt x="0" y="259"/>
                    </a:lnTo>
                    <a:lnTo>
                      <a:pt x="0" y="266"/>
                    </a:lnTo>
                    <a:lnTo>
                      <a:pt x="0" y="273"/>
                    </a:lnTo>
                    <a:lnTo>
                      <a:pt x="0" y="283"/>
                    </a:lnTo>
                    <a:lnTo>
                      <a:pt x="0" y="290"/>
                    </a:lnTo>
                    <a:lnTo>
                      <a:pt x="0" y="297"/>
                    </a:lnTo>
                    <a:lnTo>
                      <a:pt x="0" y="304"/>
                    </a:lnTo>
                    <a:lnTo>
                      <a:pt x="0" y="311"/>
                    </a:lnTo>
                    <a:lnTo>
                      <a:pt x="0" y="318"/>
                    </a:lnTo>
                    <a:lnTo>
                      <a:pt x="0" y="325"/>
                    </a:lnTo>
                    <a:lnTo>
                      <a:pt x="3" y="333"/>
                    </a:lnTo>
                    <a:lnTo>
                      <a:pt x="5" y="340"/>
                    </a:lnTo>
                    <a:lnTo>
                      <a:pt x="7" y="347"/>
                    </a:lnTo>
                    <a:lnTo>
                      <a:pt x="7" y="354"/>
                    </a:lnTo>
                    <a:lnTo>
                      <a:pt x="12" y="361"/>
                    </a:lnTo>
                    <a:lnTo>
                      <a:pt x="15" y="368"/>
                    </a:lnTo>
                    <a:lnTo>
                      <a:pt x="17" y="375"/>
                    </a:lnTo>
                    <a:lnTo>
                      <a:pt x="19" y="382"/>
                    </a:lnTo>
                    <a:lnTo>
                      <a:pt x="24" y="390"/>
                    </a:lnTo>
                    <a:lnTo>
                      <a:pt x="26" y="394"/>
                    </a:lnTo>
                    <a:lnTo>
                      <a:pt x="31" y="401"/>
                    </a:lnTo>
                    <a:lnTo>
                      <a:pt x="36" y="409"/>
                    </a:lnTo>
                    <a:lnTo>
                      <a:pt x="38" y="416"/>
                    </a:lnTo>
                    <a:lnTo>
                      <a:pt x="45" y="420"/>
                    </a:lnTo>
                    <a:lnTo>
                      <a:pt x="50" y="428"/>
                    </a:lnTo>
                    <a:lnTo>
                      <a:pt x="53" y="432"/>
                    </a:lnTo>
                    <a:lnTo>
                      <a:pt x="60" y="439"/>
                    </a:lnTo>
                    <a:lnTo>
                      <a:pt x="64" y="444"/>
                    </a:lnTo>
                    <a:lnTo>
                      <a:pt x="72" y="451"/>
                    </a:lnTo>
                    <a:lnTo>
                      <a:pt x="76" y="458"/>
                    </a:lnTo>
                    <a:lnTo>
                      <a:pt x="83" y="463"/>
                    </a:lnTo>
                    <a:lnTo>
                      <a:pt x="88" y="468"/>
                    </a:lnTo>
                    <a:lnTo>
                      <a:pt x="98" y="473"/>
                    </a:lnTo>
                    <a:lnTo>
                      <a:pt x="102" y="477"/>
                    </a:lnTo>
                    <a:lnTo>
                      <a:pt x="110" y="485"/>
                    </a:lnTo>
                    <a:lnTo>
                      <a:pt x="117" y="489"/>
                    </a:lnTo>
                    <a:lnTo>
                      <a:pt x="126" y="496"/>
                    </a:lnTo>
                    <a:lnTo>
                      <a:pt x="131" y="499"/>
                    </a:lnTo>
                    <a:lnTo>
                      <a:pt x="138" y="504"/>
                    </a:lnTo>
                    <a:lnTo>
                      <a:pt x="145" y="508"/>
                    </a:lnTo>
                    <a:lnTo>
                      <a:pt x="155" y="513"/>
                    </a:lnTo>
                    <a:lnTo>
                      <a:pt x="162" y="518"/>
                    </a:lnTo>
                    <a:lnTo>
                      <a:pt x="169" y="523"/>
                    </a:lnTo>
                    <a:lnTo>
                      <a:pt x="178" y="525"/>
                    </a:lnTo>
                    <a:lnTo>
                      <a:pt x="188" y="530"/>
                    </a:lnTo>
                    <a:lnTo>
                      <a:pt x="195" y="534"/>
                    </a:lnTo>
                    <a:lnTo>
                      <a:pt x="205" y="537"/>
                    </a:lnTo>
                    <a:lnTo>
                      <a:pt x="212" y="542"/>
                    </a:lnTo>
                    <a:lnTo>
                      <a:pt x="221" y="544"/>
                    </a:lnTo>
                    <a:lnTo>
                      <a:pt x="231" y="546"/>
                    </a:lnTo>
                    <a:lnTo>
                      <a:pt x="240" y="551"/>
                    </a:lnTo>
                    <a:lnTo>
                      <a:pt x="250" y="553"/>
                    </a:lnTo>
                    <a:lnTo>
                      <a:pt x="262" y="558"/>
                    </a:lnTo>
                    <a:lnTo>
                      <a:pt x="269" y="558"/>
                    </a:lnTo>
                    <a:lnTo>
                      <a:pt x="281" y="563"/>
                    </a:lnTo>
                    <a:lnTo>
                      <a:pt x="290" y="565"/>
                    </a:lnTo>
                    <a:lnTo>
                      <a:pt x="300" y="568"/>
                    </a:lnTo>
                    <a:lnTo>
                      <a:pt x="309" y="568"/>
                    </a:lnTo>
                    <a:lnTo>
                      <a:pt x="319" y="570"/>
                    </a:lnTo>
                    <a:lnTo>
                      <a:pt x="330" y="572"/>
                    </a:lnTo>
                    <a:lnTo>
                      <a:pt x="342" y="575"/>
                    </a:lnTo>
                    <a:lnTo>
                      <a:pt x="352" y="575"/>
                    </a:lnTo>
                    <a:lnTo>
                      <a:pt x="361" y="577"/>
                    </a:lnTo>
                    <a:lnTo>
                      <a:pt x="373" y="577"/>
                    </a:lnTo>
                    <a:lnTo>
                      <a:pt x="383" y="580"/>
                    </a:lnTo>
                    <a:lnTo>
                      <a:pt x="394" y="580"/>
                    </a:lnTo>
                    <a:lnTo>
                      <a:pt x="406" y="580"/>
                    </a:lnTo>
                    <a:lnTo>
                      <a:pt x="418" y="580"/>
                    </a:lnTo>
                    <a:lnTo>
                      <a:pt x="428" y="5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46" name="Group 933"/>
            <p:cNvGrpSpPr>
              <a:grpSpLocks noChangeAspect="1"/>
            </p:cNvGrpSpPr>
            <p:nvPr/>
          </p:nvGrpSpPr>
          <p:grpSpPr bwMode="auto">
            <a:xfrm>
              <a:off x="6150" y="453"/>
              <a:ext cx="3701" cy="5645"/>
              <a:chOff x="1488" y="213"/>
              <a:chExt cx="3701" cy="5645"/>
            </a:xfrm>
          </p:grpSpPr>
          <p:sp>
            <p:nvSpPr>
              <p:cNvPr id="47" name="Freeform 934"/>
              <p:cNvSpPr>
                <a:spLocks noChangeAspect="1"/>
              </p:cNvSpPr>
              <p:nvPr/>
            </p:nvSpPr>
            <p:spPr bwMode="auto">
              <a:xfrm>
                <a:off x="2019" y="3417"/>
                <a:ext cx="1049" cy="1477"/>
              </a:xfrm>
              <a:custGeom>
                <a:avLst/>
                <a:gdLst>
                  <a:gd name="T0" fmla="*/ 1045 w 1049"/>
                  <a:gd name="T1" fmla="*/ 1320 h 1477"/>
                  <a:gd name="T2" fmla="*/ 1030 w 1049"/>
                  <a:gd name="T3" fmla="*/ 1294 h 1477"/>
                  <a:gd name="T4" fmla="*/ 1009 w 1049"/>
                  <a:gd name="T5" fmla="*/ 1259 h 1477"/>
                  <a:gd name="T6" fmla="*/ 973 w 1049"/>
                  <a:gd name="T7" fmla="*/ 1206 h 1477"/>
                  <a:gd name="T8" fmla="*/ 933 w 1049"/>
                  <a:gd name="T9" fmla="*/ 1145 h 1477"/>
                  <a:gd name="T10" fmla="*/ 883 w 1049"/>
                  <a:gd name="T11" fmla="*/ 1076 h 1477"/>
                  <a:gd name="T12" fmla="*/ 831 w 1049"/>
                  <a:gd name="T13" fmla="*/ 997 h 1477"/>
                  <a:gd name="T14" fmla="*/ 772 w 1049"/>
                  <a:gd name="T15" fmla="*/ 912 h 1477"/>
                  <a:gd name="T16" fmla="*/ 710 w 1049"/>
                  <a:gd name="T17" fmla="*/ 826 h 1477"/>
                  <a:gd name="T18" fmla="*/ 646 w 1049"/>
                  <a:gd name="T19" fmla="*/ 736 h 1477"/>
                  <a:gd name="T20" fmla="*/ 582 w 1049"/>
                  <a:gd name="T21" fmla="*/ 646 h 1477"/>
                  <a:gd name="T22" fmla="*/ 513 w 1049"/>
                  <a:gd name="T23" fmla="*/ 553 h 1477"/>
                  <a:gd name="T24" fmla="*/ 446 w 1049"/>
                  <a:gd name="T25" fmla="*/ 463 h 1477"/>
                  <a:gd name="T26" fmla="*/ 385 w 1049"/>
                  <a:gd name="T27" fmla="*/ 377 h 1477"/>
                  <a:gd name="T28" fmla="*/ 325 w 1049"/>
                  <a:gd name="T29" fmla="*/ 297 h 1477"/>
                  <a:gd name="T30" fmla="*/ 268 w 1049"/>
                  <a:gd name="T31" fmla="*/ 223 h 1477"/>
                  <a:gd name="T32" fmla="*/ 216 w 1049"/>
                  <a:gd name="T33" fmla="*/ 154 h 1477"/>
                  <a:gd name="T34" fmla="*/ 171 w 1049"/>
                  <a:gd name="T35" fmla="*/ 97 h 1477"/>
                  <a:gd name="T36" fmla="*/ 135 w 1049"/>
                  <a:gd name="T37" fmla="*/ 54 h 1477"/>
                  <a:gd name="T38" fmla="*/ 104 w 1049"/>
                  <a:gd name="T39" fmla="*/ 21 h 1477"/>
                  <a:gd name="T40" fmla="*/ 85 w 1049"/>
                  <a:gd name="T41" fmla="*/ 2 h 1477"/>
                  <a:gd name="T42" fmla="*/ 74 w 1049"/>
                  <a:gd name="T43" fmla="*/ 0 h 1477"/>
                  <a:gd name="T44" fmla="*/ 52 w 1049"/>
                  <a:gd name="T45" fmla="*/ 21 h 1477"/>
                  <a:gd name="T46" fmla="*/ 43 w 1049"/>
                  <a:gd name="T47" fmla="*/ 38 h 1477"/>
                  <a:gd name="T48" fmla="*/ 31 w 1049"/>
                  <a:gd name="T49" fmla="*/ 61 h 1477"/>
                  <a:gd name="T50" fmla="*/ 21 w 1049"/>
                  <a:gd name="T51" fmla="*/ 90 h 1477"/>
                  <a:gd name="T52" fmla="*/ 12 w 1049"/>
                  <a:gd name="T53" fmla="*/ 126 h 1477"/>
                  <a:gd name="T54" fmla="*/ 5 w 1049"/>
                  <a:gd name="T55" fmla="*/ 166 h 1477"/>
                  <a:gd name="T56" fmla="*/ 0 w 1049"/>
                  <a:gd name="T57" fmla="*/ 211 h 1477"/>
                  <a:gd name="T58" fmla="*/ 0 w 1049"/>
                  <a:gd name="T59" fmla="*/ 261 h 1477"/>
                  <a:gd name="T60" fmla="*/ 2 w 1049"/>
                  <a:gd name="T61" fmla="*/ 316 h 1477"/>
                  <a:gd name="T62" fmla="*/ 9 w 1049"/>
                  <a:gd name="T63" fmla="*/ 373 h 1477"/>
                  <a:gd name="T64" fmla="*/ 21 w 1049"/>
                  <a:gd name="T65" fmla="*/ 434 h 1477"/>
                  <a:gd name="T66" fmla="*/ 40 w 1049"/>
                  <a:gd name="T67" fmla="*/ 501 h 1477"/>
                  <a:gd name="T68" fmla="*/ 66 w 1049"/>
                  <a:gd name="T69" fmla="*/ 570 h 1477"/>
                  <a:gd name="T70" fmla="*/ 97 w 1049"/>
                  <a:gd name="T71" fmla="*/ 643 h 1477"/>
                  <a:gd name="T72" fmla="*/ 135 w 1049"/>
                  <a:gd name="T73" fmla="*/ 722 h 1477"/>
                  <a:gd name="T74" fmla="*/ 183 w 1049"/>
                  <a:gd name="T75" fmla="*/ 800 h 1477"/>
                  <a:gd name="T76" fmla="*/ 240 w 1049"/>
                  <a:gd name="T77" fmla="*/ 886 h 1477"/>
                  <a:gd name="T78" fmla="*/ 304 w 1049"/>
                  <a:gd name="T79" fmla="*/ 971 h 1477"/>
                  <a:gd name="T80" fmla="*/ 382 w 1049"/>
                  <a:gd name="T81" fmla="*/ 1059 h 1477"/>
                  <a:gd name="T82" fmla="*/ 465 w 1049"/>
                  <a:gd name="T83" fmla="*/ 1152 h 1477"/>
                  <a:gd name="T84" fmla="*/ 546 w 1049"/>
                  <a:gd name="T85" fmla="*/ 1230 h 1477"/>
                  <a:gd name="T86" fmla="*/ 620 w 1049"/>
                  <a:gd name="T87" fmla="*/ 1297 h 1477"/>
                  <a:gd name="T88" fmla="*/ 684 w 1049"/>
                  <a:gd name="T89" fmla="*/ 1351 h 1477"/>
                  <a:gd name="T90" fmla="*/ 743 w 1049"/>
                  <a:gd name="T91" fmla="*/ 1394 h 1477"/>
                  <a:gd name="T92" fmla="*/ 795 w 1049"/>
                  <a:gd name="T93" fmla="*/ 1430 h 1477"/>
                  <a:gd name="T94" fmla="*/ 841 w 1049"/>
                  <a:gd name="T95" fmla="*/ 1451 h 1477"/>
                  <a:gd name="T96" fmla="*/ 881 w 1049"/>
                  <a:gd name="T97" fmla="*/ 1468 h 1477"/>
                  <a:gd name="T98" fmla="*/ 914 w 1049"/>
                  <a:gd name="T99" fmla="*/ 1475 h 1477"/>
                  <a:gd name="T100" fmla="*/ 945 w 1049"/>
                  <a:gd name="T101" fmla="*/ 1477 h 1477"/>
                  <a:gd name="T102" fmla="*/ 969 w 1049"/>
                  <a:gd name="T103" fmla="*/ 1472 h 1477"/>
                  <a:gd name="T104" fmla="*/ 990 w 1049"/>
                  <a:gd name="T105" fmla="*/ 1463 h 1477"/>
                  <a:gd name="T106" fmla="*/ 1011 w 1049"/>
                  <a:gd name="T107" fmla="*/ 1446 h 1477"/>
                  <a:gd name="T108" fmla="*/ 1033 w 1049"/>
                  <a:gd name="T109" fmla="*/ 1413 h 1477"/>
                  <a:gd name="T110" fmla="*/ 1042 w 1049"/>
                  <a:gd name="T111" fmla="*/ 1377 h 1477"/>
                  <a:gd name="T112" fmla="*/ 1049 w 1049"/>
                  <a:gd name="T113" fmla="*/ 1349 h 1477"/>
                  <a:gd name="T114" fmla="*/ 1049 w 1049"/>
                  <a:gd name="T115" fmla="*/ 1332 h 1477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049"/>
                  <a:gd name="T175" fmla="*/ 0 h 1477"/>
                  <a:gd name="T176" fmla="*/ 1049 w 1049"/>
                  <a:gd name="T177" fmla="*/ 1477 h 1477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049" h="1477">
                    <a:moveTo>
                      <a:pt x="1049" y="1332"/>
                    </a:moveTo>
                    <a:lnTo>
                      <a:pt x="1047" y="1325"/>
                    </a:lnTo>
                    <a:lnTo>
                      <a:pt x="1045" y="1320"/>
                    </a:lnTo>
                    <a:lnTo>
                      <a:pt x="1042" y="1313"/>
                    </a:lnTo>
                    <a:lnTo>
                      <a:pt x="1038" y="1306"/>
                    </a:lnTo>
                    <a:lnTo>
                      <a:pt x="1030" y="1294"/>
                    </a:lnTo>
                    <a:lnTo>
                      <a:pt x="1023" y="1285"/>
                    </a:lnTo>
                    <a:lnTo>
                      <a:pt x="1016" y="1270"/>
                    </a:lnTo>
                    <a:lnTo>
                      <a:pt x="1009" y="1259"/>
                    </a:lnTo>
                    <a:lnTo>
                      <a:pt x="997" y="1242"/>
                    </a:lnTo>
                    <a:lnTo>
                      <a:pt x="985" y="1225"/>
                    </a:lnTo>
                    <a:lnTo>
                      <a:pt x="973" y="1206"/>
                    </a:lnTo>
                    <a:lnTo>
                      <a:pt x="962" y="1187"/>
                    </a:lnTo>
                    <a:lnTo>
                      <a:pt x="947" y="1166"/>
                    </a:lnTo>
                    <a:lnTo>
                      <a:pt x="933" y="1145"/>
                    </a:lnTo>
                    <a:lnTo>
                      <a:pt x="919" y="1121"/>
                    </a:lnTo>
                    <a:lnTo>
                      <a:pt x="902" y="1099"/>
                    </a:lnTo>
                    <a:lnTo>
                      <a:pt x="883" y="1076"/>
                    </a:lnTo>
                    <a:lnTo>
                      <a:pt x="867" y="1050"/>
                    </a:lnTo>
                    <a:lnTo>
                      <a:pt x="848" y="1023"/>
                    </a:lnTo>
                    <a:lnTo>
                      <a:pt x="831" y="997"/>
                    </a:lnTo>
                    <a:lnTo>
                      <a:pt x="812" y="969"/>
                    </a:lnTo>
                    <a:lnTo>
                      <a:pt x="793" y="943"/>
                    </a:lnTo>
                    <a:lnTo>
                      <a:pt x="772" y="912"/>
                    </a:lnTo>
                    <a:lnTo>
                      <a:pt x="753" y="886"/>
                    </a:lnTo>
                    <a:lnTo>
                      <a:pt x="731" y="855"/>
                    </a:lnTo>
                    <a:lnTo>
                      <a:pt x="710" y="826"/>
                    </a:lnTo>
                    <a:lnTo>
                      <a:pt x="689" y="795"/>
                    </a:lnTo>
                    <a:lnTo>
                      <a:pt x="667" y="767"/>
                    </a:lnTo>
                    <a:lnTo>
                      <a:pt x="646" y="736"/>
                    </a:lnTo>
                    <a:lnTo>
                      <a:pt x="624" y="705"/>
                    </a:lnTo>
                    <a:lnTo>
                      <a:pt x="603" y="674"/>
                    </a:lnTo>
                    <a:lnTo>
                      <a:pt x="582" y="646"/>
                    </a:lnTo>
                    <a:lnTo>
                      <a:pt x="558" y="615"/>
                    </a:lnTo>
                    <a:lnTo>
                      <a:pt x="537" y="584"/>
                    </a:lnTo>
                    <a:lnTo>
                      <a:pt x="513" y="553"/>
                    </a:lnTo>
                    <a:lnTo>
                      <a:pt x="491" y="522"/>
                    </a:lnTo>
                    <a:lnTo>
                      <a:pt x="470" y="494"/>
                    </a:lnTo>
                    <a:lnTo>
                      <a:pt x="446" y="463"/>
                    </a:lnTo>
                    <a:lnTo>
                      <a:pt x="425" y="434"/>
                    </a:lnTo>
                    <a:lnTo>
                      <a:pt x="406" y="406"/>
                    </a:lnTo>
                    <a:lnTo>
                      <a:pt x="385" y="377"/>
                    </a:lnTo>
                    <a:lnTo>
                      <a:pt x="363" y="349"/>
                    </a:lnTo>
                    <a:lnTo>
                      <a:pt x="344" y="323"/>
                    </a:lnTo>
                    <a:lnTo>
                      <a:pt x="325" y="297"/>
                    </a:lnTo>
                    <a:lnTo>
                      <a:pt x="306" y="270"/>
                    </a:lnTo>
                    <a:lnTo>
                      <a:pt x="287" y="244"/>
                    </a:lnTo>
                    <a:lnTo>
                      <a:pt x="268" y="223"/>
                    </a:lnTo>
                    <a:lnTo>
                      <a:pt x="252" y="199"/>
                    </a:lnTo>
                    <a:lnTo>
                      <a:pt x="233" y="175"/>
                    </a:lnTo>
                    <a:lnTo>
                      <a:pt x="216" y="154"/>
                    </a:lnTo>
                    <a:lnTo>
                      <a:pt x="202" y="135"/>
                    </a:lnTo>
                    <a:lnTo>
                      <a:pt x="185" y="116"/>
                    </a:lnTo>
                    <a:lnTo>
                      <a:pt x="171" y="97"/>
                    </a:lnTo>
                    <a:lnTo>
                      <a:pt x="159" y="83"/>
                    </a:lnTo>
                    <a:lnTo>
                      <a:pt x="147" y="66"/>
                    </a:lnTo>
                    <a:lnTo>
                      <a:pt x="135" y="54"/>
                    </a:lnTo>
                    <a:lnTo>
                      <a:pt x="123" y="40"/>
                    </a:lnTo>
                    <a:lnTo>
                      <a:pt x="114" y="31"/>
                    </a:lnTo>
                    <a:lnTo>
                      <a:pt x="104" y="21"/>
                    </a:lnTo>
                    <a:lnTo>
                      <a:pt x="97" y="12"/>
                    </a:lnTo>
                    <a:lnTo>
                      <a:pt x="90" y="4"/>
                    </a:lnTo>
                    <a:lnTo>
                      <a:pt x="85" y="2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4" y="0"/>
                    </a:lnTo>
                    <a:lnTo>
                      <a:pt x="66" y="4"/>
                    </a:lnTo>
                    <a:lnTo>
                      <a:pt x="59" y="9"/>
                    </a:lnTo>
                    <a:lnTo>
                      <a:pt x="52" y="21"/>
                    </a:lnTo>
                    <a:lnTo>
                      <a:pt x="50" y="23"/>
                    </a:lnTo>
                    <a:lnTo>
                      <a:pt x="45" y="31"/>
                    </a:lnTo>
                    <a:lnTo>
                      <a:pt x="43" y="38"/>
                    </a:lnTo>
                    <a:lnTo>
                      <a:pt x="38" y="45"/>
                    </a:lnTo>
                    <a:lnTo>
                      <a:pt x="36" y="52"/>
                    </a:lnTo>
                    <a:lnTo>
                      <a:pt x="31" y="61"/>
                    </a:lnTo>
                    <a:lnTo>
                      <a:pt x="26" y="71"/>
                    </a:lnTo>
                    <a:lnTo>
                      <a:pt x="24" y="83"/>
                    </a:lnTo>
                    <a:lnTo>
                      <a:pt x="21" y="90"/>
                    </a:lnTo>
                    <a:lnTo>
                      <a:pt x="17" y="102"/>
                    </a:lnTo>
                    <a:lnTo>
                      <a:pt x="14" y="114"/>
                    </a:lnTo>
                    <a:lnTo>
                      <a:pt x="12" y="126"/>
                    </a:lnTo>
                    <a:lnTo>
                      <a:pt x="9" y="137"/>
                    </a:lnTo>
                    <a:lnTo>
                      <a:pt x="7" y="152"/>
                    </a:lnTo>
                    <a:lnTo>
                      <a:pt x="5" y="166"/>
                    </a:lnTo>
                    <a:lnTo>
                      <a:pt x="2" y="180"/>
                    </a:lnTo>
                    <a:lnTo>
                      <a:pt x="0" y="197"/>
                    </a:lnTo>
                    <a:lnTo>
                      <a:pt x="0" y="211"/>
                    </a:lnTo>
                    <a:lnTo>
                      <a:pt x="0" y="228"/>
                    </a:lnTo>
                    <a:lnTo>
                      <a:pt x="0" y="244"/>
                    </a:lnTo>
                    <a:lnTo>
                      <a:pt x="0" y="261"/>
                    </a:lnTo>
                    <a:lnTo>
                      <a:pt x="0" y="278"/>
                    </a:lnTo>
                    <a:lnTo>
                      <a:pt x="0" y="297"/>
                    </a:lnTo>
                    <a:lnTo>
                      <a:pt x="2" y="316"/>
                    </a:lnTo>
                    <a:lnTo>
                      <a:pt x="2" y="335"/>
                    </a:lnTo>
                    <a:lnTo>
                      <a:pt x="7" y="354"/>
                    </a:lnTo>
                    <a:lnTo>
                      <a:pt x="9" y="373"/>
                    </a:lnTo>
                    <a:lnTo>
                      <a:pt x="14" y="392"/>
                    </a:lnTo>
                    <a:lnTo>
                      <a:pt x="17" y="413"/>
                    </a:lnTo>
                    <a:lnTo>
                      <a:pt x="21" y="434"/>
                    </a:lnTo>
                    <a:lnTo>
                      <a:pt x="26" y="456"/>
                    </a:lnTo>
                    <a:lnTo>
                      <a:pt x="36" y="479"/>
                    </a:lnTo>
                    <a:lnTo>
                      <a:pt x="40" y="501"/>
                    </a:lnTo>
                    <a:lnTo>
                      <a:pt x="47" y="522"/>
                    </a:lnTo>
                    <a:lnTo>
                      <a:pt x="55" y="546"/>
                    </a:lnTo>
                    <a:lnTo>
                      <a:pt x="66" y="570"/>
                    </a:lnTo>
                    <a:lnTo>
                      <a:pt x="74" y="593"/>
                    </a:lnTo>
                    <a:lnTo>
                      <a:pt x="85" y="620"/>
                    </a:lnTo>
                    <a:lnTo>
                      <a:pt x="97" y="643"/>
                    </a:lnTo>
                    <a:lnTo>
                      <a:pt x="109" y="669"/>
                    </a:lnTo>
                    <a:lnTo>
                      <a:pt x="121" y="696"/>
                    </a:lnTo>
                    <a:lnTo>
                      <a:pt x="135" y="722"/>
                    </a:lnTo>
                    <a:lnTo>
                      <a:pt x="150" y="748"/>
                    </a:lnTo>
                    <a:lnTo>
                      <a:pt x="169" y="774"/>
                    </a:lnTo>
                    <a:lnTo>
                      <a:pt x="183" y="800"/>
                    </a:lnTo>
                    <a:lnTo>
                      <a:pt x="202" y="829"/>
                    </a:lnTo>
                    <a:lnTo>
                      <a:pt x="218" y="857"/>
                    </a:lnTo>
                    <a:lnTo>
                      <a:pt x="240" y="886"/>
                    </a:lnTo>
                    <a:lnTo>
                      <a:pt x="259" y="912"/>
                    </a:lnTo>
                    <a:lnTo>
                      <a:pt x="283" y="943"/>
                    </a:lnTo>
                    <a:lnTo>
                      <a:pt x="304" y="971"/>
                    </a:lnTo>
                    <a:lnTo>
                      <a:pt x="330" y="1002"/>
                    </a:lnTo>
                    <a:lnTo>
                      <a:pt x="354" y="1031"/>
                    </a:lnTo>
                    <a:lnTo>
                      <a:pt x="382" y="1059"/>
                    </a:lnTo>
                    <a:lnTo>
                      <a:pt x="408" y="1090"/>
                    </a:lnTo>
                    <a:lnTo>
                      <a:pt x="439" y="1121"/>
                    </a:lnTo>
                    <a:lnTo>
                      <a:pt x="465" y="1152"/>
                    </a:lnTo>
                    <a:lnTo>
                      <a:pt x="494" y="1178"/>
                    </a:lnTo>
                    <a:lnTo>
                      <a:pt x="520" y="1204"/>
                    </a:lnTo>
                    <a:lnTo>
                      <a:pt x="546" y="1230"/>
                    </a:lnTo>
                    <a:lnTo>
                      <a:pt x="572" y="1254"/>
                    </a:lnTo>
                    <a:lnTo>
                      <a:pt x="596" y="1275"/>
                    </a:lnTo>
                    <a:lnTo>
                      <a:pt x="620" y="1297"/>
                    </a:lnTo>
                    <a:lnTo>
                      <a:pt x="643" y="1318"/>
                    </a:lnTo>
                    <a:lnTo>
                      <a:pt x="662" y="1335"/>
                    </a:lnTo>
                    <a:lnTo>
                      <a:pt x="684" y="1351"/>
                    </a:lnTo>
                    <a:lnTo>
                      <a:pt x="705" y="1368"/>
                    </a:lnTo>
                    <a:lnTo>
                      <a:pt x="724" y="1382"/>
                    </a:lnTo>
                    <a:lnTo>
                      <a:pt x="743" y="1394"/>
                    </a:lnTo>
                    <a:lnTo>
                      <a:pt x="762" y="1408"/>
                    </a:lnTo>
                    <a:lnTo>
                      <a:pt x="779" y="1418"/>
                    </a:lnTo>
                    <a:lnTo>
                      <a:pt x="795" y="1430"/>
                    </a:lnTo>
                    <a:lnTo>
                      <a:pt x="812" y="1437"/>
                    </a:lnTo>
                    <a:lnTo>
                      <a:pt x="826" y="1446"/>
                    </a:lnTo>
                    <a:lnTo>
                      <a:pt x="841" y="1451"/>
                    </a:lnTo>
                    <a:lnTo>
                      <a:pt x="855" y="1458"/>
                    </a:lnTo>
                    <a:lnTo>
                      <a:pt x="869" y="1463"/>
                    </a:lnTo>
                    <a:lnTo>
                      <a:pt x="881" y="1468"/>
                    </a:lnTo>
                    <a:lnTo>
                      <a:pt x="893" y="1470"/>
                    </a:lnTo>
                    <a:lnTo>
                      <a:pt x="905" y="1475"/>
                    </a:lnTo>
                    <a:lnTo>
                      <a:pt x="914" y="1475"/>
                    </a:lnTo>
                    <a:lnTo>
                      <a:pt x="926" y="1475"/>
                    </a:lnTo>
                    <a:lnTo>
                      <a:pt x="935" y="1475"/>
                    </a:lnTo>
                    <a:lnTo>
                      <a:pt x="945" y="1477"/>
                    </a:lnTo>
                    <a:lnTo>
                      <a:pt x="954" y="1475"/>
                    </a:lnTo>
                    <a:lnTo>
                      <a:pt x="962" y="1475"/>
                    </a:lnTo>
                    <a:lnTo>
                      <a:pt x="969" y="1472"/>
                    </a:lnTo>
                    <a:lnTo>
                      <a:pt x="978" y="1470"/>
                    </a:lnTo>
                    <a:lnTo>
                      <a:pt x="985" y="1468"/>
                    </a:lnTo>
                    <a:lnTo>
                      <a:pt x="990" y="1463"/>
                    </a:lnTo>
                    <a:lnTo>
                      <a:pt x="997" y="1460"/>
                    </a:lnTo>
                    <a:lnTo>
                      <a:pt x="1002" y="1456"/>
                    </a:lnTo>
                    <a:lnTo>
                      <a:pt x="1011" y="1446"/>
                    </a:lnTo>
                    <a:lnTo>
                      <a:pt x="1021" y="1437"/>
                    </a:lnTo>
                    <a:lnTo>
                      <a:pt x="1028" y="1422"/>
                    </a:lnTo>
                    <a:lnTo>
                      <a:pt x="1033" y="1413"/>
                    </a:lnTo>
                    <a:lnTo>
                      <a:pt x="1038" y="1401"/>
                    </a:lnTo>
                    <a:lnTo>
                      <a:pt x="1042" y="1389"/>
                    </a:lnTo>
                    <a:lnTo>
                      <a:pt x="1042" y="1377"/>
                    </a:lnTo>
                    <a:lnTo>
                      <a:pt x="1045" y="1365"/>
                    </a:lnTo>
                    <a:lnTo>
                      <a:pt x="1047" y="1356"/>
                    </a:lnTo>
                    <a:lnTo>
                      <a:pt x="1049" y="1349"/>
                    </a:lnTo>
                    <a:lnTo>
                      <a:pt x="1049" y="1339"/>
                    </a:lnTo>
                    <a:lnTo>
                      <a:pt x="1049" y="1335"/>
                    </a:lnTo>
                    <a:lnTo>
                      <a:pt x="1049" y="13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8" name="Freeform 935"/>
              <p:cNvSpPr>
                <a:spLocks noChangeAspect="1"/>
              </p:cNvSpPr>
              <p:nvPr/>
            </p:nvSpPr>
            <p:spPr bwMode="auto">
              <a:xfrm>
                <a:off x="3009" y="3949"/>
                <a:ext cx="2049" cy="1503"/>
              </a:xfrm>
              <a:custGeom>
                <a:avLst/>
                <a:gdLst>
                  <a:gd name="T0" fmla="*/ 2049 w 2049"/>
                  <a:gd name="T1" fmla="*/ 23 h 1503"/>
                  <a:gd name="T2" fmla="*/ 2040 w 2049"/>
                  <a:gd name="T3" fmla="*/ 19 h 1503"/>
                  <a:gd name="T4" fmla="*/ 2023 w 2049"/>
                  <a:gd name="T5" fmla="*/ 16 h 1503"/>
                  <a:gd name="T6" fmla="*/ 2006 w 2049"/>
                  <a:gd name="T7" fmla="*/ 14 h 1503"/>
                  <a:gd name="T8" fmla="*/ 1992 w 2049"/>
                  <a:gd name="T9" fmla="*/ 12 h 1503"/>
                  <a:gd name="T10" fmla="*/ 1973 w 2049"/>
                  <a:gd name="T11" fmla="*/ 9 h 1503"/>
                  <a:gd name="T12" fmla="*/ 1952 w 2049"/>
                  <a:gd name="T13" fmla="*/ 7 h 1503"/>
                  <a:gd name="T14" fmla="*/ 1926 w 2049"/>
                  <a:gd name="T15" fmla="*/ 2 h 1503"/>
                  <a:gd name="T16" fmla="*/ 1900 w 2049"/>
                  <a:gd name="T17" fmla="*/ 2 h 1503"/>
                  <a:gd name="T18" fmla="*/ 1869 w 2049"/>
                  <a:gd name="T19" fmla="*/ 0 h 1503"/>
                  <a:gd name="T20" fmla="*/ 1838 w 2049"/>
                  <a:gd name="T21" fmla="*/ 0 h 1503"/>
                  <a:gd name="T22" fmla="*/ 1805 w 2049"/>
                  <a:gd name="T23" fmla="*/ 0 h 1503"/>
                  <a:gd name="T24" fmla="*/ 1767 w 2049"/>
                  <a:gd name="T25" fmla="*/ 0 h 1503"/>
                  <a:gd name="T26" fmla="*/ 1731 w 2049"/>
                  <a:gd name="T27" fmla="*/ 2 h 1503"/>
                  <a:gd name="T28" fmla="*/ 1691 w 2049"/>
                  <a:gd name="T29" fmla="*/ 7 h 1503"/>
                  <a:gd name="T30" fmla="*/ 1648 w 2049"/>
                  <a:gd name="T31" fmla="*/ 9 h 1503"/>
                  <a:gd name="T32" fmla="*/ 1603 w 2049"/>
                  <a:gd name="T33" fmla="*/ 14 h 1503"/>
                  <a:gd name="T34" fmla="*/ 1555 w 2049"/>
                  <a:gd name="T35" fmla="*/ 21 h 1503"/>
                  <a:gd name="T36" fmla="*/ 1510 w 2049"/>
                  <a:gd name="T37" fmla="*/ 31 h 1503"/>
                  <a:gd name="T38" fmla="*/ 1460 w 2049"/>
                  <a:gd name="T39" fmla="*/ 40 h 1503"/>
                  <a:gd name="T40" fmla="*/ 1408 w 2049"/>
                  <a:gd name="T41" fmla="*/ 54 h 1503"/>
                  <a:gd name="T42" fmla="*/ 1356 w 2049"/>
                  <a:gd name="T43" fmla="*/ 66 h 1503"/>
                  <a:gd name="T44" fmla="*/ 1304 w 2049"/>
                  <a:gd name="T45" fmla="*/ 85 h 1503"/>
                  <a:gd name="T46" fmla="*/ 1247 w 2049"/>
                  <a:gd name="T47" fmla="*/ 102 h 1503"/>
                  <a:gd name="T48" fmla="*/ 1190 w 2049"/>
                  <a:gd name="T49" fmla="*/ 123 h 1503"/>
                  <a:gd name="T50" fmla="*/ 1130 w 2049"/>
                  <a:gd name="T51" fmla="*/ 147 h 1503"/>
                  <a:gd name="T52" fmla="*/ 1073 w 2049"/>
                  <a:gd name="T53" fmla="*/ 173 h 1503"/>
                  <a:gd name="T54" fmla="*/ 1012 w 2049"/>
                  <a:gd name="T55" fmla="*/ 204 h 1503"/>
                  <a:gd name="T56" fmla="*/ 952 w 2049"/>
                  <a:gd name="T57" fmla="*/ 235 h 1503"/>
                  <a:gd name="T58" fmla="*/ 890 w 2049"/>
                  <a:gd name="T59" fmla="*/ 271 h 1503"/>
                  <a:gd name="T60" fmla="*/ 829 w 2049"/>
                  <a:gd name="T61" fmla="*/ 311 h 1503"/>
                  <a:gd name="T62" fmla="*/ 767 w 2049"/>
                  <a:gd name="T63" fmla="*/ 351 h 1503"/>
                  <a:gd name="T64" fmla="*/ 705 w 2049"/>
                  <a:gd name="T65" fmla="*/ 396 h 1503"/>
                  <a:gd name="T66" fmla="*/ 644 w 2049"/>
                  <a:gd name="T67" fmla="*/ 444 h 1503"/>
                  <a:gd name="T68" fmla="*/ 587 w 2049"/>
                  <a:gd name="T69" fmla="*/ 496 h 1503"/>
                  <a:gd name="T70" fmla="*/ 530 w 2049"/>
                  <a:gd name="T71" fmla="*/ 551 h 1503"/>
                  <a:gd name="T72" fmla="*/ 475 w 2049"/>
                  <a:gd name="T73" fmla="*/ 608 h 1503"/>
                  <a:gd name="T74" fmla="*/ 423 w 2049"/>
                  <a:gd name="T75" fmla="*/ 665 h 1503"/>
                  <a:gd name="T76" fmla="*/ 373 w 2049"/>
                  <a:gd name="T77" fmla="*/ 727 h 1503"/>
                  <a:gd name="T78" fmla="*/ 323 w 2049"/>
                  <a:gd name="T79" fmla="*/ 786 h 1503"/>
                  <a:gd name="T80" fmla="*/ 278 w 2049"/>
                  <a:gd name="T81" fmla="*/ 845 h 1503"/>
                  <a:gd name="T82" fmla="*/ 235 w 2049"/>
                  <a:gd name="T83" fmla="*/ 905 h 1503"/>
                  <a:gd name="T84" fmla="*/ 197 w 2049"/>
                  <a:gd name="T85" fmla="*/ 966 h 1503"/>
                  <a:gd name="T86" fmla="*/ 159 w 2049"/>
                  <a:gd name="T87" fmla="*/ 1023 h 1503"/>
                  <a:gd name="T88" fmla="*/ 126 w 2049"/>
                  <a:gd name="T89" fmla="*/ 1083 h 1503"/>
                  <a:gd name="T90" fmla="*/ 97 w 2049"/>
                  <a:gd name="T91" fmla="*/ 1138 h 1503"/>
                  <a:gd name="T92" fmla="*/ 71 w 2049"/>
                  <a:gd name="T93" fmla="*/ 1192 h 1503"/>
                  <a:gd name="T94" fmla="*/ 50 w 2049"/>
                  <a:gd name="T95" fmla="*/ 1242 h 1503"/>
                  <a:gd name="T96" fmla="*/ 31 w 2049"/>
                  <a:gd name="T97" fmla="*/ 1290 h 1503"/>
                  <a:gd name="T98" fmla="*/ 17 w 2049"/>
                  <a:gd name="T99" fmla="*/ 1332 h 1503"/>
                  <a:gd name="T100" fmla="*/ 7 w 2049"/>
                  <a:gd name="T101" fmla="*/ 1373 h 1503"/>
                  <a:gd name="T102" fmla="*/ 0 w 2049"/>
                  <a:gd name="T103" fmla="*/ 1406 h 1503"/>
                  <a:gd name="T104" fmla="*/ 0 w 2049"/>
                  <a:gd name="T105" fmla="*/ 1439 h 1503"/>
                  <a:gd name="T106" fmla="*/ 7 w 2049"/>
                  <a:gd name="T107" fmla="*/ 1463 h 1503"/>
                  <a:gd name="T108" fmla="*/ 17 w 2049"/>
                  <a:gd name="T109" fmla="*/ 1484 h 1503"/>
                  <a:gd name="T110" fmla="*/ 31 w 2049"/>
                  <a:gd name="T111" fmla="*/ 1496 h 1503"/>
                  <a:gd name="T112" fmla="*/ 52 w 2049"/>
                  <a:gd name="T113" fmla="*/ 1503 h 1503"/>
                  <a:gd name="T114" fmla="*/ 76 w 2049"/>
                  <a:gd name="T115" fmla="*/ 1503 h 1503"/>
                  <a:gd name="T116" fmla="*/ 109 w 2049"/>
                  <a:gd name="T117" fmla="*/ 1496 h 1503"/>
                  <a:gd name="T118" fmla="*/ 147 w 2049"/>
                  <a:gd name="T119" fmla="*/ 1480 h 1503"/>
                  <a:gd name="T120" fmla="*/ 192 w 2049"/>
                  <a:gd name="T121" fmla="*/ 1456 h 1503"/>
                  <a:gd name="T122" fmla="*/ 242 w 2049"/>
                  <a:gd name="T123" fmla="*/ 1423 h 1503"/>
                  <a:gd name="T124" fmla="*/ 302 w 2049"/>
                  <a:gd name="T125" fmla="*/ 1380 h 1503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49"/>
                  <a:gd name="T190" fmla="*/ 0 h 1503"/>
                  <a:gd name="T191" fmla="*/ 2049 w 2049"/>
                  <a:gd name="T192" fmla="*/ 1503 h 1503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49" h="1503">
                    <a:moveTo>
                      <a:pt x="302" y="1380"/>
                    </a:moveTo>
                    <a:lnTo>
                      <a:pt x="2049" y="23"/>
                    </a:lnTo>
                    <a:lnTo>
                      <a:pt x="2047" y="21"/>
                    </a:lnTo>
                    <a:lnTo>
                      <a:pt x="2040" y="19"/>
                    </a:lnTo>
                    <a:lnTo>
                      <a:pt x="2033" y="16"/>
                    </a:lnTo>
                    <a:lnTo>
                      <a:pt x="2023" y="16"/>
                    </a:lnTo>
                    <a:lnTo>
                      <a:pt x="2014" y="14"/>
                    </a:lnTo>
                    <a:lnTo>
                      <a:pt x="2006" y="14"/>
                    </a:lnTo>
                    <a:lnTo>
                      <a:pt x="1999" y="12"/>
                    </a:lnTo>
                    <a:lnTo>
                      <a:pt x="1992" y="12"/>
                    </a:lnTo>
                    <a:lnTo>
                      <a:pt x="1983" y="9"/>
                    </a:lnTo>
                    <a:lnTo>
                      <a:pt x="1973" y="9"/>
                    </a:lnTo>
                    <a:lnTo>
                      <a:pt x="1961" y="7"/>
                    </a:lnTo>
                    <a:lnTo>
                      <a:pt x="1952" y="7"/>
                    </a:lnTo>
                    <a:lnTo>
                      <a:pt x="1938" y="4"/>
                    </a:lnTo>
                    <a:lnTo>
                      <a:pt x="1926" y="2"/>
                    </a:lnTo>
                    <a:lnTo>
                      <a:pt x="1911" y="2"/>
                    </a:lnTo>
                    <a:lnTo>
                      <a:pt x="1900" y="2"/>
                    </a:lnTo>
                    <a:lnTo>
                      <a:pt x="1885" y="0"/>
                    </a:lnTo>
                    <a:lnTo>
                      <a:pt x="1869" y="0"/>
                    </a:lnTo>
                    <a:lnTo>
                      <a:pt x="1852" y="0"/>
                    </a:lnTo>
                    <a:lnTo>
                      <a:pt x="1838" y="0"/>
                    </a:lnTo>
                    <a:lnTo>
                      <a:pt x="1821" y="0"/>
                    </a:lnTo>
                    <a:lnTo>
                      <a:pt x="1805" y="0"/>
                    </a:lnTo>
                    <a:lnTo>
                      <a:pt x="1786" y="0"/>
                    </a:lnTo>
                    <a:lnTo>
                      <a:pt x="1767" y="0"/>
                    </a:lnTo>
                    <a:lnTo>
                      <a:pt x="1748" y="0"/>
                    </a:lnTo>
                    <a:lnTo>
                      <a:pt x="1731" y="2"/>
                    </a:lnTo>
                    <a:lnTo>
                      <a:pt x="1710" y="4"/>
                    </a:lnTo>
                    <a:lnTo>
                      <a:pt x="1691" y="7"/>
                    </a:lnTo>
                    <a:lnTo>
                      <a:pt x="1667" y="7"/>
                    </a:lnTo>
                    <a:lnTo>
                      <a:pt x="1648" y="9"/>
                    </a:lnTo>
                    <a:lnTo>
                      <a:pt x="1624" y="9"/>
                    </a:lnTo>
                    <a:lnTo>
                      <a:pt x="1603" y="14"/>
                    </a:lnTo>
                    <a:lnTo>
                      <a:pt x="1579" y="16"/>
                    </a:lnTo>
                    <a:lnTo>
                      <a:pt x="1555" y="21"/>
                    </a:lnTo>
                    <a:lnTo>
                      <a:pt x="1532" y="26"/>
                    </a:lnTo>
                    <a:lnTo>
                      <a:pt x="1510" y="31"/>
                    </a:lnTo>
                    <a:lnTo>
                      <a:pt x="1484" y="33"/>
                    </a:lnTo>
                    <a:lnTo>
                      <a:pt x="1460" y="40"/>
                    </a:lnTo>
                    <a:lnTo>
                      <a:pt x="1434" y="45"/>
                    </a:lnTo>
                    <a:lnTo>
                      <a:pt x="1408" y="54"/>
                    </a:lnTo>
                    <a:lnTo>
                      <a:pt x="1382" y="59"/>
                    </a:lnTo>
                    <a:lnTo>
                      <a:pt x="1356" y="66"/>
                    </a:lnTo>
                    <a:lnTo>
                      <a:pt x="1330" y="73"/>
                    </a:lnTo>
                    <a:lnTo>
                      <a:pt x="1304" y="85"/>
                    </a:lnTo>
                    <a:lnTo>
                      <a:pt x="1275" y="92"/>
                    </a:lnTo>
                    <a:lnTo>
                      <a:pt x="1247" y="102"/>
                    </a:lnTo>
                    <a:lnTo>
                      <a:pt x="1218" y="111"/>
                    </a:lnTo>
                    <a:lnTo>
                      <a:pt x="1190" y="123"/>
                    </a:lnTo>
                    <a:lnTo>
                      <a:pt x="1161" y="135"/>
                    </a:lnTo>
                    <a:lnTo>
                      <a:pt x="1130" y="147"/>
                    </a:lnTo>
                    <a:lnTo>
                      <a:pt x="1102" y="159"/>
                    </a:lnTo>
                    <a:lnTo>
                      <a:pt x="1073" y="173"/>
                    </a:lnTo>
                    <a:lnTo>
                      <a:pt x="1042" y="187"/>
                    </a:lnTo>
                    <a:lnTo>
                      <a:pt x="1012" y="204"/>
                    </a:lnTo>
                    <a:lnTo>
                      <a:pt x="983" y="218"/>
                    </a:lnTo>
                    <a:lnTo>
                      <a:pt x="952" y="235"/>
                    </a:lnTo>
                    <a:lnTo>
                      <a:pt x="921" y="252"/>
                    </a:lnTo>
                    <a:lnTo>
                      <a:pt x="890" y="271"/>
                    </a:lnTo>
                    <a:lnTo>
                      <a:pt x="860" y="290"/>
                    </a:lnTo>
                    <a:lnTo>
                      <a:pt x="829" y="311"/>
                    </a:lnTo>
                    <a:lnTo>
                      <a:pt x="798" y="328"/>
                    </a:lnTo>
                    <a:lnTo>
                      <a:pt x="767" y="351"/>
                    </a:lnTo>
                    <a:lnTo>
                      <a:pt x="736" y="373"/>
                    </a:lnTo>
                    <a:lnTo>
                      <a:pt x="705" y="396"/>
                    </a:lnTo>
                    <a:lnTo>
                      <a:pt x="674" y="420"/>
                    </a:lnTo>
                    <a:lnTo>
                      <a:pt x="644" y="444"/>
                    </a:lnTo>
                    <a:lnTo>
                      <a:pt x="615" y="470"/>
                    </a:lnTo>
                    <a:lnTo>
                      <a:pt x="587" y="496"/>
                    </a:lnTo>
                    <a:lnTo>
                      <a:pt x="558" y="522"/>
                    </a:lnTo>
                    <a:lnTo>
                      <a:pt x="530" y="551"/>
                    </a:lnTo>
                    <a:lnTo>
                      <a:pt x="501" y="577"/>
                    </a:lnTo>
                    <a:lnTo>
                      <a:pt x="475" y="608"/>
                    </a:lnTo>
                    <a:lnTo>
                      <a:pt x="449" y="636"/>
                    </a:lnTo>
                    <a:lnTo>
                      <a:pt x="423" y="665"/>
                    </a:lnTo>
                    <a:lnTo>
                      <a:pt x="397" y="696"/>
                    </a:lnTo>
                    <a:lnTo>
                      <a:pt x="373" y="727"/>
                    </a:lnTo>
                    <a:lnTo>
                      <a:pt x="347" y="755"/>
                    </a:lnTo>
                    <a:lnTo>
                      <a:pt x="323" y="786"/>
                    </a:lnTo>
                    <a:lnTo>
                      <a:pt x="299" y="814"/>
                    </a:lnTo>
                    <a:lnTo>
                      <a:pt x="278" y="845"/>
                    </a:lnTo>
                    <a:lnTo>
                      <a:pt x="257" y="876"/>
                    </a:lnTo>
                    <a:lnTo>
                      <a:pt x="235" y="905"/>
                    </a:lnTo>
                    <a:lnTo>
                      <a:pt x="214" y="936"/>
                    </a:lnTo>
                    <a:lnTo>
                      <a:pt x="197" y="966"/>
                    </a:lnTo>
                    <a:lnTo>
                      <a:pt x="176" y="995"/>
                    </a:lnTo>
                    <a:lnTo>
                      <a:pt x="159" y="1023"/>
                    </a:lnTo>
                    <a:lnTo>
                      <a:pt x="140" y="1054"/>
                    </a:lnTo>
                    <a:lnTo>
                      <a:pt x="126" y="1083"/>
                    </a:lnTo>
                    <a:lnTo>
                      <a:pt x="109" y="1111"/>
                    </a:lnTo>
                    <a:lnTo>
                      <a:pt x="97" y="1138"/>
                    </a:lnTo>
                    <a:lnTo>
                      <a:pt x="83" y="1166"/>
                    </a:lnTo>
                    <a:lnTo>
                      <a:pt x="71" y="1192"/>
                    </a:lnTo>
                    <a:lnTo>
                      <a:pt x="59" y="1216"/>
                    </a:lnTo>
                    <a:lnTo>
                      <a:pt x="50" y="1242"/>
                    </a:lnTo>
                    <a:lnTo>
                      <a:pt x="38" y="1266"/>
                    </a:lnTo>
                    <a:lnTo>
                      <a:pt x="31" y="1290"/>
                    </a:lnTo>
                    <a:lnTo>
                      <a:pt x="21" y="1311"/>
                    </a:lnTo>
                    <a:lnTo>
                      <a:pt x="17" y="1332"/>
                    </a:lnTo>
                    <a:lnTo>
                      <a:pt x="12" y="1354"/>
                    </a:lnTo>
                    <a:lnTo>
                      <a:pt x="7" y="1373"/>
                    </a:lnTo>
                    <a:lnTo>
                      <a:pt x="2" y="1392"/>
                    </a:lnTo>
                    <a:lnTo>
                      <a:pt x="0" y="1406"/>
                    </a:lnTo>
                    <a:lnTo>
                      <a:pt x="0" y="1423"/>
                    </a:lnTo>
                    <a:lnTo>
                      <a:pt x="0" y="1439"/>
                    </a:lnTo>
                    <a:lnTo>
                      <a:pt x="2" y="1451"/>
                    </a:lnTo>
                    <a:lnTo>
                      <a:pt x="7" y="1463"/>
                    </a:lnTo>
                    <a:lnTo>
                      <a:pt x="10" y="1475"/>
                    </a:lnTo>
                    <a:lnTo>
                      <a:pt x="17" y="1484"/>
                    </a:lnTo>
                    <a:lnTo>
                      <a:pt x="21" y="1491"/>
                    </a:lnTo>
                    <a:lnTo>
                      <a:pt x="31" y="1496"/>
                    </a:lnTo>
                    <a:lnTo>
                      <a:pt x="40" y="1501"/>
                    </a:lnTo>
                    <a:lnTo>
                      <a:pt x="52" y="1503"/>
                    </a:lnTo>
                    <a:lnTo>
                      <a:pt x="64" y="1503"/>
                    </a:lnTo>
                    <a:lnTo>
                      <a:pt x="76" y="1503"/>
                    </a:lnTo>
                    <a:lnTo>
                      <a:pt x="93" y="1499"/>
                    </a:lnTo>
                    <a:lnTo>
                      <a:pt x="109" y="1496"/>
                    </a:lnTo>
                    <a:lnTo>
                      <a:pt x="128" y="1487"/>
                    </a:lnTo>
                    <a:lnTo>
                      <a:pt x="147" y="1480"/>
                    </a:lnTo>
                    <a:lnTo>
                      <a:pt x="169" y="1468"/>
                    </a:lnTo>
                    <a:lnTo>
                      <a:pt x="192" y="1456"/>
                    </a:lnTo>
                    <a:lnTo>
                      <a:pt x="216" y="1439"/>
                    </a:lnTo>
                    <a:lnTo>
                      <a:pt x="242" y="1423"/>
                    </a:lnTo>
                    <a:lnTo>
                      <a:pt x="271" y="1401"/>
                    </a:lnTo>
                    <a:lnTo>
                      <a:pt x="302" y="138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9" name="Freeform 936"/>
              <p:cNvSpPr>
                <a:spLocks noChangeAspect="1"/>
              </p:cNvSpPr>
              <p:nvPr/>
            </p:nvSpPr>
            <p:spPr bwMode="auto">
              <a:xfrm>
                <a:off x="2994" y="3859"/>
                <a:ext cx="2001" cy="1527"/>
              </a:xfrm>
              <a:custGeom>
                <a:avLst/>
                <a:gdLst>
                  <a:gd name="T0" fmla="*/ 71 w 2001"/>
                  <a:gd name="T1" fmla="*/ 1178 h 1527"/>
                  <a:gd name="T2" fmla="*/ 152 w 2001"/>
                  <a:gd name="T3" fmla="*/ 1021 h 1527"/>
                  <a:gd name="T4" fmla="*/ 244 w 2001"/>
                  <a:gd name="T5" fmla="*/ 879 h 1527"/>
                  <a:gd name="T6" fmla="*/ 344 w 2001"/>
                  <a:gd name="T7" fmla="*/ 748 h 1527"/>
                  <a:gd name="T8" fmla="*/ 453 w 2001"/>
                  <a:gd name="T9" fmla="*/ 634 h 1527"/>
                  <a:gd name="T10" fmla="*/ 567 w 2001"/>
                  <a:gd name="T11" fmla="*/ 532 h 1527"/>
                  <a:gd name="T12" fmla="*/ 688 w 2001"/>
                  <a:gd name="T13" fmla="*/ 442 h 1527"/>
                  <a:gd name="T14" fmla="*/ 812 w 2001"/>
                  <a:gd name="T15" fmla="*/ 359 h 1527"/>
                  <a:gd name="T16" fmla="*/ 937 w 2001"/>
                  <a:gd name="T17" fmla="*/ 290 h 1527"/>
                  <a:gd name="T18" fmla="*/ 1061 w 2001"/>
                  <a:gd name="T19" fmla="*/ 230 h 1527"/>
                  <a:gd name="T20" fmla="*/ 1187 w 2001"/>
                  <a:gd name="T21" fmla="*/ 181 h 1527"/>
                  <a:gd name="T22" fmla="*/ 1305 w 2001"/>
                  <a:gd name="T23" fmla="*/ 135 h 1527"/>
                  <a:gd name="T24" fmla="*/ 1422 w 2001"/>
                  <a:gd name="T25" fmla="*/ 100 h 1527"/>
                  <a:gd name="T26" fmla="*/ 1531 w 2001"/>
                  <a:gd name="T27" fmla="*/ 71 h 1527"/>
                  <a:gd name="T28" fmla="*/ 1636 w 2001"/>
                  <a:gd name="T29" fmla="*/ 47 h 1527"/>
                  <a:gd name="T30" fmla="*/ 1728 w 2001"/>
                  <a:gd name="T31" fmla="*/ 28 h 1527"/>
                  <a:gd name="T32" fmla="*/ 1809 w 2001"/>
                  <a:gd name="T33" fmla="*/ 17 h 1527"/>
                  <a:gd name="T34" fmla="*/ 1878 w 2001"/>
                  <a:gd name="T35" fmla="*/ 7 h 1527"/>
                  <a:gd name="T36" fmla="*/ 1935 w 2001"/>
                  <a:gd name="T37" fmla="*/ 2 h 1527"/>
                  <a:gd name="T38" fmla="*/ 1973 w 2001"/>
                  <a:gd name="T39" fmla="*/ 0 h 1527"/>
                  <a:gd name="T40" fmla="*/ 1996 w 2001"/>
                  <a:gd name="T41" fmla="*/ 0 h 1527"/>
                  <a:gd name="T42" fmla="*/ 2001 w 2001"/>
                  <a:gd name="T43" fmla="*/ 0 h 1527"/>
                  <a:gd name="T44" fmla="*/ 1999 w 2001"/>
                  <a:gd name="T45" fmla="*/ 19 h 1527"/>
                  <a:gd name="T46" fmla="*/ 1994 w 2001"/>
                  <a:gd name="T47" fmla="*/ 43 h 1527"/>
                  <a:gd name="T48" fmla="*/ 1989 w 2001"/>
                  <a:gd name="T49" fmla="*/ 78 h 1527"/>
                  <a:gd name="T50" fmla="*/ 1982 w 2001"/>
                  <a:gd name="T51" fmla="*/ 119 h 1527"/>
                  <a:gd name="T52" fmla="*/ 1975 w 2001"/>
                  <a:gd name="T53" fmla="*/ 166 h 1527"/>
                  <a:gd name="T54" fmla="*/ 1961 w 2001"/>
                  <a:gd name="T55" fmla="*/ 221 h 1527"/>
                  <a:gd name="T56" fmla="*/ 1949 w 2001"/>
                  <a:gd name="T57" fmla="*/ 283 h 1527"/>
                  <a:gd name="T58" fmla="*/ 1930 w 2001"/>
                  <a:gd name="T59" fmla="*/ 347 h 1527"/>
                  <a:gd name="T60" fmla="*/ 1909 w 2001"/>
                  <a:gd name="T61" fmla="*/ 416 h 1527"/>
                  <a:gd name="T62" fmla="*/ 1885 w 2001"/>
                  <a:gd name="T63" fmla="*/ 487 h 1527"/>
                  <a:gd name="T64" fmla="*/ 1854 w 2001"/>
                  <a:gd name="T65" fmla="*/ 561 h 1527"/>
                  <a:gd name="T66" fmla="*/ 1818 w 2001"/>
                  <a:gd name="T67" fmla="*/ 637 h 1527"/>
                  <a:gd name="T68" fmla="*/ 1780 w 2001"/>
                  <a:gd name="T69" fmla="*/ 713 h 1527"/>
                  <a:gd name="T70" fmla="*/ 1735 w 2001"/>
                  <a:gd name="T71" fmla="*/ 789 h 1527"/>
                  <a:gd name="T72" fmla="*/ 1688 w 2001"/>
                  <a:gd name="T73" fmla="*/ 867 h 1527"/>
                  <a:gd name="T74" fmla="*/ 1631 w 2001"/>
                  <a:gd name="T75" fmla="*/ 936 h 1527"/>
                  <a:gd name="T76" fmla="*/ 1571 w 2001"/>
                  <a:gd name="T77" fmla="*/ 1010 h 1527"/>
                  <a:gd name="T78" fmla="*/ 1503 w 2001"/>
                  <a:gd name="T79" fmla="*/ 1076 h 1527"/>
                  <a:gd name="T80" fmla="*/ 1429 w 2001"/>
                  <a:gd name="T81" fmla="*/ 1140 h 1527"/>
                  <a:gd name="T82" fmla="*/ 1346 w 2001"/>
                  <a:gd name="T83" fmla="*/ 1200 h 1527"/>
                  <a:gd name="T84" fmla="*/ 1260 w 2001"/>
                  <a:gd name="T85" fmla="*/ 1254 h 1527"/>
                  <a:gd name="T86" fmla="*/ 1170 w 2001"/>
                  <a:gd name="T87" fmla="*/ 1299 h 1527"/>
                  <a:gd name="T88" fmla="*/ 1082 w 2001"/>
                  <a:gd name="T89" fmla="*/ 1342 h 1527"/>
                  <a:gd name="T90" fmla="*/ 992 w 2001"/>
                  <a:gd name="T91" fmla="*/ 1378 h 1527"/>
                  <a:gd name="T92" fmla="*/ 904 w 2001"/>
                  <a:gd name="T93" fmla="*/ 1409 h 1527"/>
                  <a:gd name="T94" fmla="*/ 819 w 2001"/>
                  <a:gd name="T95" fmla="*/ 1437 h 1527"/>
                  <a:gd name="T96" fmla="*/ 736 w 2001"/>
                  <a:gd name="T97" fmla="*/ 1458 h 1527"/>
                  <a:gd name="T98" fmla="*/ 653 w 2001"/>
                  <a:gd name="T99" fmla="*/ 1477 h 1527"/>
                  <a:gd name="T100" fmla="*/ 572 w 2001"/>
                  <a:gd name="T101" fmla="*/ 1492 h 1527"/>
                  <a:gd name="T102" fmla="*/ 496 w 2001"/>
                  <a:gd name="T103" fmla="*/ 1504 h 1527"/>
                  <a:gd name="T104" fmla="*/ 425 w 2001"/>
                  <a:gd name="T105" fmla="*/ 1515 h 1527"/>
                  <a:gd name="T106" fmla="*/ 356 w 2001"/>
                  <a:gd name="T107" fmla="*/ 1520 h 1527"/>
                  <a:gd name="T108" fmla="*/ 292 w 2001"/>
                  <a:gd name="T109" fmla="*/ 1525 h 1527"/>
                  <a:gd name="T110" fmla="*/ 232 w 2001"/>
                  <a:gd name="T111" fmla="*/ 1527 h 1527"/>
                  <a:gd name="T112" fmla="*/ 178 w 2001"/>
                  <a:gd name="T113" fmla="*/ 1527 h 1527"/>
                  <a:gd name="T114" fmla="*/ 130 w 2001"/>
                  <a:gd name="T115" fmla="*/ 1527 h 1527"/>
                  <a:gd name="T116" fmla="*/ 90 w 2001"/>
                  <a:gd name="T117" fmla="*/ 1527 h 1527"/>
                  <a:gd name="T118" fmla="*/ 54 w 2001"/>
                  <a:gd name="T119" fmla="*/ 1525 h 1527"/>
                  <a:gd name="T120" fmla="*/ 30 w 2001"/>
                  <a:gd name="T121" fmla="*/ 1525 h 1527"/>
                  <a:gd name="T122" fmla="*/ 11 w 2001"/>
                  <a:gd name="T123" fmla="*/ 1523 h 1527"/>
                  <a:gd name="T124" fmla="*/ 0 w 2001"/>
                  <a:gd name="T125" fmla="*/ 1523 h 152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01"/>
                  <a:gd name="T190" fmla="*/ 0 h 1527"/>
                  <a:gd name="T191" fmla="*/ 2001 w 2001"/>
                  <a:gd name="T192" fmla="*/ 1527 h 152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01" h="1527">
                    <a:moveTo>
                      <a:pt x="26" y="1292"/>
                    </a:moveTo>
                    <a:lnTo>
                      <a:pt x="47" y="1235"/>
                    </a:lnTo>
                    <a:lnTo>
                      <a:pt x="71" y="1178"/>
                    </a:lnTo>
                    <a:lnTo>
                      <a:pt x="97" y="1124"/>
                    </a:lnTo>
                    <a:lnTo>
                      <a:pt x="123" y="1074"/>
                    </a:lnTo>
                    <a:lnTo>
                      <a:pt x="152" y="1021"/>
                    </a:lnTo>
                    <a:lnTo>
                      <a:pt x="180" y="972"/>
                    </a:lnTo>
                    <a:lnTo>
                      <a:pt x="211" y="924"/>
                    </a:lnTo>
                    <a:lnTo>
                      <a:pt x="244" y="879"/>
                    </a:lnTo>
                    <a:lnTo>
                      <a:pt x="275" y="834"/>
                    </a:lnTo>
                    <a:lnTo>
                      <a:pt x="311" y="791"/>
                    </a:lnTo>
                    <a:lnTo>
                      <a:pt x="344" y="748"/>
                    </a:lnTo>
                    <a:lnTo>
                      <a:pt x="379" y="710"/>
                    </a:lnTo>
                    <a:lnTo>
                      <a:pt x="415" y="672"/>
                    </a:lnTo>
                    <a:lnTo>
                      <a:pt x="453" y="634"/>
                    </a:lnTo>
                    <a:lnTo>
                      <a:pt x="489" y="599"/>
                    </a:lnTo>
                    <a:lnTo>
                      <a:pt x="529" y="565"/>
                    </a:lnTo>
                    <a:lnTo>
                      <a:pt x="567" y="532"/>
                    </a:lnTo>
                    <a:lnTo>
                      <a:pt x="607" y="499"/>
                    </a:lnTo>
                    <a:lnTo>
                      <a:pt x="648" y="470"/>
                    </a:lnTo>
                    <a:lnTo>
                      <a:pt x="688" y="442"/>
                    </a:lnTo>
                    <a:lnTo>
                      <a:pt x="729" y="411"/>
                    </a:lnTo>
                    <a:lnTo>
                      <a:pt x="771" y="385"/>
                    </a:lnTo>
                    <a:lnTo>
                      <a:pt x="812" y="359"/>
                    </a:lnTo>
                    <a:lnTo>
                      <a:pt x="854" y="337"/>
                    </a:lnTo>
                    <a:lnTo>
                      <a:pt x="895" y="311"/>
                    </a:lnTo>
                    <a:lnTo>
                      <a:pt x="937" y="290"/>
                    </a:lnTo>
                    <a:lnTo>
                      <a:pt x="978" y="268"/>
                    </a:lnTo>
                    <a:lnTo>
                      <a:pt x="1021" y="249"/>
                    </a:lnTo>
                    <a:lnTo>
                      <a:pt x="1061" y="230"/>
                    </a:lnTo>
                    <a:lnTo>
                      <a:pt x="1104" y="211"/>
                    </a:lnTo>
                    <a:lnTo>
                      <a:pt x="1144" y="195"/>
                    </a:lnTo>
                    <a:lnTo>
                      <a:pt x="1187" y="181"/>
                    </a:lnTo>
                    <a:lnTo>
                      <a:pt x="1227" y="164"/>
                    </a:lnTo>
                    <a:lnTo>
                      <a:pt x="1265" y="150"/>
                    </a:lnTo>
                    <a:lnTo>
                      <a:pt x="1305" y="135"/>
                    </a:lnTo>
                    <a:lnTo>
                      <a:pt x="1346" y="124"/>
                    </a:lnTo>
                    <a:lnTo>
                      <a:pt x="1384" y="109"/>
                    </a:lnTo>
                    <a:lnTo>
                      <a:pt x="1422" y="100"/>
                    </a:lnTo>
                    <a:lnTo>
                      <a:pt x="1460" y="90"/>
                    </a:lnTo>
                    <a:lnTo>
                      <a:pt x="1498" y="81"/>
                    </a:lnTo>
                    <a:lnTo>
                      <a:pt x="1531" y="71"/>
                    </a:lnTo>
                    <a:lnTo>
                      <a:pt x="1569" y="62"/>
                    </a:lnTo>
                    <a:lnTo>
                      <a:pt x="1602" y="55"/>
                    </a:lnTo>
                    <a:lnTo>
                      <a:pt x="1636" y="47"/>
                    </a:lnTo>
                    <a:lnTo>
                      <a:pt x="1666" y="40"/>
                    </a:lnTo>
                    <a:lnTo>
                      <a:pt x="1697" y="36"/>
                    </a:lnTo>
                    <a:lnTo>
                      <a:pt x="1728" y="28"/>
                    </a:lnTo>
                    <a:lnTo>
                      <a:pt x="1757" y="26"/>
                    </a:lnTo>
                    <a:lnTo>
                      <a:pt x="1783" y="21"/>
                    </a:lnTo>
                    <a:lnTo>
                      <a:pt x="1809" y="17"/>
                    </a:lnTo>
                    <a:lnTo>
                      <a:pt x="1835" y="14"/>
                    </a:lnTo>
                    <a:lnTo>
                      <a:pt x="1856" y="12"/>
                    </a:lnTo>
                    <a:lnTo>
                      <a:pt x="1878" y="7"/>
                    </a:lnTo>
                    <a:lnTo>
                      <a:pt x="1899" y="5"/>
                    </a:lnTo>
                    <a:lnTo>
                      <a:pt x="1918" y="2"/>
                    </a:lnTo>
                    <a:lnTo>
                      <a:pt x="1935" y="2"/>
                    </a:lnTo>
                    <a:lnTo>
                      <a:pt x="1949" y="0"/>
                    </a:lnTo>
                    <a:lnTo>
                      <a:pt x="1961" y="0"/>
                    </a:lnTo>
                    <a:lnTo>
                      <a:pt x="1973" y="0"/>
                    </a:lnTo>
                    <a:lnTo>
                      <a:pt x="1982" y="0"/>
                    </a:lnTo>
                    <a:lnTo>
                      <a:pt x="1989" y="0"/>
                    </a:lnTo>
                    <a:lnTo>
                      <a:pt x="1996" y="0"/>
                    </a:lnTo>
                    <a:lnTo>
                      <a:pt x="1999" y="0"/>
                    </a:lnTo>
                    <a:lnTo>
                      <a:pt x="2001" y="0"/>
                    </a:lnTo>
                    <a:lnTo>
                      <a:pt x="2001" y="9"/>
                    </a:lnTo>
                    <a:lnTo>
                      <a:pt x="1999" y="12"/>
                    </a:lnTo>
                    <a:lnTo>
                      <a:pt x="1999" y="19"/>
                    </a:lnTo>
                    <a:lnTo>
                      <a:pt x="1996" y="26"/>
                    </a:lnTo>
                    <a:lnTo>
                      <a:pt x="1996" y="36"/>
                    </a:lnTo>
                    <a:lnTo>
                      <a:pt x="1994" y="43"/>
                    </a:lnTo>
                    <a:lnTo>
                      <a:pt x="1994" y="55"/>
                    </a:lnTo>
                    <a:lnTo>
                      <a:pt x="1992" y="64"/>
                    </a:lnTo>
                    <a:lnTo>
                      <a:pt x="1989" y="78"/>
                    </a:lnTo>
                    <a:lnTo>
                      <a:pt x="1987" y="90"/>
                    </a:lnTo>
                    <a:lnTo>
                      <a:pt x="1985" y="105"/>
                    </a:lnTo>
                    <a:lnTo>
                      <a:pt x="1982" y="119"/>
                    </a:lnTo>
                    <a:lnTo>
                      <a:pt x="1982" y="135"/>
                    </a:lnTo>
                    <a:lnTo>
                      <a:pt x="1977" y="150"/>
                    </a:lnTo>
                    <a:lnTo>
                      <a:pt x="1975" y="166"/>
                    </a:lnTo>
                    <a:lnTo>
                      <a:pt x="1970" y="183"/>
                    </a:lnTo>
                    <a:lnTo>
                      <a:pt x="1968" y="202"/>
                    </a:lnTo>
                    <a:lnTo>
                      <a:pt x="1961" y="221"/>
                    </a:lnTo>
                    <a:lnTo>
                      <a:pt x="1958" y="240"/>
                    </a:lnTo>
                    <a:lnTo>
                      <a:pt x="1954" y="259"/>
                    </a:lnTo>
                    <a:lnTo>
                      <a:pt x="1949" y="283"/>
                    </a:lnTo>
                    <a:lnTo>
                      <a:pt x="1944" y="302"/>
                    </a:lnTo>
                    <a:lnTo>
                      <a:pt x="1937" y="325"/>
                    </a:lnTo>
                    <a:lnTo>
                      <a:pt x="1930" y="347"/>
                    </a:lnTo>
                    <a:lnTo>
                      <a:pt x="1925" y="368"/>
                    </a:lnTo>
                    <a:lnTo>
                      <a:pt x="1918" y="392"/>
                    </a:lnTo>
                    <a:lnTo>
                      <a:pt x="1909" y="416"/>
                    </a:lnTo>
                    <a:lnTo>
                      <a:pt x="1901" y="439"/>
                    </a:lnTo>
                    <a:lnTo>
                      <a:pt x="1894" y="463"/>
                    </a:lnTo>
                    <a:lnTo>
                      <a:pt x="1885" y="487"/>
                    </a:lnTo>
                    <a:lnTo>
                      <a:pt x="1875" y="511"/>
                    </a:lnTo>
                    <a:lnTo>
                      <a:pt x="1866" y="534"/>
                    </a:lnTo>
                    <a:lnTo>
                      <a:pt x="1854" y="561"/>
                    </a:lnTo>
                    <a:lnTo>
                      <a:pt x="1842" y="587"/>
                    </a:lnTo>
                    <a:lnTo>
                      <a:pt x="1830" y="610"/>
                    </a:lnTo>
                    <a:lnTo>
                      <a:pt x="1818" y="637"/>
                    </a:lnTo>
                    <a:lnTo>
                      <a:pt x="1809" y="663"/>
                    </a:lnTo>
                    <a:lnTo>
                      <a:pt x="1795" y="689"/>
                    </a:lnTo>
                    <a:lnTo>
                      <a:pt x="1780" y="713"/>
                    </a:lnTo>
                    <a:lnTo>
                      <a:pt x="1766" y="739"/>
                    </a:lnTo>
                    <a:lnTo>
                      <a:pt x="1752" y="765"/>
                    </a:lnTo>
                    <a:lnTo>
                      <a:pt x="1735" y="789"/>
                    </a:lnTo>
                    <a:lnTo>
                      <a:pt x="1721" y="815"/>
                    </a:lnTo>
                    <a:lnTo>
                      <a:pt x="1704" y="841"/>
                    </a:lnTo>
                    <a:lnTo>
                      <a:pt x="1688" y="867"/>
                    </a:lnTo>
                    <a:lnTo>
                      <a:pt x="1669" y="891"/>
                    </a:lnTo>
                    <a:lnTo>
                      <a:pt x="1652" y="914"/>
                    </a:lnTo>
                    <a:lnTo>
                      <a:pt x="1631" y="936"/>
                    </a:lnTo>
                    <a:lnTo>
                      <a:pt x="1612" y="962"/>
                    </a:lnTo>
                    <a:lnTo>
                      <a:pt x="1593" y="986"/>
                    </a:lnTo>
                    <a:lnTo>
                      <a:pt x="1571" y="1010"/>
                    </a:lnTo>
                    <a:lnTo>
                      <a:pt x="1548" y="1031"/>
                    </a:lnTo>
                    <a:lnTo>
                      <a:pt x="1526" y="1055"/>
                    </a:lnTo>
                    <a:lnTo>
                      <a:pt x="1503" y="1076"/>
                    </a:lnTo>
                    <a:lnTo>
                      <a:pt x="1479" y="1100"/>
                    </a:lnTo>
                    <a:lnTo>
                      <a:pt x="1453" y="1121"/>
                    </a:lnTo>
                    <a:lnTo>
                      <a:pt x="1429" y="1140"/>
                    </a:lnTo>
                    <a:lnTo>
                      <a:pt x="1400" y="1162"/>
                    </a:lnTo>
                    <a:lnTo>
                      <a:pt x="1374" y="1181"/>
                    </a:lnTo>
                    <a:lnTo>
                      <a:pt x="1346" y="1200"/>
                    </a:lnTo>
                    <a:lnTo>
                      <a:pt x="1320" y="1221"/>
                    </a:lnTo>
                    <a:lnTo>
                      <a:pt x="1289" y="1235"/>
                    </a:lnTo>
                    <a:lnTo>
                      <a:pt x="1260" y="1254"/>
                    </a:lnTo>
                    <a:lnTo>
                      <a:pt x="1229" y="1271"/>
                    </a:lnTo>
                    <a:lnTo>
                      <a:pt x="1201" y="1285"/>
                    </a:lnTo>
                    <a:lnTo>
                      <a:pt x="1170" y="1299"/>
                    </a:lnTo>
                    <a:lnTo>
                      <a:pt x="1142" y="1314"/>
                    </a:lnTo>
                    <a:lnTo>
                      <a:pt x="1111" y="1328"/>
                    </a:lnTo>
                    <a:lnTo>
                      <a:pt x="1082" y="1342"/>
                    </a:lnTo>
                    <a:lnTo>
                      <a:pt x="1051" y="1354"/>
                    </a:lnTo>
                    <a:lnTo>
                      <a:pt x="1023" y="1366"/>
                    </a:lnTo>
                    <a:lnTo>
                      <a:pt x="992" y="1378"/>
                    </a:lnTo>
                    <a:lnTo>
                      <a:pt x="964" y="1390"/>
                    </a:lnTo>
                    <a:lnTo>
                      <a:pt x="933" y="1399"/>
                    </a:lnTo>
                    <a:lnTo>
                      <a:pt x="904" y="1409"/>
                    </a:lnTo>
                    <a:lnTo>
                      <a:pt x="876" y="1418"/>
                    </a:lnTo>
                    <a:lnTo>
                      <a:pt x="850" y="1430"/>
                    </a:lnTo>
                    <a:lnTo>
                      <a:pt x="819" y="1437"/>
                    </a:lnTo>
                    <a:lnTo>
                      <a:pt x="790" y="1444"/>
                    </a:lnTo>
                    <a:lnTo>
                      <a:pt x="762" y="1451"/>
                    </a:lnTo>
                    <a:lnTo>
                      <a:pt x="736" y="1458"/>
                    </a:lnTo>
                    <a:lnTo>
                      <a:pt x="707" y="1466"/>
                    </a:lnTo>
                    <a:lnTo>
                      <a:pt x="679" y="1470"/>
                    </a:lnTo>
                    <a:lnTo>
                      <a:pt x="653" y="1477"/>
                    </a:lnTo>
                    <a:lnTo>
                      <a:pt x="626" y="1485"/>
                    </a:lnTo>
                    <a:lnTo>
                      <a:pt x="598" y="1487"/>
                    </a:lnTo>
                    <a:lnTo>
                      <a:pt x="572" y="1492"/>
                    </a:lnTo>
                    <a:lnTo>
                      <a:pt x="548" y="1496"/>
                    </a:lnTo>
                    <a:lnTo>
                      <a:pt x="522" y="1501"/>
                    </a:lnTo>
                    <a:lnTo>
                      <a:pt x="496" y="1504"/>
                    </a:lnTo>
                    <a:lnTo>
                      <a:pt x="472" y="1508"/>
                    </a:lnTo>
                    <a:lnTo>
                      <a:pt x="448" y="1511"/>
                    </a:lnTo>
                    <a:lnTo>
                      <a:pt x="425" y="1515"/>
                    </a:lnTo>
                    <a:lnTo>
                      <a:pt x="401" y="1515"/>
                    </a:lnTo>
                    <a:lnTo>
                      <a:pt x="377" y="1518"/>
                    </a:lnTo>
                    <a:lnTo>
                      <a:pt x="356" y="1520"/>
                    </a:lnTo>
                    <a:lnTo>
                      <a:pt x="334" y="1523"/>
                    </a:lnTo>
                    <a:lnTo>
                      <a:pt x="311" y="1523"/>
                    </a:lnTo>
                    <a:lnTo>
                      <a:pt x="292" y="1525"/>
                    </a:lnTo>
                    <a:lnTo>
                      <a:pt x="270" y="1525"/>
                    </a:lnTo>
                    <a:lnTo>
                      <a:pt x="251" y="1527"/>
                    </a:lnTo>
                    <a:lnTo>
                      <a:pt x="232" y="1527"/>
                    </a:lnTo>
                    <a:lnTo>
                      <a:pt x="213" y="1527"/>
                    </a:lnTo>
                    <a:lnTo>
                      <a:pt x="194" y="1527"/>
                    </a:lnTo>
                    <a:lnTo>
                      <a:pt x="178" y="1527"/>
                    </a:lnTo>
                    <a:lnTo>
                      <a:pt x="161" y="1527"/>
                    </a:lnTo>
                    <a:lnTo>
                      <a:pt x="147" y="1527"/>
                    </a:lnTo>
                    <a:lnTo>
                      <a:pt x="130" y="1527"/>
                    </a:lnTo>
                    <a:lnTo>
                      <a:pt x="116" y="1527"/>
                    </a:lnTo>
                    <a:lnTo>
                      <a:pt x="102" y="1527"/>
                    </a:lnTo>
                    <a:lnTo>
                      <a:pt x="90" y="1527"/>
                    </a:lnTo>
                    <a:lnTo>
                      <a:pt x="78" y="1525"/>
                    </a:lnTo>
                    <a:lnTo>
                      <a:pt x="66" y="1525"/>
                    </a:lnTo>
                    <a:lnTo>
                      <a:pt x="54" y="1525"/>
                    </a:lnTo>
                    <a:lnTo>
                      <a:pt x="47" y="1525"/>
                    </a:lnTo>
                    <a:lnTo>
                      <a:pt x="38" y="1525"/>
                    </a:lnTo>
                    <a:lnTo>
                      <a:pt x="30" y="1525"/>
                    </a:lnTo>
                    <a:lnTo>
                      <a:pt x="23" y="1523"/>
                    </a:lnTo>
                    <a:lnTo>
                      <a:pt x="16" y="1523"/>
                    </a:lnTo>
                    <a:lnTo>
                      <a:pt x="11" y="1523"/>
                    </a:lnTo>
                    <a:lnTo>
                      <a:pt x="7" y="1523"/>
                    </a:lnTo>
                    <a:lnTo>
                      <a:pt x="2" y="1523"/>
                    </a:lnTo>
                    <a:lnTo>
                      <a:pt x="0" y="1523"/>
                    </a:lnTo>
                    <a:lnTo>
                      <a:pt x="26" y="1292"/>
                    </a:lnTo>
                    <a:close/>
                  </a:path>
                </a:pathLst>
              </a:custGeom>
              <a:solidFill>
                <a:srgbClr val="A6E0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0" name="Freeform 937"/>
              <p:cNvSpPr>
                <a:spLocks noChangeAspect="1"/>
              </p:cNvSpPr>
              <p:nvPr/>
            </p:nvSpPr>
            <p:spPr bwMode="auto">
              <a:xfrm>
                <a:off x="1942" y="3383"/>
                <a:ext cx="1123" cy="1539"/>
              </a:xfrm>
              <a:custGeom>
                <a:avLst/>
                <a:gdLst>
                  <a:gd name="T0" fmla="*/ 1061 w 1123"/>
                  <a:gd name="T1" fmla="*/ 1516 h 1539"/>
                  <a:gd name="T2" fmla="*/ 985 w 1123"/>
                  <a:gd name="T3" fmla="*/ 1482 h 1539"/>
                  <a:gd name="T4" fmla="*/ 912 w 1123"/>
                  <a:gd name="T5" fmla="*/ 1442 h 1539"/>
                  <a:gd name="T6" fmla="*/ 838 w 1123"/>
                  <a:gd name="T7" fmla="*/ 1399 h 1539"/>
                  <a:gd name="T8" fmla="*/ 764 w 1123"/>
                  <a:gd name="T9" fmla="*/ 1354 h 1539"/>
                  <a:gd name="T10" fmla="*/ 696 w 1123"/>
                  <a:gd name="T11" fmla="*/ 1307 h 1539"/>
                  <a:gd name="T12" fmla="*/ 629 w 1123"/>
                  <a:gd name="T13" fmla="*/ 1254 h 1539"/>
                  <a:gd name="T14" fmla="*/ 565 w 1123"/>
                  <a:gd name="T15" fmla="*/ 1200 h 1539"/>
                  <a:gd name="T16" fmla="*/ 503 w 1123"/>
                  <a:gd name="T17" fmla="*/ 1143 h 1539"/>
                  <a:gd name="T18" fmla="*/ 444 w 1123"/>
                  <a:gd name="T19" fmla="*/ 1083 h 1539"/>
                  <a:gd name="T20" fmla="*/ 389 w 1123"/>
                  <a:gd name="T21" fmla="*/ 1024 h 1539"/>
                  <a:gd name="T22" fmla="*/ 337 w 1123"/>
                  <a:gd name="T23" fmla="*/ 965 h 1539"/>
                  <a:gd name="T24" fmla="*/ 287 w 1123"/>
                  <a:gd name="T25" fmla="*/ 900 h 1539"/>
                  <a:gd name="T26" fmla="*/ 244 w 1123"/>
                  <a:gd name="T27" fmla="*/ 839 h 1539"/>
                  <a:gd name="T28" fmla="*/ 202 w 1123"/>
                  <a:gd name="T29" fmla="*/ 777 h 1539"/>
                  <a:gd name="T30" fmla="*/ 168 w 1123"/>
                  <a:gd name="T31" fmla="*/ 717 h 1539"/>
                  <a:gd name="T32" fmla="*/ 135 w 1123"/>
                  <a:gd name="T33" fmla="*/ 649 h 1539"/>
                  <a:gd name="T34" fmla="*/ 102 w 1123"/>
                  <a:gd name="T35" fmla="*/ 580 h 1539"/>
                  <a:gd name="T36" fmla="*/ 76 w 1123"/>
                  <a:gd name="T37" fmla="*/ 513 h 1539"/>
                  <a:gd name="T38" fmla="*/ 57 w 1123"/>
                  <a:gd name="T39" fmla="*/ 449 h 1539"/>
                  <a:gd name="T40" fmla="*/ 40 w 1123"/>
                  <a:gd name="T41" fmla="*/ 387 h 1539"/>
                  <a:gd name="T42" fmla="*/ 28 w 1123"/>
                  <a:gd name="T43" fmla="*/ 328 h 1539"/>
                  <a:gd name="T44" fmla="*/ 16 w 1123"/>
                  <a:gd name="T45" fmla="*/ 273 h 1539"/>
                  <a:gd name="T46" fmla="*/ 9 w 1123"/>
                  <a:gd name="T47" fmla="*/ 223 h 1539"/>
                  <a:gd name="T48" fmla="*/ 5 w 1123"/>
                  <a:gd name="T49" fmla="*/ 176 h 1539"/>
                  <a:gd name="T50" fmla="*/ 2 w 1123"/>
                  <a:gd name="T51" fmla="*/ 131 h 1539"/>
                  <a:gd name="T52" fmla="*/ 0 w 1123"/>
                  <a:gd name="T53" fmla="*/ 93 h 1539"/>
                  <a:gd name="T54" fmla="*/ 0 w 1123"/>
                  <a:gd name="T55" fmla="*/ 64 h 1539"/>
                  <a:gd name="T56" fmla="*/ 0 w 1123"/>
                  <a:gd name="T57" fmla="*/ 38 h 1539"/>
                  <a:gd name="T58" fmla="*/ 2 w 1123"/>
                  <a:gd name="T59" fmla="*/ 3 h 1539"/>
                  <a:gd name="T60" fmla="*/ 16 w 1123"/>
                  <a:gd name="T61" fmla="*/ 0 h 1539"/>
                  <a:gd name="T62" fmla="*/ 47 w 1123"/>
                  <a:gd name="T63" fmla="*/ 3 h 1539"/>
                  <a:gd name="T64" fmla="*/ 88 w 1123"/>
                  <a:gd name="T65" fmla="*/ 10 h 1539"/>
                  <a:gd name="T66" fmla="*/ 135 w 1123"/>
                  <a:gd name="T67" fmla="*/ 17 h 1539"/>
                  <a:gd name="T68" fmla="*/ 190 w 1123"/>
                  <a:gd name="T69" fmla="*/ 29 h 1539"/>
                  <a:gd name="T70" fmla="*/ 249 w 1123"/>
                  <a:gd name="T71" fmla="*/ 43 h 1539"/>
                  <a:gd name="T72" fmla="*/ 313 w 1123"/>
                  <a:gd name="T73" fmla="*/ 62 h 1539"/>
                  <a:gd name="T74" fmla="*/ 384 w 1123"/>
                  <a:gd name="T75" fmla="*/ 83 h 1539"/>
                  <a:gd name="T76" fmla="*/ 456 w 1123"/>
                  <a:gd name="T77" fmla="*/ 114 h 1539"/>
                  <a:gd name="T78" fmla="*/ 529 w 1123"/>
                  <a:gd name="T79" fmla="*/ 147 h 1539"/>
                  <a:gd name="T80" fmla="*/ 603 w 1123"/>
                  <a:gd name="T81" fmla="*/ 190 h 1539"/>
                  <a:gd name="T82" fmla="*/ 674 w 1123"/>
                  <a:gd name="T83" fmla="*/ 233 h 1539"/>
                  <a:gd name="T84" fmla="*/ 741 w 1123"/>
                  <a:gd name="T85" fmla="*/ 288 h 1539"/>
                  <a:gd name="T86" fmla="*/ 805 w 1123"/>
                  <a:gd name="T87" fmla="*/ 349 h 1539"/>
                  <a:gd name="T88" fmla="*/ 864 w 1123"/>
                  <a:gd name="T89" fmla="*/ 421 h 1539"/>
                  <a:gd name="T90" fmla="*/ 916 w 1123"/>
                  <a:gd name="T91" fmla="*/ 497 h 1539"/>
                  <a:gd name="T92" fmla="*/ 959 w 1123"/>
                  <a:gd name="T93" fmla="*/ 580 h 1539"/>
                  <a:gd name="T94" fmla="*/ 997 w 1123"/>
                  <a:gd name="T95" fmla="*/ 668 h 1539"/>
                  <a:gd name="T96" fmla="*/ 1028 w 1123"/>
                  <a:gd name="T97" fmla="*/ 758 h 1539"/>
                  <a:gd name="T98" fmla="*/ 1054 w 1123"/>
                  <a:gd name="T99" fmla="*/ 848 h 1539"/>
                  <a:gd name="T100" fmla="*/ 1075 w 1123"/>
                  <a:gd name="T101" fmla="*/ 941 h 1539"/>
                  <a:gd name="T102" fmla="*/ 1092 w 1123"/>
                  <a:gd name="T103" fmla="*/ 1031 h 1539"/>
                  <a:gd name="T104" fmla="*/ 1104 w 1123"/>
                  <a:gd name="T105" fmla="*/ 1119 h 1539"/>
                  <a:gd name="T106" fmla="*/ 1111 w 1123"/>
                  <a:gd name="T107" fmla="*/ 1200 h 1539"/>
                  <a:gd name="T108" fmla="*/ 1116 w 1123"/>
                  <a:gd name="T109" fmla="*/ 1278 h 1539"/>
                  <a:gd name="T110" fmla="*/ 1118 w 1123"/>
                  <a:gd name="T111" fmla="*/ 1345 h 1539"/>
                  <a:gd name="T112" fmla="*/ 1121 w 1123"/>
                  <a:gd name="T113" fmla="*/ 1409 h 1539"/>
                  <a:gd name="T114" fmla="*/ 1121 w 1123"/>
                  <a:gd name="T115" fmla="*/ 1459 h 1539"/>
                  <a:gd name="T116" fmla="*/ 1121 w 1123"/>
                  <a:gd name="T117" fmla="*/ 1499 h 1539"/>
                  <a:gd name="T118" fmla="*/ 1121 w 1123"/>
                  <a:gd name="T119" fmla="*/ 1525 h 1539"/>
                  <a:gd name="T120" fmla="*/ 1121 w 1123"/>
                  <a:gd name="T121" fmla="*/ 1539 h 153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123"/>
                  <a:gd name="T184" fmla="*/ 0 h 1539"/>
                  <a:gd name="T185" fmla="*/ 1123 w 1123"/>
                  <a:gd name="T186" fmla="*/ 1539 h 153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123" h="1539">
                    <a:moveTo>
                      <a:pt x="1121" y="1539"/>
                    </a:moveTo>
                    <a:lnTo>
                      <a:pt x="1102" y="1530"/>
                    </a:lnTo>
                    <a:lnTo>
                      <a:pt x="1080" y="1523"/>
                    </a:lnTo>
                    <a:lnTo>
                      <a:pt x="1061" y="1516"/>
                    </a:lnTo>
                    <a:lnTo>
                      <a:pt x="1042" y="1508"/>
                    </a:lnTo>
                    <a:lnTo>
                      <a:pt x="1023" y="1499"/>
                    </a:lnTo>
                    <a:lnTo>
                      <a:pt x="1004" y="1489"/>
                    </a:lnTo>
                    <a:lnTo>
                      <a:pt x="985" y="1482"/>
                    </a:lnTo>
                    <a:lnTo>
                      <a:pt x="966" y="1473"/>
                    </a:lnTo>
                    <a:lnTo>
                      <a:pt x="947" y="1463"/>
                    </a:lnTo>
                    <a:lnTo>
                      <a:pt x="928" y="1454"/>
                    </a:lnTo>
                    <a:lnTo>
                      <a:pt x="912" y="1442"/>
                    </a:lnTo>
                    <a:lnTo>
                      <a:pt x="893" y="1432"/>
                    </a:lnTo>
                    <a:lnTo>
                      <a:pt x="874" y="1421"/>
                    </a:lnTo>
                    <a:lnTo>
                      <a:pt x="855" y="1411"/>
                    </a:lnTo>
                    <a:lnTo>
                      <a:pt x="838" y="1399"/>
                    </a:lnTo>
                    <a:lnTo>
                      <a:pt x="819" y="1390"/>
                    </a:lnTo>
                    <a:lnTo>
                      <a:pt x="800" y="1378"/>
                    </a:lnTo>
                    <a:lnTo>
                      <a:pt x="783" y="1366"/>
                    </a:lnTo>
                    <a:lnTo>
                      <a:pt x="764" y="1354"/>
                    </a:lnTo>
                    <a:lnTo>
                      <a:pt x="748" y="1342"/>
                    </a:lnTo>
                    <a:lnTo>
                      <a:pt x="731" y="1330"/>
                    </a:lnTo>
                    <a:lnTo>
                      <a:pt x="712" y="1318"/>
                    </a:lnTo>
                    <a:lnTo>
                      <a:pt x="696" y="1307"/>
                    </a:lnTo>
                    <a:lnTo>
                      <a:pt x="679" y="1295"/>
                    </a:lnTo>
                    <a:lnTo>
                      <a:pt x="662" y="1280"/>
                    </a:lnTo>
                    <a:lnTo>
                      <a:pt x="646" y="1266"/>
                    </a:lnTo>
                    <a:lnTo>
                      <a:pt x="629" y="1254"/>
                    </a:lnTo>
                    <a:lnTo>
                      <a:pt x="612" y="1240"/>
                    </a:lnTo>
                    <a:lnTo>
                      <a:pt x="596" y="1228"/>
                    </a:lnTo>
                    <a:lnTo>
                      <a:pt x="579" y="1214"/>
                    </a:lnTo>
                    <a:lnTo>
                      <a:pt x="565" y="1200"/>
                    </a:lnTo>
                    <a:lnTo>
                      <a:pt x="551" y="1188"/>
                    </a:lnTo>
                    <a:lnTo>
                      <a:pt x="534" y="1174"/>
                    </a:lnTo>
                    <a:lnTo>
                      <a:pt x="517" y="1157"/>
                    </a:lnTo>
                    <a:lnTo>
                      <a:pt x="503" y="1143"/>
                    </a:lnTo>
                    <a:lnTo>
                      <a:pt x="489" y="1128"/>
                    </a:lnTo>
                    <a:lnTo>
                      <a:pt x="472" y="1114"/>
                    </a:lnTo>
                    <a:lnTo>
                      <a:pt x="458" y="1100"/>
                    </a:lnTo>
                    <a:lnTo>
                      <a:pt x="444" y="1083"/>
                    </a:lnTo>
                    <a:lnTo>
                      <a:pt x="432" y="1069"/>
                    </a:lnTo>
                    <a:lnTo>
                      <a:pt x="415" y="1052"/>
                    </a:lnTo>
                    <a:lnTo>
                      <a:pt x="403" y="1038"/>
                    </a:lnTo>
                    <a:lnTo>
                      <a:pt x="389" y="1024"/>
                    </a:lnTo>
                    <a:lnTo>
                      <a:pt x="377" y="1007"/>
                    </a:lnTo>
                    <a:lnTo>
                      <a:pt x="361" y="993"/>
                    </a:lnTo>
                    <a:lnTo>
                      <a:pt x="349" y="979"/>
                    </a:lnTo>
                    <a:lnTo>
                      <a:pt x="337" y="965"/>
                    </a:lnTo>
                    <a:lnTo>
                      <a:pt x="325" y="948"/>
                    </a:lnTo>
                    <a:lnTo>
                      <a:pt x="311" y="931"/>
                    </a:lnTo>
                    <a:lnTo>
                      <a:pt x="299" y="917"/>
                    </a:lnTo>
                    <a:lnTo>
                      <a:pt x="287" y="900"/>
                    </a:lnTo>
                    <a:lnTo>
                      <a:pt x="278" y="886"/>
                    </a:lnTo>
                    <a:lnTo>
                      <a:pt x="266" y="870"/>
                    </a:lnTo>
                    <a:lnTo>
                      <a:pt x="254" y="853"/>
                    </a:lnTo>
                    <a:lnTo>
                      <a:pt x="244" y="839"/>
                    </a:lnTo>
                    <a:lnTo>
                      <a:pt x="233" y="824"/>
                    </a:lnTo>
                    <a:lnTo>
                      <a:pt x="223" y="808"/>
                    </a:lnTo>
                    <a:lnTo>
                      <a:pt x="211" y="793"/>
                    </a:lnTo>
                    <a:lnTo>
                      <a:pt x="202" y="777"/>
                    </a:lnTo>
                    <a:lnTo>
                      <a:pt x="195" y="763"/>
                    </a:lnTo>
                    <a:lnTo>
                      <a:pt x="185" y="746"/>
                    </a:lnTo>
                    <a:lnTo>
                      <a:pt x="176" y="732"/>
                    </a:lnTo>
                    <a:lnTo>
                      <a:pt x="168" y="717"/>
                    </a:lnTo>
                    <a:lnTo>
                      <a:pt x="161" y="701"/>
                    </a:lnTo>
                    <a:lnTo>
                      <a:pt x="152" y="684"/>
                    </a:lnTo>
                    <a:lnTo>
                      <a:pt x="142" y="665"/>
                    </a:lnTo>
                    <a:lnTo>
                      <a:pt x="135" y="649"/>
                    </a:lnTo>
                    <a:lnTo>
                      <a:pt x="126" y="632"/>
                    </a:lnTo>
                    <a:lnTo>
                      <a:pt x="119" y="613"/>
                    </a:lnTo>
                    <a:lnTo>
                      <a:pt x="111" y="596"/>
                    </a:lnTo>
                    <a:lnTo>
                      <a:pt x="102" y="580"/>
                    </a:lnTo>
                    <a:lnTo>
                      <a:pt x="97" y="563"/>
                    </a:lnTo>
                    <a:lnTo>
                      <a:pt x="90" y="546"/>
                    </a:lnTo>
                    <a:lnTo>
                      <a:pt x="83" y="530"/>
                    </a:lnTo>
                    <a:lnTo>
                      <a:pt x="76" y="513"/>
                    </a:lnTo>
                    <a:lnTo>
                      <a:pt x="71" y="497"/>
                    </a:lnTo>
                    <a:lnTo>
                      <a:pt x="66" y="480"/>
                    </a:lnTo>
                    <a:lnTo>
                      <a:pt x="62" y="463"/>
                    </a:lnTo>
                    <a:lnTo>
                      <a:pt x="57" y="449"/>
                    </a:lnTo>
                    <a:lnTo>
                      <a:pt x="52" y="435"/>
                    </a:lnTo>
                    <a:lnTo>
                      <a:pt x="47" y="418"/>
                    </a:lnTo>
                    <a:lnTo>
                      <a:pt x="43" y="402"/>
                    </a:lnTo>
                    <a:lnTo>
                      <a:pt x="40" y="387"/>
                    </a:lnTo>
                    <a:lnTo>
                      <a:pt x="38" y="373"/>
                    </a:lnTo>
                    <a:lnTo>
                      <a:pt x="33" y="356"/>
                    </a:lnTo>
                    <a:lnTo>
                      <a:pt x="31" y="342"/>
                    </a:lnTo>
                    <a:lnTo>
                      <a:pt x="28" y="328"/>
                    </a:lnTo>
                    <a:lnTo>
                      <a:pt x="26" y="314"/>
                    </a:lnTo>
                    <a:lnTo>
                      <a:pt x="21" y="299"/>
                    </a:lnTo>
                    <a:lnTo>
                      <a:pt x="19" y="285"/>
                    </a:lnTo>
                    <a:lnTo>
                      <a:pt x="16" y="273"/>
                    </a:lnTo>
                    <a:lnTo>
                      <a:pt x="14" y="259"/>
                    </a:lnTo>
                    <a:lnTo>
                      <a:pt x="12" y="247"/>
                    </a:lnTo>
                    <a:lnTo>
                      <a:pt x="12" y="233"/>
                    </a:lnTo>
                    <a:lnTo>
                      <a:pt x="9" y="223"/>
                    </a:lnTo>
                    <a:lnTo>
                      <a:pt x="9" y="212"/>
                    </a:lnTo>
                    <a:lnTo>
                      <a:pt x="7" y="200"/>
                    </a:lnTo>
                    <a:lnTo>
                      <a:pt x="5" y="185"/>
                    </a:lnTo>
                    <a:lnTo>
                      <a:pt x="5" y="176"/>
                    </a:lnTo>
                    <a:lnTo>
                      <a:pt x="5" y="164"/>
                    </a:lnTo>
                    <a:lnTo>
                      <a:pt x="2" y="152"/>
                    </a:lnTo>
                    <a:lnTo>
                      <a:pt x="2" y="143"/>
                    </a:lnTo>
                    <a:lnTo>
                      <a:pt x="2" y="131"/>
                    </a:lnTo>
                    <a:lnTo>
                      <a:pt x="2" y="124"/>
                    </a:lnTo>
                    <a:lnTo>
                      <a:pt x="0" y="112"/>
                    </a:lnTo>
                    <a:lnTo>
                      <a:pt x="0" y="102"/>
                    </a:lnTo>
                    <a:lnTo>
                      <a:pt x="0" y="93"/>
                    </a:lnTo>
                    <a:lnTo>
                      <a:pt x="0" y="86"/>
                    </a:lnTo>
                    <a:lnTo>
                      <a:pt x="0" y="79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0" y="43"/>
                    </a:lnTo>
                    <a:lnTo>
                      <a:pt x="0" y="38"/>
                    </a:lnTo>
                    <a:lnTo>
                      <a:pt x="0" y="31"/>
                    </a:lnTo>
                    <a:lnTo>
                      <a:pt x="0" y="22"/>
                    </a:lnTo>
                    <a:lnTo>
                      <a:pt x="2" y="14"/>
                    </a:lnTo>
                    <a:lnTo>
                      <a:pt x="2" y="3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8" y="3"/>
                    </a:lnTo>
                    <a:lnTo>
                      <a:pt x="33" y="3"/>
                    </a:lnTo>
                    <a:lnTo>
                      <a:pt x="40" y="3"/>
                    </a:lnTo>
                    <a:lnTo>
                      <a:pt x="47" y="3"/>
                    </a:lnTo>
                    <a:lnTo>
                      <a:pt x="59" y="5"/>
                    </a:lnTo>
                    <a:lnTo>
                      <a:pt x="66" y="5"/>
                    </a:lnTo>
                    <a:lnTo>
                      <a:pt x="76" y="7"/>
                    </a:lnTo>
                    <a:lnTo>
                      <a:pt x="88" y="10"/>
                    </a:lnTo>
                    <a:lnTo>
                      <a:pt x="100" y="12"/>
                    </a:lnTo>
                    <a:lnTo>
                      <a:pt x="111" y="14"/>
                    </a:lnTo>
                    <a:lnTo>
                      <a:pt x="121" y="17"/>
                    </a:lnTo>
                    <a:lnTo>
                      <a:pt x="135" y="17"/>
                    </a:lnTo>
                    <a:lnTo>
                      <a:pt x="147" y="19"/>
                    </a:lnTo>
                    <a:lnTo>
                      <a:pt x="159" y="22"/>
                    </a:lnTo>
                    <a:lnTo>
                      <a:pt x="173" y="24"/>
                    </a:lnTo>
                    <a:lnTo>
                      <a:pt x="190" y="29"/>
                    </a:lnTo>
                    <a:lnTo>
                      <a:pt x="204" y="31"/>
                    </a:lnTo>
                    <a:lnTo>
                      <a:pt x="218" y="36"/>
                    </a:lnTo>
                    <a:lnTo>
                      <a:pt x="233" y="38"/>
                    </a:lnTo>
                    <a:lnTo>
                      <a:pt x="249" y="43"/>
                    </a:lnTo>
                    <a:lnTo>
                      <a:pt x="266" y="48"/>
                    </a:lnTo>
                    <a:lnTo>
                      <a:pt x="280" y="50"/>
                    </a:lnTo>
                    <a:lnTo>
                      <a:pt x="299" y="57"/>
                    </a:lnTo>
                    <a:lnTo>
                      <a:pt x="313" y="62"/>
                    </a:lnTo>
                    <a:lnTo>
                      <a:pt x="332" y="69"/>
                    </a:lnTo>
                    <a:lnTo>
                      <a:pt x="349" y="74"/>
                    </a:lnTo>
                    <a:lnTo>
                      <a:pt x="365" y="79"/>
                    </a:lnTo>
                    <a:lnTo>
                      <a:pt x="384" y="83"/>
                    </a:lnTo>
                    <a:lnTo>
                      <a:pt x="403" y="93"/>
                    </a:lnTo>
                    <a:lnTo>
                      <a:pt x="420" y="100"/>
                    </a:lnTo>
                    <a:lnTo>
                      <a:pt x="437" y="107"/>
                    </a:lnTo>
                    <a:lnTo>
                      <a:pt x="456" y="114"/>
                    </a:lnTo>
                    <a:lnTo>
                      <a:pt x="475" y="124"/>
                    </a:lnTo>
                    <a:lnTo>
                      <a:pt x="491" y="131"/>
                    </a:lnTo>
                    <a:lnTo>
                      <a:pt x="510" y="140"/>
                    </a:lnTo>
                    <a:lnTo>
                      <a:pt x="529" y="147"/>
                    </a:lnTo>
                    <a:lnTo>
                      <a:pt x="548" y="157"/>
                    </a:lnTo>
                    <a:lnTo>
                      <a:pt x="565" y="166"/>
                    </a:lnTo>
                    <a:lnTo>
                      <a:pt x="584" y="178"/>
                    </a:lnTo>
                    <a:lnTo>
                      <a:pt x="603" y="190"/>
                    </a:lnTo>
                    <a:lnTo>
                      <a:pt x="622" y="200"/>
                    </a:lnTo>
                    <a:lnTo>
                      <a:pt x="639" y="212"/>
                    </a:lnTo>
                    <a:lnTo>
                      <a:pt x="655" y="223"/>
                    </a:lnTo>
                    <a:lnTo>
                      <a:pt x="674" y="233"/>
                    </a:lnTo>
                    <a:lnTo>
                      <a:pt x="691" y="247"/>
                    </a:lnTo>
                    <a:lnTo>
                      <a:pt x="707" y="259"/>
                    </a:lnTo>
                    <a:lnTo>
                      <a:pt x="724" y="273"/>
                    </a:lnTo>
                    <a:lnTo>
                      <a:pt x="741" y="288"/>
                    </a:lnTo>
                    <a:lnTo>
                      <a:pt x="760" y="304"/>
                    </a:lnTo>
                    <a:lnTo>
                      <a:pt x="774" y="318"/>
                    </a:lnTo>
                    <a:lnTo>
                      <a:pt x="791" y="333"/>
                    </a:lnTo>
                    <a:lnTo>
                      <a:pt x="805" y="349"/>
                    </a:lnTo>
                    <a:lnTo>
                      <a:pt x="821" y="366"/>
                    </a:lnTo>
                    <a:lnTo>
                      <a:pt x="836" y="385"/>
                    </a:lnTo>
                    <a:lnTo>
                      <a:pt x="850" y="402"/>
                    </a:lnTo>
                    <a:lnTo>
                      <a:pt x="864" y="421"/>
                    </a:lnTo>
                    <a:lnTo>
                      <a:pt x="878" y="440"/>
                    </a:lnTo>
                    <a:lnTo>
                      <a:pt x="893" y="459"/>
                    </a:lnTo>
                    <a:lnTo>
                      <a:pt x="904" y="478"/>
                    </a:lnTo>
                    <a:lnTo>
                      <a:pt x="916" y="497"/>
                    </a:lnTo>
                    <a:lnTo>
                      <a:pt x="928" y="518"/>
                    </a:lnTo>
                    <a:lnTo>
                      <a:pt x="940" y="537"/>
                    </a:lnTo>
                    <a:lnTo>
                      <a:pt x="950" y="558"/>
                    </a:lnTo>
                    <a:lnTo>
                      <a:pt x="959" y="580"/>
                    </a:lnTo>
                    <a:lnTo>
                      <a:pt x="971" y="603"/>
                    </a:lnTo>
                    <a:lnTo>
                      <a:pt x="980" y="622"/>
                    </a:lnTo>
                    <a:lnTo>
                      <a:pt x="990" y="644"/>
                    </a:lnTo>
                    <a:lnTo>
                      <a:pt x="997" y="668"/>
                    </a:lnTo>
                    <a:lnTo>
                      <a:pt x="1007" y="689"/>
                    </a:lnTo>
                    <a:lnTo>
                      <a:pt x="1014" y="713"/>
                    </a:lnTo>
                    <a:lnTo>
                      <a:pt x="1021" y="736"/>
                    </a:lnTo>
                    <a:lnTo>
                      <a:pt x="1028" y="758"/>
                    </a:lnTo>
                    <a:lnTo>
                      <a:pt x="1037" y="782"/>
                    </a:lnTo>
                    <a:lnTo>
                      <a:pt x="1042" y="803"/>
                    </a:lnTo>
                    <a:lnTo>
                      <a:pt x="1049" y="827"/>
                    </a:lnTo>
                    <a:lnTo>
                      <a:pt x="1054" y="848"/>
                    </a:lnTo>
                    <a:lnTo>
                      <a:pt x="1061" y="872"/>
                    </a:lnTo>
                    <a:lnTo>
                      <a:pt x="1066" y="896"/>
                    </a:lnTo>
                    <a:lnTo>
                      <a:pt x="1071" y="919"/>
                    </a:lnTo>
                    <a:lnTo>
                      <a:pt x="1075" y="941"/>
                    </a:lnTo>
                    <a:lnTo>
                      <a:pt x="1080" y="965"/>
                    </a:lnTo>
                    <a:lnTo>
                      <a:pt x="1085" y="986"/>
                    </a:lnTo>
                    <a:lnTo>
                      <a:pt x="1087" y="1007"/>
                    </a:lnTo>
                    <a:lnTo>
                      <a:pt x="1092" y="1031"/>
                    </a:lnTo>
                    <a:lnTo>
                      <a:pt x="1094" y="1052"/>
                    </a:lnTo>
                    <a:lnTo>
                      <a:pt x="1099" y="1074"/>
                    </a:lnTo>
                    <a:lnTo>
                      <a:pt x="1102" y="1098"/>
                    </a:lnTo>
                    <a:lnTo>
                      <a:pt x="1104" y="1119"/>
                    </a:lnTo>
                    <a:lnTo>
                      <a:pt x="1106" y="1140"/>
                    </a:lnTo>
                    <a:lnTo>
                      <a:pt x="1109" y="1159"/>
                    </a:lnTo>
                    <a:lnTo>
                      <a:pt x="1111" y="1181"/>
                    </a:lnTo>
                    <a:lnTo>
                      <a:pt x="1111" y="1200"/>
                    </a:lnTo>
                    <a:lnTo>
                      <a:pt x="1113" y="1221"/>
                    </a:lnTo>
                    <a:lnTo>
                      <a:pt x="1113" y="1240"/>
                    </a:lnTo>
                    <a:lnTo>
                      <a:pt x="1116" y="1259"/>
                    </a:lnTo>
                    <a:lnTo>
                      <a:pt x="1116" y="1278"/>
                    </a:lnTo>
                    <a:lnTo>
                      <a:pt x="1118" y="1297"/>
                    </a:lnTo>
                    <a:lnTo>
                      <a:pt x="1118" y="1311"/>
                    </a:lnTo>
                    <a:lnTo>
                      <a:pt x="1118" y="1330"/>
                    </a:lnTo>
                    <a:lnTo>
                      <a:pt x="1118" y="1345"/>
                    </a:lnTo>
                    <a:lnTo>
                      <a:pt x="1121" y="1364"/>
                    </a:lnTo>
                    <a:lnTo>
                      <a:pt x="1121" y="1378"/>
                    </a:lnTo>
                    <a:lnTo>
                      <a:pt x="1121" y="1392"/>
                    </a:lnTo>
                    <a:lnTo>
                      <a:pt x="1121" y="1409"/>
                    </a:lnTo>
                    <a:lnTo>
                      <a:pt x="1123" y="1423"/>
                    </a:lnTo>
                    <a:lnTo>
                      <a:pt x="1121" y="1435"/>
                    </a:lnTo>
                    <a:lnTo>
                      <a:pt x="1121" y="1447"/>
                    </a:lnTo>
                    <a:lnTo>
                      <a:pt x="1121" y="1459"/>
                    </a:lnTo>
                    <a:lnTo>
                      <a:pt x="1121" y="1470"/>
                    </a:lnTo>
                    <a:lnTo>
                      <a:pt x="1121" y="1480"/>
                    </a:lnTo>
                    <a:lnTo>
                      <a:pt x="1121" y="1489"/>
                    </a:lnTo>
                    <a:lnTo>
                      <a:pt x="1121" y="1499"/>
                    </a:lnTo>
                    <a:lnTo>
                      <a:pt x="1121" y="1508"/>
                    </a:lnTo>
                    <a:lnTo>
                      <a:pt x="1121" y="1513"/>
                    </a:lnTo>
                    <a:lnTo>
                      <a:pt x="1121" y="1520"/>
                    </a:lnTo>
                    <a:lnTo>
                      <a:pt x="1121" y="1525"/>
                    </a:lnTo>
                    <a:lnTo>
                      <a:pt x="1121" y="1530"/>
                    </a:lnTo>
                    <a:lnTo>
                      <a:pt x="1121" y="1537"/>
                    </a:lnTo>
                    <a:lnTo>
                      <a:pt x="1121" y="1539"/>
                    </a:lnTo>
                    <a:close/>
                  </a:path>
                </a:pathLst>
              </a:custGeom>
              <a:solidFill>
                <a:srgbClr val="CFF7A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1" name="Freeform 938"/>
              <p:cNvSpPr>
                <a:spLocks noChangeAspect="1"/>
              </p:cNvSpPr>
              <p:nvPr/>
            </p:nvSpPr>
            <p:spPr bwMode="auto">
              <a:xfrm>
                <a:off x="2871" y="2398"/>
                <a:ext cx="634" cy="3460"/>
              </a:xfrm>
              <a:custGeom>
                <a:avLst/>
                <a:gdLst>
                  <a:gd name="T0" fmla="*/ 499 w 634"/>
                  <a:gd name="T1" fmla="*/ 12 h 3460"/>
                  <a:gd name="T2" fmla="*/ 452 w 634"/>
                  <a:gd name="T3" fmla="*/ 2 h 3460"/>
                  <a:gd name="T4" fmla="*/ 418 w 634"/>
                  <a:gd name="T5" fmla="*/ 0 h 3460"/>
                  <a:gd name="T6" fmla="*/ 373 w 634"/>
                  <a:gd name="T7" fmla="*/ 0 h 3460"/>
                  <a:gd name="T8" fmla="*/ 397 w 634"/>
                  <a:gd name="T9" fmla="*/ 140 h 3460"/>
                  <a:gd name="T10" fmla="*/ 421 w 634"/>
                  <a:gd name="T11" fmla="*/ 311 h 3460"/>
                  <a:gd name="T12" fmla="*/ 440 w 634"/>
                  <a:gd name="T13" fmla="*/ 479 h 3460"/>
                  <a:gd name="T14" fmla="*/ 454 w 634"/>
                  <a:gd name="T15" fmla="*/ 643 h 3460"/>
                  <a:gd name="T16" fmla="*/ 463 w 634"/>
                  <a:gd name="T17" fmla="*/ 810 h 3460"/>
                  <a:gd name="T18" fmla="*/ 463 w 634"/>
                  <a:gd name="T19" fmla="*/ 966 h 3460"/>
                  <a:gd name="T20" fmla="*/ 461 w 634"/>
                  <a:gd name="T21" fmla="*/ 1126 h 3460"/>
                  <a:gd name="T22" fmla="*/ 449 w 634"/>
                  <a:gd name="T23" fmla="*/ 1280 h 3460"/>
                  <a:gd name="T24" fmla="*/ 430 w 634"/>
                  <a:gd name="T25" fmla="*/ 1432 h 3460"/>
                  <a:gd name="T26" fmla="*/ 402 w 634"/>
                  <a:gd name="T27" fmla="*/ 1582 h 3460"/>
                  <a:gd name="T28" fmla="*/ 368 w 634"/>
                  <a:gd name="T29" fmla="*/ 1729 h 3460"/>
                  <a:gd name="T30" fmla="*/ 321 w 634"/>
                  <a:gd name="T31" fmla="*/ 1871 h 3460"/>
                  <a:gd name="T32" fmla="*/ 271 w 634"/>
                  <a:gd name="T33" fmla="*/ 2016 h 3460"/>
                  <a:gd name="T34" fmla="*/ 221 w 634"/>
                  <a:gd name="T35" fmla="*/ 2137 h 3460"/>
                  <a:gd name="T36" fmla="*/ 181 w 634"/>
                  <a:gd name="T37" fmla="*/ 2273 h 3460"/>
                  <a:gd name="T38" fmla="*/ 148 w 634"/>
                  <a:gd name="T39" fmla="*/ 2415 h 3460"/>
                  <a:gd name="T40" fmla="*/ 114 w 634"/>
                  <a:gd name="T41" fmla="*/ 2563 h 3460"/>
                  <a:gd name="T42" fmla="*/ 86 w 634"/>
                  <a:gd name="T43" fmla="*/ 2708 h 3460"/>
                  <a:gd name="T44" fmla="*/ 67 w 634"/>
                  <a:gd name="T45" fmla="*/ 2850 h 3460"/>
                  <a:gd name="T46" fmla="*/ 46 w 634"/>
                  <a:gd name="T47" fmla="*/ 2985 h 3460"/>
                  <a:gd name="T48" fmla="*/ 31 w 634"/>
                  <a:gd name="T49" fmla="*/ 3111 h 3460"/>
                  <a:gd name="T50" fmla="*/ 19 w 634"/>
                  <a:gd name="T51" fmla="*/ 3221 h 3460"/>
                  <a:gd name="T52" fmla="*/ 10 w 634"/>
                  <a:gd name="T53" fmla="*/ 3313 h 3460"/>
                  <a:gd name="T54" fmla="*/ 3 w 634"/>
                  <a:gd name="T55" fmla="*/ 3384 h 3460"/>
                  <a:gd name="T56" fmla="*/ 0 w 634"/>
                  <a:gd name="T57" fmla="*/ 3432 h 3460"/>
                  <a:gd name="T58" fmla="*/ 176 w 634"/>
                  <a:gd name="T59" fmla="*/ 3449 h 3460"/>
                  <a:gd name="T60" fmla="*/ 176 w 634"/>
                  <a:gd name="T61" fmla="*/ 3406 h 3460"/>
                  <a:gd name="T62" fmla="*/ 183 w 634"/>
                  <a:gd name="T63" fmla="*/ 3339 h 3460"/>
                  <a:gd name="T64" fmla="*/ 190 w 634"/>
                  <a:gd name="T65" fmla="*/ 3251 h 3460"/>
                  <a:gd name="T66" fmla="*/ 202 w 634"/>
                  <a:gd name="T67" fmla="*/ 3147 h 3460"/>
                  <a:gd name="T68" fmla="*/ 216 w 634"/>
                  <a:gd name="T69" fmla="*/ 3023 h 3460"/>
                  <a:gd name="T70" fmla="*/ 235 w 634"/>
                  <a:gd name="T71" fmla="*/ 2893 h 3460"/>
                  <a:gd name="T72" fmla="*/ 257 w 634"/>
                  <a:gd name="T73" fmla="*/ 2753 h 3460"/>
                  <a:gd name="T74" fmla="*/ 283 w 634"/>
                  <a:gd name="T75" fmla="*/ 2610 h 3460"/>
                  <a:gd name="T76" fmla="*/ 311 w 634"/>
                  <a:gd name="T77" fmla="*/ 2468 h 3460"/>
                  <a:gd name="T78" fmla="*/ 347 w 634"/>
                  <a:gd name="T79" fmla="*/ 2330 h 3460"/>
                  <a:gd name="T80" fmla="*/ 385 w 634"/>
                  <a:gd name="T81" fmla="*/ 2199 h 3460"/>
                  <a:gd name="T82" fmla="*/ 430 w 634"/>
                  <a:gd name="T83" fmla="*/ 2083 h 3460"/>
                  <a:gd name="T84" fmla="*/ 475 w 634"/>
                  <a:gd name="T85" fmla="*/ 1969 h 3460"/>
                  <a:gd name="T86" fmla="*/ 516 w 634"/>
                  <a:gd name="T87" fmla="*/ 1852 h 3460"/>
                  <a:gd name="T88" fmla="*/ 551 w 634"/>
                  <a:gd name="T89" fmla="*/ 1734 h 3460"/>
                  <a:gd name="T90" fmla="*/ 582 w 634"/>
                  <a:gd name="T91" fmla="*/ 1610 h 3460"/>
                  <a:gd name="T92" fmla="*/ 606 w 634"/>
                  <a:gd name="T93" fmla="*/ 1479 h 3460"/>
                  <a:gd name="T94" fmla="*/ 622 w 634"/>
                  <a:gd name="T95" fmla="*/ 1339 h 3460"/>
                  <a:gd name="T96" fmla="*/ 632 w 634"/>
                  <a:gd name="T97" fmla="*/ 1190 h 3460"/>
                  <a:gd name="T98" fmla="*/ 634 w 634"/>
                  <a:gd name="T99" fmla="*/ 1028 h 3460"/>
                  <a:gd name="T100" fmla="*/ 627 w 634"/>
                  <a:gd name="T101" fmla="*/ 855 h 3460"/>
                  <a:gd name="T102" fmla="*/ 613 w 634"/>
                  <a:gd name="T103" fmla="*/ 662 h 3460"/>
                  <a:gd name="T104" fmla="*/ 592 w 634"/>
                  <a:gd name="T105" fmla="*/ 456 h 3460"/>
                  <a:gd name="T106" fmla="*/ 558 w 634"/>
                  <a:gd name="T107" fmla="*/ 228 h 3460"/>
                  <a:gd name="T108" fmla="*/ 525 w 634"/>
                  <a:gd name="T109" fmla="*/ 35 h 346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34"/>
                  <a:gd name="T166" fmla="*/ 0 h 3460"/>
                  <a:gd name="T167" fmla="*/ 634 w 634"/>
                  <a:gd name="T168" fmla="*/ 3460 h 346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34" h="3460">
                    <a:moveTo>
                      <a:pt x="525" y="35"/>
                    </a:moveTo>
                    <a:lnTo>
                      <a:pt x="523" y="26"/>
                    </a:lnTo>
                    <a:lnTo>
                      <a:pt x="516" y="19"/>
                    </a:lnTo>
                    <a:lnTo>
                      <a:pt x="509" y="14"/>
                    </a:lnTo>
                    <a:lnTo>
                      <a:pt x="499" y="12"/>
                    </a:lnTo>
                    <a:lnTo>
                      <a:pt x="485" y="7"/>
                    </a:lnTo>
                    <a:lnTo>
                      <a:pt x="473" y="4"/>
                    </a:lnTo>
                    <a:lnTo>
                      <a:pt x="466" y="2"/>
                    </a:lnTo>
                    <a:lnTo>
                      <a:pt x="459" y="2"/>
                    </a:lnTo>
                    <a:lnTo>
                      <a:pt x="452" y="2"/>
                    </a:lnTo>
                    <a:lnTo>
                      <a:pt x="447" y="2"/>
                    </a:lnTo>
                    <a:lnTo>
                      <a:pt x="437" y="0"/>
                    </a:lnTo>
                    <a:lnTo>
                      <a:pt x="430" y="0"/>
                    </a:lnTo>
                    <a:lnTo>
                      <a:pt x="425" y="0"/>
                    </a:lnTo>
                    <a:lnTo>
                      <a:pt x="418" y="0"/>
                    </a:lnTo>
                    <a:lnTo>
                      <a:pt x="406" y="0"/>
                    </a:lnTo>
                    <a:lnTo>
                      <a:pt x="397" y="0"/>
                    </a:lnTo>
                    <a:lnTo>
                      <a:pt x="385" y="0"/>
                    </a:lnTo>
                    <a:lnTo>
                      <a:pt x="378" y="0"/>
                    </a:lnTo>
                    <a:lnTo>
                      <a:pt x="373" y="0"/>
                    </a:lnTo>
                    <a:lnTo>
                      <a:pt x="373" y="2"/>
                    </a:lnTo>
                    <a:lnTo>
                      <a:pt x="378" y="35"/>
                    </a:lnTo>
                    <a:lnTo>
                      <a:pt x="385" y="71"/>
                    </a:lnTo>
                    <a:lnTo>
                      <a:pt x="390" y="107"/>
                    </a:lnTo>
                    <a:lnTo>
                      <a:pt x="397" y="140"/>
                    </a:lnTo>
                    <a:lnTo>
                      <a:pt x="399" y="173"/>
                    </a:lnTo>
                    <a:lnTo>
                      <a:pt x="406" y="209"/>
                    </a:lnTo>
                    <a:lnTo>
                      <a:pt x="409" y="244"/>
                    </a:lnTo>
                    <a:lnTo>
                      <a:pt x="416" y="278"/>
                    </a:lnTo>
                    <a:lnTo>
                      <a:pt x="421" y="311"/>
                    </a:lnTo>
                    <a:lnTo>
                      <a:pt x="423" y="346"/>
                    </a:lnTo>
                    <a:lnTo>
                      <a:pt x="428" y="380"/>
                    </a:lnTo>
                    <a:lnTo>
                      <a:pt x="433" y="413"/>
                    </a:lnTo>
                    <a:lnTo>
                      <a:pt x="435" y="446"/>
                    </a:lnTo>
                    <a:lnTo>
                      <a:pt x="440" y="479"/>
                    </a:lnTo>
                    <a:lnTo>
                      <a:pt x="444" y="513"/>
                    </a:lnTo>
                    <a:lnTo>
                      <a:pt x="447" y="548"/>
                    </a:lnTo>
                    <a:lnTo>
                      <a:pt x="449" y="579"/>
                    </a:lnTo>
                    <a:lnTo>
                      <a:pt x="452" y="612"/>
                    </a:lnTo>
                    <a:lnTo>
                      <a:pt x="454" y="643"/>
                    </a:lnTo>
                    <a:lnTo>
                      <a:pt x="456" y="679"/>
                    </a:lnTo>
                    <a:lnTo>
                      <a:pt x="456" y="710"/>
                    </a:lnTo>
                    <a:lnTo>
                      <a:pt x="459" y="743"/>
                    </a:lnTo>
                    <a:lnTo>
                      <a:pt x="461" y="776"/>
                    </a:lnTo>
                    <a:lnTo>
                      <a:pt x="463" y="810"/>
                    </a:lnTo>
                    <a:lnTo>
                      <a:pt x="463" y="841"/>
                    </a:lnTo>
                    <a:lnTo>
                      <a:pt x="463" y="871"/>
                    </a:lnTo>
                    <a:lnTo>
                      <a:pt x="463" y="902"/>
                    </a:lnTo>
                    <a:lnTo>
                      <a:pt x="466" y="936"/>
                    </a:lnTo>
                    <a:lnTo>
                      <a:pt x="463" y="966"/>
                    </a:lnTo>
                    <a:lnTo>
                      <a:pt x="463" y="1000"/>
                    </a:lnTo>
                    <a:lnTo>
                      <a:pt x="463" y="1031"/>
                    </a:lnTo>
                    <a:lnTo>
                      <a:pt x="463" y="1064"/>
                    </a:lnTo>
                    <a:lnTo>
                      <a:pt x="461" y="1095"/>
                    </a:lnTo>
                    <a:lnTo>
                      <a:pt x="461" y="1126"/>
                    </a:lnTo>
                    <a:lnTo>
                      <a:pt x="459" y="1156"/>
                    </a:lnTo>
                    <a:lnTo>
                      <a:pt x="456" y="1187"/>
                    </a:lnTo>
                    <a:lnTo>
                      <a:pt x="454" y="1218"/>
                    </a:lnTo>
                    <a:lnTo>
                      <a:pt x="452" y="1249"/>
                    </a:lnTo>
                    <a:lnTo>
                      <a:pt x="449" y="1280"/>
                    </a:lnTo>
                    <a:lnTo>
                      <a:pt x="447" y="1311"/>
                    </a:lnTo>
                    <a:lnTo>
                      <a:pt x="442" y="1339"/>
                    </a:lnTo>
                    <a:lnTo>
                      <a:pt x="437" y="1373"/>
                    </a:lnTo>
                    <a:lnTo>
                      <a:pt x="433" y="1401"/>
                    </a:lnTo>
                    <a:lnTo>
                      <a:pt x="430" y="1432"/>
                    </a:lnTo>
                    <a:lnTo>
                      <a:pt x="425" y="1463"/>
                    </a:lnTo>
                    <a:lnTo>
                      <a:pt x="421" y="1491"/>
                    </a:lnTo>
                    <a:lnTo>
                      <a:pt x="416" y="1522"/>
                    </a:lnTo>
                    <a:lnTo>
                      <a:pt x="409" y="1553"/>
                    </a:lnTo>
                    <a:lnTo>
                      <a:pt x="402" y="1582"/>
                    </a:lnTo>
                    <a:lnTo>
                      <a:pt x="397" y="1612"/>
                    </a:lnTo>
                    <a:lnTo>
                      <a:pt x="390" y="1641"/>
                    </a:lnTo>
                    <a:lnTo>
                      <a:pt x="383" y="1669"/>
                    </a:lnTo>
                    <a:lnTo>
                      <a:pt x="376" y="1698"/>
                    </a:lnTo>
                    <a:lnTo>
                      <a:pt x="368" y="1729"/>
                    </a:lnTo>
                    <a:lnTo>
                      <a:pt x="359" y="1757"/>
                    </a:lnTo>
                    <a:lnTo>
                      <a:pt x="352" y="1788"/>
                    </a:lnTo>
                    <a:lnTo>
                      <a:pt x="342" y="1814"/>
                    </a:lnTo>
                    <a:lnTo>
                      <a:pt x="330" y="1845"/>
                    </a:lnTo>
                    <a:lnTo>
                      <a:pt x="321" y="1871"/>
                    </a:lnTo>
                    <a:lnTo>
                      <a:pt x="314" y="1902"/>
                    </a:lnTo>
                    <a:lnTo>
                      <a:pt x="302" y="1928"/>
                    </a:lnTo>
                    <a:lnTo>
                      <a:pt x="292" y="1959"/>
                    </a:lnTo>
                    <a:lnTo>
                      <a:pt x="281" y="1988"/>
                    </a:lnTo>
                    <a:lnTo>
                      <a:pt x="271" y="2016"/>
                    </a:lnTo>
                    <a:lnTo>
                      <a:pt x="259" y="2040"/>
                    </a:lnTo>
                    <a:lnTo>
                      <a:pt x="250" y="2064"/>
                    </a:lnTo>
                    <a:lnTo>
                      <a:pt x="240" y="2088"/>
                    </a:lnTo>
                    <a:lnTo>
                      <a:pt x="233" y="2114"/>
                    </a:lnTo>
                    <a:lnTo>
                      <a:pt x="221" y="2137"/>
                    </a:lnTo>
                    <a:lnTo>
                      <a:pt x="214" y="2166"/>
                    </a:lnTo>
                    <a:lnTo>
                      <a:pt x="207" y="2192"/>
                    </a:lnTo>
                    <a:lnTo>
                      <a:pt x="197" y="2221"/>
                    </a:lnTo>
                    <a:lnTo>
                      <a:pt x="190" y="2247"/>
                    </a:lnTo>
                    <a:lnTo>
                      <a:pt x="181" y="2273"/>
                    </a:lnTo>
                    <a:lnTo>
                      <a:pt x="174" y="2301"/>
                    </a:lnTo>
                    <a:lnTo>
                      <a:pt x="167" y="2330"/>
                    </a:lnTo>
                    <a:lnTo>
                      <a:pt x="159" y="2358"/>
                    </a:lnTo>
                    <a:lnTo>
                      <a:pt x="152" y="2387"/>
                    </a:lnTo>
                    <a:lnTo>
                      <a:pt x="148" y="2415"/>
                    </a:lnTo>
                    <a:lnTo>
                      <a:pt x="140" y="2446"/>
                    </a:lnTo>
                    <a:lnTo>
                      <a:pt x="133" y="2475"/>
                    </a:lnTo>
                    <a:lnTo>
                      <a:pt x="126" y="2503"/>
                    </a:lnTo>
                    <a:lnTo>
                      <a:pt x="121" y="2532"/>
                    </a:lnTo>
                    <a:lnTo>
                      <a:pt x="114" y="2563"/>
                    </a:lnTo>
                    <a:lnTo>
                      <a:pt x="107" y="2591"/>
                    </a:lnTo>
                    <a:lnTo>
                      <a:pt x="102" y="2620"/>
                    </a:lnTo>
                    <a:lnTo>
                      <a:pt x="98" y="2648"/>
                    </a:lnTo>
                    <a:lnTo>
                      <a:pt x="93" y="2679"/>
                    </a:lnTo>
                    <a:lnTo>
                      <a:pt x="86" y="2708"/>
                    </a:lnTo>
                    <a:lnTo>
                      <a:pt x="81" y="2736"/>
                    </a:lnTo>
                    <a:lnTo>
                      <a:pt x="76" y="2765"/>
                    </a:lnTo>
                    <a:lnTo>
                      <a:pt x="74" y="2795"/>
                    </a:lnTo>
                    <a:lnTo>
                      <a:pt x="69" y="2822"/>
                    </a:lnTo>
                    <a:lnTo>
                      <a:pt x="67" y="2850"/>
                    </a:lnTo>
                    <a:lnTo>
                      <a:pt x="62" y="2879"/>
                    </a:lnTo>
                    <a:lnTo>
                      <a:pt x="57" y="2907"/>
                    </a:lnTo>
                    <a:lnTo>
                      <a:pt x="53" y="2933"/>
                    </a:lnTo>
                    <a:lnTo>
                      <a:pt x="50" y="2959"/>
                    </a:lnTo>
                    <a:lnTo>
                      <a:pt x="46" y="2985"/>
                    </a:lnTo>
                    <a:lnTo>
                      <a:pt x="43" y="3012"/>
                    </a:lnTo>
                    <a:lnTo>
                      <a:pt x="38" y="3038"/>
                    </a:lnTo>
                    <a:lnTo>
                      <a:pt x="36" y="3061"/>
                    </a:lnTo>
                    <a:lnTo>
                      <a:pt x="34" y="3085"/>
                    </a:lnTo>
                    <a:lnTo>
                      <a:pt x="31" y="3111"/>
                    </a:lnTo>
                    <a:lnTo>
                      <a:pt x="27" y="3133"/>
                    </a:lnTo>
                    <a:lnTo>
                      <a:pt x="27" y="3156"/>
                    </a:lnTo>
                    <a:lnTo>
                      <a:pt x="22" y="3178"/>
                    </a:lnTo>
                    <a:lnTo>
                      <a:pt x="22" y="3202"/>
                    </a:lnTo>
                    <a:lnTo>
                      <a:pt x="19" y="3221"/>
                    </a:lnTo>
                    <a:lnTo>
                      <a:pt x="17" y="3242"/>
                    </a:lnTo>
                    <a:lnTo>
                      <a:pt x="15" y="3261"/>
                    </a:lnTo>
                    <a:lnTo>
                      <a:pt x="15" y="3280"/>
                    </a:lnTo>
                    <a:lnTo>
                      <a:pt x="12" y="3297"/>
                    </a:lnTo>
                    <a:lnTo>
                      <a:pt x="10" y="3313"/>
                    </a:lnTo>
                    <a:lnTo>
                      <a:pt x="8" y="3330"/>
                    </a:lnTo>
                    <a:lnTo>
                      <a:pt x="8" y="3346"/>
                    </a:lnTo>
                    <a:lnTo>
                      <a:pt x="5" y="3358"/>
                    </a:lnTo>
                    <a:lnTo>
                      <a:pt x="5" y="3373"/>
                    </a:lnTo>
                    <a:lnTo>
                      <a:pt x="3" y="3384"/>
                    </a:lnTo>
                    <a:lnTo>
                      <a:pt x="3" y="3396"/>
                    </a:lnTo>
                    <a:lnTo>
                      <a:pt x="3" y="3406"/>
                    </a:lnTo>
                    <a:lnTo>
                      <a:pt x="0" y="3415"/>
                    </a:lnTo>
                    <a:lnTo>
                      <a:pt x="0" y="3422"/>
                    </a:lnTo>
                    <a:lnTo>
                      <a:pt x="0" y="3432"/>
                    </a:lnTo>
                    <a:lnTo>
                      <a:pt x="0" y="3441"/>
                    </a:lnTo>
                    <a:lnTo>
                      <a:pt x="0" y="3449"/>
                    </a:lnTo>
                    <a:lnTo>
                      <a:pt x="176" y="3460"/>
                    </a:lnTo>
                    <a:lnTo>
                      <a:pt x="176" y="3456"/>
                    </a:lnTo>
                    <a:lnTo>
                      <a:pt x="176" y="3449"/>
                    </a:lnTo>
                    <a:lnTo>
                      <a:pt x="176" y="3441"/>
                    </a:lnTo>
                    <a:lnTo>
                      <a:pt x="176" y="3434"/>
                    </a:lnTo>
                    <a:lnTo>
                      <a:pt x="176" y="3427"/>
                    </a:lnTo>
                    <a:lnTo>
                      <a:pt x="176" y="3418"/>
                    </a:lnTo>
                    <a:lnTo>
                      <a:pt x="176" y="3406"/>
                    </a:lnTo>
                    <a:lnTo>
                      <a:pt x="178" y="3394"/>
                    </a:lnTo>
                    <a:lnTo>
                      <a:pt x="178" y="3382"/>
                    </a:lnTo>
                    <a:lnTo>
                      <a:pt x="181" y="3370"/>
                    </a:lnTo>
                    <a:lnTo>
                      <a:pt x="181" y="3356"/>
                    </a:lnTo>
                    <a:lnTo>
                      <a:pt x="183" y="3339"/>
                    </a:lnTo>
                    <a:lnTo>
                      <a:pt x="183" y="3323"/>
                    </a:lnTo>
                    <a:lnTo>
                      <a:pt x="186" y="3308"/>
                    </a:lnTo>
                    <a:lnTo>
                      <a:pt x="186" y="3289"/>
                    </a:lnTo>
                    <a:lnTo>
                      <a:pt x="188" y="3270"/>
                    </a:lnTo>
                    <a:lnTo>
                      <a:pt x="190" y="3251"/>
                    </a:lnTo>
                    <a:lnTo>
                      <a:pt x="193" y="3232"/>
                    </a:lnTo>
                    <a:lnTo>
                      <a:pt x="193" y="3211"/>
                    </a:lnTo>
                    <a:lnTo>
                      <a:pt x="197" y="3190"/>
                    </a:lnTo>
                    <a:lnTo>
                      <a:pt x="197" y="3166"/>
                    </a:lnTo>
                    <a:lnTo>
                      <a:pt x="202" y="3147"/>
                    </a:lnTo>
                    <a:lnTo>
                      <a:pt x="205" y="3121"/>
                    </a:lnTo>
                    <a:lnTo>
                      <a:pt x="207" y="3097"/>
                    </a:lnTo>
                    <a:lnTo>
                      <a:pt x="209" y="3073"/>
                    </a:lnTo>
                    <a:lnTo>
                      <a:pt x="214" y="3050"/>
                    </a:lnTo>
                    <a:lnTo>
                      <a:pt x="216" y="3023"/>
                    </a:lnTo>
                    <a:lnTo>
                      <a:pt x="221" y="2997"/>
                    </a:lnTo>
                    <a:lnTo>
                      <a:pt x="226" y="2971"/>
                    </a:lnTo>
                    <a:lnTo>
                      <a:pt x="228" y="2947"/>
                    </a:lnTo>
                    <a:lnTo>
                      <a:pt x="233" y="2919"/>
                    </a:lnTo>
                    <a:lnTo>
                      <a:pt x="235" y="2893"/>
                    </a:lnTo>
                    <a:lnTo>
                      <a:pt x="240" y="2864"/>
                    </a:lnTo>
                    <a:lnTo>
                      <a:pt x="243" y="2838"/>
                    </a:lnTo>
                    <a:lnTo>
                      <a:pt x="247" y="2807"/>
                    </a:lnTo>
                    <a:lnTo>
                      <a:pt x="252" y="2781"/>
                    </a:lnTo>
                    <a:lnTo>
                      <a:pt x="257" y="2753"/>
                    </a:lnTo>
                    <a:lnTo>
                      <a:pt x="262" y="2724"/>
                    </a:lnTo>
                    <a:lnTo>
                      <a:pt x="266" y="2696"/>
                    </a:lnTo>
                    <a:lnTo>
                      <a:pt x="271" y="2667"/>
                    </a:lnTo>
                    <a:lnTo>
                      <a:pt x="276" y="2639"/>
                    </a:lnTo>
                    <a:lnTo>
                      <a:pt x="283" y="2610"/>
                    </a:lnTo>
                    <a:lnTo>
                      <a:pt x="288" y="2582"/>
                    </a:lnTo>
                    <a:lnTo>
                      <a:pt x="292" y="2553"/>
                    </a:lnTo>
                    <a:lnTo>
                      <a:pt x="300" y="2525"/>
                    </a:lnTo>
                    <a:lnTo>
                      <a:pt x="307" y="2496"/>
                    </a:lnTo>
                    <a:lnTo>
                      <a:pt x="311" y="2468"/>
                    </a:lnTo>
                    <a:lnTo>
                      <a:pt x="319" y="2439"/>
                    </a:lnTo>
                    <a:lnTo>
                      <a:pt x="326" y="2411"/>
                    </a:lnTo>
                    <a:lnTo>
                      <a:pt x="333" y="2384"/>
                    </a:lnTo>
                    <a:lnTo>
                      <a:pt x="340" y="2356"/>
                    </a:lnTo>
                    <a:lnTo>
                      <a:pt x="347" y="2330"/>
                    </a:lnTo>
                    <a:lnTo>
                      <a:pt x="354" y="2304"/>
                    </a:lnTo>
                    <a:lnTo>
                      <a:pt x="364" y="2278"/>
                    </a:lnTo>
                    <a:lnTo>
                      <a:pt x="371" y="2251"/>
                    </a:lnTo>
                    <a:lnTo>
                      <a:pt x="378" y="2225"/>
                    </a:lnTo>
                    <a:lnTo>
                      <a:pt x="385" y="2199"/>
                    </a:lnTo>
                    <a:lnTo>
                      <a:pt x="395" y="2175"/>
                    </a:lnTo>
                    <a:lnTo>
                      <a:pt x="402" y="2152"/>
                    </a:lnTo>
                    <a:lnTo>
                      <a:pt x="414" y="2128"/>
                    </a:lnTo>
                    <a:lnTo>
                      <a:pt x="421" y="2104"/>
                    </a:lnTo>
                    <a:lnTo>
                      <a:pt x="430" y="2083"/>
                    </a:lnTo>
                    <a:lnTo>
                      <a:pt x="440" y="2059"/>
                    </a:lnTo>
                    <a:lnTo>
                      <a:pt x="449" y="2038"/>
                    </a:lnTo>
                    <a:lnTo>
                      <a:pt x="456" y="2014"/>
                    </a:lnTo>
                    <a:lnTo>
                      <a:pt x="466" y="1993"/>
                    </a:lnTo>
                    <a:lnTo>
                      <a:pt x="475" y="1969"/>
                    </a:lnTo>
                    <a:lnTo>
                      <a:pt x="482" y="1945"/>
                    </a:lnTo>
                    <a:lnTo>
                      <a:pt x="492" y="1921"/>
                    </a:lnTo>
                    <a:lnTo>
                      <a:pt x="501" y="1900"/>
                    </a:lnTo>
                    <a:lnTo>
                      <a:pt x="509" y="1874"/>
                    </a:lnTo>
                    <a:lnTo>
                      <a:pt x="516" y="1852"/>
                    </a:lnTo>
                    <a:lnTo>
                      <a:pt x="523" y="1826"/>
                    </a:lnTo>
                    <a:lnTo>
                      <a:pt x="532" y="1805"/>
                    </a:lnTo>
                    <a:lnTo>
                      <a:pt x="537" y="1779"/>
                    </a:lnTo>
                    <a:lnTo>
                      <a:pt x="544" y="1757"/>
                    </a:lnTo>
                    <a:lnTo>
                      <a:pt x="551" y="1734"/>
                    </a:lnTo>
                    <a:lnTo>
                      <a:pt x="558" y="1710"/>
                    </a:lnTo>
                    <a:lnTo>
                      <a:pt x="563" y="1684"/>
                    </a:lnTo>
                    <a:lnTo>
                      <a:pt x="570" y="1660"/>
                    </a:lnTo>
                    <a:lnTo>
                      <a:pt x="575" y="1634"/>
                    </a:lnTo>
                    <a:lnTo>
                      <a:pt x="582" y="1610"/>
                    </a:lnTo>
                    <a:lnTo>
                      <a:pt x="587" y="1584"/>
                    </a:lnTo>
                    <a:lnTo>
                      <a:pt x="592" y="1558"/>
                    </a:lnTo>
                    <a:lnTo>
                      <a:pt x="596" y="1532"/>
                    </a:lnTo>
                    <a:lnTo>
                      <a:pt x="601" y="1506"/>
                    </a:lnTo>
                    <a:lnTo>
                      <a:pt x="606" y="1479"/>
                    </a:lnTo>
                    <a:lnTo>
                      <a:pt x="608" y="1451"/>
                    </a:lnTo>
                    <a:lnTo>
                      <a:pt x="613" y="1425"/>
                    </a:lnTo>
                    <a:lnTo>
                      <a:pt x="615" y="1396"/>
                    </a:lnTo>
                    <a:lnTo>
                      <a:pt x="618" y="1368"/>
                    </a:lnTo>
                    <a:lnTo>
                      <a:pt x="622" y="1339"/>
                    </a:lnTo>
                    <a:lnTo>
                      <a:pt x="625" y="1311"/>
                    </a:lnTo>
                    <a:lnTo>
                      <a:pt x="627" y="1282"/>
                    </a:lnTo>
                    <a:lnTo>
                      <a:pt x="630" y="1251"/>
                    </a:lnTo>
                    <a:lnTo>
                      <a:pt x="632" y="1221"/>
                    </a:lnTo>
                    <a:lnTo>
                      <a:pt x="632" y="1190"/>
                    </a:lnTo>
                    <a:lnTo>
                      <a:pt x="634" y="1159"/>
                    </a:lnTo>
                    <a:lnTo>
                      <a:pt x="634" y="1126"/>
                    </a:lnTo>
                    <a:lnTo>
                      <a:pt x="634" y="1095"/>
                    </a:lnTo>
                    <a:lnTo>
                      <a:pt x="634" y="1061"/>
                    </a:lnTo>
                    <a:lnTo>
                      <a:pt x="634" y="1028"/>
                    </a:lnTo>
                    <a:lnTo>
                      <a:pt x="634" y="995"/>
                    </a:lnTo>
                    <a:lnTo>
                      <a:pt x="634" y="962"/>
                    </a:lnTo>
                    <a:lnTo>
                      <a:pt x="632" y="924"/>
                    </a:lnTo>
                    <a:lnTo>
                      <a:pt x="632" y="890"/>
                    </a:lnTo>
                    <a:lnTo>
                      <a:pt x="627" y="855"/>
                    </a:lnTo>
                    <a:lnTo>
                      <a:pt x="625" y="817"/>
                    </a:lnTo>
                    <a:lnTo>
                      <a:pt x="622" y="781"/>
                    </a:lnTo>
                    <a:lnTo>
                      <a:pt x="622" y="743"/>
                    </a:lnTo>
                    <a:lnTo>
                      <a:pt x="618" y="703"/>
                    </a:lnTo>
                    <a:lnTo>
                      <a:pt x="613" y="662"/>
                    </a:lnTo>
                    <a:lnTo>
                      <a:pt x="611" y="622"/>
                    </a:lnTo>
                    <a:lnTo>
                      <a:pt x="606" y="582"/>
                    </a:lnTo>
                    <a:lnTo>
                      <a:pt x="601" y="539"/>
                    </a:lnTo>
                    <a:lnTo>
                      <a:pt x="596" y="498"/>
                    </a:lnTo>
                    <a:lnTo>
                      <a:pt x="592" y="456"/>
                    </a:lnTo>
                    <a:lnTo>
                      <a:pt x="587" y="413"/>
                    </a:lnTo>
                    <a:lnTo>
                      <a:pt x="580" y="368"/>
                    </a:lnTo>
                    <a:lnTo>
                      <a:pt x="573" y="323"/>
                    </a:lnTo>
                    <a:lnTo>
                      <a:pt x="565" y="275"/>
                    </a:lnTo>
                    <a:lnTo>
                      <a:pt x="558" y="228"/>
                    </a:lnTo>
                    <a:lnTo>
                      <a:pt x="551" y="180"/>
                    </a:lnTo>
                    <a:lnTo>
                      <a:pt x="542" y="133"/>
                    </a:lnTo>
                    <a:lnTo>
                      <a:pt x="535" y="83"/>
                    </a:lnTo>
                    <a:lnTo>
                      <a:pt x="525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2" name="Freeform 939"/>
              <p:cNvSpPr>
                <a:spLocks noChangeAspect="1"/>
              </p:cNvSpPr>
              <p:nvPr/>
            </p:nvSpPr>
            <p:spPr bwMode="auto">
              <a:xfrm>
                <a:off x="2964" y="3804"/>
                <a:ext cx="2225" cy="1758"/>
              </a:xfrm>
              <a:custGeom>
                <a:avLst/>
                <a:gdLst>
                  <a:gd name="T0" fmla="*/ 2082 w 2225"/>
                  <a:gd name="T1" fmla="*/ 0 h 1758"/>
                  <a:gd name="T2" fmla="*/ 1980 w 2225"/>
                  <a:gd name="T3" fmla="*/ 0 h 1758"/>
                  <a:gd name="T4" fmla="*/ 1821 w 2225"/>
                  <a:gd name="T5" fmla="*/ 12 h 1758"/>
                  <a:gd name="T6" fmla="*/ 1615 w 2225"/>
                  <a:gd name="T7" fmla="*/ 43 h 1758"/>
                  <a:gd name="T8" fmla="*/ 1375 w 2225"/>
                  <a:gd name="T9" fmla="*/ 97 h 1758"/>
                  <a:gd name="T10" fmla="*/ 1116 w 2225"/>
                  <a:gd name="T11" fmla="*/ 185 h 1758"/>
                  <a:gd name="T12" fmla="*/ 850 w 2225"/>
                  <a:gd name="T13" fmla="*/ 316 h 1758"/>
                  <a:gd name="T14" fmla="*/ 591 w 2225"/>
                  <a:gd name="T15" fmla="*/ 499 h 1758"/>
                  <a:gd name="T16" fmla="*/ 349 w 2225"/>
                  <a:gd name="T17" fmla="*/ 741 h 1758"/>
                  <a:gd name="T18" fmla="*/ 140 w 2225"/>
                  <a:gd name="T19" fmla="*/ 1050 h 1758"/>
                  <a:gd name="T20" fmla="*/ 164 w 2225"/>
                  <a:gd name="T21" fmla="*/ 1423 h 1758"/>
                  <a:gd name="T22" fmla="*/ 290 w 2225"/>
                  <a:gd name="T23" fmla="*/ 1135 h 1758"/>
                  <a:gd name="T24" fmla="*/ 446 w 2225"/>
                  <a:gd name="T25" fmla="*/ 898 h 1758"/>
                  <a:gd name="T26" fmla="*/ 627 w 2225"/>
                  <a:gd name="T27" fmla="*/ 701 h 1758"/>
                  <a:gd name="T28" fmla="*/ 819 w 2225"/>
                  <a:gd name="T29" fmla="*/ 546 h 1758"/>
                  <a:gd name="T30" fmla="*/ 1021 w 2225"/>
                  <a:gd name="T31" fmla="*/ 423 h 1758"/>
                  <a:gd name="T32" fmla="*/ 1223 w 2225"/>
                  <a:gd name="T33" fmla="*/ 330 h 1758"/>
                  <a:gd name="T34" fmla="*/ 1417 w 2225"/>
                  <a:gd name="T35" fmla="*/ 263 h 1758"/>
                  <a:gd name="T36" fmla="*/ 1605 w 2225"/>
                  <a:gd name="T37" fmla="*/ 221 h 1758"/>
                  <a:gd name="T38" fmla="*/ 1769 w 2225"/>
                  <a:gd name="T39" fmla="*/ 192 h 1758"/>
                  <a:gd name="T40" fmla="*/ 1909 w 2225"/>
                  <a:gd name="T41" fmla="*/ 180 h 1758"/>
                  <a:gd name="T42" fmla="*/ 1975 w 2225"/>
                  <a:gd name="T43" fmla="*/ 195 h 1758"/>
                  <a:gd name="T44" fmla="*/ 1949 w 2225"/>
                  <a:gd name="T45" fmla="*/ 252 h 1758"/>
                  <a:gd name="T46" fmla="*/ 1916 w 2225"/>
                  <a:gd name="T47" fmla="*/ 318 h 1758"/>
                  <a:gd name="T48" fmla="*/ 1876 w 2225"/>
                  <a:gd name="T49" fmla="*/ 394 h 1758"/>
                  <a:gd name="T50" fmla="*/ 1828 w 2225"/>
                  <a:gd name="T51" fmla="*/ 473 h 1758"/>
                  <a:gd name="T52" fmla="*/ 1774 w 2225"/>
                  <a:gd name="T53" fmla="*/ 563 h 1758"/>
                  <a:gd name="T54" fmla="*/ 1707 w 2225"/>
                  <a:gd name="T55" fmla="*/ 651 h 1758"/>
                  <a:gd name="T56" fmla="*/ 1636 w 2225"/>
                  <a:gd name="T57" fmla="*/ 746 h 1758"/>
                  <a:gd name="T58" fmla="*/ 1553 w 2225"/>
                  <a:gd name="T59" fmla="*/ 841 h 1758"/>
                  <a:gd name="T60" fmla="*/ 1463 w 2225"/>
                  <a:gd name="T61" fmla="*/ 936 h 1758"/>
                  <a:gd name="T62" fmla="*/ 1358 w 2225"/>
                  <a:gd name="T63" fmla="*/ 1031 h 1758"/>
                  <a:gd name="T64" fmla="*/ 1220 w 2225"/>
                  <a:gd name="T65" fmla="*/ 1142 h 1758"/>
                  <a:gd name="T66" fmla="*/ 1057 w 2225"/>
                  <a:gd name="T67" fmla="*/ 1247 h 1758"/>
                  <a:gd name="T68" fmla="*/ 890 w 2225"/>
                  <a:gd name="T69" fmla="*/ 1337 h 1758"/>
                  <a:gd name="T70" fmla="*/ 722 w 2225"/>
                  <a:gd name="T71" fmla="*/ 1408 h 1758"/>
                  <a:gd name="T72" fmla="*/ 560 w 2225"/>
                  <a:gd name="T73" fmla="*/ 1463 h 1758"/>
                  <a:gd name="T74" fmla="*/ 413 w 2225"/>
                  <a:gd name="T75" fmla="*/ 1506 h 1758"/>
                  <a:gd name="T76" fmla="*/ 280 w 2225"/>
                  <a:gd name="T77" fmla="*/ 1539 h 1758"/>
                  <a:gd name="T78" fmla="*/ 166 w 2225"/>
                  <a:gd name="T79" fmla="*/ 1560 h 1758"/>
                  <a:gd name="T80" fmla="*/ 78 w 2225"/>
                  <a:gd name="T81" fmla="*/ 1572 h 1758"/>
                  <a:gd name="T82" fmla="*/ 21 w 2225"/>
                  <a:gd name="T83" fmla="*/ 1579 h 1758"/>
                  <a:gd name="T84" fmla="*/ 19 w 2225"/>
                  <a:gd name="T85" fmla="*/ 1755 h 1758"/>
                  <a:gd name="T86" fmla="*/ 69 w 2225"/>
                  <a:gd name="T87" fmla="*/ 1748 h 1758"/>
                  <a:gd name="T88" fmla="*/ 150 w 2225"/>
                  <a:gd name="T89" fmla="*/ 1739 h 1758"/>
                  <a:gd name="T90" fmla="*/ 259 w 2225"/>
                  <a:gd name="T91" fmla="*/ 1720 h 1758"/>
                  <a:gd name="T92" fmla="*/ 392 w 2225"/>
                  <a:gd name="T93" fmla="*/ 1691 h 1758"/>
                  <a:gd name="T94" fmla="*/ 546 w 2225"/>
                  <a:gd name="T95" fmla="*/ 1653 h 1758"/>
                  <a:gd name="T96" fmla="*/ 708 w 2225"/>
                  <a:gd name="T97" fmla="*/ 1598 h 1758"/>
                  <a:gd name="T98" fmla="*/ 883 w 2225"/>
                  <a:gd name="T99" fmla="*/ 1530 h 1758"/>
                  <a:gd name="T100" fmla="*/ 1061 w 2225"/>
                  <a:gd name="T101" fmla="*/ 1444 h 1758"/>
                  <a:gd name="T102" fmla="*/ 1237 w 2225"/>
                  <a:gd name="T103" fmla="*/ 1342 h 1758"/>
                  <a:gd name="T104" fmla="*/ 1408 w 2225"/>
                  <a:gd name="T105" fmla="*/ 1216 h 1758"/>
                  <a:gd name="T106" fmla="*/ 1565 w 2225"/>
                  <a:gd name="T107" fmla="*/ 1076 h 1758"/>
                  <a:gd name="T108" fmla="*/ 1700 w 2225"/>
                  <a:gd name="T109" fmla="*/ 936 h 1758"/>
                  <a:gd name="T110" fmla="*/ 1816 w 2225"/>
                  <a:gd name="T111" fmla="*/ 798 h 1758"/>
                  <a:gd name="T112" fmla="*/ 1914 w 2225"/>
                  <a:gd name="T113" fmla="*/ 663 h 1758"/>
                  <a:gd name="T114" fmla="*/ 1994 w 2225"/>
                  <a:gd name="T115" fmla="*/ 534 h 1758"/>
                  <a:gd name="T116" fmla="*/ 2059 w 2225"/>
                  <a:gd name="T117" fmla="*/ 420 h 1758"/>
                  <a:gd name="T118" fmla="*/ 2108 w 2225"/>
                  <a:gd name="T119" fmla="*/ 318 h 1758"/>
                  <a:gd name="T120" fmla="*/ 2149 w 2225"/>
                  <a:gd name="T121" fmla="*/ 233 h 1758"/>
                  <a:gd name="T122" fmla="*/ 2173 w 2225"/>
                  <a:gd name="T123" fmla="*/ 168 h 1758"/>
                  <a:gd name="T124" fmla="*/ 2192 w 2225"/>
                  <a:gd name="T125" fmla="*/ 116 h 1758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225"/>
                  <a:gd name="T190" fmla="*/ 0 h 1758"/>
                  <a:gd name="T191" fmla="*/ 2225 w 2225"/>
                  <a:gd name="T192" fmla="*/ 1758 h 1758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225" h="1758">
                    <a:moveTo>
                      <a:pt x="2118" y="2"/>
                    </a:moveTo>
                    <a:lnTo>
                      <a:pt x="2113" y="2"/>
                    </a:lnTo>
                    <a:lnTo>
                      <a:pt x="2108" y="2"/>
                    </a:lnTo>
                    <a:lnTo>
                      <a:pt x="2101" y="0"/>
                    </a:lnTo>
                    <a:lnTo>
                      <a:pt x="2094" y="0"/>
                    </a:lnTo>
                    <a:lnTo>
                      <a:pt x="2082" y="0"/>
                    </a:lnTo>
                    <a:lnTo>
                      <a:pt x="2070" y="0"/>
                    </a:lnTo>
                    <a:lnTo>
                      <a:pt x="2056" y="0"/>
                    </a:lnTo>
                    <a:lnTo>
                      <a:pt x="2042" y="0"/>
                    </a:lnTo>
                    <a:lnTo>
                      <a:pt x="2021" y="0"/>
                    </a:lnTo>
                    <a:lnTo>
                      <a:pt x="2002" y="0"/>
                    </a:lnTo>
                    <a:lnTo>
                      <a:pt x="1980" y="0"/>
                    </a:lnTo>
                    <a:lnTo>
                      <a:pt x="1959" y="2"/>
                    </a:lnTo>
                    <a:lnTo>
                      <a:pt x="1933" y="2"/>
                    </a:lnTo>
                    <a:lnTo>
                      <a:pt x="1907" y="5"/>
                    </a:lnTo>
                    <a:lnTo>
                      <a:pt x="1880" y="7"/>
                    </a:lnTo>
                    <a:lnTo>
                      <a:pt x="1852" y="9"/>
                    </a:lnTo>
                    <a:lnTo>
                      <a:pt x="1821" y="12"/>
                    </a:lnTo>
                    <a:lnTo>
                      <a:pt x="1788" y="16"/>
                    </a:lnTo>
                    <a:lnTo>
                      <a:pt x="1755" y="19"/>
                    </a:lnTo>
                    <a:lnTo>
                      <a:pt x="1724" y="24"/>
                    </a:lnTo>
                    <a:lnTo>
                      <a:pt x="1688" y="28"/>
                    </a:lnTo>
                    <a:lnTo>
                      <a:pt x="1653" y="33"/>
                    </a:lnTo>
                    <a:lnTo>
                      <a:pt x="1615" y="43"/>
                    </a:lnTo>
                    <a:lnTo>
                      <a:pt x="1577" y="50"/>
                    </a:lnTo>
                    <a:lnTo>
                      <a:pt x="1539" y="57"/>
                    </a:lnTo>
                    <a:lnTo>
                      <a:pt x="1501" y="66"/>
                    </a:lnTo>
                    <a:lnTo>
                      <a:pt x="1458" y="76"/>
                    </a:lnTo>
                    <a:lnTo>
                      <a:pt x="1417" y="85"/>
                    </a:lnTo>
                    <a:lnTo>
                      <a:pt x="1375" y="97"/>
                    </a:lnTo>
                    <a:lnTo>
                      <a:pt x="1334" y="109"/>
                    </a:lnTo>
                    <a:lnTo>
                      <a:pt x="1292" y="123"/>
                    </a:lnTo>
                    <a:lnTo>
                      <a:pt x="1249" y="138"/>
                    </a:lnTo>
                    <a:lnTo>
                      <a:pt x="1206" y="152"/>
                    </a:lnTo>
                    <a:lnTo>
                      <a:pt x="1161" y="168"/>
                    </a:lnTo>
                    <a:lnTo>
                      <a:pt x="1116" y="185"/>
                    </a:lnTo>
                    <a:lnTo>
                      <a:pt x="1073" y="206"/>
                    </a:lnTo>
                    <a:lnTo>
                      <a:pt x="1028" y="225"/>
                    </a:lnTo>
                    <a:lnTo>
                      <a:pt x="983" y="247"/>
                    </a:lnTo>
                    <a:lnTo>
                      <a:pt x="940" y="268"/>
                    </a:lnTo>
                    <a:lnTo>
                      <a:pt x="895" y="292"/>
                    </a:lnTo>
                    <a:lnTo>
                      <a:pt x="850" y="316"/>
                    </a:lnTo>
                    <a:lnTo>
                      <a:pt x="807" y="344"/>
                    </a:lnTo>
                    <a:lnTo>
                      <a:pt x="762" y="370"/>
                    </a:lnTo>
                    <a:lnTo>
                      <a:pt x="719" y="404"/>
                    </a:lnTo>
                    <a:lnTo>
                      <a:pt x="677" y="432"/>
                    </a:lnTo>
                    <a:lnTo>
                      <a:pt x="634" y="465"/>
                    </a:lnTo>
                    <a:lnTo>
                      <a:pt x="591" y="499"/>
                    </a:lnTo>
                    <a:lnTo>
                      <a:pt x="551" y="537"/>
                    </a:lnTo>
                    <a:lnTo>
                      <a:pt x="508" y="572"/>
                    </a:lnTo>
                    <a:lnTo>
                      <a:pt x="468" y="613"/>
                    </a:lnTo>
                    <a:lnTo>
                      <a:pt x="425" y="653"/>
                    </a:lnTo>
                    <a:lnTo>
                      <a:pt x="387" y="698"/>
                    </a:lnTo>
                    <a:lnTo>
                      <a:pt x="349" y="741"/>
                    </a:lnTo>
                    <a:lnTo>
                      <a:pt x="311" y="788"/>
                    </a:lnTo>
                    <a:lnTo>
                      <a:pt x="275" y="836"/>
                    </a:lnTo>
                    <a:lnTo>
                      <a:pt x="242" y="886"/>
                    </a:lnTo>
                    <a:lnTo>
                      <a:pt x="204" y="938"/>
                    </a:lnTo>
                    <a:lnTo>
                      <a:pt x="173" y="993"/>
                    </a:lnTo>
                    <a:lnTo>
                      <a:pt x="140" y="1050"/>
                    </a:lnTo>
                    <a:lnTo>
                      <a:pt x="109" y="1107"/>
                    </a:lnTo>
                    <a:lnTo>
                      <a:pt x="78" y="1166"/>
                    </a:lnTo>
                    <a:lnTo>
                      <a:pt x="52" y="1230"/>
                    </a:lnTo>
                    <a:lnTo>
                      <a:pt x="24" y="1294"/>
                    </a:lnTo>
                    <a:lnTo>
                      <a:pt x="0" y="1363"/>
                    </a:lnTo>
                    <a:lnTo>
                      <a:pt x="164" y="1423"/>
                    </a:lnTo>
                    <a:lnTo>
                      <a:pt x="180" y="1370"/>
                    </a:lnTo>
                    <a:lnTo>
                      <a:pt x="202" y="1321"/>
                    </a:lnTo>
                    <a:lnTo>
                      <a:pt x="221" y="1271"/>
                    </a:lnTo>
                    <a:lnTo>
                      <a:pt x="245" y="1226"/>
                    </a:lnTo>
                    <a:lnTo>
                      <a:pt x="266" y="1180"/>
                    </a:lnTo>
                    <a:lnTo>
                      <a:pt x="290" y="1135"/>
                    </a:lnTo>
                    <a:lnTo>
                      <a:pt x="313" y="1092"/>
                    </a:lnTo>
                    <a:lnTo>
                      <a:pt x="340" y="1052"/>
                    </a:lnTo>
                    <a:lnTo>
                      <a:pt x="366" y="1009"/>
                    </a:lnTo>
                    <a:lnTo>
                      <a:pt x="392" y="971"/>
                    </a:lnTo>
                    <a:lnTo>
                      <a:pt x="418" y="933"/>
                    </a:lnTo>
                    <a:lnTo>
                      <a:pt x="446" y="898"/>
                    </a:lnTo>
                    <a:lnTo>
                      <a:pt x="475" y="860"/>
                    </a:lnTo>
                    <a:lnTo>
                      <a:pt x="503" y="826"/>
                    </a:lnTo>
                    <a:lnTo>
                      <a:pt x="534" y="793"/>
                    </a:lnTo>
                    <a:lnTo>
                      <a:pt x="565" y="765"/>
                    </a:lnTo>
                    <a:lnTo>
                      <a:pt x="596" y="731"/>
                    </a:lnTo>
                    <a:lnTo>
                      <a:pt x="627" y="701"/>
                    </a:lnTo>
                    <a:lnTo>
                      <a:pt x="658" y="672"/>
                    </a:lnTo>
                    <a:lnTo>
                      <a:pt x="689" y="646"/>
                    </a:lnTo>
                    <a:lnTo>
                      <a:pt x="719" y="617"/>
                    </a:lnTo>
                    <a:lnTo>
                      <a:pt x="753" y="594"/>
                    </a:lnTo>
                    <a:lnTo>
                      <a:pt x="786" y="568"/>
                    </a:lnTo>
                    <a:lnTo>
                      <a:pt x="819" y="546"/>
                    </a:lnTo>
                    <a:lnTo>
                      <a:pt x="852" y="522"/>
                    </a:lnTo>
                    <a:lnTo>
                      <a:pt x="886" y="501"/>
                    </a:lnTo>
                    <a:lnTo>
                      <a:pt x="919" y="480"/>
                    </a:lnTo>
                    <a:lnTo>
                      <a:pt x="952" y="461"/>
                    </a:lnTo>
                    <a:lnTo>
                      <a:pt x="985" y="439"/>
                    </a:lnTo>
                    <a:lnTo>
                      <a:pt x="1021" y="423"/>
                    </a:lnTo>
                    <a:lnTo>
                      <a:pt x="1054" y="406"/>
                    </a:lnTo>
                    <a:lnTo>
                      <a:pt x="1090" y="389"/>
                    </a:lnTo>
                    <a:lnTo>
                      <a:pt x="1121" y="373"/>
                    </a:lnTo>
                    <a:lnTo>
                      <a:pt x="1156" y="359"/>
                    </a:lnTo>
                    <a:lnTo>
                      <a:pt x="1190" y="342"/>
                    </a:lnTo>
                    <a:lnTo>
                      <a:pt x="1223" y="330"/>
                    </a:lnTo>
                    <a:lnTo>
                      <a:pt x="1254" y="316"/>
                    </a:lnTo>
                    <a:lnTo>
                      <a:pt x="1289" y="306"/>
                    </a:lnTo>
                    <a:lnTo>
                      <a:pt x="1323" y="294"/>
                    </a:lnTo>
                    <a:lnTo>
                      <a:pt x="1356" y="285"/>
                    </a:lnTo>
                    <a:lnTo>
                      <a:pt x="1387" y="273"/>
                    </a:lnTo>
                    <a:lnTo>
                      <a:pt x="1417" y="263"/>
                    </a:lnTo>
                    <a:lnTo>
                      <a:pt x="1451" y="254"/>
                    </a:lnTo>
                    <a:lnTo>
                      <a:pt x="1484" y="247"/>
                    </a:lnTo>
                    <a:lnTo>
                      <a:pt x="1512" y="240"/>
                    </a:lnTo>
                    <a:lnTo>
                      <a:pt x="1543" y="233"/>
                    </a:lnTo>
                    <a:lnTo>
                      <a:pt x="1574" y="225"/>
                    </a:lnTo>
                    <a:lnTo>
                      <a:pt x="1605" y="221"/>
                    </a:lnTo>
                    <a:lnTo>
                      <a:pt x="1631" y="214"/>
                    </a:lnTo>
                    <a:lnTo>
                      <a:pt x="1662" y="209"/>
                    </a:lnTo>
                    <a:lnTo>
                      <a:pt x="1688" y="204"/>
                    </a:lnTo>
                    <a:lnTo>
                      <a:pt x="1717" y="199"/>
                    </a:lnTo>
                    <a:lnTo>
                      <a:pt x="1743" y="197"/>
                    </a:lnTo>
                    <a:lnTo>
                      <a:pt x="1769" y="192"/>
                    </a:lnTo>
                    <a:lnTo>
                      <a:pt x="1793" y="190"/>
                    </a:lnTo>
                    <a:lnTo>
                      <a:pt x="1819" y="187"/>
                    </a:lnTo>
                    <a:lnTo>
                      <a:pt x="1843" y="183"/>
                    </a:lnTo>
                    <a:lnTo>
                      <a:pt x="1866" y="183"/>
                    </a:lnTo>
                    <a:lnTo>
                      <a:pt x="1888" y="180"/>
                    </a:lnTo>
                    <a:lnTo>
                      <a:pt x="1909" y="180"/>
                    </a:lnTo>
                    <a:lnTo>
                      <a:pt x="1930" y="178"/>
                    </a:lnTo>
                    <a:lnTo>
                      <a:pt x="1949" y="178"/>
                    </a:lnTo>
                    <a:lnTo>
                      <a:pt x="1966" y="178"/>
                    </a:lnTo>
                    <a:lnTo>
                      <a:pt x="1985" y="178"/>
                    </a:lnTo>
                    <a:lnTo>
                      <a:pt x="1980" y="185"/>
                    </a:lnTo>
                    <a:lnTo>
                      <a:pt x="1975" y="195"/>
                    </a:lnTo>
                    <a:lnTo>
                      <a:pt x="1971" y="202"/>
                    </a:lnTo>
                    <a:lnTo>
                      <a:pt x="1968" y="211"/>
                    </a:lnTo>
                    <a:lnTo>
                      <a:pt x="1964" y="221"/>
                    </a:lnTo>
                    <a:lnTo>
                      <a:pt x="1959" y="230"/>
                    </a:lnTo>
                    <a:lnTo>
                      <a:pt x="1954" y="240"/>
                    </a:lnTo>
                    <a:lnTo>
                      <a:pt x="1949" y="252"/>
                    </a:lnTo>
                    <a:lnTo>
                      <a:pt x="1945" y="261"/>
                    </a:lnTo>
                    <a:lnTo>
                      <a:pt x="1940" y="273"/>
                    </a:lnTo>
                    <a:lnTo>
                      <a:pt x="1933" y="285"/>
                    </a:lnTo>
                    <a:lnTo>
                      <a:pt x="1928" y="294"/>
                    </a:lnTo>
                    <a:lnTo>
                      <a:pt x="1921" y="306"/>
                    </a:lnTo>
                    <a:lnTo>
                      <a:pt x="1916" y="318"/>
                    </a:lnTo>
                    <a:lnTo>
                      <a:pt x="1909" y="330"/>
                    </a:lnTo>
                    <a:lnTo>
                      <a:pt x="1904" y="344"/>
                    </a:lnTo>
                    <a:lnTo>
                      <a:pt x="1897" y="356"/>
                    </a:lnTo>
                    <a:lnTo>
                      <a:pt x="1890" y="368"/>
                    </a:lnTo>
                    <a:lnTo>
                      <a:pt x="1883" y="380"/>
                    </a:lnTo>
                    <a:lnTo>
                      <a:pt x="1876" y="394"/>
                    </a:lnTo>
                    <a:lnTo>
                      <a:pt x="1866" y="406"/>
                    </a:lnTo>
                    <a:lnTo>
                      <a:pt x="1859" y="420"/>
                    </a:lnTo>
                    <a:lnTo>
                      <a:pt x="1852" y="432"/>
                    </a:lnTo>
                    <a:lnTo>
                      <a:pt x="1845" y="446"/>
                    </a:lnTo>
                    <a:lnTo>
                      <a:pt x="1835" y="461"/>
                    </a:lnTo>
                    <a:lnTo>
                      <a:pt x="1828" y="473"/>
                    </a:lnTo>
                    <a:lnTo>
                      <a:pt x="1819" y="487"/>
                    </a:lnTo>
                    <a:lnTo>
                      <a:pt x="1812" y="501"/>
                    </a:lnTo>
                    <a:lnTo>
                      <a:pt x="1802" y="518"/>
                    </a:lnTo>
                    <a:lnTo>
                      <a:pt x="1793" y="532"/>
                    </a:lnTo>
                    <a:lnTo>
                      <a:pt x="1783" y="546"/>
                    </a:lnTo>
                    <a:lnTo>
                      <a:pt x="1774" y="563"/>
                    </a:lnTo>
                    <a:lnTo>
                      <a:pt x="1762" y="575"/>
                    </a:lnTo>
                    <a:lnTo>
                      <a:pt x="1752" y="591"/>
                    </a:lnTo>
                    <a:lnTo>
                      <a:pt x="1743" y="606"/>
                    </a:lnTo>
                    <a:lnTo>
                      <a:pt x="1731" y="620"/>
                    </a:lnTo>
                    <a:lnTo>
                      <a:pt x="1719" y="636"/>
                    </a:lnTo>
                    <a:lnTo>
                      <a:pt x="1707" y="651"/>
                    </a:lnTo>
                    <a:lnTo>
                      <a:pt x="1698" y="667"/>
                    </a:lnTo>
                    <a:lnTo>
                      <a:pt x="1686" y="684"/>
                    </a:lnTo>
                    <a:lnTo>
                      <a:pt x="1672" y="698"/>
                    </a:lnTo>
                    <a:lnTo>
                      <a:pt x="1662" y="712"/>
                    </a:lnTo>
                    <a:lnTo>
                      <a:pt x="1648" y="729"/>
                    </a:lnTo>
                    <a:lnTo>
                      <a:pt x="1636" y="746"/>
                    </a:lnTo>
                    <a:lnTo>
                      <a:pt x="1622" y="760"/>
                    </a:lnTo>
                    <a:lnTo>
                      <a:pt x="1610" y="777"/>
                    </a:lnTo>
                    <a:lnTo>
                      <a:pt x="1596" y="793"/>
                    </a:lnTo>
                    <a:lnTo>
                      <a:pt x="1584" y="807"/>
                    </a:lnTo>
                    <a:lnTo>
                      <a:pt x="1567" y="824"/>
                    </a:lnTo>
                    <a:lnTo>
                      <a:pt x="1553" y="841"/>
                    </a:lnTo>
                    <a:lnTo>
                      <a:pt x="1539" y="855"/>
                    </a:lnTo>
                    <a:lnTo>
                      <a:pt x="1524" y="872"/>
                    </a:lnTo>
                    <a:lnTo>
                      <a:pt x="1508" y="886"/>
                    </a:lnTo>
                    <a:lnTo>
                      <a:pt x="1493" y="902"/>
                    </a:lnTo>
                    <a:lnTo>
                      <a:pt x="1477" y="919"/>
                    </a:lnTo>
                    <a:lnTo>
                      <a:pt x="1463" y="936"/>
                    </a:lnTo>
                    <a:lnTo>
                      <a:pt x="1444" y="950"/>
                    </a:lnTo>
                    <a:lnTo>
                      <a:pt x="1429" y="967"/>
                    </a:lnTo>
                    <a:lnTo>
                      <a:pt x="1410" y="983"/>
                    </a:lnTo>
                    <a:lnTo>
                      <a:pt x="1396" y="1000"/>
                    </a:lnTo>
                    <a:lnTo>
                      <a:pt x="1377" y="1014"/>
                    </a:lnTo>
                    <a:lnTo>
                      <a:pt x="1358" y="1031"/>
                    </a:lnTo>
                    <a:lnTo>
                      <a:pt x="1342" y="1047"/>
                    </a:lnTo>
                    <a:lnTo>
                      <a:pt x="1325" y="1062"/>
                    </a:lnTo>
                    <a:lnTo>
                      <a:pt x="1299" y="1083"/>
                    </a:lnTo>
                    <a:lnTo>
                      <a:pt x="1273" y="1104"/>
                    </a:lnTo>
                    <a:lnTo>
                      <a:pt x="1247" y="1123"/>
                    </a:lnTo>
                    <a:lnTo>
                      <a:pt x="1220" y="1142"/>
                    </a:lnTo>
                    <a:lnTo>
                      <a:pt x="1192" y="1161"/>
                    </a:lnTo>
                    <a:lnTo>
                      <a:pt x="1166" y="1180"/>
                    </a:lnTo>
                    <a:lnTo>
                      <a:pt x="1137" y="1197"/>
                    </a:lnTo>
                    <a:lnTo>
                      <a:pt x="1111" y="1216"/>
                    </a:lnTo>
                    <a:lnTo>
                      <a:pt x="1083" y="1233"/>
                    </a:lnTo>
                    <a:lnTo>
                      <a:pt x="1057" y="1247"/>
                    </a:lnTo>
                    <a:lnTo>
                      <a:pt x="1028" y="1264"/>
                    </a:lnTo>
                    <a:lnTo>
                      <a:pt x="1000" y="1280"/>
                    </a:lnTo>
                    <a:lnTo>
                      <a:pt x="971" y="1294"/>
                    </a:lnTo>
                    <a:lnTo>
                      <a:pt x="945" y="1309"/>
                    </a:lnTo>
                    <a:lnTo>
                      <a:pt x="916" y="1323"/>
                    </a:lnTo>
                    <a:lnTo>
                      <a:pt x="890" y="1337"/>
                    </a:lnTo>
                    <a:lnTo>
                      <a:pt x="862" y="1349"/>
                    </a:lnTo>
                    <a:lnTo>
                      <a:pt x="833" y="1361"/>
                    </a:lnTo>
                    <a:lnTo>
                      <a:pt x="805" y="1373"/>
                    </a:lnTo>
                    <a:lnTo>
                      <a:pt x="779" y="1385"/>
                    </a:lnTo>
                    <a:lnTo>
                      <a:pt x="748" y="1397"/>
                    </a:lnTo>
                    <a:lnTo>
                      <a:pt x="722" y="1408"/>
                    </a:lnTo>
                    <a:lnTo>
                      <a:pt x="693" y="1418"/>
                    </a:lnTo>
                    <a:lnTo>
                      <a:pt x="670" y="1430"/>
                    </a:lnTo>
                    <a:lnTo>
                      <a:pt x="641" y="1437"/>
                    </a:lnTo>
                    <a:lnTo>
                      <a:pt x="613" y="1446"/>
                    </a:lnTo>
                    <a:lnTo>
                      <a:pt x="589" y="1456"/>
                    </a:lnTo>
                    <a:lnTo>
                      <a:pt x="560" y="1463"/>
                    </a:lnTo>
                    <a:lnTo>
                      <a:pt x="534" y="1470"/>
                    </a:lnTo>
                    <a:lnTo>
                      <a:pt x="510" y="1477"/>
                    </a:lnTo>
                    <a:lnTo>
                      <a:pt x="487" y="1487"/>
                    </a:lnTo>
                    <a:lnTo>
                      <a:pt x="463" y="1494"/>
                    </a:lnTo>
                    <a:lnTo>
                      <a:pt x="437" y="1499"/>
                    </a:lnTo>
                    <a:lnTo>
                      <a:pt x="413" y="1506"/>
                    </a:lnTo>
                    <a:lnTo>
                      <a:pt x="389" y="1513"/>
                    </a:lnTo>
                    <a:lnTo>
                      <a:pt x="366" y="1518"/>
                    </a:lnTo>
                    <a:lnTo>
                      <a:pt x="342" y="1522"/>
                    </a:lnTo>
                    <a:lnTo>
                      <a:pt x="321" y="1527"/>
                    </a:lnTo>
                    <a:lnTo>
                      <a:pt x="299" y="1534"/>
                    </a:lnTo>
                    <a:lnTo>
                      <a:pt x="280" y="1539"/>
                    </a:lnTo>
                    <a:lnTo>
                      <a:pt x="256" y="1541"/>
                    </a:lnTo>
                    <a:lnTo>
                      <a:pt x="237" y="1546"/>
                    </a:lnTo>
                    <a:lnTo>
                      <a:pt x="218" y="1549"/>
                    </a:lnTo>
                    <a:lnTo>
                      <a:pt x="202" y="1553"/>
                    </a:lnTo>
                    <a:lnTo>
                      <a:pt x="183" y="1556"/>
                    </a:lnTo>
                    <a:lnTo>
                      <a:pt x="166" y="1560"/>
                    </a:lnTo>
                    <a:lnTo>
                      <a:pt x="150" y="1563"/>
                    </a:lnTo>
                    <a:lnTo>
                      <a:pt x="135" y="1565"/>
                    </a:lnTo>
                    <a:lnTo>
                      <a:pt x="119" y="1568"/>
                    </a:lnTo>
                    <a:lnTo>
                      <a:pt x="104" y="1570"/>
                    </a:lnTo>
                    <a:lnTo>
                      <a:pt x="90" y="1570"/>
                    </a:lnTo>
                    <a:lnTo>
                      <a:pt x="78" y="1572"/>
                    </a:lnTo>
                    <a:lnTo>
                      <a:pt x="66" y="1572"/>
                    </a:lnTo>
                    <a:lnTo>
                      <a:pt x="57" y="1575"/>
                    </a:lnTo>
                    <a:lnTo>
                      <a:pt x="45" y="1575"/>
                    </a:lnTo>
                    <a:lnTo>
                      <a:pt x="38" y="1577"/>
                    </a:lnTo>
                    <a:lnTo>
                      <a:pt x="28" y="1577"/>
                    </a:lnTo>
                    <a:lnTo>
                      <a:pt x="21" y="1579"/>
                    </a:lnTo>
                    <a:lnTo>
                      <a:pt x="14" y="1579"/>
                    </a:lnTo>
                    <a:lnTo>
                      <a:pt x="9" y="1582"/>
                    </a:lnTo>
                    <a:lnTo>
                      <a:pt x="2" y="1582"/>
                    </a:lnTo>
                    <a:lnTo>
                      <a:pt x="2" y="1584"/>
                    </a:lnTo>
                    <a:lnTo>
                      <a:pt x="14" y="1758"/>
                    </a:lnTo>
                    <a:lnTo>
                      <a:pt x="19" y="1755"/>
                    </a:lnTo>
                    <a:lnTo>
                      <a:pt x="28" y="1755"/>
                    </a:lnTo>
                    <a:lnTo>
                      <a:pt x="36" y="1753"/>
                    </a:lnTo>
                    <a:lnTo>
                      <a:pt x="43" y="1753"/>
                    </a:lnTo>
                    <a:lnTo>
                      <a:pt x="50" y="1750"/>
                    </a:lnTo>
                    <a:lnTo>
                      <a:pt x="62" y="1750"/>
                    </a:lnTo>
                    <a:lnTo>
                      <a:pt x="69" y="1748"/>
                    </a:lnTo>
                    <a:lnTo>
                      <a:pt x="83" y="1748"/>
                    </a:lnTo>
                    <a:lnTo>
                      <a:pt x="93" y="1746"/>
                    </a:lnTo>
                    <a:lnTo>
                      <a:pt x="107" y="1746"/>
                    </a:lnTo>
                    <a:lnTo>
                      <a:pt x="119" y="1743"/>
                    </a:lnTo>
                    <a:lnTo>
                      <a:pt x="135" y="1741"/>
                    </a:lnTo>
                    <a:lnTo>
                      <a:pt x="150" y="1739"/>
                    </a:lnTo>
                    <a:lnTo>
                      <a:pt x="169" y="1739"/>
                    </a:lnTo>
                    <a:lnTo>
                      <a:pt x="183" y="1734"/>
                    </a:lnTo>
                    <a:lnTo>
                      <a:pt x="202" y="1731"/>
                    </a:lnTo>
                    <a:lnTo>
                      <a:pt x="221" y="1727"/>
                    </a:lnTo>
                    <a:lnTo>
                      <a:pt x="240" y="1724"/>
                    </a:lnTo>
                    <a:lnTo>
                      <a:pt x="259" y="1720"/>
                    </a:lnTo>
                    <a:lnTo>
                      <a:pt x="280" y="1717"/>
                    </a:lnTo>
                    <a:lnTo>
                      <a:pt x="302" y="1712"/>
                    </a:lnTo>
                    <a:lnTo>
                      <a:pt x="325" y="1708"/>
                    </a:lnTo>
                    <a:lnTo>
                      <a:pt x="347" y="1703"/>
                    </a:lnTo>
                    <a:lnTo>
                      <a:pt x="368" y="1698"/>
                    </a:lnTo>
                    <a:lnTo>
                      <a:pt x="392" y="1691"/>
                    </a:lnTo>
                    <a:lnTo>
                      <a:pt x="418" y="1686"/>
                    </a:lnTo>
                    <a:lnTo>
                      <a:pt x="442" y="1679"/>
                    </a:lnTo>
                    <a:lnTo>
                      <a:pt x="468" y="1674"/>
                    </a:lnTo>
                    <a:lnTo>
                      <a:pt x="494" y="1667"/>
                    </a:lnTo>
                    <a:lnTo>
                      <a:pt x="520" y="1663"/>
                    </a:lnTo>
                    <a:lnTo>
                      <a:pt x="546" y="1653"/>
                    </a:lnTo>
                    <a:lnTo>
                      <a:pt x="572" y="1646"/>
                    </a:lnTo>
                    <a:lnTo>
                      <a:pt x="598" y="1636"/>
                    </a:lnTo>
                    <a:lnTo>
                      <a:pt x="627" y="1627"/>
                    </a:lnTo>
                    <a:lnTo>
                      <a:pt x="653" y="1617"/>
                    </a:lnTo>
                    <a:lnTo>
                      <a:pt x="681" y="1608"/>
                    </a:lnTo>
                    <a:lnTo>
                      <a:pt x="708" y="1598"/>
                    </a:lnTo>
                    <a:lnTo>
                      <a:pt x="738" y="1589"/>
                    </a:lnTo>
                    <a:lnTo>
                      <a:pt x="765" y="1577"/>
                    </a:lnTo>
                    <a:lnTo>
                      <a:pt x="793" y="1568"/>
                    </a:lnTo>
                    <a:lnTo>
                      <a:pt x="824" y="1556"/>
                    </a:lnTo>
                    <a:lnTo>
                      <a:pt x="852" y="1544"/>
                    </a:lnTo>
                    <a:lnTo>
                      <a:pt x="883" y="1530"/>
                    </a:lnTo>
                    <a:lnTo>
                      <a:pt x="914" y="1518"/>
                    </a:lnTo>
                    <a:lnTo>
                      <a:pt x="943" y="1506"/>
                    </a:lnTo>
                    <a:lnTo>
                      <a:pt x="973" y="1492"/>
                    </a:lnTo>
                    <a:lnTo>
                      <a:pt x="1002" y="1475"/>
                    </a:lnTo>
                    <a:lnTo>
                      <a:pt x="1030" y="1461"/>
                    </a:lnTo>
                    <a:lnTo>
                      <a:pt x="1061" y="1444"/>
                    </a:lnTo>
                    <a:lnTo>
                      <a:pt x="1090" y="1430"/>
                    </a:lnTo>
                    <a:lnTo>
                      <a:pt x="1118" y="1413"/>
                    </a:lnTo>
                    <a:lnTo>
                      <a:pt x="1149" y="1397"/>
                    </a:lnTo>
                    <a:lnTo>
                      <a:pt x="1178" y="1380"/>
                    </a:lnTo>
                    <a:lnTo>
                      <a:pt x="1209" y="1361"/>
                    </a:lnTo>
                    <a:lnTo>
                      <a:pt x="1237" y="1342"/>
                    </a:lnTo>
                    <a:lnTo>
                      <a:pt x="1266" y="1323"/>
                    </a:lnTo>
                    <a:lnTo>
                      <a:pt x="1294" y="1302"/>
                    </a:lnTo>
                    <a:lnTo>
                      <a:pt x="1325" y="1283"/>
                    </a:lnTo>
                    <a:lnTo>
                      <a:pt x="1351" y="1261"/>
                    </a:lnTo>
                    <a:lnTo>
                      <a:pt x="1379" y="1240"/>
                    </a:lnTo>
                    <a:lnTo>
                      <a:pt x="1408" y="1216"/>
                    </a:lnTo>
                    <a:lnTo>
                      <a:pt x="1436" y="1195"/>
                    </a:lnTo>
                    <a:lnTo>
                      <a:pt x="1463" y="1171"/>
                    </a:lnTo>
                    <a:lnTo>
                      <a:pt x="1489" y="1149"/>
                    </a:lnTo>
                    <a:lnTo>
                      <a:pt x="1515" y="1123"/>
                    </a:lnTo>
                    <a:lnTo>
                      <a:pt x="1541" y="1102"/>
                    </a:lnTo>
                    <a:lnTo>
                      <a:pt x="1565" y="1076"/>
                    </a:lnTo>
                    <a:lnTo>
                      <a:pt x="1588" y="1054"/>
                    </a:lnTo>
                    <a:lnTo>
                      <a:pt x="1612" y="1028"/>
                    </a:lnTo>
                    <a:lnTo>
                      <a:pt x="1636" y="1007"/>
                    </a:lnTo>
                    <a:lnTo>
                      <a:pt x="1657" y="983"/>
                    </a:lnTo>
                    <a:lnTo>
                      <a:pt x="1679" y="959"/>
                    </a:lnTo>
                    <a:lnTo>
                      <a:pt x="1700" y="936"/>
                    </a:lnTo>
                    <a:lnTo>
                      <a:pt x="1721" y="914"/>
                    </a:lnTo>
                    <a:lnTo>
                      <a:pt x="1740" y="888"/>
                    </a:lnTo>
                    <a:lnTo>
                      <a:pt x="1759" y="867"/>
                    </a:lnTo>
                    <a:lnTo>
                      <a:pt x="1778" y="843"/>
                    </a:lnTo>
                    <a:lnTo>
                      <a:pt x="1800" y="822"/>
                    </a:lnTo>
                    <a:lnTo>
                      <a:pt x="1816" y="798"/>
                    </a:lnTo>
                    <a:lnTo>
                      <a:pt x="1833" y="774"/>
                    </a:lnTo>
                    <a:lnTo>
                      <a:pt x="1850" y="750"/>
                    </a:lnTo>
                    <a:lnTo>
                      <a:pt x="1866" y="729"/>
                    </a:lnTo>
                    <a:lnTo>
                      <a:pt x="1883" y="705"/>
                    </a:lnTo>
                    <a:lnTo>
                      <a:pt x="1897" y="684"/>
                    </a:lnTo>
                    <a:lnTo>
                      <a:pt x="1914" y="663"/>
                    </a:lnTo>
                    <a:lnTo>
                      <a:pt x="1930" y="641"/>
                    </a:lnTo>
                    <a:lnTo>
                      <a:pt x="1942" y="620"/>
                    </a:lnTo>
                    <a:lnTo>
                      <a:pt x="1956" y="596"/>
                    </a:lnTo>
                    <a:lnTo>
                      <a:pt x="1968" y="575"/>
                    </a:lnTo>
                    <a:lnTo>
                      <a:pt x="1983" y="556"/>
                    </a:lnTo>
                    <a:lnTo>
                      <a:pt x="1994" y="534"/>
                    </a:lnTo>
                    <a:lnTo>
                      <a:pt x="2006" y="515"/>
                    </a:lnTo>
                    <a:lnTo>
                      <a:pt x="2018" y="496"/>
                    </a:lnTo>
                    <a:lnTo>
                      <a:pt x="2030" y="477"/>
                    </a:lnTo>
                    <a:lnTo>
                      <a:pt x="2042" y="458"/>
                    </a:lnTo>
                    <a:lnTo>
                      <a:pt x="2051" y="439"/>
                    </a:lnTo>
                    <a:lnTo>
                      <a:pt x="2059" y="420"/>
                    </a:lnTo>
                    <a:lnTo>
                      <a:pt x="2070" y="401"/>
                    </a:lnTo>
                    <a:lnTo>
                      <a:pt x="2078" y="382"/>
                    </a:lnTo>
                    <a:lnTo>
                      <a:pt x="2087" y="366"/>
                    </a:lnTo>
                    <a:lnTo>
                      <a:pt x="2094" y="349"/>
                    </a:lnTo>
                    <a:lnTo>
                      <a:pt x="2104" y="335"/>
                    </a:lnTo>
                    <a:lnTo>
                      <a:pt x="2108" y="318"/>
                    </a:lnTo>
                    <a:lnTo>
                      <a:pt x="2118" y="302"/>
                    </a:lnTo>
                    <a:lnTo>
                      <a:pt x="2123" y="287"/>
                    </a:lnTo>
                    <a:lnTo>
                      <a:pt x="2130" y="273"/>
                    </a:lnTo>
                    <a:lnTo>
                      <a:pt x="2135" y="259"/>
                    </a:lnTo>
                    <a:lnTo>
                      <a:pt x="2142" y="247"/>
                    </a:lnTo>
                    <a:lnTo>
                      <a:pt x="2149" y="233"/>
                    </a:lnTo>
                    <a:lnTo>
                      <a:pt x="2154" y="223"/>
                    </a:lnTo>
                    <a:lnTo>
                      <a:pt x="2158" y="209"/>
                    </a:lnTo>
                    <a:lnTo>
                      <a:pt x="2161" y="199"/>
                    </a:lnTo>
                    <a:lnTo>
                      <a:pt x="2165" y="187"/>
                    </a:lnTo>
                    <a:lnTo>
                      <a:pt x="2170" y="178"/>
                    </a:lnTo>
                    <a:lnTo>
                      <a:pt x="2173" y="168"/>
                    </a:lnTo>
                    <a:lnTo>
                      <a:pt x="2177" y="159"/>
                    </a:lnTo>
                    <a:lnTo>
                      <a:pt x="2180" y="152"/>
                    </a:lnTo>
                    <a:lnTo>
                      <a:pt x="2182" y="145"/>
                    </a:lnTo>
                    <a:lnTo>
                      <a:pt x="2187" y="133"/>
                    </a:lnTo>
                    <a:lnTo>
                      <a:pt x="2189" y="123"/>
                    </a:lnTo>
                    <a:lnTo>
                      <a:pt x="2192" y="116"/>
                    </a:lnTo>
                    <a:lnTo>
                      <a:pt x="2194" y="114"/>
                    </a:lnTo>
                    <a:lnTo>
                      <a:pt x="2225" y="9"/>
                    </a:lnTo>
                    <a:lnTo>
                      <a:pt x="2118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3" name="Freeform 940"/>
              <p:cNvSpPr>
                <a:spLocks noChangeAspect="1"/>
              </p:cNvSpPr>
              <p:nvPr/>
            </p:nvSpPr>
            <p:spPr bwMode="auto">
              <a:xfrm>
                <a:off x="1884" y="3324"/>
                <a:ext cx="1327" cy="1694"/>
              </a:xfrm>
              <a:custGeom>
                <a:avLst/>
                <a:gdLst>
                  <a:gd name="T0" fmla="*/ 223 w 1327"/>
                  <a:gd name="T1" fmla="*/ 178 h 1694"/>
                  <a:gd name="T2" fmla="*/ 266 w 1327"/>
                  <a:gd name="T3" fmla="*/ 183 h 1694"/>
                  <a:gd name="T4" fmla="*/ 318 w 1327"/>
                  <a:gd name="T5" fmla="*/ 197 h 1694"/>
                  <a:gd name="T6" fmla="*/ 372 w 1327"/>
                  <a:gd name="T7" fmla="*/ 219 h 1694"/>
                  <a:gd name="T8" fmla="*/ 432 w 1327"/>
                  <a:gd name="T9" fmla="*/ 247 h 1694"/>
                  <a:gd name="T10" fmla="*/ 494 w 1327"/>
                  <a:gd name="T11" fmla="*/ 283 h 1694"/>
                  <a:gd name="T12" fmla="*/ 555 w 1327"/>
                  <a:gd name="T13" fmla="*/ 330 h 1694"/>
                  <a:gd name="T14" fmla="*/ 622 w 1327"/>
                  <a:gd name="T15" fmla="*/ 387 h 1694"/>
                  <a:gd name="T16" fmla="*/ 688 w 1327"/>
                  <a:gd name="T17" fmla="*/ 458 h 1694"/>
                  <a:gd name="T18" fmla="*/ 755 w 1327"/>
                  <a:gd name="T19" fmla="*/ 546 h 1694"/>
                  <a:gd name="T20" fmla="*/ 831 w 1327"/>
                  <a:gd name="T21" fmla="*/ 665 h 1694"/>
                  <a:gd name="T22" fmla="*/ 909 w 1327"/>
                  <a:gd name="T23" fmla="*/ 803 h 1694"/>
                  <a:gd name="T24" fmla="*/ 976 w 1327"/>
                  <a:gd name="T25" fmla="*/ 934 h 1694"/>
                  <a:gd name="T26" fmla="*/ 1025 w 1327"/>
                  <a:gd name="T27" fmla="*/ 1052 h 1694"/>
                  <a:gd name="T28" fmla="*/ 1068 w 1327"/>
                  <a:gd name="T29" fmla="*/ 1164 h 1694"/>
                  <a:gd name="T30" fmla="*/ 1099 w 1327"/>
                  <a:gd name="T31" fmla="*/ 1261 h 1694"/>
                  <a:gd name="T32" fmla="*/ 1120 w 1327"/>
                  <a:gd name="T33" fmla="*/ 1347 h 1694"/>
                  <a:gd name="T34" fmla="*/ 1137 w 1327"/>
                  <a:gd name="T35" fmla="*/ 1416 h 1694"/>
                  <a:gd name="T36" fmla="*/ 1146 w 1327"/>
                  <a:gd name="T37" fmla="*/ 1468 h 1694"/>
                  <a:gd name="T38" fmla="*/ 1151 w 1327"/>
                  <a:gd name="T39" fmla="*/ 1506 h 1694"/>
                  <a:gd name="T40" fmla="*/ 1325 w 1327"/>
                  <a:gd name="T41" fmla="*/ 1499 h 1694"/>
                  <a:gd name="T42" fmla="*/ 1317 w 1327"/>
                  <a:gd name="T43" fmla="*/ 1454 h 1694"/>
                  <a:gd name="T44" fmla="*/ 1310 w 1327"/>
                  <a:gd name="T45" fmla="*/ 1397 h 1694"/>
                  <a:gd name="T46" fmla="*/ 1296 w 1327"/>
                  <a:gd name="T47" fmla="*/ 1325 h 1694"/>
                  <a:gd name="T48" fmla="*/ 1272 w 1327"/>
                  <a:gd name="T49" fmla="*/ 1235 h 1694"/>
                  <a:gd name="T50" fmla="*/ 1241 w 1327"/>
                  <a:gd name="T51" fmla="*/ 1133 h 1694"/>
                  <a:gd name="T52" fmla="*/ 1199 w 1327"/>
                  <a:gd name="T53" fmla="*/ 1014 h 1694"/>
                  <a:gd name="T54" fmla="*/ 1146 w 1327"/>
                  <a:gd name="T55" fmla="*/ 888 h 1694"/>
                  <a:gd name="T56" fmla="*/ 1078 w 1327"/>
                  <a:gd name="T57" fmla="*/ 748 h 1694"/>
                  <a:gd name="T58" fmla="*/ 997 w 1327"/>
                  <a:gd name="T59" fmla="*/ 601 h 1694"/>
                  <a:gd name="T60" fmla="*/ 897 w 1327"/>
                  <a:gd name="T61" fmla="*/ 447 h 1694"/>
                  <a:gd name="T62" fmla="*/ 788 w 1327"/>
                  <a:gd name="T63" fmla="*/ 309 h 1694"/>
                  <a:gd name="T64" fmla="*/ 679 w 1327"/>
                  <a:gd name="T65" fmla="*/ 202 h 1694"/>
                  <a:gd name="T66" fmla="*/ 567 w 1327"/>
                  <a:gd name="T67" fmla="*/ 124 h 1694"/>
                  <a:gd name="T68" fmla="*/ 463 w 1327"/>
                  <a:gd name="T69" fmla="*/ 69 h 1694"/>
                  <a:gd name="T70" fmla="*/ 368 w 1327"/>
                  <a:gd name="T71" fmla="*/ 33 h 1694"/>
                  <a:gd name="T72" fmla="*/ 277 w 1327"/>
                  <a:gd name="T73" fmla="*/ 12 h 1694"/>
                  <a:gd name="T74" fmla="*/ 201 w 1327"/>
                  <a:gd name="T75" fmla="*/ 0 h 1694"/>
                  <a:gd name="T76" fmla="*/ 140 w 1327"/>
                  <a:gd name="T77" fmla="*/ 0 h 1694"/>
                  <a:gd name="T78" fmla="*/ 97 w 1327"/>
                  <a:gd name="T79" fmla="*/ 5 h 1694"/>
                  <a:gd name="T80" fmla="*/ 0 w 1327"/>
                  <a:gd name="T81" fmla="*/ 93 h 1694"/>
                  <a:gd name="T82" fmla="*/ 0 w 1327"/>
                  <a:gd name="T83" fmla="*/ 124 h 1694"/>
                  <a:gd name="T84" fmla="*/ 4 w 1327"/>
                  <a:gd name="T85" fmla="*/ 202 h 1694"/>
                  <a:gd name="T86" fmla="*/ 19 w 1327"/>
                  <a:gd name="T87" fmla="*/ 314 h 1694"/>
                  <a:gd name="T88" fmla="*/ 52 w 1327"/>
                  <a:gd name="T89" fmla="*/ 456 h 1694"/>
                  <a:gd name="T90" fmla="*/ 104 w 1327"/>
                  <a:gd name="T91" fmla="*/ 620 h 1694"/>
                  <a:gd name="T92" fmla="*/ 185 w 1327"/>
                  <a:gd name="T93" fmla="*/ 803 h 1694"/>
                  <a:gd name="T94" fmla="*/ 299 w 1327"/>
                  <a:gd name="T95" fmla="*/ 995 h 1694"/>
                  <a:gd name="T96" fmla="*/ 451 w 1327"/>
                  <a:gd name="T97" fmla="*/ 1195 h 1694"/>
                  <a:gd name="T98" fmla="*/ 645 w 1327"/>
                  <a:gd name="T99" fmla="*/ 1387 h 1694"/>
                  <a:gd name="T100" fmla="*/ 895 w 1327"/>
                  <a:gd name="T101" fmla="*/ 1577 h 1694"/>
                  <a:gd name="T102" fmla="*/ 1132 w 1327"/>
                  <a:gd name="T103" fmla="*/ 1518 h 1694"/>
                  <a:gd name="T104" fmla="*/ 921 w 1327"/>
                  <a:gd name="T105" fmla="*/ 1382 h 1694"/>
                  <a:gd name="T106" fmla="*/ 743 w 1327"/>
                  <a:gd name="T107" fmla="*/ 1240 h 1694"/>
                  <a:gd name="T108" fmla="*/ 596 w 1327"/>
                  <a:gd name="T109" fmla="*/ 1090 h 1694"/>
                  <a:gd name="T110" fmla="*/ 477 w 1327"/>
                  <a:gd name="T111" fmla="*/ 941 h 1694"/>
                  <a:gd name="T112" fmla="*/ 382 w 1327"/>
                  <a:gd name="T113" fmla="*/ 796 h 1694"/>
                  <a:gd name="T114" fmla="*/ 311 w 1327"/>
                  <a:gd name="T115" fmla="*/ 653 h 1694"/>
                  <a:gd name="T116" fmla="*/ 256 w 1327"/>
                  <a:gd name="T117" fmla="*/ 520 h 1694"/>
                  <a:gd name="T118" fmla="*/ 218 w 1327"/>
                  <a:gd name="T119" fmla="*/ 401 h 1694"/>
                  <a:gd name="T120" fmla="*/ 194 w 1327"/>
                  <a:gd name="T121" fmla="*/ 295 h 1694"/>
                  <a:gd name="T122" fmla="*/ 182 w 1327"/>
                  <a:gd name="T123" fmla="*/ 209 h 169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327"/>
                  <a:gd name="T187" fmla="*/ 0 h 1694"/>
                  <a:gd name="T188" fmla="*/ 1327 w 1327"/>
                  <a:gd name="T189" fmla="*/ 1694 h 169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327" h="1694">
                    <a:moveTo>
                      <a:pt x="180" y="176"/>
                    </a:moveTo>
                    <a:lnTo>
                      <a:pt x="190" y="176"/>
                    </a:lnTo>
                    <a:lnTo>
                      <a:pt x="204" y="176"/>
                    </a:lnTo>
                    <a:lnTo>
                      <a:pt x="209" y="176"/>
                    </a:lnTo>
                    <a:lnTo>
                      <a:pt x="216" y="176"/>
                    </a:lnTo>
                    <a:lnTo>
                      <a:pt x="223" y="178"/>
                    </a:lnTo>
                    <a:lnTo>
                      <a:pt x="230" y="178"/>
                    </a:lnTo>
                    <a:lnTo>
                      <a:pt x="237" y="178"/>
                    </a:lnTo>
                    <a:lnTo>
                      <a:pt x="244" y="181"/>
                    </a:lnTo>
                    <a:lnTo>
                      <a:pt x="251" y="181"/>
                    </a:lnTo>
                    <a:lnTo>
                      <a:pt x="258" y="183"/>
                    </a:lnTo>
                    <a:lnTo>
                      <a:pt x="266" y="183"/>
                    </a:lnTo>
                    <a:lnTo>
                      <a:pt x="275" y="188"/>
                    </a:lnTo>
                    <a:lnTo>
                      <a:pt x="285" y="188"/>
                    </a:lnTo>
                    <a:lnTo>
                      <a:pt x="292" y="192"/>
                    </a:lnTo>
                    <a:lnTo>
                      <a:pt x="299" y="192"/>
                    </a:lnTo>
                    <a:lnTo>
                      <a:pt x="308" y="195"/>
                    </a:lnTo>
                    <a:lnTo>
                      <a:pt x="318" y="197"/>
                    </a:lnTo>
                    <a:lnTo>
                      <a:pt x="325" y="202"/>
                    </a:lnTo>
                    <a:lnTo>
                      <a:pt x="334" y="204"/>
                    </a:lnTo>
                    <a:lnTo>
                      <a:pt x="344" y="207"/>
                    </a:lnTo>
                    <a:lnTo>
                      <a:pt x="353" y="211"/>
                    </a:lnTo>
                    <a:lnTo>
                      <a:pt x="363" y="216"/>
                    </a:lnTo>
                    <a:lnTo>
                      <a:pt x="372" y="219"/>
                    </a:lnTo>
                    <a:lnTo>
                      <a:pt x="382" y="223"/>
                    </a:lnTo>
                    <a:lnTo>
                      <a:pt x="391" y="226"/>
                    </a:lnTo>
                    <a:lnTo>
                      <a:pt x="401" y="230"/>
                    </a:lnTo>
                    <a:lnTo>
                      <a:pt x="413" y="235"/>
                    </a:lnTo>
                    <a:lnTo>
                      <a:pt x="422" y="242"/>
                    </a:lnTo>
                    <a:lnTo>
                      <a:pt x="432" y="247"/>
                    </a:lnTo>
                    <a:lnTo>
                      <a:pt x="444" y="252"/>
                    </a:lnTo>
                    <a:lnTo>
                      <a:pt x="451" y="257"/>
                    </a:lnTo>
                    <a:lnTo>
                      <a:pt x="460" y="264"/>
                    </a:lnTo>
                    <a:lnTo>
                      <a:pt x="472" y="268"/>
                    </a:lnTo>
                    <a:lnTo>
                      <a:pt x="482" y="276"/>
                    </a:lnTo>
                    <a:lnTo>
                      <a:pt x="494" y="283"/>
                    </a:lnTo>
                    <a:lnTo>
                      <a:pt x="503" y="290"/>
                    </a:lnTo>
                    <a:lnTo>
                      <a:pt x="513" y="297"/>
                    </a:lnTo>
                    <a:lnTo>
                      <a:pt x="524" y="306"/>
                    </a:lnTo>
                    <a:lnTo>
                      <a:pt x="534" y="314"/>
                    </a:lnTo>
                    <a:lnTo>
                      <a:pt x="546" y="321"/>
                    </a:lnTo>
                    <a:lnTo>
                      <a:pt x="555" y="330"/>
                    </a:lnTo>
                    <a:lnTo>
                      <a:pt x="567" y="337"/>
                    </a:lnTo>
                    <a:lnTo>
                      <a:pt x="579" y="347"/>
                    </a:lnTo>
                    <a:lnTo>
                      <a:pt x="588" y="356"/>
                    </a:lnTo>
                    <a:lnTo>
                      <a:pt x="600" y="368"/>
                    </a:lnTo>
                    <a:lnTo>
                      <a:pt x="612" y="378"/>
                    </a:lnTo>
                    <a:lnTo>
                      <a:pt x="622" y="387"/>
                    </a:lnTo>
                    <a:lnTo>
                      <a:pt x="634" y="399"/>
                    </a:lnTo>
                    <a:lnTo>
                      <a:pt x="643" y="411"/>
                    </a:lnTo>
                    <a:lnTo>
                      <a:pt x="655" y="423"/>
                    </a:lnTo>
                    <a:lnTo>
                      <a:pt x="667" y="432"/>
                    </a:lnTo>
                    <a:lnTo>
                      <a:pt x="679" y="447"/>
                    </a:lnTo>
                    <a:lnTo>
                      <a:pt x="688" y="458"/>
                    </a:lnTo>
                    <a:lnTo>
                      <a:pt x="700" y="473"/>
                    </a:lnTo>
                    <a:lnTo>
                      <a:pt x="710" y="485"/>
                    </a:lnTo>
                    <a:lnTo>
                      <a:pt x="721" y="501"/>
                    </a:lnTo>
                    <a:lnTo>
                      <a:pt x="731" y="515"/>
                    </a:lnTo>
                    <a:lnTo>
                      <a:pt x="743" y="530"/>
                    </a:lnTo>
                    <a:lnTo>
                      <a:pt x="755" y="546"/>
                    </a:lnTo>
                    <a:lnTo>
                      <a:pt x="767" y="561"/>
                    </a:lnTo>
                    <a:lnTo>
                      <a:pt x="776" y="577"/>
                    </a:lnTo>
                    <a:lnTo>
                      <a:pt x="788" y="596"/>
                    </a:lnTo>
                    <a:lnTo>
                      <a:pt x="802" y="618"/>
                    </a:lnTo>
                    <a:lnTo>
                      <a:pt x="816" y="641"/>
                    </a:lnTo>
                    <a:lnTo>
                      <a:pt x="831" y="665"/>
                    </a:lnTo>
                    <a:lnTo>
                      <a:pt x="847" y="689"/>
                    </a:lnTo>
                    <a:lnTo>
                      <a:pt x="859" y="710"/>
                    </a:lnTo>
                    <a:lnTo>
                      <a:pt x="873" y="734"/>
                    </a:lnTo>
                    <a:lnTo>
                      <a:pt x="885" y="758"/>
                    </a:lnTo>
                    <a:lnTo>
                      <a:pt x="900" y="782"/>
                    </a:lnTo>
                    <a:lnTo>
                      <a:pt x="909" y="803"/>
                    </a:lnTo>
                    <a:lnTo>
                      <a:pt x="921" y="824"/>
                    </a:lnTo>
                    <a:lnTo>
                      <a:pt x="933" y="846"/>
                    </a:lnTo>
                    <a:lnTo>
                      <a:pt x="945" y="869"/>
                    </a:lnTo>
                    <a:lnTo>
                      <a:pt x="954" y="891"/>
                    </a:lnTo>
                    <a:lnTo>
                      <a:pt x="964" y="912"/>
                    </a:lnTo>
                    <a:lnTo>
                      <a:pt x="976" y="934"/>
                    </a:lnTo>
                    <a:lnTo>
                      <a:pt x="985" y="955"/>
                    </a:lnTo>
                    <a:lnTo>
                      <a:pt x="992" y="974"/>
                    </a:lnTo>
                    <a:lnTo>
                      <a:pt x="1002" y="995"/>
                    </a:lnTo>
                    <a:lnTo>
                      <a:pt x="1009" y="1014"/>
                    </a:lnTo>
                    <a:lnTo>
                      <a:pt x="1018" y="1036"/>
                    </a:lnTo>
                    <a:lnTo>
                      <a:pt x="1025" y="1052"/>
                    </a:lnTo>
                    <a:lnTo>
                      <a:pt x="1033" y="1074"/>
                    </a:lnTo>
                    <a:lnTo>
                      <a:pt x="1040" y="1093"/>
                    </a:lnTo>
                    <a:lnTo>
                      <a:pt x="1049" y="1112"/>
                    </a:lnTo>
                    <a:lnTo>
                      <a:pt x="1056" y="1128"/>
                    </a:lnTo>
                    <a:lnTo>
                      <a:pt x="1061" y="1147"/>
                    </a:lnTo>
                    <a:lnTo>
                      <a:pt x="1068" y="1164"/>
                    </a:lnTo>
                    <a:lnTo>
                      <a:pt x="1073" y="1181"/>
                    </a:lnTo>
                    <a:lnTo>
                      <a:pt x="1078" y="1197"/>
                    </a:lnTo>
                    <a:lnTo>
                      <a:pt x="1085" y="1214"/>
                    </a:lnTo>
                    <a:lnTo>
                      <a:pt x="1089" y="1230"/>
                    </a:lnTo>
                    <a:lnTo>
                      <a:pt x="1097" y="1249"/>
                    </a:lnTo>
                    <a:lnTo>
                      <a:pt x="1099" y="1261"/>
                    </a:lnTo>
                    <a:lnTo>
                      <a:pt x="1104" y="1278"/>
                    </a:lnTo>
                    <a:lnTo>
                      <a:pt x="1108" y="1292"/>
                    </a:lnTo>
                    <a:lnTo>
                      <a:pt x="1113" y="1306"/>
                    </a:lnTo>
                    <a:lnTo>
                      <a:pt x="1116" y="1321"/>
                    </a:lnTo>
                    <a:lnTo>
                      <a:pt x="1118" y="1333"/>
                    </a:lnTo>
                    <a:lnTo>
                      <a:pt x="1120" y="1347"/>
                    </a:lnTo>
                    <a:lnTo>
                      <a:pt x="1125" y="1361"/>
                    </a:lnTo>
                    <a:lnTo>
                      <a:pt x="1127" y="1373"/>
                    </a:lnTo>
                    <a:lnTo>
                      <a:pt x="1130" y="1382"/>
                    </a:lnTo>
                    <a:lnTo>
                      <a:pt x="1132" y="1394"/>
                    </a:lnTo>
                    <a:lnTo>
                      <a:pt x="1135" y="1406"/>
                    </a:lnTo>
                    <a:lnTo>
                      <a:pt x="1137" y="1416"/>
                    </a:lnTo>
                    <a:lnTo>
                      <a:pt x="1139" y="1425"/>
                    </a:lnTo>
                    <a:lnTo>
                      <a:pt x="1142" y="1435"/>
                    </a:lnTo>
                    <a:lnTo>
                      <a:pt x="1144" y="1444"/>
                    </a:lnTo>
                    <a:lnTo>
                      <a:pt x="1144" y="1454"/>
                    </a:lnTo>
                    <a:lnTo>
                      <a:pt x="1144" y="1461"/>
                    </a:lnTo>
                    <a:lnTo>
                      <a:pt x="1146" y="1468"/>
                    </a:lnTo>
                    <a:lnTo>
                      <a:pt x="1146" y="1475"/>
                    </a:lnTo>
                    <a:lnTo>
                      <a:pt x="1149" y="1482"/>
                    </a:lnTo>
                    <a:lnTo>
                      <a:pt x="1149" y="1487"/>
                    </a:lnTo>
                    <a:lnTo>
                      <a:pt x="1151" y="1492"/>
                    </a:lnTo>
                    <a:lnTo>
                      <a:pt x="1151" y="1499"/>
                    </a:lnTo>
                    <a:lnTo>
                      <a:pt x="1151" y="1506"/>
                    </a:lnTo>
                    <a:lnTo>
                      <a:pt x="1154" y="1513"/>
                    </a:lnTo>
                    <a:lnTo>
                      <a:pt x="1154" y="1518"/>
                    </a:lnTo>
                    <a:lnTo>
                      <a:pt x="1154" y="1520"/>
                    </a:lnTo>
                    <a:lnTo>
                      <a:pt x="1327" y="1508"/>
                    </a:lnTo>
                    <a:lnTo>
                      <a:pt x="1327" y="1504"/>
                    </a:lnTo>
                    <a:lnTo>
                      <a:pt x="1325" y="1499"/>
                    </a:lnTo>
                    <a:lnTo>
                      <a:pt x="1325" y="1489"/>
                    </a:lnTo>
                    <a:lnTo>
                      <a:pt x="1325" y="1480"/>
                    </a:lnTo>
                    <a:lnTo>
                      <a:pt x="1322" y="1475"/>
                    </a:lnTo>
                    <a:lnTo>
                      <a:pt x="1322" y="1468"/>
                    </a:lnTo>
                    <a:lnTo>
                      <a:pt x="1320" y="1461"/>
                    </a:lnTo>
                    <a:lnTo>
                      <a:pt x="1317" y="1454"/>
                    </a:lnTo>
                    <a:lnTo>
                      <a:pt x="1317" y="1444"/>
                    </a:lnTo>
                    <a:lnTo>
                      <a:pt x="1315" y="1437"/>
                    </a:lnTo>
                    <a:lnTo>
                      <a:pt x="1315" y="1428"/>
                    </a:lnTo>
                    <a:lnTo>
                      <a:pt x="1315" y="1418"/>
                    </a:lnTo>
                    <a:lnTo>
                      <a:pt x="1313" y="1409"/>
                    </a:lnTo>
                    <a:lnTo>
                      <a:pt x="1310" y="1397"/>
                    </a:lnTo>
                    <a:lnTo>
                      <a:pt x="1308" y="1385"/>
                    </a:lnTo>
                    <a:lnTo>
                      <a:pt x="1306" y="1375"/>
                    </a:lnTo>
                    <a:lnTo>
                      <a:pt x="1303" y="1361"/>
                    </a:lnTo>
                    <a:lnTo>
                      <a:pt x="1301" y="1349"/>
                    </a:lnTo>
                    <a:lnTo>
                      <a:pt x="1298" y="1337"/>
                    </a:lnTo>
                    <a:lnTo>
                      <a:pt x="1296" y="1325"/>
                    </a:lnTo>
                    <a:lnTo>
                      <a:pt x="1291" y="1309"/>
                    </a:lnTo>
                    <a:lnTo>
                      <a:pt x="1287" y="1297"/>
                    </a:lnTo>
                    <a:lnTo>
                      <a:pt x="1284" y="1280"/>
                    </a:lnTo>
                    <a:lnTo>
                      <a:pt x="1282" y="1268"/>
                    </a:lnTo>
                    <a:lnTo>
                      <a:pt x="1277" y="1252"/>
                    </a:lnTo>
                    <a:lnTo>
                      <a:pt x="1272" y="1235"/>
                    </a:lnTo>
                    <a:lnTo>
                      <a:pt x="1268" y="1221"/>
                    </a:lnTo>
                    <a:lnTo>
                      <a:pt x="1263" y="1204"/>
                    </a:lnTo>
                    <a:lnTo>
                      <a:pt x="1258" y="1185"/>
                    </a:lnTo>
                    <a:lnTo>
                      <a:pt x="1251" y="1169"/>
                    </a:lnTo>
                    <a:lnTo>
                      <a:pt x="1246" y="1150"/>
                    </a:lnTo>
                    <a:lnTo>
                      <a:pt x="1241" y="1133"/>
                    </a:lnTo>
                    <a:lnTo>
                      <a:pt x="1234" y="1114"/>
                    </a:lnTo>
                    <a:lnTo>
                      <a:pt x="1227" y="1095"/>
                    </a:lnTo>
                    <a:lnTo>
                      <a:pt x="1220" y="1076"/>
                    </a:lnTo>
                    <a:lnTo>
                      <a:pt x="1215" y="1057"/>
                    </a:lnTo>
                    <a:lnTo>
                      <a:pt x="1206" y="1036"/>
                    </a:lnTo>
                    <a:lnTo>
                      <a:pt x="1199" y="1014"/>
                    </a:lnTo>
                    <a:lnTo>
                      <a:pt x="1189" y="993"/>
                    </a:lnTo>
                    <a:lnTo>
                      <a:pt x="1182" y="974"/>
                    </a:lnTo>
                    <a:lnTo>
                      <a:pt x="1173" y="953"/>
                    </a:lnTo>
                    <a:lnTo>
                      <a:pt x="1163" y="931"/>
                    </a:lnTo>
                    <a:lnTo>
                      <a:pt x="1154" y="910"/>
                    </a:lnTo>
                    <a:lnTo>
                      <a:pt x="1146" y="888"/>
                    </a:lnTo>
                    <a:lnTo>
                      <a:pt x="1135" y="865"/>
                    </a:lnTo>
                    <a:lnTo>
                      <a:pt x="1123" y="841"/>
                    </a:lnTo>
                    <a:lnTo>
                      <a:pt x="1113" y="817"/>
                    </a:lnTo>
                    <a:lnTo>
                      <a:pt x="1101" y="796"/>
                    </a:lnTo>
                    <a:lnTo>
                      <a:pt x="1089" y="772"/>
                    </a:lnTo>
                    <a:lnTo>
                      <a:pt x="1078" y="748"/>
                    </a:lnTo>
                    <a:lnTo>
                      <a:pt x="1066" y="724"/>
                    </a:lnTo>
                    <a:lnTo>
                      <a:pt x="1054" y="701"/>
                    </a:lnTo>
                    <a:lnTo>
                      <a:pt x="1040" y="677"/>
                    </a:lnTo>
                    <a:lnTo>
                      <a:pt x="1025" y="651"/>
                    </a:lnTo>
                    <a:lnTo>
                      <a:pt x="1011" y="627"/>
                    </a:lnTo>
                    <a:lnTo>
                      <a:pt x="997" y="601"/>
                    </a:lnTo>
                    <a:lnTo>
                      <a:pt x="980" y="575"/>
                    </a:lnTo>
                    <a:lnTo>
                      <a:pt x="966" y="551"/>
                    </a:lnTo>
                    <a:lnTo>
                      <a:pt x="949" y="525"/>
                    </a:lnTo>
                    <a:lnTo>
                      <a:pt x="935" y="501"/>
                    </a:lnTo>
                    <a:lnTo>
                      <a:pt x="916" y="473"/>
                    </a:lnTo>
                    <a:lnTo>
                      <a:pt x="897" y="447"/>
                    </a:lnTo>
                    <a:lnTo>
                      <a:pt x="878" y="420"/>
                    </a:lnTo>
                    <a:lnTo>
                      <a:pt x="862" y="397"/>
                    </a:lnTo>
                    <a:lnTo>
                      <a:pt x="843" y="373"/>
                    </a:lnTo>
                    <a:lnTo>
                      <a:pt x="824" y="352"/>
                    </a:lnTo>
                    <a:lnTo>
                      <a:pt x="805" y="328"/>
                    </a:lnTo>
                    <a:lnTo>
                      <a:pt x="788" y="309"/>
                    </a:lnTo>
                    <a:lnTo>
                      <a:pt x="769" y="290"/>
                    </a:lnTo>
                    <a:lnTo>
                      <a:pt x="750" y="271"/>
                    </a:lnTo>
                    <a:lnTo>
                      <a:pt x="731" y="252"/>
                    </a:lnTo>
                    <a:lnTo>
                      <a:pt x="714" y="235"/>
                    </a:lnTo>
                    <a:lnTo>
                      <a:pt x="695" y="219"/>
                    </a:lnTo>
                    <a:lnTo>
                      <a:pt x="679" y="202"/>
                    </a:lnTo>
                    <a:lnTo>
                      <a:pt x="660" y="188"/>
                    </a:lnTo>
                    <a:lnTo>
                      <a:pt x="641" y="176"/>
                    </a:lnTo>
                    <a:lnTo>
                      <a:pt x="622" y="162"/>
                    </a:lnTo>
                    <a:lnTo>
                      <a:pt x="605" y="147"/>
                    </a:lnTo>
                    <a:lnTo>
                      <a:pt x="586" y="135"/>
                    </a:lnTo>
                    <a:lnTo>
                      <a:pt x="567" y="124"/>
                    </a:lnTo>
                    <a:lnTo>
                      <a:pt x="551" y="114"/>
                    </a:lnTo>
                    <a:lnTo>
                      <a:pt x="532" y="102"/>
                    </a:lnTo>
                    <a:lnTo>
                      <a:pt x="515" y="93"/>
                    </a:lnTo>
                    <a:lnTo>
                      <a:pt x="498" y="86"/>
                    </a:lnTo>
                    <a:lnTo>
                      <a:pt x="479" y="76"/>
                    </a:lnTo>
                    <a:lnTo>
                      <a:pt x="463" y="69"/>
                    </a:lnTo>
                    <a:lnTo>
                      <a:pt x="446" y="62"/>
                    </a:lnTo>
                    <a:lnTo>
                      <a:pt x="429" y="55"/>
                    </a:lnTo>
                    <a:lnTo>
                      <a:pt x="413" y="48"/>
                    </a:lnTo>
                    <a:lnTo>
                      <a:pt x="396" y="43"/>
                    </a:lnTo>
                    <a:lnTo>
                      <a:pt x="382" y="38"/>
                    </a:lnTo>
                    <a:lnTo>
                      <a:pt x="368" y="33"/>
                    </a:lnTo>
                    <a:lnTo>
                      <a:pt x="351" y="26"/>
                    </a:lnTo>
                    <a:lnTo>
                      <a:pt x="334" y="24"/>
                    </a:lnTo>
                    <a:lnTo>
                      <a:pt x="320" y="19"/>
                    </a:lnTo>
                    <a:lnTo>
                      <a:pt x="306" y="17"/>
                    </a:lnTo>
                    <a:lnTo>
                      <a:pt x="292" y="12"/>
                    </a:lnTo>
                    <a:lnTo>
                      <a:pt x="277" y="12"/>
                    </a:lnTo>
                    <a:lnTo>
                      <a:pt x="263" y="10"/>
                    </a:lnTo>
                    <a:lnTo>
                      <a:pt x="251" y="7"/>
                    </a:lnTo>
                    <a:lnTo>
                      <a:pt x="237" y="5"/>
                    </a:lnTo>
                    <a:lnTo>
                      <a:pt x="225" y="5"/>
                    </a:lnTo>
                    <a:lnTo>
                      <a:pt x="213" y="0"/>
                    </a:lnTo>
                    <a:lnTo>
                      <a:pt x="201" y="0"/>
                    </a:lnTo>
                    <a:lnTo>
                      <a:pt x="190" y="0"/>
                    </a:lnTo>
                    <a:lnTo>
                      <a:pt x="180" y="0"/>
                    </a:lnTo>
                    <a:lnTo>
                      <a:pt x="168" y="0"/>
                    </a:lnTo>
                    <a:lnTo>
                      <a:pt x="159" y="0"/>
                    </a:lnTo>
                    <a:lnTo>
                      <a:pt x="149" y="0"/>
                    </a:lnTo>
                    <a:lnTo>
                      <a:pt x="140" y="0"/>
                    </a:lnTo>
                    <a:lnTo>
                      <a:pt x="130" y="0"/>
                    </a:lnTo>
                    <a:lnTo>
                      <a:pt x="123" y="0"/>
                    </a:lnTo>
                    <a:lnTo>
                      <a:pt x="116" y="0"/>
                    </a:lnTo>
                    <a:lnTo>
                      <a:pt x="109" y="0"/>
                    </a:lnTo>
                    <a:lnTo>
                      <a:pt x="102" y="2"/>
                    </a:lnTo>
                    <a:lnTo>
                      <a:pt x="97" y="5"/>
                    </a:lnTo>
                    <a:lnTo>
                      <a:pt x="85" y="5"/>
                    </a:lnTo>
                    <a:lnTo>
                      <a:pt x="78" y="7"/>
                    </a:lnTo>
                    <a:lnTo>
                      <a:pt x="73" y="7"/>
                    </a:lnTo>
                    <a:lnTo>
                      <a:pt x="71" y="10"/>
                    </a:lnTo>
                    <a:lnTo>
                      <a:pt x="2" y="21"/>
                    </a:lnTo>
                    <a:lnTo>
                      <a:pt x="0" y="93"/>
                    </a:lnTo>
                    <a:lnTo>
                      <a:pt x="0" y="97"/>
                    </a:lnTo>
                    <a:lnTo>
                      <a:pt x="0" y="102"/>
                    </a:lnTo>
                    <a:lnTo>
                      <a:pt x="0" y="109"/>
                    </a:lnTo>
                    <a:lnTo>
                      <a:pt x="0" y="116"/>
                    </a:lnTo>
                    <a:lnTo>
                      <a:pt x="0" y="124"/>
                    </a:lnTo>
                    <a:lnTo>
                      <a:pt x="0" y="135"/>
                    </a:lnTo>
                    <a:lnTo>
                      <a:pt x="0" y="147"/>
                    </a:lnTo>
                    <a:lnTo>
                      <a:pt x="0" y="159"/>
                    </a:lnTo>
                    <a:lnTo>
                      <a:pt x="0" y="171"/>
                    </a:lnTo>
                    <a:lnTo>
                      <a:pt x="2" y="185"/>
                    </a:lnTo>
                    <a:lnTo>
                      <a:pt x="4" y="202"/>
                    </a:lnTo>
                    <a:lnTo>
                      <a:pt x="4" y="216"/>
                    </a:lnTo>
                    <a:lnTo>
                      <a:pt x="7" y="235"/>
                    </a:lnTo>
                    <a:lnTo>
                      <a:pt x="12" y="254"/>
                    </a:lnTo>
                    <a:lnTo>
                      <a:pt x="14" y="273"/>
                    </a:lnTo>
                    <a:lnTo>
                      <a:pt x="16" y="292"/>
                    </a:lnTo>
                    <a:lnTo>
                      <a:pt x="19" y="314"/>
                    </a:lnTo>
                    <a:lnTo>
                      <a:pt x="23" y="335"/>
                    </a:lnTo>
                    <a:lnTo>
                      <a:pt x="28" y="359"/>
                    </a:lnTo>
                    <a:lnTo>
                      <a:pt x="31" y="380"/>
                    </a:lnTo>
                    <a:lnTo>
                      <a:pt x="38" y="404"/>
                    </a:lnTo>
                    <a:lnTo>
                      <a:pt x="45" y="430"/>
                    </a:lnTo>
                    <a:lnTo>
                      <a:pt x="52" y="456"/>
                    </a:lnTo>
                    <a:lnTo>
                      <a:pt x="57" y="480"/>
                    </a:lnTo>
                    <a:lnTo>
                      <a:pt x="66" y="506"/>
                    </a:lnTo>
                    <a:lnTo>
                      <a:pt x="73" y="534"/>
                    </a:lnTo>
                    <a:lnTo>
                      <a:pt x="85" y="563"/>
                    </a:lnTo>
                    <a:lnTo>
                      <a:pt x="95" y="591"/>
                    </a:lnTo>
                    <a:lnTo>
                      <a:pt x="104" y="620"/>
                    </a:lnTo>
                    <a:lnTo>
                      <a:pt x="116" y="651"/>
                    </a:lnTo>
                    <a:lnTo>
                      <a:pt x="130" y="682"/>
                    </a:lnTo>
                    <a:lnTo>
                      <a:pt x="142" y="710"/>
                    </a:lnTo>
                    <a:lnTo>
                      <a:pt x="156" y="741"/>
                    </a:lnTo>
                    <a:lnTo>
                      <a:pt x="171" y="770"/>
                    </a:lnTo>
                    <a:lnTo>
                      <a:pt x="185" y="803"/>
                    </a:lnTo>
                    <a:lnTo>
                      <a:pt x="201" y="834"/>
                    </a:lnTo>
                    <a:lnTo>
                      <a:pt x="218" y="865"/>
                    </a:lnTo>
                    <a:lnTo>
                      <a:pt x="237" y="898"/>
                    </a:lnTo>
                    <a:lnTo>
                      <a:pt x="258" y="931"/>
                    </a:lnTo>
                    <a:lnTo>
                      <a:pt x="275" y="962"/>
                    </a:lnTo>
                    <a:lnTo>
                      <a:pt x="299" y="995"/>
                    </a:lnTo>
                    <a:lnTo>
                      <a:pt x="320" y="1026"/>
                    </a:lnTo>
                    <a:lnTo>
                      <a:pt x="344" y="1062"/>
                    </a:lnTo>
                    <a:lnTo>
                      <a:pt x="368" y="1093"/>
                    </a:lnTo>
                    <a:lnTo>
                      <a:pt x="396" y="1126"/>
                    </a:lnTo>
                    <a:lnTo>
                      <a:pt x="422" y="1159"/>
                    </a:lnTo>
                    <a:lnTo>
                      <a:pt x="451" y="1195"/>
                    </a:lnTo>
                    <a:lnTo>
                      <a:pt x="479" y="1226"/>
                    </a:lnTo>
                    <a:lnTo>
                      <a:pt x="510" y="1259"/>
                    </a:lnTo>
                    <a:lnTo>
                      <a:pt x="541" y="1290"/>
                    </a:lnTo>
                    <a:lnTo>
                      <a:pt x="577" y="1323"/>
                    </a:lnTo>
                    <a:lnTo>
                      <a:pt x="610" y="1356"/>
                    </a:lnTo>
                    <a:lnTo>
                      <a:pt x="645" y="1387"/>
                    </a:lnTo>
                    <a:lnTo>
                      <a:pt x="683" y="1420"/>
                    </a:lnTo>
                    <a:lnTo>
                      <a:pt x="724" y="1454"/>
                    </a:lnTo>
                    <a:lnTo>
                      <a:pt x="764" y="1482"/>
                    </a:lnTo>
                    <a:lnTo>
                      <a:pt x="805" y="1513"/>
                    </a:lnTo>
                    <a:lnTo>
                      <a:pt x="847" y="1544"/>
                    </a:lnTo>
                    <a:lnTo>
                      <a:pt x="895" y="1577"/>
                    </a:lnTo>
                    <a:lnTo>
                      <a:pt x="940" y="1606"/>
                    </a:lnTo>
                    <a:lnTo>
                      <a:pt x="987" y="1634"/>
                    </a:lnTo>
                    <a:lnTo>
                      <a:pt x="1037" y="1665"/>
                    </a:lnTo>
                    <a:lnTo>
                      <a:pt x="1089" y="1694"/>
                    </a:lnTo>
                    <a:lnTo>
                      <a:pt x="1173" y="1542"/>
                    </a:lnTo>
                    <a:lnTo>
                      <a:pt x="1132" y="1518"/>
                    </a:lnTo>
                    <a:lnTo>
                      <a:pt x="1094" y="1496"/>
                    </a:lnTo>
                    <a:lnTo>
                      <a:pt x="1059" y="1475"/>
                    </a:lnTo>
                    <a:lnTo>
                      <a:pt x="1023" y="1451"/>
                    </a:lnTo>
                    <a:lnTo>
                      <a:pt x="987" y="1428"/>
                    </a:lnTo>
                    <a:lnTo>
                      <a:pt x="954" y="1406"/>
                    </a:lnTo>
                    <a:lnTo>
                      <a:pt x="921" y="1382"/>
                    </a:lnTo>
                    <a:lnTo>
                      <a:pt x="890" y="1359"/>
                    </a:lnTo>
                    <a:lnTo>
                      <a:pt x="857" y="1335"/>
                    </a:lnTo>
                    <a:lnTo>
                      <a:pt x="828" y="1311"/>
                    </a:lnTo>
                    <a:lnTo>
                      <a:pt x="797" y="1287"/>
                    </a:lnTo>
                    <a:lnTo>
                      <a:pt x="771" y="1264"/>
                    </a:lnTo>
                    <a:lnTo>
                      <a:pt x="743" y="1240"/>
                    </a:lnTo>
                    <a:lnTo>
                      <a:pt x="717" y="1214"/>
                    </a:lnTo>
                    <a:lnTo>
                      <a:pt x="691" y="1190"/>
                    </a:lnTo>
                    <a:lnTo>
                      <a:pt x="667" y="1166"/>
                    </a:lnTo>
                    <a:lnTo>
                      <a:pt x="641" y="1140"/>
                    </a:lnTo>
                    <a:lnTo>
                      <a:pt x="619" y="1116"/>
                    </a:lnTo>
                    <a:lnTo>
                      <a:pt x="596" y="1090"/>
                    </a:lnTo>
                    <a:lnTo>
                      <a:pt x="574" y="1067"/>
                    </a:lnTo>
                    <a:lnTo>
                      <a:pt x="553" y="1040"/>
                    </a:lnTo>
                    <a:lnTo>
                      <a:pt x="532" y="1017"/>
                    </a:lnTo>
                    <a:lnTo>
                      <a:pt x="513" y="991"/>
                    </a:lnTo>
                    <a:lnTo>
                      <a:pt x="496" y="967"/>
                    </a:lnTo>
                    <a:lnTo>
                      <a:pt x="477" y="941"/>
                    </a:lnTo>
                    <a:lnTo>
                      <a:pt x="458" y="917"/>
                    </a:lnTo>
                    <a:lnTo>
                      <a:pt x="441" y="893"/>
                    </a:lnTo>
                    <a:lnTo>
                      <a:pt x="427" y="869"/>
                    </a:lnTo>
                    <a:lnTo>
                      <a:pt x="413" y="843"/>
                    </a:lnTo>
                    <a:lnTo>
                      <a:pt x="396" y="820"/>
                    </a:lnTo>
                    <a:lnTo>
                      <a:pt x="382" y="796"/>
                    </a:lnTo>
                    <a:lnTo>
                      <a:pt x="370" y="772"/>
                    </a:lnTo>
                    <a:lnTo>
                      <a:pt x="356" y="748"/>
                    </a:lnTo>
                    <a:lnTo>
                      <a:pt x="344" y="724"/>
                    </a:lnTo>
                    <a:lnTo>
                      <a:pt x="332" y="698"/>
                    </a:lnTo>
                    <a:lnTo>
                      <a:pt x="320" y="677"/>
                    </a:lnTo>
                    <a:lnTo>
                      <a:pt x="311" y="653"/>
                    </a:lnTo>
                    <a:lnTo>
                      <a:pt x="299" y="632"/>
                    </a:lnTo>
                    <a:lnTo>
                      <a:pt x="289" y="608"/>
                    </a:lnTo>
                    <a:lnTo>
                      <a:pt x="282" y="587"/>
                    </a:lnTo>
                    <a:lnTo>
                      <a:pt x="270" y="565"/>
                    </a:lnTo>
                    <a:lnTo>
                      <a:pt x="263" y="542"/>
                    </a:lnTo>
                    <a:lnTo>
                      <a:pt x="256" y="520"/>
                    </a:lnTo>
                    <a:lnTo>
                      <a:pt x="249" y="501"/>
                    </a:lnTo>
                    <a:lnTo>
                      <a:pt x="242" y="480"/>
                    </a:lnTo>
                    <a:lnTo>
                      <a:pt x="235" y="458"/>
                    </a:lnTo>
                    <a:lnTo>
                      <a:pt x="230" y="439"/>
                    </a:lnTo>
                    <a:lnTo>
                      <a:pt x="225" y="420"/>
                    </a:lnTo>
                    <a:lnTo>
                      <a:pt x="218" y="401"/>
                    </a:lnTo>
                    <a:lnTo>
                      <a:pt x="213" y="382"/>
                    </a:lnTo>
                    <a:lnTo>
                      <a:pt x="209" y="363"/>
                    </a:lnTo>
                    <a:lnTo>
                      <a:pt x="206" y="347"/>
                    </a:lnTo>
                    <a:lnTo>
                      <a:pt x="201" y="328"/>
                    </a:lnTo>
                    <a:lnTo>
                      <a:pt x="199" y="311"/>
                    </a:lnTo>
                    <a:lnTo>
                      <a:pt x="194" y="295"/>
                    </a:lnTo>
                    <a:lnTo>
                      <a:pt x="192" y="280"/>
                    </a:lnTo>
                    <a:lnTo>
                      <a:pt x="190" y="264"/>
                    </a:lnTo>
                    <a:lnTo>
                      <a:pt x="187" y="249"/>
                    </a:lnTo>
                    <a:lnTo>
                      <a:pt x="185" y="235"/>
                    </a:lnTo>
                    <a:lnTo>
                      <a:pt x="185" y="223"/>
                    </a:lnTo>
                    <a:lnTo>
                      <a:pt x="182" y="209"/>
                    </a:lnTo>
                    <a:lnTo>
                      <a:pt x="180" y="197"/>
                    </a:lnTo>
                    <a:lnTo>
                      <a:pt x="180" y="185"/>
                    </a:lnTo>
                    <a:lnTo>
                      <a:pt x="180" y="17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4" name="Freeform 941"/>
              <p:cNvSpPr>
                <a:spLocks noChangeAspect="1"/>
              </p:cNvSpPr>
              <p:nvPr/>
            </p:nvSpPr>
            <p:spPr bwMode="auto">
              <a:xfrm>
                <a:off x="2190" y="3562"/>
                <a:ext cx="104" cy="130"/>
              </a:xfrm>
              <a:custGeom>
                <a:avLst/>
                <a:gdLst>
                  <a:gd name="T0" fmla="*/ 2 w 104"/>
                  <a:gd name="T1" fmla="*/ 0 h 130"/>
                  <a:gd name="T2" fmla="*/ 0 w 104"/>
                  <a:gd name="T3" fmla="*/ 2 h 130"/>
                  <a:gd name="T4" fmla="*/ 0 w 104"/>
                  <a:gd name="T5" fmla="*/ 9 h 130"/>
                  <a:gd name="T6" fmla="*/ 0 w 104"/>
                  <a:gd name="T7" fmla="*/ 14 h 130"/>
                  <a:gd name="T8" fmla="*/ 0 w 104"/>
                  <a:gd name="T9" fmla="*/ 26 h 130"/>
                  <a:gd name="T10" fmla="*/ 0 w 104"/>
                  <a:gd name="T11" fmla="*/ 35 h 130"/>
                  <a:gd name="T12" fmla="*/ 0 w 104"/>
                  <a:gd name="T13" fmla="*/ 47 h 130"/>
                  <a:gd name="T14" fmla="*/ 2 w 104"/>
                  <a:gd name="T15" fmla="*/ 59 h 130"/>
                  <a:gd name="T16" fmla="*/ 5 w 104"/>
                  <a:gd name="T17" fmla="*/ 71 h 130"/>
                  <a:gd name="T18" fmla="*/ 7 w 104"/>
                  <a:gd name="T19" fmla="*/ 83 h 130"/>
                  <a:gd name="T20" fmla="*/ 9 w 104"/>
                  <a:gd name="T21" fmla="*/ 92 h 130"/>
                  <a:gd name="T22" fmla="*/ 12 w 104"/>
                  <a:gd name="T23" fmla="*/ 104 h 130"/>
                  <a:gd name="T24" fmla="*/ 14 w 104"/>
                  <a:gd name="T25" fmla="*/ 114 h 130"/>
                  <a:gd name="T26" fmla="*/ 19 w 104"/>
                  <a:gd name="T27" fmla="*/ 118 h 130"/>
                  <a:gd name="T28" fmla="*/ 24 w 104"/>
                  <a:gd name="T29" fmla="*/ 125 h 130"/>
                  <a:gd name="T30" fmla="*/ 26 w 104"/>
                  <a:gd name="T31" fmla="*/ 128 h 130"/>
                  <a:gd name="T32" fmla="*/ 31 w 104"/>
                  <a:gd name="T33" fmla="*/ 130 h 130"/>
                  <a:gd name="T34" fmla="*/ 33 w 104"/>
                  <a:gd name="T35" fmla="*/ 125 h 130"/>
                  <a:gd name="T36" fmla="*/ 38 w 104"/>
                  <a:gd name="T37" fmla="*/ 123 h 130"/>
                  <a:gd name="T38" fmla="*/ 43 w 104"/>
                  <a:gd name="T39" fmla="*/ 118 h 130"/>
                  <a:gd name="T40" fmla="*/ 50 w 104"/>
                  <a:gd name="T41" fmla="*/ 116 h 130"/>
                  <a:gd name="T42" fmla="*/ 55 w 104"/>
                  <a:gd name="T43" fmla="*/ 111 h 130"/>
                  <a:gd name="T44" fmla="*/ 62 w 104"/>
                  <a:gd name="T45" fmla="*/ 106 h 130"/>
                  <a:gd name="T46" fmla="*/ 66 w 104"/>
                  <a:gd name="T47" fmla="*/ 99 h 130"/>
                  <a:gd name="T48" fmla="*/ 74 w 104"/>
                  <a:gd name="T49" fmla="*/ 95 h 130"/>
                  <a:gd name="T50" fmla="*/ 81 w 104"/>
                  <a:gd name="T51" fmla="*/ 90 h 130"/>
                  <a:gd name="T52" fmla="*/ 85 w 104"/>
                  <a:gd name="T53" fmla="*/ 85 h 130"/>
                  <a:gd name="T54" fmla="*/ 90 w 104"/>
                  <a:gd name="T55" fmla="*/ 80 h 130"/>
                  <a:gd name="T56" fmla="*/ 95 w 104"/>
                  <a:gd name="T57" fmla="*/ 76 h 130"/>
                  <a:gd name="T58" fmla="*/ 102 w 104"/>
                  <a:gd name="T59" fmla="*/ 68 h 130"/>
                  <a:gd name="T60" fmla="*/ 104 w 104"/>
                  <a:gd name="T61" fmla="*/ 66 h 130"/>
                  <a:gd name="T62" fmla="*/ 2 w 104"/>
                  <a:gd name="T63" fmla="*/ 0 h 130"/>
                  <a:gd name="T64" fmla="*/ 2 w 104"/>
                  <a:gd name="T65" fmla="*/ 0 h 1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4"/>
                  <a:gd name="T100" fmla="*/ 0 h 130"/>
                  <a:gd name="T101" fmla="*/ 104 w 104"/>
                  <a:gd name="T102" fmla="*/ 130 h 1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4" h="130">
                    <a:moveTo>
                      <a:pt x="2" y="0"/>
                    </a:moveTo>
                    <a:lnTo>
                      <a:pt x="0" y="2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26"/>
                    </a:lnTo>
                    <a:lnTo>
                      <a:pt x="0" y="35"/>
                    </a:lnTo>
                    <a:lnTo>
                      <a:pt x="0" y="47"/>
                    </a:lnTo>
                    <a:lnTo>
                      <a:pt x="2" y="59"/>
                    </a:lnTo>
                    <a:lnTo>
                      <a:pt x="5" y="71"/>
                    </a:lnTo>
                    <a:lnTo>
                      <a:pt x="7" y="83"/>
                    </a:lnTo>
                    <a:lnTo>
                      <a:pt x="9" y="92"/>
                    </a:lnTo>
                    <a:lnTo>
                      <a:pt x="12" y="104"/>
                    </a:lnTo>
                    <a:lnTo>
                      <a:pt x="14" y="114"/>
                    </a:lnTo>
                    <a:lnTo>
                      <a:pt x="19" y="118"/>
                    </a:lnTo>
                    <a:lnTo>
                      <a:pt x="24" y="125"/>
                    </a:lnTo>
                    <a:lnTo>
                      <a:pt x="26" y="128"/>
                    </a:lnTo>
                    <a:lnTo>
                      <a:pt x="31" y="130"/>
                    </a:lnTo>
                    <a:lnTo>
                      <a:pt x="33" y="125"/>
                    </a:lnTo>
                    <a:lnTo>
                      <a:pt x="38" y="123"/>
                    </a:lnTo>
                    <a:lnTo>
                      <a:pt x="43" y="118"/>
                    </a:lnTo>
                    <a:lnTo>
                      <a:pt x="50" y="116"/>
                    </a:lnTo>
                    <a:lnTo>
                      <a:pt x="55" y="111"/>
                    </a:lnTo>
                    <a:lnTo>
                      <a:pt x="62" y="106"/>
                    </a:lnTo>
                    <a:lnTo>
                      <a:pt x="66" y="99"/>
                    </a:lnTo>
                    <a:lnTo>
                      <a:pt x="74" y="95"/>
                    </a:lnTo>
                    <a:lnTo>
                      <a:pt x="81" y="90"/>
                    </a:lnTo>
                    <a:lnTo>
                      <a:pt x="85" y="85"/>
                    </a:lnTo>
                    <a:lnTo>
                      <a:pt x="90" y="80"/>
                    </a:lnTo>
                    <a:lnTo>
                      <a:pt x="95" y="76"/>
                    </a:lnTo>
                    <a:lnTo>
                      <a:pt x="102" y="68"/>
                    </a:lnTo>
                    <a:lnTo>
                      <a:pt x="104" y="6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5" name="Freeform 942"/>
              <p:cNvSpPr>
                <a:spLocks noChangeAspect="1"/>
              </p:cNvSpPr>
              <p:nvPr/>
            </p:nvSpPr>
            <p:spPr bwMode="auto">
              <a:xfrm>
                <a:off x="2375" y="3728"/>
                <a:ext cx="74" cy="138"/>
              </a:xfrm>
              <a:custGeom>
                <a:avLst/>
                <a:gdLst>
                  <a:gd name="T0" fmla="*/ 3 w 74"/>
                  <a:gd name="T1" fmla="*/ 0 h 138"/>
                  <a:gd name="T2" fmla="*/ 0 w 74"/>
                  <a:gd name="T3" fmla="*/ 2 h 138"/>
                  <a:gd name="T4" fmla="*/ 0 w 74"/>
                  <a:gd name="T5" fmla="*/ 9 h 138"/>
                  <a:gd name="T6" fmla="*/ 0 w 74"/>
                  <a:gd name="T7" fmla="*/ 19 h 138"/>
                  <a:gd name="T8" fmla="*/ 0 w 74"/>
                  <a:gd name="T9" fmla="*/ 31 h 138"/>
                  <a:gd name="T10" fmla="*/ 0 w 74"/>
                  <a:gd name="T11" fmla="*/ 43 h 138"/>
                  <a:gd name="T12" fmla="*/ 0 w 74"/>
                  <a:gd name="T13" fmla="*/ 54 h 138"/>
                  <a:gd name="T14" fmla="*/ 0 w 74"/>
                  <a:gd name="T15" fmla="*/ 62 h 138"/>
                  <a:gd name="T16" fmla="*/ 0 w 74"/>
                  <a:gd name="T17" fmla="*/ 69 h 138"/>
                  <a:gd name="T18" fmla="*/ 0 w 74"/>
                  <a:gd name="T19" fmla="*/ 76 h 138"/>
                  <a:gd name="T20" fmla="*/ 0 w 74"/>
                  <a:gd name="T21" fmla="*/ 83 h 138"/>
                  <a:gd name="T22" fmla="*/ 0 w 74"/>
                  <a:gd name="T23" fmla="*/ 95 h 138"/>
                  <a:gd name="T24" fmla="*/ 0 w 74"/>
                  <a:gd name="T25" fmla="*/ 107 h 138"/>
                  <a:gd name="T26" fmla="*/ 3 w 74"/>
                  <a:gd name="T27" fmla="*/ 119 h 138"/>
                  <a:gd name="T28" fmla="*/ 5 w 74"/>
                  <a:gd name="T29" fmla="*/ 128 h 138"/>
                  <a:gd name="T30" fmla="*/ 5 w 74"/>
                  <a:gd name="T31" fmla="*/ 133 h 138"/>
                  <a:gd name="T32" fmla="*/ 10 w 74"/>
                  <a:gd name="T33" fmla="*/ 138 h 138"/>
                  <a:gd name="T34" fmla="*/ 12 w 74"/>
                  <a:gd name="T35" fmla="*/ 138 h 138"/>
                  <a:gd name="T36" fmla="*/ 17 w 74"/>
                  <a:gd name="T37" fmla="*/ 135 h 138"/>
                  <a:gd name="T38" fmla="*/ 22 w 74"/>
                  <a:gd name="T39" fmla="*/ 128 h 138"/>
                  <a:gd name="T40" fmla="*/ 29 w 74"/>
                  <a:gd name="T41" fmla="*/ 123 h 138"/>
                  <a:gd name="T42" fmla="*/ 33 w 74"/>
                  <a:gd name="T43" fmla="*/ 114 h 138"/>
                  <a:gd name="T44" fmla="*/ 38 w 74"/>
                  <a:gd name="T45" fmla="*/ 104 h 138"/>
                  <a:gd name="T46" fmla="*/ 43 w 74"/>
                  <a:gd name="T47" fmla="*/ 95 h 138"/>
                  <a:gd name="T48" fmla="*/ 48 w 74"/>
                  <a:gd name="T49" fmla="*/ 85 h 138"/>
                  <a:gd name="T50" fmla="*/ 52 w 74"/>
                  <a:gd name="T51" fmla="*/ 76 h 138"/>
                  <a:gd name="T52" fmla="*/ 60 w 74"/>
                  <a:gd name="T53" fmla="*/ 66 h 138"/>
                  <a:gd name="T54" fmla="*/ 64 w 74"/>
                  <a:gd name="T55" fmla="*/ 54 h 138"/>
                  <a:gd name="T56" fmla="*/ 67 w 74"/>
                  <a:gd name="T57" fmla="*/ 45 h 138"/>
                  <a:gd name="T58" fmla="*/ 69 w 74"/>
                  <a:gd name="T59" fmla="*/ 35 h 138"/>
                  <a:gd name="T60" fmla="*/ 74 w 74"/>
                  <a:gd name="T61" fmla="*/ 28 h 138"/>
                  <a:gd name="T62" fmla="*/ 74 w 74"/>
                  <a:gd name="T63" fmla="*/ 21 h 138"/>
                  <a:gd name="T64" fmla="*/ 74 w 74"/>
                  <a:gd name="T65" fmla="*/ 16 h 138"/>
                  <a:gd name="T66" fmla="*/ 74 w 74"/>
                  <a:gd name="T67" fmla="*/ 12 h 138"/>
                  <a:gd name="T68" fmla="*/ 74 w 74"/>
                  <a:gd name="T69" fmla="*/ 12 h 138"/>
                  <a:gd name="T70" fmla="*/ 67 w 74"/>
                  <a:gd name="T71" fmla="*/ 9 h 138"/>
                  <a:gd name="T72" fmla="*/ 57 w 74"/>
                  <a:gd name="T73" fmla="*/ 7 h 138"/>
                  <a:gd name="T74" fmla="*/ 43 w 74"/>
                  <a:gd name="T75" fmla="*/ 5 h 138"/>
                  <a:gd name="T76" fmla="*/ 31 w 74"/>
                  <a:gd name="T77" fmla="*/ 5 h 138"/>
                  <a:gd name="T78" fmla="*/ 19 w 74"/>
                  <a:gd name="T79" fmla="*/ 2 h 138"/>
                  <a:gd name="T80" fmla="*/ 10 w 74"/>
                  <a:gd name="T81" fmla="*/ 0 h 138"/>
                  <a:gd name="T82" fmla="*/ 3 w 74"/>
                  <a:gd name="T83" fmla="*/ 0 h 138"/>
                  <a:gd name="T84" fmla="*/ 3 w 74"/>
                  <a:gd name="T85" fmla="*/ 0 h 138"/>
                  <a:gd name="T86" fmla="*/ 3 w 74"/>
                  <a:gd name="T87" fmla="*/ 0 h 138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74"/>
                  <a:gd name="T133" fmla="*/ 0 h 138"/>
                  <a:gd name="T134" fmla="*/ 74 w 74"/>
                  <a:gd name="T135" fmla="*/ 138 h 138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74" h="138">
                    <a:moveTo>
                      <a:pt x="3" y="0"/>
                    </a:moveTo>
                    <a:lnTo>
                      <a:pt x="0" y="2"/>
                    </a:lnTo>
                    <a:lnTo>
                      <a:pt x="0" y="9"/>
                    </a:lnTo>
                    <a:lnTo>
                      <a:pt x="0" y="19"/>
                    </a:lnTo>
                    <a:lnTo>
                      <a:pt x="0" y="31"/>
                    </a:lnTo>
                    <a:lnTo>
                      <a:pt x="0" y="43"/>
                    </a:lnTo>
                    <a:lnTo>
                      <a:pt x="0" y="54"/>
                    </a:lnTo>
                    <a:lnTo>
                      <a:pt x="0" y="62"/>
                    </a:lnTo>
                    <a:lnTo>
                      <a:pt x="0" y="69"/>
                    </a:lnTo>
                    <a:lnTo>
                      <a:pt x="0" y="76"/>
                    </a:lnTo>
                    <a:lnTo>
                      <a:pt x="0" y="83"/>
                    </a:lnTo>
                    <a:lnTo>
                      <a:pt x="0" y="95"/>
                    </a:lnTo>
                    <a:lnTo>
                      <a:pt x="0" y="107"/>
                    </a:lnTo>
                    <a:lnTo>
                      <a:pt x="3" y="119"/>
                    </a:lnTo>
                    <a:lnTo>
                      <a:pt x="5" y="128"/>
                    </a:lnTo>
                    <a:lnTo>
                      <a:pt x="5" y="133"/>
                    </a:lnTo>
                    <a:lnTo>
                      <a:pt x="10" y="138"/>
                    </a:lnTo>
                    <a:lnTo>
                      <a:pt x="12" y="138"/>
                    </a:lnTo>
                    <a:lnTo>
                      <a:pt x="17" y="135"/>
                    </a:lnTo>
                    <a:lnTo>
                      <a:pt x="22" y="128"/>
                    </a:lnTo>
                    <a:lnTo>
                      <a:pt x="29" y="123"/>
                    </a:lnTo>
                    <a:lnTo>
                      <a:pt x="33" y="114"/>
                    </a:lnTo>
                    <a:lnTo>
                      <a:pt x="38" y="104"/>
                    </a:lnTo>
                    <a:lnTo>
                      <a:pt x="43" y="95"/>
                    </a:lnTo>
                    <a:lnTo>
                      <a:pt x="48" y="85"/>
                    </a:lnTo>
                    <a:lnTo>
                      <a:pt x="52" y="76"/>
                    </a:lnTo>
                    <a:lnTo>
                      <a:pt x="60" y="66"/>
                    </a:lnTo>
                    <a:lnTo>
                      <a:pt x="64" y="54"/>
                    </a:lnTo>
                    <a:lnTo>
                      <a:pt x="67" y="45"/>
                    </a:lnTo>
                    <a:lnTo>
                      <a:pt x="69" y="35"/>
                    </a:lnTo>
                    <a:lnTo>
                      <a:pt x="74" y="28"/>
                    </a:lnTo>
                    <a:lnTo>
                      <a:pt x="74" y="21"/>
                    </a:lnTo>
                    <a:lnTo>
                      <a:pt x="74" y="16"/>
                    </a:lnTo>
                    <a:lnTo>
                      <a:pt x="74" y="12"/>
                    </a:lnTo>
                    <a:lnTo>
                      <a:pt x="67" y="9"/>
                    </a:lnTo>
                    <a:lnTo>
                      <a:pt x="57" y="7"/>
                    </a:lnTo>
                    <a:lnTo>
                      <a:pt x="43" y="5"/>
                    </a:lnTo>
                    <a:lnTo>
                      <a:pt x="31" y="5"/>
                    </a:lnTo>
                    <a:lnTo>
                      <a:pt x="19" y="2"/>
                    </a:lnTo>
                    <a:lnTo>
                      <a:pt x="10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6" name="Freeform 943"/>
              <p:cNvSpPr>
                <a:spLocks noChangeAspect="1"/>
              </p:cNvSpPr>
              <p:nvPr/>
            </p:nvSpPr>
            <p:spPr bwMode="auto">
              <a:xfrm>
                <a:off x="2325" y="3963"/>
                <a:ext cx="128" cy="64"/>
              </a:xfrm>
              <a:custGeom>
                <a:avLst/>
                <a:gdLst>
                  <a:gd name="T0" fmla="*/ 29 w 128"/>
                  <a:gd name="T1" fmla="*/ 0 h 64"/>
                  <a:gd name="T2" fmla="*/ 36 w 128"/>
                  <a:gd name="T3" fmla="*/ 0 h 64"/>
                  <a:gd name="T4" fmla="*/ 43 w 128"/>
                  <a:gd name="T5" fmla="*/ 2 h 64"/>
                  <a:gd name="T6" fmla="*/ 53 w 128"/>
                  <a:gd name="T7" fmla="*/ 5 h 64"/>
                  <a:gd name="T8" fmla="*/ 62 w 128"/>
                  <a:gd name="T9" fmla="*/ 9 h 64"/>
                  <a:gd name="T10" fmla="*/ 69 w 128"/>
                  <a:gd name="T11" fmla="*/ 12 h 64"/>
                  <a:gd name="T12" fmla="*/ 81 w 128"/>
                  <a:gd name="T13" fmla="*/ 17 h 64"/>
                  <a:gd name="T14" fmla="*/ 91 w 128"/>
                  <a:gd name="T15" fmla="*/ 19 h 64"/>
                  <a:gd name="T16" fmla="*/ 100 w 128"/>
                  <a:gd name="T17" fmla="*/ 24 h 64"/>
                  <a:gd name="T18" fmla="*/ 107 w 128"/>
                  <a:gd name="T19" fmla="*/ 28 h 64"/>
                  <a:gd name="T20" fmla="*/ 114 w 128"/>
                  <a:gd name="T21" fmla="*/ 31 h 64"/>
                  <a:gd name="T22" fmla="*/ 119 w 128"/>
                  <a:gd name="T23" fmla="*/ 36 h 64"/>
                  <a:gd name="T24" fmla="*/ 124 w 128"/>
                  <a:gd name="T25" fmla="*/ 40 h 64"/>
                  <a:gd name="T26" fmla="*/ 128 w 128"/>
                  <a:gd name="T27" fmla="*/ 47 h 64"/>
                  <a:gd name="T28" fmla="*/ 126 w 128"/>
                  <a:gd name="T29" fmla="*/ 55 h 64"/>
                  <a:gd name="T30" fmla="*/ 119 w 128"/>
                  <a:gd name="T31" fmla="*/ 55 h 64"/>
                  <a:gd name="T32" fmla="*/ 114 w 128"/>
                  <a:gd name="T33" fmla="*/ 57 h 64"/>
                  <a:gd name="T34" fmla="*/ 105 w 128"/>
                  <a:gd name="T35" fmla="*/ 57 h 64"/>
                  <a:gd name="T36" fmla="*/ 98 w 128"/>
                  <a:gd name="T37" fmla="*/ 59 h 64"/>
                  <a:gd name="T38" fmla="*/ 88 w 128"/>
                  <a:gd name="T39" fmla="*/ 59 h 64"/>
                  <a:gd name="T40" fmla="*/ 79 w 128"/>
                  <a:gd name="T41" fmla="*/ 62 h 64"/>
                  <a:gd name="T42" fmla="*/ 69 w 128"/>
                  <a:gd name="T43" fmla="*/ 62 h 64"/>
                  <a:gd name="T44" fmla="*/ 60 w 128"/>
                  <a:gd name="T45" fmla="*/ 64 h 64"/>
                  <a:gd name="T46" fmla="*/ 48 w 128"/>
                  <a:gd name="T47" fmla="*/ 62 h 64"/>
                  <a:gd name="T48" fmla="*/ 38 w 128"/>
                  <a:gd name="T49" fmla="*/ 62 h 64"/>
                  <a:gd name="T50" fmla="*/ 31 w 128"/>
                  <a:gd name="T51" fmla="*/ 59 h 64"/>
                  <a:gd name="T52" fmla="*/ 22 w 128"/>
                  <a:gd name="T53" fmla="*/ 59 h 64"/>
                  <a:gd name="T54" fmla="*/ 15 w 128"/>
                  <a:gd name="T55" fmla="*/ 57 h 64"/>
                  <a:gd name="T56" fmla="*/ 10 w 128"/>
                  <a:gd name="T57" fmla="*/ 55 h 64"/>
                  <a:gd name="T58" fmla="*/ 5 w 128"/>
                  <a:gd name="T59" fmla="*/ 50 h 64"/>
                  <a:gd name="T60" fmla="*/ 3 w 128"/>
                  <a:gd name="T61" fmla="*/ 47 h 64"/>
                  <a:gd name="T62" fmla="*/ 0 w 128"/>
                  <a:gd name="T63" fmla="*/ 40 h 64"/>
                  <a:gd name="T64" fmla="*/ 3 w 128"/>
                  <a:gd name="T65" fmla="*/ 31 h 64"/>
                  <a:gd name="T66" fmla="*/ 5 w 128"/>
                  <a:gd name="T67" fmla="*/ 24 h 64"/>
                  <a:gd name="T68" fmla="*/ 12 w 128"/>
                  <a:gd name="T69" fmla="*/ 17 h 64"/>
                  <a:gd name="T70" fmla="*/ 17 w 128"/>
                  <a:gd name="T71" fmla="*/ 9 h 64"/>
                  <a:gd name="T72" fmla="*/ 22 w 128"/>
                  <a:gd name="T73" fmla="*/ 2 h 64"/>
                  <a:gd name="T74" fmla="*/ 26 w 128"/>
                  <a:gd name="T75" fmla="*/ 0 h 64"/>
                  <a:gd name="T76" fmla="*/ 29 w 128"/>
                  <a:gd name="T77" fmla="*/ 0 h 64"/>
                  <a:gd name="T78" fmla="*/ 29 w 128"/>
                  <a:gd name="T79" fmla="*/ 0 h 6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28"/>
                  <a:gd name="T121" fmla="*/ 0 h 64"/>
                  <a:gd name="T122" fmla="*/ 128 w 128"/>
                  <a:gd name="T123" fmla="*/ 64 h 64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28" h="64">
                    <a:moveTo>
                      <a:pt x="29" y="0"/>
                    </a:moveTo>
                    <a:lnTo>
                      <a:pt x="36" y="0"/>
                    </a:lnTo>
                    <a:lnTo>
                      <a:pt x="43" y="2"/>
                    </a:lnTo>
                    <a:lnTo>
                      <a:pt x="53" y="5"/>
                    </a:lnTo>
                    <a:lnTo>
                      <a:pt x="62" y="9"/>
                    </a:lnTo>
                    <a:lnTo>
                      <a:pt x="69" y="12"/>
                    </a:lnTo>
                    <a:lnTo>
                      <a:pt x="81" y="17"/>
                    </a:lnTo>
                    <a:lnTo>
                      <a:pt x="91" y="19"/>
                    </a:lnTo>
                    <a:lnTo>
                      <a:pt x="100" y="24"/>
                    </a:lnTo>
                    <a:lnTo>
                      <a:pt x="107" y="28"/>
                    </a:lnTo>
                    <a:lnTo>
                      <a:pt x="114" y="31"/>
                    </a:lnTo>
                    <a:lnTo>
                      <a:pt x="119" y="36"/>
                    </a:lnTo>
                    <a:lnTo>
                      <a:pt x="124" y="40"/>
                    </a:lnTo>
                    <a:lnTo>
                      <a:pt x="128" y="47"/>
                    </a:lnTo>
                    <a:lnTo>
                      <a:pt x="126" y="55"/>
                    </a:lnTo>
                    <a:lnTo>
                      <a:pt x="119" y="55"/>
                    </a:lnTo>
                    <a:lnTo>
                      <a:pt x="114" y="57"/>
                    </a:lnTo>
                    <a:lnTo>
                      <a:pt x="105" y="57"/>
                    </a:lnTo>
                    <a:lnTo>
                      <a:pt x="98" y="59"/>
                    </a:lnTo>
                    <a:lnTo>
                      <a:pt x="88" y="59"/>
                    </a:lnTo>
                    <a:lnTo>
                      <a:pt x="79" y="62"/>
                    </a:lnTo>
                    <a:lnTo>
                      <a:pt x="69" y="62"/>
                    </a:lnTo>
                    <a:lnTo>
                      <a:pt x="60" y="64"/>
                    </a:lnTo>
                    <a:lnTo>
                      <a:pt x="48" y="62"/>
                    </a:lnTo>
                    <a:lnTo>
                      <a:pt x="38" y="62"/>
                    </a:lnTo>
                    <a:lnTo>
                      <a:pt x="31" y="59"/>
                    </a:lnTo>
                    <a:lnTo>
                      <a:pt x="22" y="59"/>
                    </a:lnTo>
                    <a:lnTo>
                      <a:pt x="15" y="57"/>
                    </a:lnTo>
                    <a:lnTo>
                      <a:pt x="10" y="55"/>
                    </a:lnTo>
                    <a:lnTo>
                      <a:pt x="5" y="50"/>
                    </a:lnTo>
                    <a:lnTo>
                      <a:pt x="3" y="47"/>
                    </a:lnTo>
                    <a:lnTo>
                      <a:pt x="0" y="40"/>
                    </a:lnTo>
                    <a:lnTo>
                      <a:pt x="3" y="31"/>
                    </a:lnTo>
                    <a:lnTo>
                      <a:pt x="5" y="24"/>
                    </a:lnTo>
                    <a:lnTo>
                      <a:pt x="12" y="17"/>
                    </a:lnTo>
                    <a:lnTo>
                      <a:pt x="17" y="9"/>
                    </a:lnTo>
                    <a:lnTo>
                      <a:pt x="22" y="2"/>
                    </a:lnTo>
                    <a:lnTo>
                      <a:pt x="26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7" name="Freeform 944"/>
              <p:cNvSpPr>
                <a:spLocks noChangeAspect="1"/>
              </p:cNvSpPr>
              <p:nvPr/>
            </p:nvSpPr>
            <p:spPr bwMode="auto">
              <a:xfrm>
                <a:off x="2494" y="4148"/>
                <a:ext cx="121" cy="121"/>
              </a:xfrm>
              <a:custGeom>
                <a:avLst/>
                <a:gdLst>
                  <a:gd name="T0" fmla="*/ 0 w 121"/>
                  <a:gd name="T1" fmla="*/ 0 h 121"/>
                  <a:gd name="T2" fmla="*/ 5 w 121"/>
                  <a:gd name="T3" fmla="*/ 3 h 121"/>
                  <a:gd name="T4" fmla="*/ 12 w 121"/>
                  <a:gd name="T5" fmla="*/ 7 h 121"/>
                  <a:gd name="T6" fmla="*/ 19 w 121"/>
                  <a:gd name="T7" fmla="*/ 12 h 121"/>
                  <a:gd name="T8" fmla="*/ 31 w 121"/>
                  <a:gd name="T9" fmla="*/ 19 h 121"/>
                  <a:gd name="T10" fmla="*/ 40 w 121"/>
                  <a:gd name="T11" fmla="*/ 26 h 121"/>
                  <a:gd name="T12" fmla="*/ 52 w 121"/>
                  <a:gd name="T13" fmla="*/ 36 h 121"/>
                  <a:gd name="T14" fmla="*/ 62 w 121"/>
                  <a:gd name="T15" fmla="*/ 43 h 121"/>
                  <a:gd name="T16" fmla="*/ 73 w 121"/>
                  <a:gd name="T17" fmla="*/ 55 h 121"/>
                  <a:gd name="T18" fmla="*/ 83 w 121"/>
                  <a:gd name="T19" fmla="*/ 62 h 121"/>
                  <a:gd name="T20" fmla="*/ 92 w 121"/>
                  <a:gd name="T21" fmla="*/ 69 h 121"/>
                  <a:gd name="T22" fmla="*/ 102 w 121"/>
                  <a:gd name="T23" fmla="*/ 76 h 121"/>
                  <a:gd name="T24" fmla="*/ 109 w 121"/>
                  <a:gd name="T25" fmla="*/ 86 h 121"/>
                  <a:gd name="T26" fmla="*/ 114 w 121"/>
                  <a:gd name="T27" fmla="*/ 93 h 121"/>
                  <a:gd name="T28" fmla="*/ 119 w 121"/>
                  <a:gd name="T29" fmla="*/ 98 h 121"/>
                  <a:gd name="T30" fmla="*/ 121 w 121"/>
                  <a:gd name="T31" fmla="*/ 102 h 121"/>
                  <a:gd name="T32" fmla="*/ 121 w 121"/>
                  <a:gd name="T33" fmla="*/ 110 h 121"/>
                  <a:gd name="T34" fmla="*/ 116 w 121"/>
                  <a:gd name="T35" fmla="*/ 110 h 121"/>
                  <a:gd name="T36" fmla="*/ 111 w 121"/>
                  <a:gd name="T37" fmla="*/ 112 h 121"/>
                  <a:gd name="T38" fmla="*/ 107 w 121"/>
                  <a:gd name="T39" fmla="*/ 112 h 121"/>
                  <a:gd name="T40" fmla="*/ 100 w 121"/>
                  <a:gd name="T41" fmla="*/ 114 h 121"/>
                  <a:gd name="T42" fmla="*/ 92 w 121"/>
                  <a:gd name="T43" fmla="*/ 114 h 121"/>
                  <a:gd name="T44" fmla="*/ 85 w 121"/>
                  <a:gd name="T45" fmla="*/ 117 h 121"/>
                  <a:gd name="T46" fmla="*/ 76 w 121"/>
                  <a:gd name="T47" fmla="*/ 117 h 121"/>
                  <a:gd name="T48" fmla="*/ 69 w 121"/>
                  <a:gd name="T49" fmla="*/ 119 h 121"/>
                  <a:gd name="T50" fmla="*/ 59 w 121"/>
                  <a:gd name="T51" fmla="*/ 119 h 121"/>
                  <a:gd name="T52" fmla="*/ 52 w 121"/>
                  <a:gd name="T53" fmla="*/ 119 h 121"/>
                  <a:gd name="T54" fmla="*/ 45 w 121"/>
                  <a:gd name="T55" fmla="*/ 119 h 121"/>
                  <a:gd name="T56" fmla="*/ 40 w 121"/>
                  <a:gd name="T57" fmla="*/ 119 h 121"/>
                  <a:gd name="T58" fmla="*/ 31 w 121"/>
                  <a:gd name="T59" fmla="*/ 119 h 121"/>
                  <a:gd name="T60" fmla="*/ 28 w 121"/>
                  <a:gd name="T61" fmla="*/ 121 h 121"/>
                  <a:gd name="T62" fmla="*/ 0 w 121"/>
                  <a:gd name="T63" fmla="*/ 0 h 121"/>
                  <a:gd name="T64" fmla="*/ 0 w 121"/>
                  <a:gd name="T65" fmla="*/ 0 h 12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21"/>
                  <a:gd name="T100" fmla="*/ 0 h 121"/>
                  <a:gd name="T101" fmla="*/ 121 w 121"/>
                  <a:gd name="T102" fmla="*/ 121 h 12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21" h="121">
                    <a:moveTo>
                      <a:pt x="0" y="0"/>
                    </a:moveTo>
                    <a:lnTo>
                      <a:pt x="5" y="3"/>
                    </a:lnTo>
                    <a:lnTo>
                      <a:pt x="12" y="7"/>
                    </a:lnTo>
                    <a:lnTo>
                      <a:pt x="19" y="12"/>
                    </a:lnTo>
                    <a:lnTo>
                      <a:pt x="31" y="19"/>
                    </a:lnTo>
                    <a:lnTo>
                      <a:pt x="40" y="26"/>
                    </a:lnTo>
                    <a:lnTo>
                      <a:pt x="52" y="36"/>
                    </a:lnTo>
                    <a:lnTo>
                      <a:pt x="62" y="43"/>
                    </a:lnTo>
                    <a:lnTo>
                      <a:pt x="73" y="55"/>
                    </a:lnTo>
                    <a:lnTo>
                      <a:pt x="83" y="62"/>
                    </a:lnTo>
                    <a:lnTo>
                      <a:pt x="92" y="69"/>
                    </a:lnTo>
                    <a:lnTo>
                      <a:pt x="102" y="76"/>
                    </a:lnTo>
                    <a:lnTo>
                      <a:pt x="109" y="86"/>
                    </a:lnTo>
                    <a:lnTo>
                      <a:pt x="114" y="93"/>
                    </a:lnTo>
                    <a:lnTo>
                      <a:pt x="119" y="98"/>
                    </a:lnTo>
                    <a:lnTo>
                      <a:pt x="121" y="102"/>
                    </a:lnTo>
                    <a:lnTo>
                      <a:pt x="121" y="110"/>
                    </a:lnTo>
                    <a:lnTo>
                      <a:pt x="116" y="110"/>
                    </a:lnTo>
                    <a:lnTo>
                      <a:pt x="111" y="112"/>
                    </a:lnTo>
                    <a:lnTo>
                      <a:pt x="107" y="112"/>
                    </a:lnTo>
                    <a:lnTo>
                      <a:pt x="100" y="114"/>
                    </a:lnTo>
                    <a:lnTo>
                      <a:pt x="92" y="114"/>
                    </a:lnTo>
                    <a:lnTo>
                      <a:pt x="85" y="117"/>
                    </a:lnTo>
                    <a:lnTo>
                      <a:pt x="76" y="117"/>
                    </a:lnTo>
                    <a:lnTo>
                      <a:pt x="69" y="119"/>
                    </a:lnTo>
                    <a:lnTo>
                      <a:pt x="59" y="119"/>
                    </a:lnTo>
                    <a:lnTo>
                      <a:pt x="52" y="119"/>
                    </a:lnTo>
                    <a:lnTo>
                      <a:pt x="45" y="119"/>
                    </a:lnTo>
                    <a:lnTo>
                      <a:pt x="40" y="119"/>
                    </a:lnTo>
                    <a:lnTo>
                      <a:pt x="31" y="119"/>
                    </a:lnTo>
                    <a:lnTo>
                      <a:pt x="28" y="1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8" name="Freeform 945"/>
              <p:cNvSpPr>
                <a:spLocks noChangeAspect="1"/>
              </p:cNvSpPr>
              <p:nvPr/>
            </p:nvSpPr>
            <p:spPr bwMode="auto">
              <a:xfrm>
                <a:off x="2522" y="3968"/>
                <a:ext cx="138" cy="114"/>
              </a:xfrm>
              <a:custGeom>
                <a:avLst/>
                <a:gdLst>
                  <a:gd name="T0" fmla="*/ 114 w 138"/>
                  <a:gd name="T1" fmla="*/ 0 h 114"/>
                  <a:gd name="T2" fmla="*/ 105 w 138"/>
                  <a:gd name="T3" fmla="*/ 0 h 114"/>
                  <a:gd name="T4" fmla="*/ 93 w 138"/>
                  <a:gd name="T5" fmla="*/ 0 h 114"/>
                  <a:gd name="T6" fmla="*/ 83 w 138"/>
                  <a:gd name="T7" fmla="*/ 2 h 114"/>
                  <a:gd name="T8" fmla="*/ 74 w 138"/>
                  <a:gd name="T9" fmla="*/ 4 h 114"/>
                  <a:gd name="T10" fmla="*/ 62 w 138"/>
                  <a:gd name="T11" fmla="*/ 7 h 114"/>
                  <a:gd name="T12" fmla="*/ 53 w 138"/>
                  <a:gd name="T13" fmla="*/ 9 h 114"/>
                  <a:gd name="T14" fmla="*/ 43 w 138"/>
                  <a:gd name="T15" fmla="*/ 9 h 114"/>
                  <a:gd name="T16" fmla="*/ 34 w 138"/>
                  <a:gd name="T17" fmla="*/ 14 h 114"/>
                  <a:gd name="T18" fmla="*/ 24 w 138"/>
                  <a:gd name="T19" fmla="*/ 14 h 114"/>
                  <a:gd name="T20" fmla="*/ 17 w 138"/>
                  <a:gd name="T21" fmla="*/ 16 h 114"/>
                  <a:gd name="T22" fmla="*/ 10 w 138"/>
                  <a:gd name="T23" fmla="*/ 19 h 114"/>
                  <a:gd name="T24" fmla="*/ 5 w 138"/>
                  <a:gd name="T25" fmla="*/ 23 h 114"/>
                  <a:gd name="T26" fmla="*/ 0 w 138"/>
                  <a:gd name="T27" fmla="*/ 26 h 114"/>
                  <a:gd name="T28" fmla="*/ 5 w 138"/>
                  <a:gd name="T29" fmla="*/ 33 h 114"/>
                  <a:gd name="T30" fmla="*/ 7 w 138"/>
                  <a:gd name="T31" fmla="*/ 35 h 114"/>
                  <a:gd name="T32" fmla="*/ 12 w 138"/>
                  <a:gd name="T33" fmla="*/ 40 h 114"/>
                  <a:gd name="T34" fmla="*/ 22 w 138"/>
                  <a:gd name="T35" fmla="*/ 45 h 114"/>
                  <a:gd name="T36" fmla="*/ 31 w 138"/>
                  <a:gd name="T37" fmla="*/ 52 h 114"/>
                  <a:gd name="T38" fmla="*/ 41 w 138"/>
                  <a:gd name="T39" fmla="*/ 59 h 114"/>
                  <a:gd name="T40" fmla="*/ 50 w 138"/>
                  <a:gd name="T41" fmla="*/ 66 h 114"/>
                  <a:gd name="T42" fmla="*/ 55 w 138"/>
                  <a:gd name="T43" fmla="*/ 71 h 114"/>
                  <a:gd name="T44" fmla="*/ 62 w 138"/>
                  <a:gd name="T45" fmla="*/ 73 h 114"/>
                  <a:gd name="T46" fmla="*/ 69 w 138"/>
                  <a:gd name="T47" fmla="*/ 78 h 114"/>
                  <a:gd name="T48" fmla="*/ 74 w 138"/>
                  <a:gd name="T49" fmla="*/ 83 h 114"/>
                  <a:gd name="T50" fmla="*/ 83 w 138"/>
                  <a:gd name="T51" fmla="*/ 90 h 114"/>
                  <a:gd name="T52" fmla="*/ 95 w 138"/>
                  <a:gd name="T53" fmla="*/ 97 h 114"/>
                  <a:gd name="T54" fmla="*/ 105 w 138"/>
                  <a:gd name="T55" fmla="*/ 102 h 114"/>
                  <a:gd name="T56" fmla="*/ 114 w 138"/>
                  <a:gd name="T57" fmla="*/ 107 h 114"/>
                  <a:gd name="T58" fmla="*/ 121 w 138"/>
                  <a:gd name="T59" fmla="*/ 109 h 114"/>
                  <a:gd name="T60" fmla="*/ 129 w 138"/>
                  <a:gd name="T61" fmla="*/ 114 h 114"/>
                  <a:gd name="T62" fmla="*/ 133 w 138"/>
                  <a:gd name="T63" fmla="*/ 111 h 114"/>
                  <a:gd name="T64" fmla="*/ 138 w 138"/>
                  <a:gd name="T65" fmla="*/ 111 h 114"/>
                  <a:gd name="T66" fmla="*/ 138 w 138"/>
                  <a:gd name="T67" fmla="*/ 107 h 114"/>
                  <a:gd name="T68" fmla="*/ 138 w 138"/>
                  <a:gd name="T69" fmla="*/ 99 h 114"/>
                  <a:gd name="T70" fmla="*/ 138 w 138"/>
                  <a:gd name="T71" fmla="*/ 92 h 114"/>
                  <a:gd name="T72" fmla="*/ 138 w 138"/>
                  <a:gd name="T73" fmla="*/ 88 h 114"/>
                  <a:gd name="T74" fmla="*/ 136 w 138"/>
                  <a:gd name="T75" fmla="*/ 76 h 114"/>
                  <a:gd name="T76" fmla="*/ 133 w 138"/>
                  <a:gd name="T77" fmla="*/ 69 h 114"/>
                  <a:gd name="T78" fmla="*/ 131 w 138"/>
                  <a:gd name="T79" fmla="*/ 59 h 114"/>
                  <a:gd name="T80" fmla="*/ 131 w 138"/>
                  <a:gd name="T81" fmla="*/ 50 h 114"/>
                  <a:gd name="T82" fmla="*/ 126 w 138"/>
                  <a:gd name="T83" fmla="*/ 40 h 114"/>
                  <a:gd name="T84" fmla="*/ 124 w 138"/>
                  <a:gd name="T85" fmla="*/ 31 h 114"/>
                  <a:gd name="T86" fmla="*/ 121 w 138"/>
                  <a:gd name="T87" fmla="*/ 21 h 114"/>
                  <a:gd name="T88" fmla="*/ 119 w 138"/>
                  <a:gd name="T89" fmla="*/ 16 h 114"/>
                  <a:gd name="T90" fmla="*/ 117 w 138"/>
                  <a:gd name="T91" fmla="*/ 9 h 114"/>
                  <a:gd name="T92" fmla="*/ 114 w 138"/>
                  <a:gd name="T93" fmla="*/ 4 h 114"/>
                  <a:gd name="T94" fmla="*/ 114 w 138"/>
                  <a:gd name="T95" fmla="*/ 0 h 114"/>
                  <a:gd name="T96" fmla="*/ 114 w 138"/>
                  <a:gd name="T97" fmla="*/ 0 h 11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38"/>
                  <a:gd name="T148" fmla="*/ 0 h 114"/>
                  <a:gd name="T149" fmla="*/ 138 w 138"/>
                  <a:gd name="T150" fmla="*/ 114 h 11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38" h="114">
                    <a:moveTo>
                      <a:pt x="114" y="0"/>
                    </a:moveTo>
                    <a:lnTo>
                      <a:pt x="105" y="0"/>
                    </a:lnTo>
                    <a:lnTo>
                      <a:pt x="93" y="0"/>
                    </a:lnTo>
                    <a:lnTo>
                      <a:pt x="83" y="2"/>
                    </a:lnTo>
                    <a:lnTo>
                      <a:pt x="74" y="4"/>
                    </a:lnTo>
                    <a:lnTo>
                      <a:pt x="62" y="7"/>
                    </a:lnTo>
                    <a:lnTo>
                      <a:pt x="53" y="9"/>
                    </a:lnTo>
                    <a:lnTo>
                      <a:pt x="43" y="9"/>
                    </a:lnTo>
                    <a:lnTo>
                      <a:pt x="34" y="14"/>
                    </a:lnTo>
                    <a:lnTo>
                      <a:pt x="24" y="14"/>
                    </a:lnTo>
                    <a:lnTo>
                      <a:pt x="17" y="16"/>
                    </a:lnTo>
                    <a:lnTo>
                      <a:pt x="10" y="19"/>
                    </a:lnTo>
                    <a:lnTo>
                      <a:pt x="5" y="23"/>
                    </a:lnTo>
                    <a:lnTo>
                      <a:pt x="0" y="26"/>
                    </a:lnTo>
                    <a:lnTo>
                      <a:pt x="5" y="33"/>
                    </a:lnTo>
                    <a:lnTo>
                      <a:pt x="7" y="35"/>
                    </a:lnTo>
                    <a:lnTo>
                      <a:pt x="12" y="40"/>
                    </a:lnTo>
                    <a:lnTo>
                      <a:pt x="22" y="45"/>
                    </a:lnTo>
                    <a:lnTo>
                      <a:pt x="31" y="52"/>
                    </a:lnTo>
                    <a:lnTo>
                      <a:pt x="41" y="59"/>
                    </a:lnTo>
                    <a:lnTo>
                      <a:pt x="50" y="66"/>
                    </a:lnTo>
                    <a:lnTo>
                      <a:pt x="55" y="71"/>
                    </a:lnTo>
                    <a:lnTo>
                      <a:pt x="62" y="73"/>
                    </a:lnTo>
                    <a:lnTo>
                      <a:pt x="69" y="78"/>
                    </a:lnTo>
                    <a:lnTo>
                      <a:pt x="74" y="83"/>
                    </a:lnTo>
                    <a:lnTo>
                      <a:pt x="83" y="90"/>
                    </a:lnTo>
                    <a:lnTo>
                      <a:pt x="95" y="97"/>
                    </a:lnTo>
                    <a:lnTo>
                      <a:pt x="105" y="102"/>
                    </a:lnTo>
                    <a:lnTo>
                      <a:pt x="114" y="107"/>
                    </a:lnTo>
                    <a:lnTo>
                      <a:pt x="121" y="109"/>
                    </a:lnTo>
                    <a:lnTo>
                      <a:pt x="129" y="114"/>
                    </a:lnTo>
                    <a:lnTo>
                      <a:pt x="133" y="111"/>
                    </a:lnTo>
                    <a:lnTo>
                      <a:pt x="138" y="111"/>
                    </a:lnTo>
                    <a:lnTo>
                      <a:pt x="138" y="107"/>
                    </a:lnTo>
                    <a:lnTo>
                      <a:pt x="138" y="99"/>
                    </a:lnTo>
                    <a:lnTo>
                      <a:pt x="138" y="92"/>
                    </a:lnTo>
                    <a:lnTo>
                      <a:pt x="138" y="88"/>
                    </a:lnTo>
                    <a:lnTo>
                      <a:pt x="136" y="76"/>
                    </a:lnTo>
                    <a:lnTo>
                      <a:pt x="133" y="69"/>
                    </a:lnTo>
                    <a:lnTo>
                      <a:pt x="131" y="59"/>
                    </a:lnTo>
                    <a:lnTo>
                      <a:pt x="131" y="50"/>
                    </a:lnTo>
                    <a:lnTo>
                      <a:pt x="126" y="40"/>
                    </a:lnTo>
                    <a:lnTo>
                      <a:pt x="124" y="31"/>
                    </a:lnTo>
                    <a:lnTo>
                      <a:pt x="121" y="21"/>
                    </a:lnTo>
                    <a:lnTo>
                      <a:pt x="119" y="16"/>
                    </a:lnTo>
                    <a:lnTo>
                      <a:pt x="117" y="9"/>
                    </a:lnTo>
                    <a:lnTo>
                      <a:pt x="114" y="4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9" name="Freeform 946"/>
              <p:cNvSpPr>
                <a:spLocks noChangeAspect="1"/>
              </p:cNvSpPr>
              <p:nvPr/>
            </p:nvSpPr>
            <p:spPr bwMode="auto">
              <a:xfrm>
                <a:off x="2689" y="4205"/>
                <a:ext cx="109" cy="133"/>
              </a:xfrm>
              <a:custGeom>
                <a:avLst/>
                <a:gdLst>
                  <a:gd name="T0" fmla="*/ 0 w 109"/>
                  <a:gd name="T1" fmla="*/ 74 h 133"/>
                  <a:gd name="T2" fmla="*/ 7 w 109"/>
                  <a:gd name="T3" fmla="*/ 79 h 133"/>
                  <a:gd name="T4" fmla="*/ 14 w 109"/>
                  <a:gd name="T5" fmla="*/ 83 h 133"/>
                  <a:gd name="T6" fmla="*/ 23 w 109"/>
                  <a:gd name="T7" fmla="*/ 88 h 133"/>
                  <a:gd name="T8" fmla="*/ 33 w 109"/>
                  <a:gd name="T9" fmla="*/ 95 h 133"/>
                  <a:gd name="T10" fmla="*/ 42 w 109"/>
                  <a:gd name="T11" fmla="*/ 100 h 133"/>
                  <a:gd name="T12" fmla="*/ 52 w 109"/>
                  <a:gd name="T13" fmla="*/ 107 h 133"/>
                  <a:gd name="T14" fmla="*/ 61 w 109"/>
                  <a:gd name="T15" fmla="*/ 112 h 133"/>
                  <a:gd name="T16" fmla="*/ 71 w 109"/>
                  <a:gd name="T17" fmla="*/ 119 h 133"/>
                  <a:gd name="T18" fmla="*/ 78 w 109"/>
                  <a:gd name="T19" fmla="*/ 121 h 133"/>
                  <a:gd name="T20" fmla="*/ 85 w 109"/>
                  <a:gd name="T21" fmla="*/ 129 h 133"/>
                  <a:gd name="T22" fmla="*/ 92 w 109"/>
                  <a:gd name="T23" fmla="*/ 131 h 133"/>
                  <a:gd name="T24" fmla="*/ 99 w 109"/>
                  <a:gd name="T25" fmla="*/ 133 h 133"/>
                  <a:gd name="T26" fmla="*/ 106 w 109"/>
                  <a:gd name="T27" fmla="*/ 133 h 133"/>
                  <a:gd name="T28" fmla="*/ 109 w 109"/>
                  <a:gd name="T29" fmla="*/ 126 h 133"/>
                  <a:gd name="T30" fmla="*/ 104 w 109"/>
                  <a:gd name="T31" fmla="*/ 119 h 133"/>
                  <a:gd name="T32" fmla="*/ 102 w 109"/>
                  <a:gd name="T33" fmla="*/ 112 h 133"/>
                  <a:gd name="T34" fmla="*/ 97 w 109"/>
                  <a:gd name="T35" fmla="*/ 100 h 133"/>
                  <a:gd name="T36" fmla="*/ 95 w 109"/>
                  <a:gd name="T37" fmla="*/ 93 h 133"/>
                  <a:gd name="T38" fmla="*/ 87 w 109"/>
                  <a:gd name="T39" fmla="*/ 81 h 133"/>
                  <a:gd name="T40" fmla="*/ 83 w 109"/>
                  <a:gd name="T41" fmla="*/ 72 h 133"/>
                  <a:gd name="T42" fmla="*/ 78 w 109"/>
                  <a:gd name="T43" fmla="*/ 62 h 133"/>
                  <a:gd name="T44" fmla="*/ 73 w 109"/>
                  <a:gd name="T45" fmla="*/ 53 h 133"/>
                  <a:gd name="T46" fmla="*/ 68 w 109"/>
                  <a:gd name="T47" fmla="*/ 41 h 133"/>
                  <a:gd name="T48" fmla="*/ 64 w 109"/>
                  <a:gd name="T49" fmla="*/ 31 h 133"/>
                  <a:gd name="T50" fmla="*/ 57 w 109"/>
                  <a:gd name="T51" fmla="*/ 22 h 133"/>
                  <a:gd name="T52" fmla="*/ 54 w 109"/>
                  <a:gd name="T53" fmla="*/ 15 h 133"/>
                  <a:gd name="T54" fmla="*/ 49 w 109"/>
                  <a:gd name="T55" fmla="*/ 7 h 133"/>
                  <a:gd name="T56" fmla="*/ 47 w 109"/>
                  <a:gd name="T57" fmla="*/ 3 h 133"/>
                  <a:gd name="T58" fmla="*/ 47 w 109"/>
                  <a:gd name="T59" fmla="*/ 0 h 133"/>
                  <a:gd name="T60" fmla="*/ 47 w 109"/>
                  <a:gd name="T61" fmla="*/ 0 h 133"/>
                  <a:gd name="T62" fmla="*/ 0 w 109"/>
                  <a:gd name="T63" fmla="*/ 74 h 133"/>
                  <a:gd name="T64" fmla="*/ 0 w 109"/>
                  <a:gd name="T65" fmla="*/ 74 h 13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9"/>
                  <a:gd name="T100" fmla="*/ 0 h 133"/>
                  <a:gd name="T101" fmla="*/ 109 w 109"/>
                  <a:gd name="T102" fmla="*/ 133 h 13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9" h="133">
                    <a:moveTo>
                      <a:pt x="0" y="74"/>
                    </a:moveTo>
                    <a:lnTo>
                      <a:pt x="7" y="79"/>
                    </a:lnTo>
                    <a:lnTo>
                      <a:pt x="14" y="83"/>
                    </a:lnTo>
                    <a:lnTo>
                      <a:pt x="23" y="88"/>
                    </a:lnTo>
                    <a:lnTo>
                      <a:pt x="33" y="95"/>
                    </a:lnTo>
                    <a:lnTo>
                      <a:pt x="42" y="100"/>
                    </a:lnTo>
                    <a:lnTo>
                      <a:pt x="52" y="107"/>
                    </a:lnTo>
                    <a:lnTo>
                      <a:pt x="61" y="112"/>
                    </a:lnTo>
                    <a:lnTo>
                      <a:pt x="71" y="119"/>
                    </a:lnTo>
                    <a:lnTo>
                      <a:pt x="78" y="121"/>
                    </a:lnTo>
                    <a:lnTo>
                      <a:pt x="85" y="129"/>
                    </a:lnTo>
                    <a:lnTo>
                      <a:pt x="92" y="131"/>
                    </a:lnTo>
                    <a:lnTo>
                      <a:pt x="99" y="133"/>
                    </a:lnTo>
                    <a:lnTo>
                      <a:pt x="106" y="133"/>
                    </a:lnTo>
                    <a:lnTo>
                      <a:pt x="109" y="126"/>
                    </a:lnTo>
                    <a:lnTo>
                      <a:pt x="104" y="119"/>
                    </a:lnTo>
                    <a:lnTo>
                      <a:pt x="102" y="112"/>
                    </a:lnTo>
                    <a:lnTo>
                      <a:pt x="97" y="100"/>
                    </a:lnTo>
                    <a:lnTo>
                      <a:pt x="95" y="93"/>
                    </a:lnTo>
                    <a:lnTo>
                      <a:pt x="87" y="81"/>
                    </a:lnTo>
                    <a:lnTo>
                      <a:pt x="83" y="72"/>
                    </a:lnTo>
                    <a:lnTo>
                      <a:pt x="78" y="62"/>
                    </a:lnTo>
                    <a:lnTo>
                      <a:pt x="73" y="53"/>
                    </a:lnTo>
                    <a:lnTo>
                      <a:pt x="68" y="41"/>
                    </a:lnTo>
                    <a:lnTo>
                      <a:pt x="64" y="31"/>
                    </a:lnTo>
                    <a:lnTo>
                      <a:pt x="57" y="22"/>
                    </a:lnTo>
                    <a:lnTo>
                      <a:pt x="54" y="15"/>
                    </a:lnTo>
                    <a:lnTo>
                      <a:pt x="49" y="7"/>
                    </a:lnTo>
                    <a:lnTo>
                      <a:pt x="47" y="3"/>
                    </a:lnTo>
                    <a:lnTo>
                      <a:pt x="47" y="0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0" name="Freeform 947"/>
              <p:cNvSpPr>
                <a:spLocks noChangeAspect="1"/>
              </p:cNvSpPr>
              <p:nvPr/>
            </p:nvSpPr>
            <p:spPr bwMode="auto">
              <a:xfrm>
                <a:off x="2741" y="4429"/>
                <a:ext cx="157" cy="121"/>
              </a:xfrm>
              <a:custGeom>
                <a:avLst/>
                <a:gdLst>
                  <a:gd name="T0" fmla="*/ 92 w 157"/>
                  <a:gd name="T1" fmla="*/ 0 h 121"/>
                  <a:gd name="T2" fmla="*/ 83 w 157"/>
                  <a:gd name="T3" fmla="*/ 0 h 121"/>
                  <a:gd name="T4" fmla="*/ 78 w 157"/>
                  <a:gd name="T5" fmla="*/ 2 h 121"/>
                  <a:gd name="T6" fmla="*/ 71 w 157"/>
                  <a:gd name="T7" fmla="*/ 7 h 121"/>
                  <a:gd name="T8" fmla="*/ 62 w 157"/>
                  <a:gd name="T9" fmla="*/ 9 h 121"/>
                  <a:gd name="T10" fmla="*/ 54 w 157"/>
                  <a:gd name="T11" fmla="*/ 11 h 121"/>
                  <a:gd name="T12" fmla="*/ 45 w 157"/>
                  <a:gd name="T13" fmla="*/ 16 h 121"/>
                  <a:gd name="T14" fmla="*/ 38 w 157"/>
                  <a:gd name="T15" fmla="*/ 19 h 121"/>
                  <a:gd name="T16" fmla="*/ 31 w 157"/>
                  <a:gd name="T17" fmla="*/ 23 h 121"/>
                  <a:gd name="T18" fmla="*/ 21 w 157"/>
                  <a:gd name="T19" fmla="*/ 28 h 121"/>
                  <a:gd name="T20" fmla="*/ 16 w 157"/>
                  <a:gd name="T21" fmla="*/ 30 h 121"/>
                  <a:gd name="T22" fmla="*/ 9 w 157"/>
                  <a:gd name="T23" fmla="*/ 35 h 121"/>
                  <a:gd name="T24" fmla="*/ 5 w 157"/>
                  <a:gd name="T25" fmla="*/ 40 h 121"/>
                  <a:gd name="T26" fmla="*/ 0 w 157"/>
                  <a:gd name="T27" fmla="*/ 45 h 121"/>
                  <a:gd name="T28" fmla="*/ 5 w 157"/>
                  <a:gd name="T29" fmla="*/ 49 h 121"/>
                  <a:gd name="T30" fmla="*/ 7 w 157"/>
                  <a:gd name="T31" fmla="*/ 49 h 121"/>
                  <a:gd name="T32" fmla="*/ 14 w 157"/>
                  <a:gd name="T33" fmla="*/ 54 h 121"/>
                  <a:gd name="T34" fmla="*/ 21 w 157"/>
                  <a:gd name="T35" fmla="*/ 59 h 121"/>
                  <a:gd name="T36" fmla="*/ 33 w 157"/>
                  <a:gd name="T37" fmla="*/ 64 h 121"/>
                  <a:gd name="T38" fmla="*/ 38 w 157"/>
                  <a:gd name="T39" fmla="*/ 66 h 121"/>
                  <a:gd name="T40" fmla="*/ 45 w 157"/>
                  <a:gd name="T41" fmla="*/ 71 h 121"/>
                  <a:gd name="T42" fmla="*/ 50 w 157"/>
                  <a:gd name="T43" fmla="*/ 73 h 121"/>
                  <a:gd name="T44" fmla="*/ 57 w 157"/>
                  <a:gd name="T45" fmla="*/ 78 h 121"/>
                  <a:gd name="T46" fmla="*/ 62 w 157"/>
                  <a:gd name="T47" fmla="*/ 80 h 121"/>
                  <a:gd name="T48" fmla="*/ 71 w 157"/>
                  <a:gd name="T49" fmla="*/ 85 h 121"/>
                  <a:gd name="T50" fmla="*/ 78 w 157"/>
                  <a:gd name="T51" fmla="*/ 90 h 121"/>
                  <a:gd name="T52" fmla="*/ 85 w 157"/>
                  <a:gd name="T53" fmla="*/ 92 h 121"/>
                  <a:gd name="T54" fmla="*/ 92 w 157"/>
                  <a:gd name="T55" fmla="*/ 95 h 121"/>
                  <a:gd name="T56" fmla="*/ 97 w 157"/>
                  <a:gd name="T57" fmla="*/ 99 h 121"/>
                  <a:gd name="T58" fmla="*/ 104 w 157"/>
                  <a:gd name="T59" fmla="*/ 102 h 121"/>
                  <a:gd name="T60" fmla="*/ 109 w 157"/>
                  <a:gd name="T61" fmla="*/ 104 h 121"/>
                  <a:gd name="T62" fmla="*/ 121 w 157"/>
                  <a:gd name="T63" fmla="*/ 109 h 121"/>
                  <a:gd name="T64" fmla="*/ 133 w 157"/>
                  <a:gd name="T65" fmla="*/ 116 h 121"/>
                  <a:gd name="T66" fmla="*/ 140 w 157"/>
                  <a:gd name="T67" fmla="*/ 118 h 121"/>
                  <a:gd name="T68" fmla="*/ 149 w 157"/>
                  <a:gd name="T69" fmla="*/ 121 h 121"/>
                  <a:gd name="T70" fmla="*/ 154 w 157"/>
                  <a:gd name="T71" fmla="*/ 118 h 121"/>
                  <a:gd name="T72" fmla="*/ 157 w 157"/>
                  <a:gd name="T73" fmla="*/ 118 h 121"/>
                  <a:gd name="T74" fmla="*/ 157 w 157"/>
                  <a:gd name="T75" fmla="*/ 114 h 121"/>
                  <a:gd name="T76" fmla="*/ 154 w 157"/>
                  <a:gd name="T77" fmla="*/ 106 h 121"/>
                  <a:gd name="T78" fmla="*/ 149 w 157"/>
                  <a:gd name="T79" fmla="*/ 97 h 121"/>
                  <a:gd name="T80" fmla="*/ 147 w 157"/>
                  <a:gd name="T81" fmla="*/ 90 h 121"/>
                  <a:gd name="T82" fmla="*/ 140 w 157"/>
                  <a:gd name="T83" fmla="*/ 80 h 121"/>
                  <a:gd name="T84" fmla="*/ 135 w 157"/>
                  <a:gd name="T85" fmla="*/ 71 h 121"/>
                  <a:gd name="T86" fmla="*/ 130 w 157"/>
                  <a:gd name="T87" fmla="*/ 61 h 121"/>
                  <a:gd name="T88" fmla="*/ 126 w 157"/>
                  <a:gd name="T89" fmla="*/ 52 h 121"/>
                  <a:gd name="T90" fmla="*/ 119 w 157"/>
                  <a:gd name="T91" fmla="*/ 40 h 121"/>
                  <a:gd name="T92" fmla="*/ 111 w 157"/>
                  <a:gd name="T93" fmla="*/ 30 h 121"/>
                  <a:gd name="T94" fmla="*/ 104 w 157"/>
                  <a:gd name="T95" fmla="*/ 21 h 121"/>
                  <a:gd name="T96" fmla="*/ 102 w 157"/>
                  <a:gd name="T97" fmla="*/ 16 h 121"/>
                  <a:gd name="T98" fmla="*/ 97 w 157"/>
                  <a:gd name="T99" fmla="*/ 9 h 121"/>
                  <a:gd name="T100" fmla="*/ 95 w 157"/>
                  <a:gd name="T101" fmla="*/ 4 h 121"/>
                  <a:gd name="T102" fmla="*/ 92 w 157"/>
                  <a:gd name="T103" fmla="*/ 0 h 121"/>
                  <a:gd name="T104" fmla="*/ 92 w 157"/>
                  <a:gd name="T105" fmla="*/ 0 h 12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7"/>
                  <a:gd name="T160" fmla="*/ 0 h 121"/>
                  <a:gd name="T161" fmla="*/ 157 w 157"/>
                  <a:gd name="T162" fmla="*/ 121 h 12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7" h="121">
                    <a:moveTo>
                      <a:pt x="92" y="0"/>
                    </a:moveTo>
                    <a:lnTo>
                      <a:pt x="83" y="0"/>
                    </a:lnTo>
                    <a:lnTo>
                      <a:pt x="78" y="2"/>
                    </a:lnTo>
                    <a:lnTo>
                      <a:pt x="71" y="7"/>
                    </a:lnTo>
                    <a:lnTo>
                      <a:pt x="62" y="9"/>
                    </a:lnTo>
                    <a:lnTo>
                      <a:pt x="54" y="11"/>
                    </a:lnTo>
                    <a:lnTo>
                      <a:pt x="45" y="16"/>
                    </a:lnTo>
                    <a:lnTo>
                      <a:pt x="38" y="19"/>
                    </a:lnTo>
                    <a:lnTo>
                      <a:pt x="31" y="23"/>
                    </a:lnTo>
                    <a:lnTo>
                      <a:pt x="21" y="28"/>
                    </a:lnTo>
                    <a:lnTo>
                      <a:pt x="16" y="30"/>
                    </a:lnTo>
                    <a:lnTo>
                      <a:pt x="9" y="35"/>
                    </a:lnTo>
                    <a:lnTo>
                      <a:pt x="5" y="40"/>
                    </a:lnTo>
                    <a:lnTo>
                      <a:pt x="0" y="45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14" y="54"/>
                    </a:lnTo>
                    <a:lnTo>
                      <a:pt x="21" y="59"/>
                    </a:lnTo>
                    <a:lnTo>
                      <a:pt x="33" y="64"/>
                    </a:lnTo>
                    <a:lnTo>
                      <a:pt x="38" y="66"/>
                    </a:lnTo>
                    <a:lnTo>
                      <a:pt x="45" y="71"/>
                    </a:lnTo>
                    <a:lnTo>
                      <a:pt x="50" y="73"/>
                    </a:lnTo>
                    <a:lnTo>
                      <a:pt x="57" y="78"/>
                    </a:lnTo>
                    <a:lnTo>
                      <a:pt x="62" y="80"/>
                    </a:lnTo>
                    <a:lnTo>
                      <a:pt x="71" y="85"/>
                    </a:lnTo>
                    <a:lnTo>
                      <a:pt x="78" y="90"/>
                    </a:lnTo>
                    <a:lnTo>
                      <a:pt x="85" y="92"/>
                    </a:lnTo>
                    <a:lnTo>
                      <a:pt x="92" y="95"/>
                    </a:lnTo>
                    <a:lnTo>
                      <a:pt x="97" y="99"/>
                    </a:lnTo>
                    <a:lnTo>
                      <a:pt x="104" y="102"/>
                    </a:lnTo>
                    <a:lnTo>
                      <a:pt x="109" y="104"/>
                    </a:lnTo>
                    <a:lnTo>
                      <a:pt x="121" y="109"/>
                    </a:lnTo>
                    <a:lnTo>
                      <a:pt x="133" y="116"/>
                    </a:lnTo>
                    <a:lnTo>
                      <a:pt x="140" y="118"/>
                    </a:lnTo>
                    <a:lnTo>
                      <a:pt x="149" y="121"/>
                    </a:lnTo>
                    <a:lnTo>
                      <a:pt x="154" y="118"/>
                    </a:lnTo>
                    <a:lnTo>
                      <a:pt x="157" y="118"/>
                    </a:lnTo>
                    <a:lnTo>
                      <a:pt x="157" y="114"/>
                    </a:lnTo>
                    <a:lnTo>
                      <a:pt x="154" y="106"/>
                    </a:lnTo>
                    <a:lnTo>
                      <a:pt x="149" y="97"/>
                    </a:lnTo>
                    <a:lnTo>
                      <a:pt x="147" y="90"/>
                    </a:lnTo>
                    <a:lnTo>
                      <a:pt x="140" y="80"/>
                    </a:lnTo>
                    <a:lnTo>
                      <a:pt x="135" y="71"/>
                    </a:lnTo>
                    <a:lnTo>
                      <a:pt x="130" y="61"/>
                    </a:lnTo>
                    <a:lnTo>
                      <a:pt x="126" y="52"/>
                    </a:lnTo>
                    <a:lnTo>
                      <a:pt x="119" y="40"/>
                    </a:lnTo>
                    <a:lnTo>
                      <a:pt x="111" y="30"/>
                    </a:lnTo>
                    <a:lnTo>
                      <a:pt x="104" y="21"/>
                    </a:lnTo>
                    <a:lnTo>
                      <a:pt x="102" y="16"/>
                    </a:lnTo>
                    <a:lnTo>
                      <a:pt x="97" y="9"/>
                    </a:lnTo>
                    <a:lnTo>
                      <a:pt x="95" y="4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1" name="Freeform 948"/>
              <p:cNvSpPr>
                <a:spLocks noChangeAspect="1"/>
              </p:cNvSpPr>
              <p:nvPr/>
            </p:nvSpPr>
            <p:spPr bwMode="auto">
              <a:xfrm>
                <a:off x="3983" y="4440"/>
                <a:ext cx="225" cy="133"/>
              </a:xfrm>
              <a:custGeom>
                <a:avLst/>
                <a:gdLst>
                  <a:gd name="T0" fmla="*/ 7 w 225"/>
                  <a:gd name="T1" fmla="*/ 55 h 133"/>
                  <a:gd name="T2" fmla="*/ 26 w 225"/>
                  <a:gd name="T3" fmla="*/ 46 h 133"/>
                  <a:gd name="T4" fmla="*/ 45 w 225"/>
                  <a:gd name="T5" fmla="*/ 36 h 133"/>
                  <a:gd name="T6" fmla="*/ 66 w 225"/>
                  <a:gd name="T7" fmla="*/ 29 h 133"/>
                  <a:gd name="T8" fmla="*/ 87 w 225"/>
                  <a:gd name="T9" fmla="*/ 24 h 133"/>
                  <a:gd name="T10" fmla="*/ 106 w 225"/>
                  <a:gd name="T11" fmla="*/ 15 h 133"/>
                  <a:gd name="T12" fmla="*/ 125 w 225"/>
                  <a:gd name="T13" fmla="*/ 10 h 133"/>
                  <a:gd name="T14" fmla="*/ 144 w 225"/>
                  <a:gd name="T15" fmla="*/ 8 h 133"/>
                  <a:gd name="T16" fmla="*/ 163 w 225"/>
                  <a:gd name="T17" fmla="*/ 3 h 133"/>
                  <a:gd name="T18" fmla="*/ 178 w 225"/>
                  <a:gd name="T19" fmla="*/ 0 h 133"/>
                  <a:gd name="T20" fmla="*/ 192 w 225"/>
                  <a:gd name="T21" fmla="*/ 0 h 133"/>
                  <a:gd name="T22" fmla="*/ 204 w 225"/>
                  <a:gd name="T23" fmla="*/ 0 h 133"/>
                  <a:gd name="T24" fmla="*/ 218 w 225"/>
                  <a:gd name="T25" fmla="*/ 0 h 133"/>
                  <a:gd name="T26" fmla="*/ 225 w 225"/>
                  <a:gd name="T27" fmla="*/ 5 h 133"/>
                  <a:gd name="T28" fmla="*/ 216 w 225"/>
                  <a:gd name="T29" fmla="*/ 17 h 133"/>
                  <a:gd name="T30" fmla="*/ 204 w 225"/>
                  <a:gd name="T31" fmla="*/ 29 h 133"/>
                  <a:gd name="T32" fmla="*/ 197 w 225"/>
                  <a:gd name="T33" fmla="*/ 38 h 133"/>
                  <a:gd name="T34" fmla="*/ 187 w 225"/>
                  <a:gd name="T35" fmla="*/ 53 h 133"/>
                  <a:gd name="T36" fmla="*/ 175 w 225"/>
                  <a:gd name="T37" fmla="*/ 65 h 133"/>
                  <a:gd name="T38" fmla="*/ 166 w 225"/>
                  <a:gd name="T39" fmla="*/ 76 h 133"/>
                  <a:gd name="T40" fmla="*/ 154 w 225"/>
                  <a:gd name="T41" fmla="*/ 88 h 133"/>
                  <a:gd name="T42" fmla="*/ 142 w 225"/>
                  <a:gd name="T43" fmla="*/ 103 h 133"/>
                  <a:gd name="T44" fmla="*/ 128 w 225"/>
                  <a:gd name="T45" fmla="*/ 112 h 133"/>
                  <a:gd name="T46" fmla="*/ 118 w 225"/>
                  <a:gd name="T47" fmla="*/ 119 h 133"/>
                  <a:gd name="T48" fmla="*/ 106 w 225"/>
                  <a:gd name="T49" fmla="*/ 126 h 133"/>
                  <a:gd name="T50" fmla="*/ 90 w 225"/>
                  <a:gd name="T51" fmla="*/ 133 h 133"/>
                  <a:gd name="T52" fmla="*/ 68 w 225"/>
                  <a:gd name="T53" fmla="*/ 129 h 133"/>
                  <a:gd name="T54" fmla="*/ 49 w 225"/>
                  <a:gd name="T55" fmla="*/ 112 h 133"/>
                  <a:gd name="T56" fmla="*/ 35 w 225"/>
                  <a:gd name="T57" fmla="*/ 95 h 133"/>
                  <a:gd name="T58" fmla="*/ 26 w 225"/>
                  <a:gd name="T59" fmla="*/ 84 h 133"/>
                  <a:gd name="T60" fmla="*/ 16 w 225"/>
                  <a:gd name="T61" fmla="*/ 74 h 133"/>
                  <a:gd name="T62" fmla="*/ 7 w 225"/>
                  <a:gd name="T63" fmla="*/ 65 h 133"/>
                  <a:gd name="T64" fmla="*/ 0 w 225"/>
                  <a:gd name="T65" fmla="*/ 60 h 13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5"/>
                  <a:gd name="T100" fmla="*/ 0 h 133"/>
                  <a:gd name="T101" fmla="*/ 225 w 225"/>
                  <a:gd name="T102" fmla="*/ 133 h 13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5" h="133">
                    <a:moveTo>
                      <a:pt x="0" y="60"/>
                    </a:moveTo>
                    <a:lnTo>
                      <a:pt x="7" y="55"/>
                    </a:lnTo>
                    <a:lnTo>
                      <a:pt x="16" y="50"/>
                    </a:lnTo>
                    <a:lnTo>
                      <a:pt x="26" y="46"/>
                    </a:lnTo>
                    <a:lnTo>
                      <a:pt x="35" y="41"/>
                    </a:lnTo>
                    <a:lnTo>
                      <a:pt x="45" y="36"/>
                    </a:lnTo>
                    <a:lnTo>
                      <a:pt x="57" y="34"/>
                    </a:lnTo>
                    <a:lnTo>
                      <a:pt x="66" y="29"/>
                    </a:lnTo>
                    <a:lnTo>
                      <a:pt x="76" y="27"/>
                    </a:lnTo>
                    <a:lnTo>
                      <a:pt x="87" y="24"/>
                    </a:lnTo>
                    <a:lnTo>
                      <a:pt x="97" y="19"/>
                    </a:lnTo>
                    <a:lnTo>
                      <a:pt x="106" y="15"/>
                    </a:lnTo>
                    <a:lnTo>
                      <a:pt x="116" y="15"/>
                    </a:lnTo>
                    <a:lnTo>
                      <a:pt x="125" y="10"/>
                    </a:lnTo>
                    <a:lnTo>
                      <a:pt x="135" y="10"/>
                    </a:lnTo>
                    <a:lnTo>
                      <a:pt x="144" y="8"/>
                    </a:lnTo>
                    <a:lnTo>
                      <a:pt x="154" y="5"/>
                    </a:lnTo>
                    <a:lnTo>
                      <a:pt x="163" y="3"/>
                    </a:lnTo>
                    <a:lnTo>
                      <a:pt x="171" y="3"/>
                    </a:lnTo>
                    <a:lnTo>
                      <a:pt x="178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199" y="0"/>
                    </a:lnTo>
                    <a:lnTo>
                      <a:pt x="204" y="0"/>
                    </a:lnTo>
                    <a:lnTo>
                      <a:pt x="211" y="0"/>
                    </a:lnTo>
                    <a:lnTo>
                      <a:pt x="218" y="0"/>
                    </a:lnTo>
                    <a:lnTo>
                      <a:pt x="225" y="3"/>
                    </a:lnTo>
                    <a:lnTo>
                      <a:pt x="225" y="5"/>
                    </a:lnTo>
                    <a:lnTo>
                      <a:pt x="223" y="12"/>
                    </a:lnTo>
                    <a:lnTo>
                      <a:pt x="216" y="17"/>
                    </a:lnTo>
                    <a:lnTo>
                      <a:pt x="209" y="27"/>
                    </a:lnTo>
                    <a:lnTo>
                      <a:pt x="204" y="29"/>
                    </a:lnTo>
                    <a:lnTo>
                      <a:pt x="201" y="34"/>
                    </a:lnTo>
                    <a:lnTo>
                      <a:pt x="197" y="38"/>
                    </a:lnTo>
                    <a:lnTo>
                      <a:pt x="192" y="48"/>
                    </a:lnTo>
                    <a:lnTo>
                      <a:pt x="187" y="53"/>
                    </a:lnTo>
                    <a:lnTo>
                      <a:pt x="180" y="57"/>
                    </a:lnTo>
                    <a:lnTo>
                      <a:pt x="175" y="65"/>
                    </a:lnTo>
                    <a:lnTo>
                      <a:pt x="171" y="72"/>
                    </a:lnTo>
                    <a:lnTo>
                      <a:pt x="166" y="76"/>
                    </a:lnTo>
                    <a:lnTo>
                      <a:pt x="159" y="84"/>
                    </a:lnTo>
                    <a:lnTo>
                      <a:pt x="154" y="88"/>
                    </a:lnTo>
                    <a:lnTo>
                      <a:pt x="149" y="95"/>
                    </a:lnTo>
                    <a:lnTo>
                      <a:pt x="142" y="103"/>
                    </a:lnTo>
                    <a:lnTo>
                      <a:pt x="137" y="107"/>
                    </a:lnTo>
                    <a:lnTo>
                      <a:pt x="128" y="112"/>
                    </a:lnTo>
                    <a:lnTo>
                      <a:pt x="123" y="117"/>
                    </a:lnTo>
                    <a:lnTo>
                      <a:pt x="118" y="119"/>
                    </a:lnTo>
                    <a:lnTo>
                      <a:pt x="111" y="124"/>
                    </a:lnTo>
                    <a:lnTo>
                      <a:pt x="106" y="126"/>
                    </a:lnTo>
                    <a:lnTo>
                      <a:pt x="99" y="131"/>
                    </a:lnTo>
                    <a:lnTo>
                      <a:pt x="90" y="133"/>
                    </a:lnTo>
                    <a:lnTo>
                      <a:pt x="78" y="133"/>
                    </a:lnTo>
                    <a:lnTo>
                      <a:pt x="68" y="129"/>
                    </a:lnTo>
                    <a:lnTo>
                      <a:pt x="61" y="124"/>
                    </a:lnTo>
                    <a:lnTo>
                      <a:pt x="49" y="112"/>
                    </a:lnTo>
                    <a:lnTo>
                      <a:pt x="42" y="105"/>
                    </a:lnTo>
                    <a:lnTo>
                      <a:pt x="35" y="95"/>
                    </a:lnTo>
                    <a:lnTo>
                      <a:pt x="30" y="91"/>
                    </a:lnTo>
                    <a:lnTo>
                      <a:pt x="26" y="84"/>
                    </a:lnTo>
                    <a:lnTo>
                      <a:pt x="19" y="79"/>
                    </a:lnTo>
                    <a:lnTo>
                      <a:pt x="16" y="74"/>
                    </a:lnTo>
                    <a:lnTo>
                      <a:pt x="11" y="72"/>
                    </a:lnTo>
                    <a:lnTo>
                      <a:pt x="7" y="65"/>
                    </a:lnTo>
                    <a:lnTo>
                      <a:pt x="2" y="62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2" name="Freeform 949"/>
              <p:cNvSpPr>
                <a:spLocks noChangeAspect="1"/>
              </p:cNvSpPr>
              <p:nvPr/>
            </p:nvSpPr>
            <p:spPr bwMode="auto">
              <a:xfrm>
                <a:off x="3750" y="4687"/>
                <a:ext cx="100" cy="195"/>
              </a:xfrm>
              <a:custGeom>
                <a:avLst/>
                <a:gdLst>
                  <a:gd name="T0" fmla="*/ 0 w 100"/>
                  <a:gd name="T1" fmla="*/ 0 h 195"/>
                  <a:gd name="T2" fmla="*/ 0 w 100"/>
                  <a:gd name="T3" fmla="*/ 10 h 195"/>
                  <a:gd name="T4" fmla="*/ 0 w 100"/>
                  <a:gd name="T5" fmla="*/ 22 h 195"/>
                  <a:gd name="T6" fmla="*/ 0 w 100"/>
                  <a:gd name="T7" fmla="*/ 29 h 195"/>
                  <a:gd name="T8" fmla="*/ 2 w 100"/>
                  <a:gd name="T9" fmla="*/ 36 h 195"/>
                  <a:gd name="T10" fmla="*/ 2 w 100"/>
                  <a:gd name="T11" fmla="*/ 43 h 195"/>
                  <a:gd name="T12" fmla="*/ 2 w 100"/>
                  <a:gd name="T13" fmla="*/ 53 h 195"/>
                  <a:gd name="T14" fmla="*/ 2 w 100"/>
                  <a:gd name="T15" fmla="*/ 60 h 195"/>
                  <a:gd name="T16" fmla="*/ 5 w 100"/>
                  <a:gd name="T17" fmla="*/ 67 h 195"/>
                  <a:gd name="T18" fmla="*/ 5 w 100"/>
                  <a:gd name="T19" fmla="*/ 74 h 195"/>
                  <a:gd name="T20" fmla="*/ 7 w 100"/>
                  <a:gd name="T21" fmla="*/ 84 h 195"/>
                  <a:gd name="T22" fmla="*/ 7 w 100"/>
                  <a:gd name="T23" fmla="*/ 91 h 195"/>
                  <a:gd name="T24" fmla="*/ 7 w 100"/>
                  <a:gd name="T25" fmla="*/ 100 h 195"/>
                  <a:gd name="T26" fmla="*/ 9 w 100"/>
                  <a:gd name="T27" fmla="*/ 110 h 195"/>
                  <a:gd name="T28" fmla="*/ 9 w 100"/>
                  <a:gd name="T29" fmla="*/ 117 h 195"/>
                  <a:gd name="T30" fmla="*/ 9 w 100"/>
                  <a:gd name="T31" fmla="*/ 124 h 195"/>
                  <a:gd name="T32" fmla="*/ 12 w 100"/>
                  <a:gd name="T33" fmla="*/ 131 h 195"/>
                  <a:gd name="T34" fmla="*/ 12 w 100"/>
                  <a:gd name="T35" fmla="*/ 138 h 195"/>
                  <a:gd name="T36" fmla="*/ 12 w 100"/>
                  <a:gd name="T37" fmla="*/ 145 h 195"/>
                  <a:gd name="T38" fmla="*/ 12 w 100"/>
                  <a:gd name="T39" fmla="*/ 152 h 195"/>
                  <a:gd name="T40" fmla="*/ 14 w 100"/>
                  <a:gd name="T41" fmla="*/ 160 h 195"/>
                  <a:gd name="T42" fmla="*/ 14 w 100"/>
                  <a:gd name="T43" fmla="*/ 167 h 195"/>
                  <a:gd name="T44" fmla="*/ 17 w 100"/>
                  <a:gd name="T45" fmla="*/ 171 h 195"/>
                  <a:gd name="T46" fmla="*/ 17 w 100"/>
                  <a:gd name="T47" fmla="*/ 181 h 195"/>
                  <a:gd name="T48" fmla="*/ 19 w 100"/>
                  <a:gd name="T49" fmla="*/ 188 h 195"/>
                  <a:gd name="T50" fmla="*/ 19 w 100"/>
                  <a:gd name="T51" fmla="*/ 193 h 195"/>
                  <a:gd name="T52" fmla="*/ 21 w 100"/>
                  <a:gd name="T53" fmla="*/ 195 h 195"/>
                  <a:gd name="T54" fmla="*/ 21 w 100"/>
                  <a:gd name="T55" fmla="*/ 193 h 195"/>
                  <a:gd name="T56" fmla="*/ 24 w 100"/>
                  <a:gd name="T57" fmla="*/ 190 h 195"/>
                  <a:gd name="T58" fmla="*/ 26 w 100"/>
                  <a:gd name="T59" fmla="*/ 183 h 195"/>
                  <a:gd name="T60" fmla="*/ 33 w 100"/>
                  <a:gd name="T61" fmla="*/ 176 h 195"/>
                  <a:gd name="T62" fmla="*/ 40 w 100"/>
                  <a:gd name="T63" fmla="*/ 167 h 195"/>
                  <a:gd name="T64" fmla="*/ 50 w 100"/>
                  <a:gd name="T65" fmla="*/ 157 h 195"/>
                  <a:gd name="T66" fmla="*/ 57 w 100"/>
                  <a:gd name="T67" fmla="*/ 145 h 195"/>
                  <a:gd name="T68" fmla="*/ 66 w 100"/>
                  <a:gd name="T69" fmla="*/ 136 h 195"/>
                  <a:gd name="T70" fmla="*/ 69 w 100"/>
                  <a:gd name="T71" fmla="*/ 126 h 195"/>
                  <a:gd name="T72" fmla="*/ 74 w 100"/>
                  <a:gd name="T73" fmla="*/ 122 h 195"/>
                  <a:gd name="T74" fmla="*/ 76 w 100"/>
                  <a:gd name="T75" fmla="*/ 114 h 195"/>
                  <a:gd name="T76" fmla="*/ 81 w 100"/>
                  <a:gd name="T77" fmla="*/ 110 h 195"/>
                  <a:gd name="T78" fmla="*/ 83 w 100"/>
                  <a:gd name="T79" fmla="*/ 103 h 195"/>
                  <a:gd name="T80" fmla="*/ 85 w 100"/>
                  <a:gd name="T81" fmla="*/ 95 h 195"/>
                  <a:gd name="T82" fmla="*/ 90 w 100"/>
                  <a:gd name="T83" fmla="*/ 91 h 195"/>
                  <a:gd name="T84" fmla="*/ 93 w 100"/>
                  <a:gd name="T85" fmla="*/ 86 h 195"/>
                  <a:gd name="T86" fmla="*/ 95 w 100"/>
                  <a:gd name="T87" fmla="*/ 72 h 195"/>
                  <a:gd name="T88" fmla="*/ 100 w 100"/>
                  <a:gd name="T89" fmla="*/ 62 h 195"/>
                  <a:gd name="T90" fmla="*/ 100 w 100"/>
                  <a:gd name="T91" fmla="*/ 53 h 195"/>
                  <a:gd name="T92" fmla="*/ 100 w 100"/>
                  <a:gd name="T93" fmla="*/ 46 h 195"/>
                  <a:gd name="T94" fmla="*/ 93 w 100"/>
                  <a:gd name="T95" fmla="*/ 38 h 195"/>
                  <a:gd name="T96" fmla="*/ 88 w 100"/>
                  <a:gd name="T97" fmla="*/ 31 h 195"/>
                  <a:gd name="T98" fmla="*/ 81 w 100"/>
                  <a:gd name="T99" fmla="*/ 24 h 195"/>
                  <a:gd name="T100" fmla="*/ 74 w 100"/>
                  <a:gd name="T101" fmla="*/ 22 h 195"/>
                  <a:gd name="T102" fmla="*/ 64 w 100"/>
                  <a:gd name="T103" fmla="*/ 17 h 195"/>
                  <a:gd name="T104" fmla="*/ 57 w 100"/>
                  <a:gd name="T105" fmla="*/ 12 h 195"/>
                  <a:gd name="T106" fmla="*/ 50 w 100"/>
                  <a:gd name="T107" fmla="*/ 10 h 195"/>
                  <a:gd name="T108" fmla="*/ 40 w 100"/>
                  <a:gd name="T109" fmla="*/ 8 h 195"/>
                  <a:gd name="T110" fmla="*/ 33 w 100"/>
                  <a:gd name="T111" fmla="*/ 3 h 195"/>
                  <a:gd name="T112" fmla="*/ 24 w 100"/>
                  <a:gd name="T113" fmla="*/ 3 h 195"/>
                  <a:gd name="T114" fmla="*/ 17 w 100"/>
                  <a:gd name="T115" fmla="*/ 0 h 195"/>
                  <a:gd name="T116" fmla="*/ 12 w 100"/>
                  <a:gd name="T117" fmla="*/ 0 h 195"/>
                  <a:gd name="T118" fmla="*/ 2 w 100"/>
                  <a:gd name="T119" fmla="*/ 0 h 195"/>
                  <a:gd name="T120" fmla="*/ 0 w 100"/>
                  <a:gd name="T121" fmla="*/ 0 h 195"/>
                  <a:gd name="T122" fmla="*/ 0 w 100"/>
                  <a:gd name="T123" fmla="*/ 0 h 19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00"/>
                  <a:gd name="T187" fmla="*/ 0 h 195"/>
                  <a:gd name="T188" fmla="*/ 100 w 100"/>
                  <a:gd name="T189" fmla="*/ 195 h 19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00" h="195">
                    <a:moveTo>
                      <a:pt x="0" y="0"/>
                    </a:moveTo>
                    <a:lnTo>
                      <a:pt x="0" y="10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2" y="36"/>
                    </a:lnTo>
                    <a:lnTo>
                      <a:pt x="2" y="43"/>
                    </a:lnTo>
                    <a:lnTo>
                      <a:pt x="2" y="53"/>
                    </a:lnTo>
                    <a:lnTo>
                      <a:pt x="2" y="60"/>
                    </a:lnTo>
                    <a:lnTo>
                      <a:pt x="5" y="67"/>
                    </a:lnTo>
                    <a:lnTo>
                      <a:pt x="5" y="74"/>
                    </a:lnTo>
                    <a:lnTo>
                      <a:pt x="7" y="84"/>
                    </a:lnTo>
                    <a:lnTo>
                      <a:pt x="7" y="91"/>
                    </a:lnTo>
                    <a:lnTo>
                      <a:pt x="7" y="100"/>
                    </a:lnTo>
                    <a:lnTo>
                      <a:pt x="9" y="110"/>
                    </a:lnTo>
                    <a:lnTo>
                      <a:pt x="9" y="117"/>
                    </a:lnTo>
                    <a:lnTo>
                      <a:pt x="9" y="124"/>
                    </a:lnTo>
                    <a:lnTo>
                      <a:pt x="12" y="131"/>
                    </a:lnTo>
                    <a:lnTo>
                      <a:pt x="12" y="138"/>
                    </a:lnTo>
                    <a:lnTo>
                      <a:pt x="12" y="145"/>
                    </a:lnTo>
                    <a:lnTo>
                      <a:pt x="12" y="152"/>
                    </a:lnTo>
                    <a:lnTo>
                      <a:pt x="14" y="160"/>
                    </a:lnTo>
                    <a:lnTo>
                      <a:pt x="14" y="167"/>
                    </a:lnTo>
                    <a:lnTo>
                      <a:pt x="17" y="171"/>
                    </a:lnTo>
                    <a:lnTo>
                      <a:pt x="17" y="181"/>
                    </a:lnTo>
                    <a:lnTo>
                      <a:pt x="19" y="188"/>
                    </a:lnTo>
                    <a:lnTo>
                      <a:pt x="19" y="193"/>
                    </a:lnTo>
                    <a:lnTo>
                      <a:pt x="21" y="195"/>
                    </a:lnTo>
                    <a:lnTo>
                      <a:pt x="21" y="193"/>
                    </a:lnTo>
                    <a:lnTo>
                      <a:pt x="24" y="190"/>
                    </a:lnTo>
                    <a:lnTo>
                      <a:pt x="26" y="183"/>
                    </a:lnTo>
                    <a:lnTo>
                      <a:pt x="33" y="176"/>
                    </a:lnTo>
                    <a:lnTo>
                      <a:pt x="40" y="167"/>
                    </a:lnTo>
                    <a:lnTo>
                      <a:pt x="50" y="157"/>
                    </a:lnTo>
                    <a:lnTo>
                      <a:pt x="57" y="145"/>
                    </a:lnTo>
                    <a:lnTo>
                      <a:pt x="66" y="136"/>
                    </a:lnTo>
                    <a:lnTo>
                      <a:pt x="69" y="126"/>
                    </a:lnTo>
                    <a:lnTo>
                      <a:pt x="74" y="122"/>
                    </a:lnTo>
                    <a:lnTo>
                      <a:pt x="76" y="114"/>
                    </a:lnTo>
                    <a:lnTo>
                      <a:pt x="81" y="110"/>
                    </a:lnTo>
                    <a:lnTo>
                      <a:pt x="83" y="103"/>
                    </a:lnTo>
                    <a:lnTo>
                      <a:pt x="85" y="95"/>
                    </a:lnTo>
                    <a:lnTo>
                      <a:pt x="90" y="91"/>
                    </a:lnTo>
                    <a:lnTo>
                      <a:pt x="93" y="86"/>
                    </a:lnTo>
                    <a:lnTo>
                      <a:pt x="95" y="72"/>
                    </a:lnTo>
                    <a:lnTo>
                      <a:pt x="100" y="62"/>
                    </a:lnTo>
                    <a:lnTo>
                      <a:pt x="100" y="53"/>
                    </a:lnTo>
                    <a:lnTo>
                      <a:pt x="100" y="46"/>
                    </a:lnTo>
                    <a:lnTo>
                      <a:pt x="93" y="38"/>
                    </a:lnTo>
                    <a:lnTo>
                      <a:pt x="88" y="31"/>
                    </a:lnTo>
                    <a:lnTo>
                      <a:pt x="81" y="24"/>
                    </a:lnTo>
                    <a:lnTo>
                      <a:pt x="74" y="22"/>
                    </a:lnTo>
                    <a:lnTo>
                      <a:pt x="64" y="17"/>
                    </a:lnTo>
                    <a:lnTo>
                      <a:pt x="57" y="12"/>
                    </a:lnTo>
                    <a:lnTo>
                      <a:pt x="50" y="10"/>
                    </a:lnTo>
                    <a:lnTo>
                      <a:pt x="40" y="8"/>
                    </a:lnTo>
                    <a:lnTo>
                      <a:pt x="33" y="3"/>
                    </a:lnTo>
                    <a:lnTo>
                      <a:pt x="24" y="3"/>
                    </a:lnTo>
                    <a:lnTo>
                      <a:pt x="17" y="0"/>
                    </a:lnTo>
                    <a:lnTo>
                      <a:pt x="12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3" name="Freeform 950"/>
              <p:cNvSpPr>
                <a:spLocks noChangeAspect="1"/>
              </p:cNvSpPr>
              <p:nvPr/>
            </p:nvSpPr>
            <p:spPr bwMode="auto">
              <a:xfrm>
                <a:off x="3351" y="5053"/>
                <a:ext cx="207" cy="124"/>
              </a:xfrm>
              <a:custGeom>
                <a:avLst/>
                <a:gdLst>
                  <a:gd name="T0" fmla="*/ 62 w 207"/>
                  <a:gd name="T1" fmla="*/ 0 h 124"/>
                  <a:gd name="T2" fmla="*/ 74 w 207"/>
                  <a:gd name="T3" fmla="*/ 3 h 124"/>
                  <a:gd name="T4" fmla="*/ 90 w 207"/>
                  <a:gd name="T5" fmla="*/ 7 h 124"/>
                  <a:gd name="T6" fmla="*/ 104 w 207"/>
                  <a:gd name="T7" fmla="*/ 10 h 124"/>
                  <a:gd name="T8" fmla="*/ 119 w 207"/>
                  <a:gd name="T9" fmla="*/ 15 h 124"/>
                  <a:gd name="T10" fmla="*/ 133 w 207"/>
                  <a:gd name="T11" fmla="*/ 19 h 124"/>
                  <a:gd name="T12" fmla="*/ 147 w 207"/>
                  <a:gd name="T13" fmla="*/ 24 h 124"/>
                  <a:gd name="T14" fmla="*/ 161 w 207"/>
                  <a:gd name="T15" fmla="*/ 29 h 124"/>
                  <a:gd name="T16" fmla="*/ 173 w 207"/>
                  <a:gd name="T17" fmla="*/ 36 h 124"/>
                  <a:gd name="T18" fmla="*/ 185 w 207"/>
                  <a:gd name="T19" fmla="*/ 41 h 124"/>
                  <a:gd name="T20" fmla="*/ 199 w 207"/>
                  <a:gd name="T21" fmla="*/ 53 h 124"/>
                  <a:gd name="T22" fmla="*/ 207 w 207"/>
                  <a:gd name="T23" fmla="*/ 64 h 124"/>
                  <a:gd name="T24" fmla="*/ 197 w 207"/>
                  <a:gd name="T25" fmla="*/ 76 h 124"/>
                  <a:gd name="T26" fmla="*/ 180 w 207"/>
                  <a:gd name="T27" fmla="*/ 86 h 124"/>
                  <a:gd name="T28" fmla="*/ 169 w 207"/>
                  <a:gd name="T29" fmla="*/ 91 h 124"/>
                  <a:gd name="T30" fmla="*/ 154 w 207"/>
                  <a:gd name="T31" fmla="*/ 98 h 124"/>
                  <a:gd name="T32" fmla="*/ 138 w 207"/>
                  <a:gd name="T33" fmla="*/ 102 h 124"/>
                  <a:gd name="T34" fmla="*/ 121 w 207"/>
                  <a:gd name="T35" fmla="*/ 110 h 124"/>
                  <a:gd name="T36" fmla="*/ 102 w 207"/>
                  <a:gd name="T37" fmla="*/ 114 h 124"/>
                  <a:gd name="T38" fmla="*/ 85 w 207"/>
                  <a:gd name="T39" fmla="*/ 117 h 124"/>
                  <a:gd name="T40" fmla="*/ 66 w 207"/>
                  <a:gd name="T41" fmla="*/ 119 h 124"/>
                  <a:gd name="T42" fmla="*/ 52 w 207"/>
                  <a:gd name="T43" fmla="*/ 121 h 124"/>
                  <a:gd name="T44" fmla="*/ 38 w 207"/>
                  <a:gd name="T45" fmla="*/ 124 h 124"/>
                  <a:gd name="T46" fmla="*/ 19 w 207"/>
                  <a:gd name="T47" fmla="*/ 124 h 124"/>
                  <a:gd name="T48" fmla="*/ 5 w 207"/>
                  <a:gd name="T49" fmla="*/ 119 h 124"/>
                  <a:gd name="T50" fmla="*/ 0 w 207"/>
                  <a:gd name="T51" fmla="*/ 110 h 124"/>
                  <a:gd name="T52" fmla="*/ 2 w 207"/>
                  <a:gd name="T53" fmla="*/ 95 h 124"/>
                  <a:gd name="T54" fmla="*/ 10 w 207"/>
                  <a:gd name="T55" fmla="*/ 76 h 124"/>
                  <a:gd name="T56" fmla="*/ 21 w 207"/>
                  <a:gd name="T57" fmla="*/ 57 h 124"/>
                  <a:gd name="T58" fmla="*/ 33 w 207"/>
                  <a:gd name="T59" fmla="*/ 38 h 124"/>
                  <a:gd name="T60" fmla="*/ 45 w 207"/>
                  <a:gd name="T61" fmla="*/ 19 h 124"/>
                  <a:gd name="T62" fmla="*/ 52 w 207"/>
                  <a:gd name="T63" fmla="*/ 7 h 124"/>
                  <a:gd name="T64" fmla="*/ 59 w 207"/>
                  <a:gd name="T65" fmla="*/ 0 h 124"/>
                  <a:gd name="T66" fmla="*/ 59 w 207"/>
                  <a:gd name="T67" fmla="*/ 0 h 12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7"/>
                  <a:gd name="T103" fmla="*/ 0 h 124"/>
                  <a:gd name="T104" fmla="*/ 207 w 207"/>
                  <a:gd name="T105" fmla="*/ 124 h 12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7" h="124">
                    <a:moveTo>
                      <a:pt x="59" y="0"/>
                    </a:moveTo>
                    <a:lnTo>
                      <a:pt x="62" y="0"/>
                    </a:lnTo>
                    <a:lnTo>
                      <a:pt x="66" y="0"/>
                    </a:lnTo>
                    <a:lnTo>
                      <a:pt x="74" y="3"/>
                    </a:lnTo>
                    <a:lnTo>
                      <a:pt x="85" y="5"/>
                    </a:lnTo>
                    <a:lnTo>
                      <a:pt x="90" y="7"/>
                    </a:lnTo>
                    <a:lnTo>
                      <a:pt x="97" y="10"/>
                    </a:lnTo>
                    <a:lnTo>
                      <a:pt x="104" y="10"/>
                    </a:lnTo>
                    <a:lnTo>
                      <a:pt x="112" y="12"/>
                    </a:lnTo>
                    <a:lnTo>
                      <a:pt x="119" y="15"/>
                    </a:lnTo>
                    <a:lnTo>
                      <a:pt x="126" y="17"/>
                    </a:lnTo>
                    <a:lnTo>
                      <a:pt x="133" y="19"/>
                    </a:lnTo>
                    <a:lnTo>
                      <a:pt x="140" y="22"/>
                    </a:lnTo>
                    <a:lnTo>
                      <a:pt x="147" y="24"/>
                    </a:lnTo>
                    <a:lnTo>
                      <a:pt x="154" y="26"/>
                    </a:lnTo>
                    <a:lnTo>
                      <a:pt x="161" y="29"/>
                    </a:lnTo>
                    <a:lnTo>
                      <a:pt x="169" y="34"/>
                    </a:lnTo>
                    <a:lnTo>
                      <a:pt x="173" y="36"/>
                    </a:lnTo>
                    <a:lnTo>
                      <a:pt x="180" y="38"/>
                    </a:lnTo>
                    <a:lnTo>
                      <a:pt x="185" y="41"/>
                    </a:lnTo>
                    <a:lnTo>
                      <a:pt x="192" y="45"/>
                    </a:lnTo>
                    <a:lnTo>
                      <a:pt x="199" y="53"/>
                    </a:lnTo>
                    <a:lnTo>
                      <a:pt x="204" y="57"/>
                    </a:lnTo>
                    <a:lnTo>
                      <a:pt x="207" y="64"/>
                    </a:lnTo>
                    <a:lnTo>
                      <a:pt x="204" y="72"/>
                    </a:lnTo>
                    <a:lnTo>
                      <a:pt x="197" y="76"/>
                    </a:lnTo>
                    <a:lnTo>
                      <a:pt x="188" y="83"/>
                    </a:lnTo>
                    <a:lnTo>
                      <a:pt x="180" y="86"/>
                    </a:lnTo>
                    <a:lnTo>
                      <a:pt x="176" y="88"/>
                    </a:lnTo>
                    <a:lnTo>
                      <a:pt x="169" y="91"/>
                    </a:lnTo>
                    <a:lnTo>
                      <a:pt x="161" y="95"/>
                    </a:lnTo>
                    <a:lnTo>
                      <a:pt x="154" y="98"/>
                    </a:lnTo>
                    <a:lnTo>
                      <a:pt x="145" y="100"/>
                    </a:lnTo>
                    <a:lnTo>
                      <a:pt x="138" y="102"/>
                    </a:lnTo>
                    <a:lnTo>
                      <a:pt x="131" y="107"/>
                    </a:lnTo>
                    <a:lnTo>
                      <a:pt x="121" y="110"/>
                    </a:lnTo>
                    <a:lnTo>
                      <a:pt x="112" y="112"/>
                    </a:lnTo>
                    <a:lnTo>
                      <a:pt x="102" y="114"/>
                    </a:lnTo>
                    <a:lnTo>
                      <a:pt x="95" y="117"/>
                    </a:lnTo>
                    <a:lnTo>
                      <a:pt x="85" y="117"/>
                    </a:lnTo>
                    <a:lnTo>
                      <a:pt x="76" y="119"/>
                    </a:lnTo>
                    <a:lnTo>
                      <a:pt x="66" y="119"/>
                    </a:lnTo>
                    <a:lnTo>
                      <a:pt x="59" y="121"/>
                    </a:lnTo>
                    <a:lnTo>
                      <a:pt x="52" y="121"/>
                    </a:lnTo>
                    <a:lnTo>
                      <a:pt x="45" y="124"/>
                    </a:lnTo>
                    <a:lnTo>
                      <a:pt x="38" y="124"/>
                    </a:lnTo>
                    <a:lnTo>
                      <a:pt x="31" y="124"/>
                    </a:lnTo>
                    <a:lnTo>
                      <a:pt x="19" y="124"/>
                    </a:lnTo>
                    <a:lnTo>
                      <a:pt x="10" y="124"/>
                    </a:lnTo>
                    <a:lnTo>
                      <a:pt x="5" y="119"/>
                    </a:lnTo>
                    <a:lnTo>
                      <a:pt x="2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2" y="95"/>
                    </a:lnTo>
                    <a:lnTo>
                      <a:pt x="7" y="88"/>
                    </a:lnTo>
                    <a:lnTo>
                      <a:pt x="10" y="76"/>
                    </a:lnTo>
                    <a:lnTo>
                      <a:pt x="17" y="67"/>
                    </a:lnTo>
                    <a:lnTo>
                      <a:pt x="21" y="57"/>
                    </a:lnTo>
                    <a:lnTo>
                      <a:pt x="29" y="48"/>
                    </a:lnTo>
                    <a:lnTo>
                      <a:pt x="33" y="38"/>
                    </a:lnTo>
                    <a:lnTo>
                      <a:pt x="38" y="29"/>
                    </a:lnTo>
                    <a:lnTo>
                      <a:pt x="45" y="19"/>
                    </a:lnTo>
                    <a:lnTo>
                      <a:pt x="50" y="15"/>
                    </a:lnTo>
                    <a:lnTo>
                      <a:pt x="52" y="7"/>
                    </a:lnTo>
                    <a:lnTo>
                      <a:pt x="57" y="3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4" name="Freeform 951"/>
              <p:cNvSpPr>
                <a:spLocks noChangeAspect="1"/>
              </p:cNvSpPr>
              <p:nvPr/>
            </p:nvSpPr>
            <p:spPr bwMode="auto">
              <a:xfrm>
                <a:off x="4037" y="4740"/>
                <a:ext cx="178" cy="104"/>
              </a:xfrm>
              <a:custGeom>
                <a:avLst/>
                <a:gdLst>
                  <a:gd name="T0" fmla="*/ 52 w 178"/>
                  <a:gd name="T1" fmla="*/ 0 h 104"/>
                  <a:gd name="T2" fmla="*/ 55 w 178"/>
                  <a:gd name="T3" fmla="*/ 0 h 104"/>
                  <a:gd name="T4" fmla="*/ 60 w 178"/>
                  <a:gd name="T5" fmla="*/ 2 h 104"/>
                  <a:gd name="T6" fmla="*/ 64 w 178"/>
                  <a:gd name="T7" fmla="*/ 7 h 104"/>
                  <a:gd name="T8" fmla="*/ 76 w 178"/>
                  <a:gd name="T9" fmla="*/ 12 h 104"/>
                  <a:gd name="T10" fmla="*/ 81 w 178"/>
                  <a:gd name="T11" fmla="*/ 14 h 104"/>
                  <a:gd name="T12" fmla="*/ 86 w 178"/>
                  <a:gd name="T13" fmla="*/ 19 h 104"/>
                  <a:gd name="T14" fmla="*/ 93 w 178"/>
                  <a:gd name="T15" fmla="*/ 21 h 104"/>
                  <a:gd name="T16" fmla="*/ 98 w 178"/>
                  <a:gd name="T17" fmla="*/ 26 h 104"/>
                  <a:gd name="T18" fmla="*/ 105 w 178"/>
                  <a:gd name="T19" fmla="*/ 28 h 104"/>
                  <a:gd name="T20" fmla="*/ 112 w 178"/>
                  <a:gd name="T21" fmla="*/ 35 h 104"/>
                  <a:gd name="T22" fmla="*/ 119 w 178"/>
                  <a:gd name="T23" fmla="*/ 38 h 104"/>
                  <a:gd name="T24" fmla="*/ 126 w 178"/>
                  <a:gd name="T25" fmla="*/ 42 h 104"/>
                  <a:gd name="T26" fmla="*/ 131 w 178"/>
                  <a:gd name="T27" fmla="*/ 47 h 104"/>
                  <a:gd name="T28" fmla="*/ 138 w 178"/>
                  <a:gd name="T29" fmla="*/ 50 h 104"/>
                  <a:gd name="T30" fmla="*/ 143 w 178"/>
                  <a:gd name="T31" fmla="*/ 54 h 104"/>
                  <a:gd name="T32" fmla="*/ 150 w 178"/>
                  <a:gd name="T33" fmla="*/ 59 h 104"/>
                  <a:gd name="T34" fmla="*/ 159 w 178"/>
                  <a:gd name="T35" fmla="*/ 66 h 104"/>
                  <a:gd name="T36" fmla="*/ 169 w 178"/>
                  <a:gd name="T37" fmla="*/ 76 h 104"/>
                  <a:gd name="T38" fmla="*/ 174 w 178"/>
                  <a:gd name="T39" fmla="*/ 83 h 104"/>
                  <a:gd name="T40" fmla="*/ 178 w 178"/>
                  <a:gd name="T41" fmla="*/ 88 h 104"/>
                  <a:gd name="T42" fmla="*/ 178 w 178"/>
                  <a:gd name="T43" fmla="*/ 92 h 104"/>
                  <a:gd name="T44" fmla="*/ 176 w 178"/>
                  <a:gd name="T45" fmla="*/ 97 h 104"/>
                  <a:gd name="T46" fmla="*/ 166 w 178"/>
                  <a:gd name="T47" fmla="*/ 99 h 104"/>
                  <a:gd name="T48" fmla="*/ 159 w 178"/>
                  <a:gd name="T49" fmla="*/ 99 h 104"/>
                  <a:gd name="T50" fmla="*/ 145 w 178"/>
                  <a:gd name="T51" fmla="*/ 102 h 104"/>
                  <a:gd name="T52" fmla="*/ 133 w 178"/>
                  <a:gd name="T53" fmla="*/ 102 h 104"/>
                  <a:gd name="T54" fmla="*/ 126 w 178"/>
                  <a:gd name="T55" fmla="*/ 102 h 104"/>
                  <a:gd name="T56" fmla="*/ 119 w 178"/>
                  <a:gd name="T57" fmla="*/ 102 h 104"/>
                  <a:gd name="T58" fmla="*/ 112 w 178"/>
                  <a:gd name="T59" fmla="*/ 102 h 104"/>
                  <a:gd name="T60" fmla="*/ 105 w 178"/>
                  <a:gd name="T61" fmla="*/ 104 h 104"/>
                  <a:gd name="T62" fmla="*/ 98 w 178"/>
                  <a:gd name="T63" fmla="*/ 104 h 104"/>
                  <a:gd name="T64" fmla="*/ 90 w 178"/>
                  <a:gd name="T65" fmla="*/ 104 h 104"/>
                  <a:gd name="T66" fmla="*/ 83 w 178"/>
                  <a:gd name="T67" fmla="*/ 104 h 104"/>
                  <a:gd name="T68" fmla="*/ 74 w 178"/>
                  <a:gd name="T69" fmla="*/ 104 h 104"/>
                  <a:gd name="T70" fmla="*/ 67 w 178"/>
                  <a:gd name="T71" fmla="*/ 104 h 104"/>
                  <a:gd name="T72" fmla="*/ 60 w 178"/>
                  <a:gd name="T73" fmla="*/ 104 h 104"/>
                  <a:gd name="T74" fmla="*/ 52 w 178"/>
                  <a:gd name="T75" fmla="*/ 104 h 104"/>
                  <a:gd name="T76" fmla="*/ 45 w 178"/>
                  <a:gd name="T77" fmla="*/ 104 h 104"/>
                  <a:gd name="T78" fmla="*/ 33 w 178"/>
                  <a:gd name="T79" fmla="*/ 104 h 104"/>
                  <a:gd name="T80" fmla="*/ 22 w 178"/>
                  <a:gd name="T81" fmla="*/ 104 h 104"/>
                  <a:gd name="T82" fmla="*/ 12 w 178"/>
                  <a:gd name="T83" fmla="*/ 104 h 104"/>
                  <a:gd name="T84" fmla="*/ 5 w 178"/>
                  <a:gd name="T85" fmla="*/ 104 h 104"/>
                  <a:gd name="T86" fmla="*/ 0 w 178"/>
                  <a:gd name="T87" fmla="*/ 104 h 104"/>
                  <a:gd name="T88" fmla="*/ 0 w 178"/>
                  <a:gd name="T89" fmla="*/ 104 h 104"/>
                  <a:gd name="T90" fmla="*/ 52 w 178"/>
                  <a:gd name="T91" fmla="*/ 0 h 104"/>
                  <a:gd name="T92" fmla="*/ 52 w 178"/>
                  <a:gd name="T93" fmla="*/ 0 h 10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8"/>
                  <a:gd name="T142" fmla="*/ 0 h 104"/>
                  <a:gd name="T143" fmla="*/ 178 w 178"/>
                  <a:gd name="T144" fmla="*/ 104 h 10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8" h="104">
                    <a:moveTo>
                      <a:pt x="52" y="0"/>
                    </a:moveTo>
                    <a:lnTo>
                      <a:pt x="55" y="0"/>
                    </a:lnTo>
                    <a:lnTo>
                      <a:pt x="60" y="2"/>
                    </a:lnTo>
                    <a:lnTo>
                      <a:pt x="64" y="7"/>
                    </a:lnTo>
                    <a:lnTo>
                      <a:pt x="76" y="12"/>
                    </a:lnTo>
                    <a:lnTo>
                      <a:pt x="81" y="14"/>
                    </a:lnTo>
                    <a:lnTo>
                      <a:pt x="86" y="19"/>
                    </a:lnTo>
                    <a:lnTo>
                      <a:pt x="93" y="21"/>
                    </a:lnTo>
                    <a:lnTo>
                      <a:pt x="98" y="26"/>
                    </a:lnTo>
                    <a:lnTo>
                      <a:pt x="105" y="28"/>
                    </a:lnTo>
                    <a:lnTo>
                      <a:pt x="112" y="35"/>
                    </a:lnTo>
                    <a:lnTo>
                      <a:pt x="119" y="38"/>
                    </a:lnTo>
                    <a:lnTo>
                      <a:pt x="126" y="42"/>
                    </a:lnTo>
                    <a:lnTo>
                      <a:pt x="131" y="47"/>
                    </a:lnTo>
                    <a:lnTo>
                      <a:pt x="138" y="50"/>
                    </a:lnTo>
                    <a:lnTo>
                      <a:pt x="143" y="54"/>
                    </a:lnTo>
                    <a:lnTo>
                      <a:pt x="150" y="59"/>
                    </a:lnTo>
                    <a:lnTo>
                      <a:pt x="159" y="66"/>
                    </a:lnTo>
                    <a:lnTo>
                      <a:pt x="169" y="76"/>
                    </a:lnTo>
                    <a:lnTo>
                      <a:pt x="174" y="83"/>
                    </a:lnTo>
                    <a:lnTo>
                      <a:pt x="178" y="88"/>
                    </a:lnTo>
                    <a:lnTo>
                      <a:pt x="178" y="92"/>
                    </a:lnTo>
                    <a:lnTo>
                      <a:pt x="176" y="97"/>
                    </a:lnTo>
                    <a:lnTo>
                      <a:pt x="166" y="99"/>
                    </a:lnTo>
                    <a:lnTo>
                      <a:pt x="159" y="99"/>
                    </a:lnTo>
                    <a:lnTo>
                      <a:pt x="145" y="102"/>
                    </a:lnTo>
                    <a:lnTo>
                      <a:pt x="133" y="102"/>
                    </a:lnTo>
                    <a:lnTo>
                      <a:pt x="126" y="102"/>
                    </a:lnTo>
                    <a:lnTo>
                      <a:pt x="119" y="102"/>
                    </a:lnTo>
                    <a:lnTo>
                      <a:pt x="112" y="102"/>
                    </a:lnTo>
                    <a:lnTo>
                      <a:pt x="105" y="104"/>
                    </a:lnTo>
                    <a:lnTo>
                      <a:pt x="98" y="104"/>
                    </a:lnTo>
                    <a:lnTo>
                      <a:pt x="90" y="104"/>
                    </a:lnTo>
                    <a:lnTo>
                      <a:pt x="83" y="104"/>
                    </a:lnTo>
                    <a:lnTo>
                      <a:pt x="74" y="104"/>
                    </a:lnTo>
                    <a:lnTo>
                      <a:pt x="67" y="104"/>
                    </a:lnTo>
                    <a:lnTo>
                      <a:pt x="60" y="104"/>
                    </a:lnTo>
                    <a:lnTo>
                      <a:pt x="52" y="104"/>
                    </a:lnTo>
                    <a:lnTo>
                      <a:pt x="45" y="104"/>
                    </a:lnTo>
                    <a:lnTo>
                      <a:pt x="33" y="104"/>
                    </a:lnTo>
                    <a:lnTo>
                      <a:pt x="22" y="104"/>
                    </a:lnTo>
                    <a:lnTo>
                      <a:pt x="12" y="104"/>
                    </a:lnTo>
                    <a:lnTo>
                      <a:pt x="5" y="104"/>
                    </a:lnTo>
                    <a:lnTo>
                      <a:pt x="0" y="10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5" name="Freeform 952"/>
              <p:cNvSpPr>
                <a:spLocks noChangeAspect="1"/>
              </p:cNvSpPr>
              <p:nvPr/>
            </p:nvSpPr>
            <p:spPr bwMode="auto">
              <a:xfrm>
                <a:off x="4377" y="4388"/>
                <a:ext cx="107" cy="204"/>
              </a:xfrm>
              <a:custGeom>
                <a:avLst/>
                <a:gdLst>
                  <a:gd name="T0" fmla="*/ 0 w 107"/>
                  <a:gd name="T1" fmla="*/ 5 h 204"/>
                  <a:gd name="T2" fmla="*/ 0 w 107"/>
                  <a:gd name="T3" fmla="*/ 22 h 204"/>
                  <a:gd name="T4" fmla="*/ 0 w 107"/>
                  <a:gd name="T5" fmla="*/ 36 h 204"/>
                  <a:gd name="T6" fmla="*/ 2 w 107"/>
                  <a:gd name="T7" fmla="*/ 55 h 204"/>
                  <a:gd name="T8" fmla="*/ 4 w 107"/>
                  <a:gd name="T9" fmla="*/ 71 h 204"/>
                  <a:gd name="T10" fmla="*/ 4 w 107"/>
                  <a:gd name="T11" fmla="*/ 93 h 204"/>
                  <a:gd name="T12" fmla="*/ 9 w 107"/>
                  <a:gd name="T13" fmla="*/ 112 h 204"/>
                  <a:gd name="T14" fmla="*/ 12 w 107"/>
                  <a:gd name="T15" fmla="*/ 133 h 204"/>
                  <a:gd name="T16" fmla="*/ 14 w 107"/>
                  <a:gd name="T17" fmla="*/ 150 h 204"/>
                  <a:gd name="T18" fmla="*/ 16 w 107"/>
                  <a:gd name="T19" fmla="*/ 166 h 204"/>
                  <a:gd name="T20" fmla="*/ 19 w 107"/>
                  <a:gd name="T21" fmla="*/ 181 h 204"/>
                  <a:gd name="T22" fmla="*/ 23 w 107"/>
                  <a:gd name="T23" fmla="*/ 197 h 204"/>
                  <a:gd name="T24" fmla="*/ 28 w 107"/>
                  <a:gd name="T25" fmla="*/ 204 h 204"/>
                  <a:gd name="T26" fmla="*/ 33 w 107"/>
                  <a:gd name="T27" fmla="*/ 190 h 204"/>
                  <a:gd name="T28" fmla="*/ 40 w 107"/>
                  <a:gd name="T29" fmla="*/ 171 h 204"/>
                  <a:gd name="T30" fmla="*/ 47 w 107"/>
                  <a:gd name="T31" fmla="*/ 157 h 204"/>
                  <a:gd name="T32" fmla="*/ 54 w 107"/>
                  <a:gd name="T33" fmla="*/ 143 h 204"/>
                  <a:gd name="T34" fmla="*/ 64 w 107"/>
                  <a:gd name="T35" fmla="*/ 126 h 204"/>
                  <a:gd name="T36" fmla="*/ 71 w 107"/>
                  <a:gd name="T37" fmla="*/ 107 h 204"/>
                  <a:gd name="T38" fmla="*/ 78 w 107"/>
                  <a:gd name="T39" fmla="*/ 90 h 204"/>
                  <a:gd name="T40" fmla="*/ 85 w 107"/>
                  <a:gd name="T41" fmla="*/ 71 h 204"/>
                  <a:gd name="T42" fmla="*/ 92 w 107"/>
                  <a:gd name="T43" fmla="*/ 55 h 204"/>
                  <a:gd name="T44" fmla="*/ 97 w 107"/>
                  <a:gd name="T45" fmla="*/ 41 h 204"/>
                  <a:gd name="T46" fmla="*/ 102 w 107"/>
                  <a:gd name="T47" fmla="*/ 26 h 204"/>
                  <a:gd name="T48" fmla="*/ 107 w 107"/>
                  <a:gd name="T49" fmla="*/ 10 h 204"/>
                  <a:gd name="T50" fmla="*/ 107 w 107"/>
                  <a:gd name="T51" fmla="*/ 0 h 204"/>
                  <a:gd name="T52" fmla="*/ 97 w 107"/>
                  <a:gd name="T53" fmla="*/ 0 h 204"/>
                  <a:gd name="T54" fmla="*/ 83 w 107"/>
                  <a:gd name="T55" fmla="*/ 0 h 204"/>
                  <a:gd name="T56" fmla="*/ 66 w 107"/>
                  <a:gd name="T57" fmla="*/ 0 h 204"/>
                  <a:gd name="T58" fmla="*/ 50 w 107"/>
                  <a:gd name="T59" fmla="*/ 0 h 204"/>
                  <a:gd name="T60" fmla="*/ 31 w 107"/>
                  <a:gd name="T61" fmla="*/ 0 h 204"/>
                  <a:gd name="T62" fmla="*/ 16 w 107"/>
                  <a:gd name="T63" fmla="*/ 0 h 204"/>
                  <a:gd name="T64" fmla="*/ 2 w 107"/>
                  <a:gd name="T65" fmla="*/ 0 h 204"/>
                  <a:gd name="T66" fmla="*/ 0 w 107"/>
                  <a:gd name="T67" fmla="*/ 0 h 20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"/>
                  <a:gd name="T103" fmla="*/ 0 h 204"/>
                  <a:gd name="T104" fmla="*/ 107 w 107"/>
                  <a:gd name="T105" fmla="*/ 204 h 20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" h="204">
                    <a:moveTo>
                      <a:pt x="0" y="0"/>
                    </a:moveTo>
                    <a:lnTo>
                      <a:pt x="0" y="5"/>
                    </a:lnTo>
                    <a:lnTo>
                      <a:pt x="0" y="14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0" y="36"/>
                    </a:lnTo>
                    <a:lnTo>
                      <a:pt x="2" y="48"/>
                    </a:lnTo>
                    <a:lnTo>
                      <a:pt x="2" y="55"/>
                    </a:lnTo>
                    <a:lnTo>
                      <a:pt x="2" y="64"/>
                    </a:lnTo>
                    <a:lnTo>
                      <a:pt x="4" y="71"/>
                    </a:lnTo>
                    <a:lnTo>
                      <a:pt x="4" y="83"/>
                    </a:lnTo>
                    <a:lnTo>
                      <a:pt x="4" y="93"/>
                    </a:lnTo>
                    <a:lnTo>
                      <a:pt x="7" y="102"/>
                    </a:lnTo>
                    <a:lnTo>
                      <a:pt x="9" y="112"/>
                    </a:lnTo>
                    <a:lnTo>
                      <a:pt x="12" y="124"/>
                    </a:lnTo>
                    <a:lnTo>
                      <a:pt x="12" y="133"/>
                    </a:lnTo>
                    <a:lnTo>
                      <a:pt x="12" y="140"/>
                    </a:lnTo>
                    <a:lnTo>
                      <a:pt x="14" y="150"/>
                    </a:lnTo>
                    <a:lnTo>
                      <a:pt x="14" y="159"/>
                    </a:lnTo>
                    <a:lnTo>
                      <a:pt x="16" y="166"/>
                    </a:lnTo>
                    <a:lnTo>
                      <a:pt x="16" y="176"/>
                    </a:lnTo>
                    <a:lnTo>
                      <a:pt x="19" y="181"/>
                    </a:lnTo>
                    <a:lnTo>
                      <a:pt x="21" y="188"/>
                    </a:lnTo>
                    <a:lnTo>
                      <a:pt x="23" y="197"/>
                    </a:lnTo>
                    <a:lnTo>
                      <a:pt x="26" y="204"/>
                    </a:lnTo>
                    <a:lnTo>
                      <a:pt x="28" y="204"/>
                    </a:lnTo>
                    <a:lnTo>
                      <a:pt x="31" y="202"/>
                    </a:lnTo>
                    <a:lnTo>
                      <a:pt x="33" y="190"/>
                    </a:lnTo>
                    <a:lnTo>
                      <a:pt x="38" y="181"/>
                    </a:lnTo>
                    <a:lnTo>
                      <a:pt x="40" y="171"/>
                    </a:lnTo>
                    <a:lnTo>
                      <a:pt x="45" y="164"/>
                    </a:lnTo>
                    <a:lnTo>
                      <a:pt x="47" y="157"/>
                    </a:lnTo>
                    <a:lnTo>
                      <a:pt x="52" y="150"/>
                    </a:lnTo>
                    <a:lnTo>
                      <a:pt x="54" y="143"/>
                    </a:lnTo>
                    <a:lnTo>
                      <a:pt x="59" y="133"/>
                    </a:lnTo>
                    <a:lnTo>
                      <a:pt x="64" y="126"/>
                    </a:lnTo>
                    <a:lnTo>
                      <a:pt x="66" y="117"/>
                    </a:lnTo>
                    <a:lnTo>
                      <a:pt x="71" y="107"/>
                    </a:lnTo>
                    <a:lnTo>
                      <a:pt x="73" y="100"/>
                    </a:lnTo>
                    <a:lnTo>
                      <a:pt x="78" y="90"/>
                    </a:lnTo>
                    <a:lnTo>
                      <a:pt x="83" y="83"/>
                    </a:lnTo>
                    <a:lnTo>
                      <a:pt x="85" y="71"/>
                    </a:lnTo>
                    <a:lnTo>
                      <a:pt x="90" y="64"/>
                    </a:lnTo>
                    <a:lnTo>
                      <a:pt x="92" y="55"/>
                    </a:lnTo>
                    <a:lnTo>
                      <a:pt x="95" y="48"/>
                    </a:lnTo>
                    <a:lnTo>
                      <a:pt x="97" y="41"/>
                    </a:lnTo>
                    <a:lnTo>
                      <a:pt x="99" y="33"/>
                    </a:lnTo>
                    <a:lnTo>
                      <a:pt x="102" y="26"/>
                    </a:lnTo>
                    <a:lnTo>
                      <a:pt x="104" y="22"/>
                    </a:lnTo>
                    <a:lnTo>
                      <a:pt x="107" y="10"/>
                    </a:lnTo>
                    <a:lnTo>
                      <a:pt x="107" y="3"/>
                    </a:lnTo>
                    <a:lnTo>
                      <a:pt x="107" y="0"/>
                    </a:lnTo>
                    <a:lnTo>
                      <a:pt x="104" y="0"/>
                    </a:lnTo>
                    <a:lnTo>
                      <a:pt x="97" y="0"/>
                    </a:lnTo>
                    <a:lnTo>
                      <a:pt x="90" y="0"/>
                    </a:lnTo>
                    <a:lnTo>
                      <a:pt x="83" y="0"/>
                    </a:lnTo>
                    <a:lnTo>
                      <a:pt x="76" y="0"/>
                    </a:lnTo>
                    <a:lnTo>
                      <a:pt x="66" y="0"/>
                    </a:lnTo>
                    <a:lnTo>
                      <a:pt x="57" y="0"/>
                    </a:lnTo>
                    <a:lnTo>
                      <a:pt x="50" y="0"/>
                    </a:lnTo>
                    <a:lnTo>
                      <a:pt x="42" y="0"/>
                    </a:lnTo>
                    <a:lnTo>
                      <a:pt x="31" y="0"/>
                    </a:lnTo>
                    <a:lnTo>
                      <a:pt x="23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6" name="Freeform 953"/>
              <p:cNvSpPr>
                <a:spLocks noChangeAspect="1"/>
              </p:cNvSpPr>
              <p:nvPr/>
            </p:nvSpPr>
            <p:spPr bwMode="auto">
              <a:xfrm>
                <a:off x="4586" y="4177"/>
                <a:ext cx="123" cy="133"/>
              </a:xfrm>
              <a:custGeom>
                <a:avLst/>
                <a:gdLst>
                  <a:gd name="T0" fmla="*/ 0 w 123"/>
                  <a:gd name="T1" fmla="*/ 40 h 133"/>
                  <a:gd name="T2" fmla="*/ 76 w 123"/>
                  <a:gd name="T3" fmla="*/ 133 h 133"/>
                  <a:gd name="T4" fmla="*/ 123 w 123"/>
                  <a:gd name="T5" fmla="*/ 0 h 133"/>
                  <a:gd name="T6" fmla="*/ 0 w 123"/>
                  <a:gd name="T7" fmla="*/ 40 h 133"/>
                  <a:gd name="T8" fmla="*/ 0 w 123"/>
                  <a:gd name="T9" fmla="*/ 40 h 1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3"/>
                  <a:gd name="T16" fmla="*/ 0 h 133"/>
                  <a:gd name="T17" fmla="*/ 123 w 123"/>
                  <a:gd name="T18" fmla="*/ 133 h 1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3" h="133">
                    <a:moveTo>
                      <a:pt x="0" y="40"/>
                    </a:moveTo>
                    <a:lnTo>
                      <a:pt x="76" y="133"/>
                    </a:lnTo>
                    <a:lnTo>
                      <a:pt x="123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7" name="Freeform 954"/>
              <p:cNvSpPr>
                <a:spLocks noChangeAspect="1"/>
              </p:cNvSpPr>
              <p:nvPr/>
            </p:nvSpPr>
            <p:spPr bwMode="auto">
              <a:xfrm>
                <a:off x="3693" y="4975"/>
                <a:ext cx="150" cy="145"/>
              </a:xfrm>
              <a:custGeom>
                <a:avLst/>
                <a:gdLst>
                  <a:gd name="T0" fmla="*/ 0 w 150"/>
                  <a:gd name="T1" fmla="*/ 0 h 145"/>
                  <a:gd name="T2" fmla="*/ 5 w 150"/>
                  <a:gd name="T3" fmla="*/ 0 h 145"/>
                  <a:gd name="T4" fmla="*/ 12 w 150"/>
                  <a:gd name="T5" fmla="*/ 5 h 145"/>
                  <a:gd name="T6" fmla="*/ 17 w 150"/>
                  <a:gd name="T7" fmla="*/ 7 h 145"/>
                  <a:gd name="T8" fmla="*/ 24 w 150"/>
                  <a:gd name="T9" fmla="*/ 9 h 145"/>
                  <a:gd name="T10" fmla="*/ 31 w 150"/>
                  <a:gd name="T11" fmla="*/ 12 h 145"/>
                  <a:gd name="T12" fmla="*/ 38 w 150"/>
                  <a:gd name="T13" fmla="*/ 14 h 145"/>
                  <a:gd name="T14" fmla="*/ 43 w 150"/>
                  <a:gd name="T15" fmla="*/ 16 h 145"/>
                  <a:gd name="T16" fmla="*/ 50 w 150"/>
                  <a:gd name="T17" fmla="*/ 19 h 145"/>
                  <a:gd name="T18" fmla="*/ 57 w 150"/>
                  <a:gd name="T19" fmla="*/ 21 h 145"/>
                  <a:gd name="T20" fmla="*/ 64 w 150"/>
                  <a:gd name="T21" fmla="*/ 26 h 145"/>
                  <a:gd name="T22" fmla="*/ 71 w 150"/>
                  <a:gd name="T23" fmla="*/ 28 h 145"/>
                  <a:gd name="T24" fmla="*/ 81 w 150"/>
                  <a:gd name="T25" fmla="*/ 31 h 145"/>
                  <a:gd name="T26" fmla="*/ 88 w 150"/>
                  <a:gd name="T27" fmla="*/ 36 h 145"/>
                  <a:gd name="T28" fmla="*/ 95 w 150"/>
                  <a:gd name="T29" fmla="*/ 38 h 145"/>
                  <a:gd name="T30" fmla="*/ 109 w 150"/>
                  <a:gd name="T31" fmla="*/ 43 h 145"/>
                  <a:gd name="T32" fmla="*/ 121 w 150"/>
                  <a:gd name="T33" fmla="*/ 50 h 145"/>
                  <a:gd name="T34" fmla="*/ 133 w 150"/>
                  <a:gd name="T35" fmla="*/ 55 h 145"/>
                  <a:gd name="T36" fmla="*/ 142 w 150"/>
                  <a:gd name="T37" fmla="*/ 62 h 145"/>
                  <a:gd name="T38" fmla="*/ 147 w 150"/>
                  <a:gd name="T39" fmla="*/ 66 h 145"/>
                  <a:gd name="T40" fmla="*/ 150 w 150"/>
                  <a:gd name="T41" fmla="*/ 71 h 145"/>
                  <a:gd name="T42" fmla="*/ 150 w 150"/>
                  <a:gd name="T43" fmla="*/ 74 h 145"/>
                  <a:gd name="T44" fmla="*/ 147 w 150"/>
                  <a:gd name="T45" fmla="*/ 78 h 145"/>
                  <a:gd name="T46" fmla="*/ 140 w 150"/>
                  <a:gd name="T47" fmla="*/ 81 h 145"/>
                  <a:gd name="T48" fmla="*/ 133 w 150"/>
                  <a:gd name="T49" fmla="*/ 85 h 145"/>
                  <a:gd name="T50" fmla="*/ 126 w 150"/>
                  <a:gd name="T51" fmla="*/ 90 h 145"/>
                  <a:gd name="T52" fmla="*/ 119 w 150"/>
                  <a:gd name="T53" fmla="*/ 97 h 145"/>
                  <a:gd name="T54" fmla="*/ 112 w 150"/>
                  <a:gd name="T55" fmla="*/ 104 h 145"/>
                  <a:gd name="T56" fmla="*/ 104 w 150"/>
                  <a:gd name="T57" fmla="*/ 112 h 145"/>
                  <a:gd name="T58" fmla="*/ 95 w 150"/>
                  <a:gd name="T59" fmla="*/ 119 h 145"/>
                  <a:gd name="T60" fmla="*/ 88 w 150"/>
                  <a:gd name="T61" fmla="*/ 126 h 145"/>
                  <a:gd name="T62" fmla="*/ 81 w 150"/>
                  <a:gd name="T63" fmla="*/ 131 h 145"/>
                  <a:gd name="T64" fmla="*/ 74 w 150"/>
                  <a:gd name="T65" fmla="*/ 138 h 145"/>
                  <a:gd name="T66" fmla="*/ 66 w 150"/>
                  <a:gd name="T67" fmla="*/ 140 h 145"/>
                  <a:gd name="T68" fmla="*/ 59 w 150"/>
                  <a:gd name="T69" fmla="*/ 145 h 145"/>
                  <a:gd name="T70" fmla="*/ 50 w 150"/>
                  <a:gd name="T71" fmla="*/ 145 h 145"/>
                  <a:gd name="T72" fmla="*/ 43 w 150"/>
                  <a:gd name="T73" fmla="*/ 138 h 145"/>
                  <a:gd name="T74" fmla="*/ 40 w 150"/>
                  <a:gd name="T75" fmla="*/ 128 h 145"/>
                  <a:gd name="T76" fmla="*/ 38 w 150"/>
                  <a:gd name="T77" fmla="*/ 119 h 145"/>
                  <a:gd name="T78" fmla="*/ 33 w 150"/>
                  <a:gd name="T79" fmla="*/ 109 h 145"/>
                  <a:gd name="T80" fmla="*/ 31 w 150"/>
                  <a:gd name="T81" fmla="*/ 97 h 145"/>
                  <a:gd name="T82" fmla="*/ 28 w 150"/>
                  <a:gd name="T83" fmla="*/ 85 h 145"/>
                  <a:gd name="T84" fmla="*/ 24 w 150"/>
                  <a:gd name="T85" fmla="*/ 74 h 145"/>
                  <a:gd name="T86" fmla="*/ 19 w 150"/>
                  <a:gd name="T87" fmla="*/ 64 h 145"/>
                  <a:gd name="T88" fmla="*/ 17 w 150"/>
                  <a:gd name="T89" fmla="*/ 55 h 145"/>
                  <a:gd name="T90" fmla="*/ 12 w 150"/>
                  <a:gd name="T91" fmla="*/ 43 h 145"/>
                  <a:gd name="T92" fmla="*/ 9 w 150"/>
                  <a:gd name="T93" fmla="*/ 33 h 145"/>
                  <a:gd name="T94" fmla="*/ 5 w 150"/>
                  <a:gd name="T95" fmla="*/ 21 h 145"/>
                  <a:gd name="T96" fmla="*/ 5 w 150"/>
                  <a:gd name="T97" fmla="*/ 14 h 145"/>
                  <a:gd name="T98" fmla="*/ 0 w 150"/>
                  <a:gd name="T99" fmla="*/ 7 h 145"/>
                  <a:gd name="T100" fmla="*/ 0 w 150"/>
                  <a:gd name="T101" fmla="*/ 5 h 145"/>
                  <a:gd name="T102" fmla="*/ 0 w 150"/>
                  <a:gd name="T103" fmla="*/ 0 h 145"/>
                  <a:gd name="T104" fmla="*/ 0 w 150"/>
                  <a:gd name="T105" fmla="*/ 0 h 14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0"/>
                  <a:gd name="T160" fmla="*/ 0 h 145"/>
                  <a:gd name="T161" fmla="*/ 150 w 150"/>
                  <a:gd name="T162" fmla="*/ 145 h 14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0" h="145">
                    <a:moveTo>
                      <a:pt x="0" y="0"/>
                    </a:moveTo>
                    <a:lnTo>
                      <a:pt x="5" y="0"/>
                    </a:lnTo>
                    <a:lnTo>
                      <a:pt x="12" y="5"/>
                    </a:lnTo>
                    <a:lnTo>
                      <a:pt x="17" y="7"/>
                    </a:lnTo>
                    <a:lnTo>
                      <a:pt x="24" y="9"/>
                    </a:lnTo>
                    <a:lnTo>
                      <a:pt x="31" y="12"/>
                    </a:lnTo>
                    <a:lnTo>
                      <a:pt x="38" y="14"/>
                    </a:lnTo>
                    <a:lnTo>
                      <a:pt x="43" y="16"/>
                    </a:lnTo>
                    <a:lnTo>
                      <a:pt x="50" y="19"/>
                    </a:lnTo>
                    <a:lnTo>
                      <a:pt x="57" y="21"/>
                    </a:lnTo>
                    <a:lnTo>
                      <a:pt x="64" y="26"/>
                    </a:lnTo>
                    <a:lnTo>
                      <a:pt x="71" y="28"/>
                    </a:lnTo>
                    <a:lnTo>
                      <a:pt x="81" y="31"/>
                    </a:lnTo>
                    <a:lnTo>
                      <a:pt x="88" y="36"/>
                    </a:lnTo>
                    <a:lnTo>
                      <a:pt x="95" y="38"/>
                    </a:lnTo>
                    <a:lnTo>
                      <a:pt x="109" y="43"/>
                    </a:lnTo>
                    <a:lnTo>
                      <a:pt x="121" y="50"/>
                    </a:lnTo>
                    <a:lnTo>
                      <a:pt x="133" y="55"/>
                    </a:lnTo>
                    <a:lnTo>
                      <a:pt x="142" y="62"/>
                    </a:lnTo>
                    <a:lnTo>
                      <a:pt x="147" y="66"/>
                    </a:lnTo>
                    <a:lnTo>
                      <a:pt x="150" y="71"/>
                    </a:lnTo>
                    <a:lnTo>
                      <a:pt x="150" y="74"/>
                    </a:lnTo>
                    <a:lnTo>
                      <a:pt x="147" y="78"/>
                    </a:lnTo>
                    <a:lnTo>
                      <a:pt x="140" y="81"/>
                    </a:lnTo>
                    <a:lnTo>
                      <a:pt x="133" y="85"/>
                    </a:lnTo>
                    <a:lnTo>
                      <a:pt x="126" y="90"/>
                    </a:lnTo>
                    <a:lnTo>
                      <a:pt x="119" y="97"/>
                    </a:lnTo>
                    <a:lnTo>
                      <a:pt x="112" y="104"/>
                    </a:lnTo>
                    <a:lnTo>
                      <a:pt x="104" y="112"/>
                    </a:lnTo>
                    <a:lnTo>
                      <a:pt x="95" y="119"/>
                    </a:lnTo>
                    <a:lnTo>
                      <a:pt x="88" y="126"/>
                    </a:lnTo>
                    <a:lnTo>
                      <a:pt x="81" y="131"/>
                    </a:lnTo>
                    <a:lnTo>
                      <a:pt x="74" y="138"/>
                    </a:lnTo>
                    <a:lnTo>
                      <a:pt x="66" y="140"/>
                    </a:lnTo>
                    <a:lnTo>
                      <a:pt x="59" y="145"/>
                    </a:lnTo>
                    <a:lnTo>
                      <a:pt x="50" y="145"/>
                    </a:lnTo>
                    <a:lnTo>
                      <a:pt x="43" y="138"/>
                    </a:lnTo>
                    <a:lnTo>
                      <a:pt x="40" y="128"/>
                    </a:lnTo>
                    <a:lnTo>
                      <a:pt x="38" y="119"/>
                    </a:lnTo>
                    <a:lnTo>
                      <a:pt x="33" y="109"/>
                    </a:lnTo>
                    <a:lnTo>
                      <a:pt x="31" y="97"/>
                    </a:lnTo>
                    <a:lnTo>
                      <a:pt x="28" y="85"/>
                    </a:lnTo>
                    <a:lnTo>
                      <a:pt x="24" y="74"/>
                    </a:lnTo>
                    <a:lnTo>
                      <a:pt x="19" y="64"/>
                    </a:lnTo>
                    <a:lnTo>
                      <a:pt x="17" y="55"/>
                    </a:lnTo>
                    <a:lnTo>
                      <a:pt x="12" y="43"/>
                    </a:lnTo>
                    <a:lnTo>
                      <a:pt x="9" y="33"/>
                    </a:lnTo>
                    <a:lnTo>
                      <a:pt x="5" y="21"/>
                    </a:lnTo>
                    <a:lnTo>
                      <a:pt x="5" y="14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8" name="Freeform 955"/>
              <p:cNvSpPr>
                <a:spLocks noChangeAspect="1"/>
              </p:cNvSpPr>
              <p:nvPr/>
            </p:nvSpPr>
            <p:spPr bwMode="auto">
              <a:xfrm>
                <a:off x="2653" y="1304"/>
                <a:ext cx="1104" cy="822"/>
              </a:xfrm>
              <a:custGeom>
                <a:avLst/>
                <a:gdLst>
                  <a:gd name="T0" fmla="*/ 1104 w 1104"/>
                  <a:gd name="T1" fmla="*/ 394 h 822"/>
                  <a:gd name="T2" fmla="*/ 1095 w 1104"/>
                  <a:gd name="T3" fmla="*/ 330 h 822"/>
                  <a:gd name="T4" fmla="*/ 1071 w 1104"/>
                  <a:gd name="T5" fmla="*/ 264 h 822"/>
                  <a:gd name="T6" fmla="*/ 1031 w 1104"/>
                  <a:gd name="T7" fmla="*/ 204 h 822"/>
                  <a:gd name="T8" fmla="*/ 957 w 1104"/>
                  <a:gd name="T9" fmla="*/ 128 h 822"/>
                  <a:gd name="T10" fmla="*/ 905 w 1104"/>
                  <a:gd name="T11" fmla="*/ 93 h 822"/>
                  <a:gd name="T12" fmla="*/ 838 w 1104"/>
                  <a:gd name="T13" fmla="*/ 59 h 822"/>
                  <a:gd name="T14" fmla="*/ 781 w 1104"/>
                  <a:gd name="T15" fmla="*/ 36 h 822"/>
                  <a:gd name="T16" fmla="*/ 722 w 1104"/>
                  <a:gd name="T17" fmla="*/ 19 h 822"/>
                  <a:gd name="T18" fmla="*/ 658 w 1104"/>
                  <a:gd name="T19" fmla="*/ 7 h 822"/>
                  <a:gd name="T20" fmla="*/ 589 w 1104"/>
                  <a:gd name="T21" fmla="*/ 0 h 822"/>
                  <a:gd name="T22" fmla="*/ 477 w 1104"/>
                  <a:gd name="T23" fmla="*/ 2 h 822"/>
                  <a:gd name="T24" fmla="*/ 373 w 1104"/>
                  <a:gd name="T25" fmla="*/ 21 h 822"/>
                  <a:gd name="T26" fmla="*/ 275 w 1104"/>
                  <a:gd name="T27" fmla="*/ 52 h 822"/>
                  <a:gd name="T28" fmla="*/ 190 w 1104"/>
                  <a:gd name="T29" fmla="*/ 97 h 822"/>
                  <a:gd name="T30" fmla="*/ 116 w 1104"/>
                  <a:gd name="T31" fmla="*/ 154 h 822"/>
                  <a:gd name="T32" fmla="*/ 59 w 1104"/>
                  <a:gd name="T33" fmla="*/ 219 h 822"/>
                  <a:gd name="T34" fmla="*/ 21 w 1104"/>
                  <a:gd name="T35" fmla="*/ 295 h 822"/>
                  <a:gd name="T36" fmla="*/ 2 w 1104"/>
                  <a:gd name="T37" fmla="*/ 375 h 822"/>
                  <a:gd name="T38" fmla="*/ 2 w 1104"/>
                  <a:gd name="T39" fmla="*/ 442 h 822"/>
                  <a:gd name="T40" fmla="*/ 14 w 1104"/>
                  <a:gd name="T41" fmla="*/ 508 h 822"/>
                  <a:gd name="T42" fmla="*/ 43 w 1104"/>
                  <a:gd name="T43" fmla="*/ 572 h 822"/>
                  <a:gd name="T44" fmla="*/ 88 w 1104"/>
                  <a:gd name="T45" fmla="*/ 634 h 822"/>
                  <a:gd name="T46" fmla="*/ 169 w 1104"/>
                  <a:gd name="T47" fmla="*/ 708 h 822"/>
                  <a:gd name="T48" fmla="*/ 223 w 1104"/>
                  <a:gd name="T49" fmla="*/ 741 h 822"/>
                  <a:gd name="T50" fmla="*/ 292 w 1104"/>
                  <a:gd name="T51" fmla="*/ 772 h 822"/>
                  <a:gd name="T52" fmla="*/ 349 w 1104"/>
                  <a:gd name="T53" fmla="*/ 793 h 822"/>
                  <a:gd name="T54" fmla="*/ 411 w 1104"/>
                  <a:gd name="T55" fmla="*/ 808 h 822"/>
                  <a:gd name="T56" fmla="*/ 477 w 1104"/>
                  <a:gd name="T57" fmla="*/ 817 h 822"/>
                  <a:gd name="T58" fmla="*/ 556 w 1104"/>
                  <a:gd name="T59" fmla="*/ 820 h 822"/>
                  <a:gd name="T60" fmla="*/ 644 w 1104"/>
                  <a:gd name="T61" fmla="*/ 812 h 822"/>
                  <a:gd name="T62" fmla="*/ 729 w 1104"/>
                  <a:gd name="T63" fmla="*/ 793 h 822"/>
                  <a:gd name="T64" fmla="*/ 810 w 1104"/>
                  <a:gd name="T65" fmla="*/ 770 h 822"/>
                  <a:gd name="T66" fmla="*/ 886 w 1104"/>
                  <a:gd name="T67" fmla="*/ 732 h 822"/>
                  <a:gd name="T68" fmla="*/ 955 w 1104"/>
                  <a:gd name="T69" fmla="*/ 689 h 822"/>
                  <a:gd name="T70" fmla="*/ 1009 w 1104"/>
                  <a:gd name="T71" fmla="*/ 637 h 822"/>
                  <a:gd name="T72" fmla="*/ 1054 w 1104"/>
                  <a:gd name="T73" fmla="*/ 582 h 822"/>
                  <a:gd name="T74" fmla="*/ 890 w 1104"/>
                  <a:gd name="T75" fmla="*/ 513 h 822"/>
                  <a:gd name="T76" fmla="*/ 814 w 1104"/>
                  <a:gd name="T77" fmla="*/ 575 h 822"/>
                  <a:gd name="T78" fmla="*/ 765 w 1104"/>
                  <a:gd name="T79" fmla="*/ 601 h 822"/>
                  <a:gd name="T80" fmla="*/ 705 w 1104"/>
                  <a:gd name="T81" fmla="*/ 622 h 822"/>
                  <a:gd name="T82" fmla="*/ 646 w 1104"/>
                  <a:gd name="T83" fmla="*/ 639 h 822"/>
                  <a:gd name="T84" fmla="*/ 579 w 1104"/>
                  <a:gd name="T85" fmla="*/ 646 h 822"/>
                  <a:gd name="T86" fmla="*/ 513 w 1104"/>
                  <a:gd name="T87" fmla="*/ 646 h 822"/>
                  <a:gd name="T88" fmla="*/ 423 w 1104"/>
                  <a:gd name="T89" fmla="*/ 632 h 822"/>
                  <a:gd name="T90" fmla="*/ 340 w 1104"/>
                  <a:gd name="T91" fmla="*/ 603 h 822"/>
                  <a:gd name="T92" fmla="*/ 268 w 1104"/>
                  <a:gd name="T93" fmla="*/ 565 h 822"/>
                  <a:gd name="T94" fmla="*/ 216 w 1104"/>
                  <a:gd name="T95" fmla="*/ 515 h 822"/>
                  <a:gd name="T96" fmla="*/ 181 w 1104"/>
                  <a:gd name="T97" fmla="*/ 456 h 822"/>
                  <a:gd name="T98" fmla="*/ 176 w 1104"/>
                  <a:gd name="T99" fmla="*/ 392 h 822"/>
                  <a:gd name="T100" fmla="*/ 219 w 1104"/>
                  <a:gd name="T101" fmla="*/ 299 h 822"/>
                  <a:gd name="T102" fmla="*/ 271 w 1104"/>
                  <a:gd name="T103" fmla="*/ 252 h 822"/>
                  <a:gd name="T104" fmla="*/ 328 w 1104"/>
                  <a:gd name="T105" fmla="*/ 221 h 822"/>
                  <a:gd name="T106" fmla="*/ 387 w 1104"/>
                  <a:gd name="T107" fmla="*/ 195 h 822"/>
                  <a:gd name="T108" fmla="*/ 458 w 1104"/>
                  <a:gd name="T109" fmla="*/ 181 h 822"/>
                  <a:gd name="T110" fmla="*/ 534 w 1104"/>
                  <a:gd name="T111" fmla="*/ 173 h 822"/>
                  <a:gd name="T112" fmla="*/ 615 w 1104"/>
                  <a:gd name="T113" fmla="*/ 176 h 822"/>
                  <a:gd name="T114" fmla="*/ 705 w 1104"/>
                  <a:gd name="T115" fmla="*/ 192 h 822"/>
                  <a:gd name="T116" fmla="*/ 784 w 1104"/>
                  <a:gd name="T117" fmla="*/ 226 h 822"/>
                  <a:gd name="T118" fmla="*/ 850 w 1104"/>
                  <a:gd name="T119" fmla="*/ 268 h 822"/>
                  <a:gd name="T120" fmla="*/ 902 w 1104"/>
                  <a:gd name="T121" fmla="*/ 323 h 822"/>
                  <a:gd name="T122" fmla="*/ 928 w 1104"/>
                  <a:gd name="T123" fmla="*/ 382 h 822"/>
                  <a:gd name="T124" fmla="*/ 1102 w 1104"/>
                  <a:gd name="T125" fmla="*/ 456 h 82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104"/>
                  <a:gd name="T190" fmla="*/ 0 h 822"/>
                  <a:gd name="T191" fmla="*/ 1104 w 1104"/>
                  <a:gd name="T192" fmla="*/ 822 h 82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104" h="822">
                    <a:moveTo>
                      <a:pt x="1102" y="456"/>
                    </a:moveTo>
                    <a:lnTo>
                      <a:pt x="1102" y="447"/>
                    </a:lnTo>
                    <a:lnTo>
                      <a:pt x="1104" y="439"/>
                    </a:lnTo>
                    <a:lnTo>
                      <a:pt x="1104" y="428"/>
                    </a:lnTo>
                    <a:lnTo>
                      <a:pt x="1104" y="420"/>
                    </a:lnTo>
                    <a:lnTo>
                      <a:pt x="1104" y="413"/>
                    </a:lnTo>
                    <a:lnTo>
                      <a:pt x="1104" y="404"/>
                    </a:lnTo>
                    <a:lnTo>
                      <a:pt x="1104" y="394"/>
                    </a:lnTo>
                    <a:lnTo>
                      <a:pt x="1104" y="387"/>
                    </a:lnTo>
                    <a:lnTo>
                      <a:pt x="1102" y="380"/>
                    </a:lnTo>
                    <a:lnTo>
                      <a:pt x="1102" y="371"/>
                    </a:lnTo>
                    <a:lnTo>
                      <a:pt x="1099" y="361"/>
                    </a:lnTo>
                    <a:lnTo>
                      <a:pt x="1099" y="354"/>
                    </a:lnTo>
                    <a:lnTo>
                      <a:pt x="1097" y="344"/>
                    </a:lnTo>
                    <a:lnTo>
                      <a:pt x="1097" y="337"/>
                    </a:lnTo>
                    <a:lnTo>
                      <a:pt x="1095" y="330"/>
                    </a:lnTo>
                    <a:lnTo>
                      <a:pt x="1092" y="321"/>
                    </a:lnTo>
                    <a:lnTo>
                      <a:pt x="1088" y="314"/>
                    </a:lnTo>
                    <a:lnTo>
                      <a:pt x="1085" y="304"/>
                    </a:lnTo>
                    <a:lnTo>
                      <a:pt x="1083" y="295"/>
                    </a:lnTo>
                    <a:lnTo>
                      <a:pt x="1080" y="287"/>
                    </a:lnTo>
                    <a:lnTo>
                      <a:pt x="1078" y="280"/>
                    </a:lnTo>
                    <a:lnTo>
                      <a:pt x="1073" y="271"/>
                    </a:lnTo>
                    <a:lnTo>
                      <a:pt x="1071" y="264"/>
                    </a:lnTo>
                    <a:lnTo>
                      <a:pt x="1066" y="257"/>
                    </a:lnTo>
                    <a:lnTo>
                      <a:pt x="1061" y="249"/>
                    </a:lnTo>
                    <a:lnTo>
                      <a:pt x="1057" y="242"/>
                    </a:lnTo>
                    <a:lnTo>
                      <a:pt x="1052" y="235"/>
                    </a:lnTo>
                    <a:lnTo>
                      <a:pt x="1047" y="228"/>
                    </a:lnTo>
                    <a:lnTo>
                      <a:pt x="1042" y="219"/>
                    </a:lnTo>
                    <a:lnTo>
                      <a:pt x="1038" y="211"/>
                    </a:lnTo>
                    <a:lnTo>
                      <a:pt x="1031" y="204"/>
                    </a:lnTo>
                    <a:lnTo>
                      <a:pt x="1026" y="197"/>
                    </a:lnTo>
                    <a:lnTo>
                      <a:pt x="1016" y="188"/>
                    </a:lnTo>
                    <a:lnTo>
                      <a:pt x="1007" y="176"/>
                    </a:lnTo>
                    <a:lnTo>
                      <a:pt x="997" y="166"/>
                    </a:lnTo>
                    <a:lnTo>
                      <a:pt x="990" y="157"/>
                    </a:lnTo>
                    <a:lnTo>
                      <a:pt x="978" y="147"/>
                    </a:lnTo>
                    <a:lnTo>
                      <a:pt x="969" y="138"/>
                    </a:lnTo>
                    <a:lnTo>
                      <a:pt x="957" y="128"/>
                    </a:lnTo>
                    <a:lnTo>
                      <a:pt x="947" y="121"/>
                    </a:lnTo>
                    <a:lnTo>
                      <a:pt x="940" y="116"/>
                    </a:lnTo>
                    <a:lnTo>
                      <a:pt x="936" y="112"/>
                    </a:lnTo>
                    <a:lnTo>
                      <a:pt x="926" y="107"/>
                    </a:lnTo>
                    <a:lnTo>
                      <a:pt x="921" y="105"/>
                    </a:lnTo>
                    <a:lnTo>
                      <a:pt x="917" y="100"/>
                    </a:lnTo>
                    <a:lnTo>
                      <a:pt x="909" y="97"/>
                    </a:lnTo>
                    <a:lnTo>
                      <a:pt x="905" y="93"/>
                    </a:lnTo>
                    <a:lnTo>
                      <a:pt x="898" y="88"/>
                    </a:lnTo>
                    <a:lnTo>
                      <a:pt x="890" y="86"/>
                    </a:lnTo>
                    <a:lnTo>
                      <a:pt x="886" y="81"/>
                    </a:lnTo>
                    <a:lnTo>
                      <a:pt x="879" y="78"/>
                    </a:lnTo>
                    <a:lnTo>
                      <a:pt x="874" y="74"/>
                    </a:lnTo>
                    <a:lnTo>
                      <a:pt x="860" y="67"/>
                    </a:lnTo>
                    <a:lnTo>
                      <a:pt x="845" y="62"/>
                    </a:lnTo>
                    <a:lnTo>
                      <a:pt x="838" y="59"/>
                    </a:lnTo>
                    <a:lnTo>
                      <a:pt x="831" y="55"/>
                    </a:lnTo>
                    <a:lnTo>
                      <a:pt x="824" y="52"/>
                    </a:lnTo>
                    <a:lnTo>
                      <a:pt x="817" y="50"/>
                    </a:lnTo>
                    <a:lnTo>
                      <a:pt x="810" y="45"/>
                    </a:lnTo>
                    <a:lnTo>
                      <a:pt x="803" y="43"/>
                    </a:lnTo>
                    <a:lnTo>
                      <a:pt x="795" y="40"/>
                    </a:lnTo>
                    <a:lnTo>
                      <a:pt x="788" y="38"/>
                    </a:lnTo>
                    <a:lnTo>
                      <a:pt x="781" y="36"/>
                    </a:lnTo>
                    <a:lnTo>
                      <a:pt x="774" y="33"/>
                    </a:lnTo>
                    <a:lnTo>
                      <a:pt x="767" y="31"/>
                    </a:lnTo>
                    <a:lnTo>
                      <a:pt x="760" y="29"/>
                    </a:lnTo>
                    <a:lnTo>
                      <a:pt x="753" y="26"/>
                    </a:lnTo>
                    <a:lnTo>
                      <a:pt x="746" y="26"/>
                    </a:lnTo>
                    <a:lnTo>
                      <a:pt x="736" y="24"/>
                    </a:lnTo>
                    <a:lnTo>
                      <a:pt x="731" y="21"/>
                    </a:lnTo>
                    <a:lnTo>
                      <a:pt x="722" y="19"/>
                    </a:lnTo>
                    <a:lnTo>
                      <a:pt x="715" y="19"/>
                    </a:lnTo>
                    <a:lnTo>
                      <a:pt x="705" y="14"/>
                    </a:lnTo>
                    <a:lnTo>
                      <a:pt x="698" y="14"/>
                    </a:lnTo>
                    <a:lnTo>
                      <a:pt x="691" y="12"/>
                    </a:lnTo>
                    <a:lnTo>
                      <a:pt x="682" y="10"/>
                    </a:lnTo>
                    <a:lnTo>
                      <a:pt x="674" y="10"/>
                    </a:lnTo>
                    <a:lnTo>
                      <a:pt x="667" y="10"/>
                    </a:lnTo>
                    <a:lnTo>
                      <a:pt x="658" y="7"/>
                    </a:lnTo>
                    <a:lnTo>
                      <a:pt x="651" y="5"/>
                    </a:lnTo>
                    <a:lnTo>
                      <a:pt x="644" y="5"/>
                    </a:lnTo>
                    <a:lnTo>
                      <a:pt x="636" y="5"/>
                    </a:lnTo>
                    <a:lnTo>
                      <a:pt x="627" y="2"/>
                    </a:lnTo>
                    <a:lnTo>
                      <a:pt x="620" y="2"/>
                    </a:lnTo>
                    <a:lnTo>
                      <a:pt x="613" y="2"/>
                    </a:lnTo>
                    <a:lnTo>
                      <a:pt x="606" y="2"/>
                    </a:lnTo>
                    <a:lnTo>
                      <a:pt x="589" y="0"/>
                    </a:lnTo>
                    <a:lnTo>
                      <a:pt x="575" y="0"/>
                    </a:lnTo>
                    <a:lnTo>
                      <a:pt x="560" y="0"/>
                    </a:lnTo>
                    <a:lnTo>
                      <a:pt x="546" y="0"/>
                    </a:lnTo>
                    <a:lnTo>
                      <a:pt x="532" y="0"/>
                    </a:lnTo>
                    <a:lnTo>
                      <a:pt x="518" y="0"/>
                    </a:lnTo>
                    <a:lnTo>
                      <a:pt x="503" y="0"/>
                    </a:lnTo>
                    <a:lnTo>
                      <a:pt x="492" y="2"/>
                    </a:lnTo>
                    <a:lnTo>
                      <a:pt x="477" y="2"/>
                    </a:lnTo>
                    <a:lnTo>
                      <a:pt x="463" y="2"/>
                    </a:lnTo>
                    <a:lnTo>
                      <a:pt x="449" y="5"/>
                    </a:lnTo>
                    <a:lnTo>
                      <a:pt x="437" y="7"/>
                    </a:lnTo>
                    <a:lnTo>
                      <a:pt x="423" y="10"/>
                    </a:lnTo>
                    <a:lnTo>
                      <a:pt x="411" y="12"/>
                    </a:lnTo>
                    <a:lnTo>
                      <a:pt x="397" y="14"/>
                    </a:lnTo>
                    <a:lnTo>
                      <a:pt x="385" y="19"/>
                    </a:lnTo>
                    <a:lnTo>
                      <a:pt x="373" y="21"/>
                    </a:lnTo>
                    <a:lnTo>
                      <a:pt x="359" y="24"/>
                    </a:lnTo>
                    <a:lnTo>
                      <a:pt x="347" y="26"/>
                    </a:lnTo>
                    <a:lnTo>
                      <a:pt x="335" y="31"/>
                    </a:lnTo>
                    <a:lnTo>
                      <a:pt x="323" y="33"/>
                    </a:lnTo>
                    <a:lnTo>
                      <a:pt x="309" y="38"/>
                    </a:lnTo>
                    <a:lnTo>
                      <a:pt x="299" y="43"/>
                    </a:lnTo>
                    <a:lnTo>
                      <a:pt x="287" y="48"/>
                    </a:lnTo>
                    <a:lnTo>
                      <a:pt x="275" y="52"/>
                    </a:lnTo>
                    <a:lnTo>
                      <a:pt x="264" y="57"/>
                    </a:lnTo>
                    <a:lnTo>
                      <a:pt x="252" y="62"/>
                    </a:lnTo>
                    <a:lnTo>
                      <a:pt x="242" y="67"/>
                    </a:lnTo>
                    <a:lnTo>
                      <a:pt x="233" y="74"/>
                    </a:lnTo>
                    <a:lnTo>
                      <a:pt x="221" y="78"/>
                    </a:lnTo>
                    <a:lnTo>
                      <a:pt x="211" y="86"/>
                    </a:lnTo>
                    <a:lnTo>
                      <a:pt x="202" y="93"/>
                    </a:lnTo>
                    <a:lnTo>
                      <a:pt x="190" y="97"/>
                    </a:lnTo>
                    <a:lnTo>
                      <a:pt x="181" y="105"/>
                    </a:lnTo>
                    <a:lnTo>
                      <a:pt x="171" y="109"/>
                    </a:lnTo>
                    <a:lnTo>
                      <a:pt x="162" y="116"/>
                    </a:lnTo>
                    <a:lnTo>
                      <a:pt x="152" y="124"/>
                    </a:lnTo>
                    <a:lnTo>
                      <a:pt x="143" y="131"/>
                    </a:lnTo>
                    <a:lnTo>
                      <a:pt x="133" y="138"/>
                    </a:lnTo>
                    <a:lnTo>
                      <a:pt x="126" y="145"/>
                    </a:lnTo>
                    <a:lnTo>
                      <a:pt x="116" y="154"/>
                    </a:lnTo>
                    <a:lnTo>
                      <a:pt x="109" y="162"/>
                    </a:lnTo>
                    <a:lnTo>
                      <a:pt x="102" y="169"/>
                    </a:lnTo>
                    <a:lnTo>
                      <a:pt x="93" y="178"/>
                    </a:lnTo>
                    <a:lnTo>
                      <a:pt x="86" y="185"/>
                    </a:lnTo>
                    <a:lnTo>
                      <a:pt x="78" y="192"/>
                    </a:lnTo>
                    <a:lnTo>
                      <a:pt x="74" y="202"/>
                    </a:lnTo>
                    <a:lnTo>
                      <a:pt x="67" y="211"/>
                    </a:lnTo>
                    <a:lnTo>
                      <a:pt x="59" y="219"/>
                    </a:lnTo>
                    <a:lnTo>
                      <a:pt x="55" y="228"/>
                    </a:lnTo>
                    <a:lnTo>
                      <a:pt x="48" y="238"/>
                    </a:lnTo>
                    <a:lnTo>
                      <a:pt x="45" y="247"/>
                    </a:lnTo>
                    <a:lnTo>
                      <a:pt x="38" y="257"/>
                    </a:lnTo>
                    <a:lnTo>
                      <a:pt x="33" y="266"/>
                    </a:lnTo>
                    <a:lnTo>
                      <a:pt x="29" y="273"/>
                    </a:lnTo>
                    <a:lnTo>
                      <a:pt x="26" y="285"/>
                    </a:lnTo>
                    <a:lnTo>
                      <a:pt x="21" y="295"/>
                    </a:lnTo>
                    <a:lnTo>
                      <a:pt x="19" y="304"/>
                    </a:lnTo>
                    <a:lnTo>
                      <a:pt x="14" y="314"/>
                    </a:lnTo>
                    <a:lnTo>
                      <a:pt x="12" y="325"/>
                    </a:lnTo>
                    <a:lnTo>
                      <a:pt x="7" y="335"/>
                    </a:lnTo>
                    <a:lnTo>
                      <a:pt x="7" y="344"/>
                    </a:lnTo>
                    <a:lnTo>
                      <a:pt x="5" y="356"/>
                    </a:lnTo>
                    <a:lnTo>
                      <a:pt x="5" y="368"/>
                    </a:lnTo>
                    <a:lnTo>
                      <a:pt x="2" y="375"/>
                    </a:lnTo>
                    <a:lnTo>
                      <a:pt x="0" y="385"/>
                    </a:lnTo>
                    <a:lnTo>
                      <a:pt x="0" y="392"/>
                    </a:lnTo>
                    <a:lnTo>
                      <a:pt x="0" y="399"/>
                    </a:lnTo>
                    <a:lnTo>
                      <a:pt x="0" y="409"/>
                    </a:lnTo>
                    <a:lnTo>
                      <a:pt x="0" y="416"/>
                    </a:lnTo>
                    <a:lnTo>
                      <a:pt x="0" y="425"/>
                    </a:lnTo>
                    <a:lnTo>
                      <a:pt x="2" y="435"/>
                    </a:lnTo>
                    <a:lnTo>
                      <a:pt x="2" y="442"/>
                    </a:lnTo>
                    <a:lnTo>
                      <a:pt x="2" y="449"/>
                    </a:lnTo>
                    <a:lnTo>
                      <a:pt x="2" y="458"/>
                    </a:lnTo>
                    <a:lnTo>
                      <a:pt x="5" y="468"/>
                    </a:lnTo>
                    <a:lnTo>
                      <a:pt x="7" y="475"/>
                    </a:lnTo>
                    <a:lnTo>
                      <a:pt x="10" y="485"/>
                    </a:lnTo>
                    <a:lnTo>
                      <a:pt x="10" y="492"/>
                    </a:lnTo>
                    <a:lnTo>
                      <a:pt x="14" y="501"/>
                    </a:lnTo>
                    <a:lnTo>
                      <a:pt x="14" y="508"/>
                    </a:lnTo>
                    <a:lnTo>
                      <a:pt x="19" y="515"/>
                    </a:lnTo>
                    <a:lnTo>
                      <a:pt x="21" y="523"/>
                    </a:lnTo>
                    <a:lnTo>
                      <a:pt x="24" y="532"/>
                    </a:lnTo>
                    <a:lnTo>
                      <a:pt x="29" y="539"/>
                    </a:lnTo>
                    <a:lnTo>
                      <a:pt x="31" y="549"/>
                    </a:lnTo>
                    <a:lnTo>
                      <a:pt x="36" y="556"/>
                    </a:lnTo>
                    <a:lnTo>
                      <a:pt x="38" y="565"/>
                    </a:lnTo>
                    <a:lnTo>
                      <a:pt x="43" y="572"/>
                    </a:lnTo>
                    <a:lnTo>
                      <a:pt x="48" y="580"/>
                    </a:lnTo>
                    <a:lnTo>
                      <a:pt x="52" y="587"/>
                    </a:lnTo>
                    <a:lnTo>
                      <a:pt x="57" y="594"/>
                    </a:lnTo>
                    <a:lnTo>
                      <a:pt x="62" y="601"/>
                    </a:lnTo>
                    <a:lnTo>
                      <a:pt x="67" y="610"/>
                    </a:lnTo>
                    <a:lnTo>
                      <a:pt x="74" y="618"/>
                    </a:lnTo>
                    <a:lnTo>
                      <a:pt x="81" y="625"/>
                    </a:lnTo>
                    <a:lnTo>
                      <a:pt x="88" y="634"/>
                    </a:lnTo>
                    <a:lnTo>
                      <a:pt x="95" y="644"/>
                    </a:lnTo>
                    <a:lnTo>
                      <a:pt x="105" y="653"/>
                    </a:lnTo>
                    <a:lnTo>
                      <a:pt x="116" y="665"/>
                    </a:lnTo>
                    <a:lnTo>
                      <a:pt x="124" y="672"/>
                    </a:lnTo>
                    <a:lnTo>
                      <a:pt x="135" y="682"/>
                    </a:lnTo>
                    <a:lnTo>
                      <a:pt x="147" y="691"/>
                    </a:lnTo>
                    <a:lnTo>
                      <a:pt x="159" y="701"/>
                    </a:lnTo>
                    <a:lnTo>
                      <a:pt x="169" y="708"/>
                    </a:lnTo>
                    <a:lnTo>
                      <a:pt x="181" y="715"/>
                    </a:lnTo>
                    <a:lnTo>
                      <a:pt x="185" y="720"/>
                    </a:lnTo>
                    <a:lnTo>
                      <a:pt x="192" y="722"/>
                    </a:lnTo>
                    <a:lnTo>
                      <a:pt x="197" y="727"/>
                    </a:lnTo>
                    <a:lnTo>
                      <a:pt x="204" y="732"/>
                    </a:lnTo>
                    <a:lnTo>
                      <a:pt x="211" y="734"/>
                    </a:lnTo>
                    <a:lnTo>
                      <a:pt x="216" y="736"/>
                    </a:lnTo>
                    <a:lnTo>
                      <a:pt x="223" y="741"/>
                    </a:lnTo>
                    <a:lnTo>
                      <a:pt x="230" y="746"/>
                    </a:lnTo>
                    <a:lnTo>
                      <a:pt x="238" y="748"/>
                    </a:lnTo>
                    <a:lnTo>
                      <a:pt x="242" y="753"/>
                    </a:lnTo>
                    <a:lnTo>
                      <a:pt x="249" y="755"/>
                    </a:lnTo>
                    <a:lnTo>
                      <a:pt x="259" y="760"/>
                    </a:lnTo>
                    <a:lnTo>
                      <a:pt x="271" y="765"/>
                    </a:lnTo>
                    <a:lnTo>
                      <a:pt x="283" y="770"/>
                    </a:lnTo>
                    <a:lnTo>
                      <a:pt x="292" y="772"/>
                    </a:lnTo>
                    <a:lnTo>
                      <a:pt x="299" y="774"/>
                    </a:lnTo>
                    <a:lnTo>
                      <a:pt x="306" y="777"/>
                    </a:lnTo>
                    <a:lnTo>
                      <a:pt x="313" y="782"/>
                    </a:lnTo>
                    <a:lnTo>
                      <a:pt x="321" y="782"/>
                    </a:lnTo>
                    <a:lnTo>
                      <a:pt x="328" y="786"/>
                    </a:lnTo>
                    <a:lnTo>
                      <a:pt x="335" y="786"/>
                    </a:lnTo>
                    <a:lnTo>
                      <a:pt x="342" y="791"/>
                    </a:lnTo>
                    <a:lnTo>
                      <a:pt x="349" y="793"/>
                    </a:lnTo>
                    <a:lnTo>
                      <a:pt x="356" y="796"/>
                    </a:lnTo>
                    <a:lnTo>
                      <a:pt x="363" y="798"/>
                    </a:lnTo>
                    <a:lnTo>
                      <a:pt x="373" y="801"/>
                    </a:lnTo>
                    <a:lnTo>
                      <a:pt x="380" y="801"/>
                    </a:lnTo>
                    <a:lnTo>
                      <a:pt x="387" y="803"/>
                    </a:lnTo>
                    <a:lnTo>
                      <a:pt x="397" y="803"/>
                    </a:lnTo>
                    <a:lnTo>
                      <a:pt x="404" y="805"/>
                    </a:lnTo>
                    <a:lnTo>
                      <a:pt x="411" y="808"/>
                    </a:lnTo>
                    <a:lnTo>
                      <a:pt x="420" y="808"/>
                    </a:lnTo>
                    <a:lnTo>
                      <a:pt x="427" y="810"/>
                    </a:lnTo>
                    <a:lnTo>
                      <a:pt x="435" y="812"/>
                    </a:lnTo>
                    <a:lnTo>
                      <a:pt x="442" y="812"/>
                    </a:lnTo>
                    <a:lnTo>
                      <a:pt x="451" y="812"/>
                    </a:lnTo>
                    <a:lnTo>
                      <a:pt x="461" y="815"/>
                    </a:lnTo>
                    <a:lnTo>
                      <a:pt x="468" y="817"/>
                    </a:lnTo>
                    <a:lnTo>
                      <a:pt x="477" y="817"/>
                    </a:lnTo>
                    <a:lnTo>
                      <a:pt x="484" y="820"/>
                    </a:lnTo>
                    <a:lnTo>
                      <a:pt x="494" y="820"/>
                    </a:lnTo>
                    <a:lnTo>
                      <a:pt x="503" y="822"/>
                    </a:lnTo>
                    <a:lnTo>
                      <a:pt x="513" y="822"/>
                    </a:lnTo>
                    <a:lnTo>
                      <a:pt x="522" y="822"/>
                    </a:lnTo>
                    <a:lnTo>
                      <a:pt x="534" y="822"/>
                    </a:lnTo>
                    <a:lnTo>
                      <a:pt x="546" y="822"/>
                    </a:lnTo>
                    <a:lnTo>
                      <a:pt x="556" y="820"/>
                    </a:lnTo>
                    <a:lnTo>
                      <a:pt x="568" y="820"/>
                    </a:lnTo>
                    <a:lnTo>
                      <a:pt x="577" y="820"/>
                    </a:lnTo>
                    <a:lnTo>
                      <a:pt x="589" y="820"/>
                    </a:lnTo>
                    <a:lnTo>
                      <a:pt x="598" y="817"/>
                    </a:lnTo>
                    <a:lnTo>
                      <a:pt x="610" y="817"/>
                    </a:lnTo>
                    <a:lnTo>
                      <a:pt x="622" y="815"/>
                    </a:lnTo>
                    <a:lnTo>
                      <a:pt x="634" y="815"/>
                    </a:lnTo>
                    <a:lnTo>
                      <a:pt x="644" y="812"/>
                    </a:lnTo>
                    <a:lnTo>
                      <a:pt x="655" y="810"/>
                    </a:lnTo>
                    <a:lnTo>
                      <a:pt x="667" y="810"/>
                    </a:lnTo>
                    <a:lnTo>
                      <a:pt x="677" y="808"/>
                    </a:lnTo>
                    <a:lnTo>
                      <a:pt x="689" y="805"/>
                    </a:lnTo>
                    <a:lnTo>
                      <a:pt x="698" y="803"/>
                    </a:lnTo>
                    <a:lnTo>
                      <a:pt x="708" y="801"/>
                    </a:lnTo>
                    <a:lnTo>
                      <a:pt x="719" y="798"/>
                    </a:lnTo>
                    <a:lnTo>
                      <a:pt x="729" y="793"/>
                    </a:lnTo>
                    <a:lnTo>
                      <a:pt x="738" y="791"/>
                    </a:lnTo>
                    <a:lnTo>
                      <a:pt x="750" y="789"/>
                    </a:lnTo>
                    <a:lnTo>
                      <a:pt x="760" y="786"/>
                    </a:lnTo>
                    <a:lnTo>
                      <a:pt x="772" y="782"/>
                    </a:lnTo>
                    <a:lnTo>
                      <a:pt x="781" y="779"/>
                    </a:lnTo>
                    <a:lnTo>
                      <a:pt x="791" y="774"/>
                    </a:lnTo>
                    <a:lnTo>
                      <a:pt x="803" y="772"/>
                    </a:lnTo>
                    <a:lnTo>
                      <a:pt x="810" y="770"/>
                    </a:lnTo>
                    <a:lnTo>
                      <a:pt x="822" y="765"/>
                    </a:lnTo>
                    <a:lnTo>
                      <a:pt x="831" y="760"/>
                    </a:lnTo>
                    <a:lnTo>
                      <a:pt x="841" y="758"/>
                    </a:lnTo>
                    <a:lnTo>
                      <a:pt x="850" y="751"/>
                    </a:lnTo>
                    <a:lnTo>
                      <a:pt x="860" y="748"/>
                    </a:lnTo>
                    <a:lnTo>
                      <a:pt x="867" y="741"/>
                    </a:lnTo>
                    <a:lnTo>
                      <a:pt x="879" y="736"/>
                    </a:lnTo>
                    <a:lnTo>
                      <a:pt x="886" y="732"/>
                    </a:lnTo>
                    <a:lnTo>
                      <a:pt x="895" y="727"/>
                    </a:lnTo>
                    <a:lnTo>
                      <a:pt x="905" y="722"/>
                    </a:lnTo>
                    <a:lnTo>
                      <a:pt x="914" y="717"/>
                    </a:lnTo>
                    <a:lnTo>
                      <a:pt x="921" y="710"/>
                    </a:lnTo>
                    <a:lnTo>
                      <a:pt x="931" y="705"/>
                    </a:lnTo>
                    <a:lnTo>
                      <a:pt x="938" y="698"/>
                    </a:lnTo>
                    <a:lnTo>
                      <a:pt x="945" y="694"/>
                    </a:lnTo>
                    <a:lnTo>
                      <a:pt x="955" y="689"/>
                    </a:lnTo>
                    <a:lnTo>
                      <a:pt x="962" y="682"/>
                    </a:lnTo>
                    <a:lnTo>
                      <a:pt x="969" y="677"/>
                    </a:lnTo>
                    <a:lnTo>
                      <a:pt x="976" y="672"/>
                    </a:lnTo>
                    <a:lnTo>
                      <a:pt x="983" y="665"/>
                    </a:lnTo>
                    <a:lnTo>
                      <a:pt x="990" y="658"/>
                    </a:lnTo>
                    <a:lnTo>
                      <a:pt x="995" y="651"/>
                    </a:lnTo>
                    <a:lnTo>
                      <a:pt x="1002" y="644"/>
                    </a:lnTo>
                    <a:lnTo>
                      <a:pt x="1009" y="637"/>
                    </a:lnTo>
                    <a:lnTo>
                      <a:pt x="1016" y="629"/>
                    </a:lnTo>
                    <a:lnTo>
                      <a:pt x="1021" y="625"/>
                    </a:lnTo>
                    <a:lnTo>
                      <a:pt x="1028" y="618"/>
                    </a:lnTo>
                    <a:lnTo>
                      <a:pt x="1033" y="610"/>
                    </a:lnTo>
                    <a:lnTo>
                      <a:pt x="1040" y="603"/>
                    </a:lnTo>
                    <a:lnTo>
                      <a:pt x="1045" y="596"/>
                    </a:lnTo>
                    <a:lnTo>
                      <a:pt x="1050" y="589"/>
                    </a:lnTo>
                    <a:lnTo>
                      <a:pt x="1054" y="582"/>
                    </a:lnTo>
                    <a:lnTo>
                      <a:pt x="1059" y="575"/>
                    </a:lnTo>
                    <a:lnTo>
                      <a:pt x="1064" y="568"/>
                    </a:lnTo>
                    <a:lnTo>
                      <a:pt x="1069" y="561"/>
                    </a:lnTo>
                    <a:lnTo>
                      <a:pt x="914" y="482"/>
                    </a:lnTo>
                    <a:lnTo>
                      <a:pt x="909" y="489"/>
                    </a:lnTo>
                    <a:lnTo>
                      <a:pt x="905" y="496"/>
                    </a:lnTo>
                    <a:lnTo>
                      <a:pt x="895" y="504"/>
                    </a:lnTo>
                    <a:lnTo>
                      <a:pt x="890" y="513"/>
                    </a:lnTo>
                    <a:lnTo>
                      <a:pt x="883" y="520"/>
                    </a:lnTo>
                    <a:lnTo>
                      <a:pt x="876" y="527"/>
                    </a:lnTo>
                    <a:lnTo>
                      <a:pt x="867" y="537"/>
                    </a:lnTo>
                    <a:lnTo>
                      <a:pt x="857" y="544"/>
                    </a:lnTo>
                    <a:lnTo>
                      <a:pt x="845" y="551"/>
                    </a:lnTo>
                    <a:lnTo>
                      <a:pt x="836" y="561"/>
                    </a:lnTo>
                    <a:lnTo>
                      <a:pt x="826" y="568"/>
                    </a:lnTo>
                    <a:lnTo>
                      <a:pt x="814" y="575"/>
                    </a:lnTo>
                    <a:lnTo>
                      <a:pt x="807" y="577"/>
                    </a:lnTo>
                    <a:lnTo>
                      <a:pt x="803" y="580"/>
                    </a:lnTo>
                    <a:lnTo>
                      <a:pt x="795" y="582"/>
                    </a:lnTo>
                    <a:lnTo>
                      <a:pt x="788" y="587"/>
                    </a:lnTo>
                    <a:lnTo>
                      <a:pt x="784" y="589"/>
                    </a:lnTo>
                    <a:lnTo>
                      <a:pt x="776" y="594"/>
                    </a:lnTo>
                    <a:lnTo>
                      <a:pt x="772" y="596"/>
                    </a:lnTo>
                    <a:lnTo>
                      <a:pt x="765" y="601"/>
                    </a:lnTo>
                    <a:lnTo>
                      <a:pt x="757" y="603"/>
                    </a:lnTo>
                    <a:lnTo>
                      <a:pt x="750" y="606"/>
                    </a:lnTo>
                    <a:lnTo>
                      <a:pt x="743" y="608"/>
                    </a:lnTo>
                    <a:lnTo>
                      <a:pt x="736" y="610"/>
                    </a:lnTo>
                    <a:lnTo>
                      <a:pt x="729" y="613"/>
                    </a:lnTo>
                    <a:lnTo>
                      <a:pt x="722" y="615"/>
                    </a:lnTo>
                    <a:lnTo>
                      <a:pt x="715" y="618"/>
                    </a:lnTo>
                    <a:lnTo>
                      <a:pt x="705" y="622"/>
                    </a:lnTo>
                    <a:lnTo>
                      <a:pt x="698" y="622"/>
                    </a:lnTo>
                    <a:lnTo>
                      <a:pt x="691" y="625"/>
                    </a:lnTo>
                    <a:lnTo>
                      <a:pt x="682" y="627"/>
                    </a:lnTo>
                    <a:lnTo>
                      <a:pt x="674" y="629"/>
                    </a:lnTo>
                    <a:lnTo>
                      <a:pt x="667" y="629"/>
                    </a:lnTo>
                    <a:lnTo>
                      <a:pt x="660" y="632"/>
                    </a:lnTo>
                    <a:lnTo>
                      <a:pt x="653" y="634"/>
                    </a:lnTo>
                    <a:lnTo>
                      <a:pt x="646" y="639"/>
                    </a:lnTo>
                    <a:lnTo>
                      <a:pt x="636" y="639"/>
                    </a:lnTo>
                    <a:lnTo>
                      <a:pt x="627" y="639"/>
                    </a:lnTo>
                    <a:lnTo>
                      <a:pt x="620" y="641"/>
                    </a:lnTo>
                    <a:lnTo>
                      <a:pt x="613" y="641"/>
                    </a:lnTo>
                    <a:lnTo>
                      <a:pt x="603" y="641"/>
                    </a:lnTo>
                    <a:lnTo>
                      <a:pt x="596" y="644"/>
                    </a:lnTo>
                    <a:lnTo>
                      <a:pt x="587" y="644"/>
                    </a:lnTo>
                    <a:lnTo>
                      <a:pt x="579" y="646"/>
                    </a:lnTo>
                    <a:lnTo>
                      <a:pt x="570" y="646"/>
                    </a:lnTo>
                    <a:lnTo>
                      <a:pt x="563" y="646"/>
                    </a:lnTo>
                    <a:lnTo>
                      <a:pt x="553" y="646"/>
                    </a:lnTo>
                    <a:lnTo>
                      <a:pt x="546" y="646"/>
                    </a:lnTo>
                    <a:lnTo>
                      <a:pt x="537" y="646"/>
                    </a:lnTo>
                    <a:lnTo>
                      <a:pt x="530" y="646"/>
                    </a:lnTo>
                    <a:lnTo>
                      <a:pt x="520" y="646"/>
                    </a:lnTo>
                    <a:lnTo>
                      <a:pt x="513" y="646"/>
                    </a:lnTo>
                    <a:lnTo>
                      <a:pt x="501" y="644"/>
                    </a:lnTo>
                    <a:lnTo>
                      <a:pt x="489" y="644"/>
                    </a:lnTo>
                    <a:lnTo>
                      <a:pt x="477" y="641"/>
                    </a:lnTo>
                    <a:lnTo>
                      <a:pt x="465" y="641"/>
                    </a:lnTo>
                    <a:lnTo>
                      <a:pt x="454" y="639"/>
                    </a:lnTo>
                    <a:lnTo>
                      <a:pt x="442" y="634"/>
                    </a:lnTo>
                    <a:lnTo>
                      <a:pt x="432" y="632"/>
                    </a:lnTo>
                    <a:lnTo>
                      <a:pt x="423" y="632"/>
                    </a:lnTo>
                    <a:lnTo>
                      <a:pt x="411" y="627"/>
                    </a:lnTo>
                    <a:lnTo>
                      <a:pt x="399" y="625"/>
                    </a:lnTo>
                    <a:lnTo>
                      <a:pt x="387" y="622"/>
                    </a:lnTo>
                    <a:lnTo>
                      <a:pt x="378" y="620"/>
                    </a:lnTo>
                    <a:lnTo>
                      <a:pt x="368" y="615"/>
                    </a:lnTo>
                    <a:lnTo>
                      <a:pt x="356" y="613"/>
                    </a:lnTo>
                    <a:lnTo>
                      <a:pt x="347" y="608"/>
                    </a:lnTo>
                    <a:lnTo>
                      <a:pt x="340" y="603"/>
                    </a:lnTo>
                    <a:lnTo>
                      <a:pt x="328" y="599"/>
                    </a:lnTo>
                    <a:lnTo>
                      <a:pt x="318" y="594"/>
                    </a:lnTo>
                    <a:lnTo>
                      <a:pt x="309" y="589"/>
                    </a:lnTo>
                    <a:lnTo>
                      <a:pt x="302" y="584"/>
                    </a:lnTo>
                    <a:lnTo>
                      <a:pt x="292" y="580"/>
                    </a:lnTo>
                    <a:lnTo>
                      <a:pt x="283" y="575"/>
                    </a:lnTo>
                    <a:lnTo>
                      <a:pt x="275" y="570"/>
                    </a:lnTo>
                    <a:lnTo>
                      <a:pt x="268" y="565"/>
                    </a:lnTo>
                    <a:lnTo>
                      <a:pt x="261" y="558"/>
                    </a:lnTo>
                    <a:lnTo>
                      <a:pt x="252" y="551"/>
                    </a:lnTo>
                    <a:lnTo>
                      <a:pt x="245" y="546"/>
                    </a:lnTo>
                    <a:lnTo>
                      <a:pt x="240" y="542"/>
                    </a:lnTo>
                    <a:lnTo>
                      <a:pt x="233" y="534"/>
                    </a:lnTo>
                    <a:lnTo>
                      <a:pt x="226" y="527"/>
                    </a:lnTo>
                    <a:lnTo>
                      <a:pt x="221" y="520"/>
                    </a:lnTo>
                    <a:lnTo>
                      <a:pt x="216" y="515"/>
                    </a:lnTo>
                    <a:lnTo>
                      <a:pt x="209" y="506"/>
                    </a:lnTo>
                    <a:lnTo>
                      <a:pt x="202" y="499"/>
                    </a:lnTo>
                    <a:lnTo>
                      <a:pt x="197" y="492"/>
                    </a:lnTo>
                    <a:lnTo>
                      <a:pt x="195" y="485"/>
                    </a:lnTo>
                    <a:lnTo>
                      <a:pt x="190" y="477"/>
                    </a:lnTo>
                    <a:lnTo>
                      <a:pt x="185" y="470"/>
                    </a:lnTo>
                    <a:lnTo>
                      <a:pt x="183" y="463"/>
                    </a:lnTo>
                    <a:lnTo>
                      <a:pt x="181" y="456"/>
                    </a:lnTo>
                    <a:lnTo>
                      <a:pt x="178" y="447"/>
                    </a:lnTo>
                    <a:lnTo>
                      <a:pt x="176" y="439"/>
                    </a:lnTo>
                    <a:lnTo>
                      <a:pt x="173" y="430"/>
                    </a:lnTo>
                    <a:lnTo>
                      <a:pt x="173" y="423"/>
                    </a:lnTo>
                    <a:lnTo>
                      <a:pt x="173" y="416"/>
                    </a:lnTo>
                    <a:lnTo>
                      <a:pt x="173" y="409"/>
                    </a:lnTo>
                    <a:lnTo>
                      <a:pt x="173" y="399"/>
                    </a:lnTo>
                    <a:lnTo>
                      <a:pt x="176" y="392"/>
                    </a:lnTo>
                    <a:lnTo>
                      <a:pt x="176" y="380"/>
                    </a:lnTo>
                    <a:lnTo>
                      <a:pt x="181" y="366"/>
                    </a:lnTo>
                    <a:lnTo>
                      <a:pt x="183" y="356"/>
                    </a:lnTo>
                    <a:lnTo>
                      <a:pt x="190" y="344"/>
                    </a:lnTo>
                    <a:lnTo>
                      <a:pt x="192" y="333"/>
                    </a:lnTo>
                    <a:lnTo>
                      <a:pt x="200" y="321"/>
                    </a:lnTo>
                    <a:lnTo>
                      <a:pt x="209" y="311"/>
                    </a:lnTo>
                    <a:lnTo>
                      <a:pt x="219" y="299"/>
                    </a:lnTo>
                    <a:lnTo>
                      <a:pt x="226" y="290"/>
                    </a:lnTo>
                    <a:lnTo>
                      <a:pt x="238" y="280"/>
                    </a:lnTo>
                    <a:lnTo>
                      <a:pt x="242" y="273"/>
                    </a:lnTo>
                    <a:lnTo>
                      <a:pt x="247" y="268"/>
                    </a:lnTo>
                    <a:lnTo>
                      <a:pt x="252" y="264"/>
                    </a:lnTo>
                    <a:lnTo>
                      <a:pt x="261" y="261"/>
                    </a:lnTo>
                    <a:lnTo>
                      <a:pt x="266" y="257"/>
                    </a:lnTo>
                    <a:lnTo>
                      <a:pt x="271" y="252"/>
                    </a:lnTo>
                    <a:lnTo>
                      <a:pt x="278" y="247"/>
                    </a:lnTo>
                    <a:lnTo>
                      <a:pt x="285" y="242"/>
                    </a:lnTo>
                    <a:lnTo>
                      <a:pt x="292" y="240"/>
                    </a:lnTo>
                    <a:lnTo>
                      <a:pt x="299" y="235"/>
                    </a:lnTo>
                    <a:lnTo>
                      <a:pt x="306" y="233"/>
                    </a:lnTo>
                    <a:lnTo>
                      <a:pt x="313" y="230"/>
                    </a:lnTo>
                    <a:lnTo>
                      <a:pt x="321" y="226"/>
                    </a:lnTo>
                    <a:lnTo>
                      <a:pt x="328" y="221"/>
                    </a:lnTo>
                    <a:lnTo>
                      <a:pt x="335" y="219"/>
                    </a:lnTo>
                    <a:lnTo>
                      <a:pt x="342" y="214"/>
                    </a:lnTo>
                    <a:lnTo>
                      <a:pt x="349" y="211"/>
                    </a:lnTo>
                    <a:lnTo>
                      <a:pt x="356" y="207"/>
                    </a:lnTo>
                    <a:lnTo>
                      <a:pt x="363" y="204"/>
                    </a:lnTo>
                    <a:lnTo>
                      <a:pt x="373" y="202"/>
                    </a:lnTo>
                    <a:lnTo>
                      <a:pt x="380" y="197"/>
                    </a:lnTo>
                    <a:lnTo>
                      <a:pt x="387" y="195"/>
                    </a:lnTo>
                    <a:lnTo>
                      <a:pt x="397" y="192"/>
                    </a:lnTo>
                    <a:lnTo>
                      <a:pt x="406" y="190"/>
                    </a:lnTo>
                    <a:lnTo>
                      <a:pt x="413" y="188"/>
                    </a:lnTo>
                    <a:lnTo>
                      <a:pt x="423" y="188"/>
                    </a:lnTo>
                    <a:lnTo>
                      <a:pt x="432" y="185"/>
                    </a:lnTo>
                    <a:lnTo>
                      <a:pt x="442" y="185"/>
                    </a:lnTo>
                    <a:lnTo>
                      <a:pt x="449" y="183"/>
                    </a:lnTo>
                    <a:lnTo>
                      <a:pt x="458" y="181"/>
                    </a:lnTo>
                    <a:lnTo>
                      <a:pt x="468" y="178"/>
                    </a:lnTo>
                    <a:lnTo>
                      <a:pt x="477" y="178"/>
                    </a:lnTo>
                    <a:lnTo>
                      <a:pt x="487" y="176"/>
                    </a:lnTo>
                    <a:lnTo>
                      <a:pt x="496" y="176"/>
                    </a:lnTo>
                    <a:lnTo>
                      <a:pt x="506" y="176"/>
                    </a:lnTo>
                    <a:lnTo>
                      <a:pt x="515" y="176"/>
                    </a:lnTo>
                    <a:lnTo>
                      <a:pt x="522" y="173"/>
                    </a:lnTo>
                    <a:lnTo>
                      <a:pt x="534" y="173"/>
                    </a:lnTo>
                    <a:lnTo>
                      <a:pt x="544" y="173"/>
                    </a:lnTo>
                    <a:lnTo>
                      <a:pt x="553" y="173"/>
                    </a:lnTo>
                    <a:lnTo>
                      <a:pt x="563" y="173"/>
                    </a:lnTo>
                    <a:lnTo>
                      <a:pt x="572" y="173"/>
                    </a:lnTo>
                    <a:lnTo>
                      <a:pt x="582" y="176"/>
                    </a:lnTo>
                    <a:lnTo>
                      <a:pt x="594" y="176"/>
                    </a:lnTo>
                    <a:lnTo>
                      <a:pt x="606" y="176"/>
                    </a:lnTo>
                    <a:lnTo>
                      <a:pt x="615" y="176"/>
                    </a:lnTo>
                    <a:lnTo>
                      <a:pt x="627" y="178"/>
                    </a:lnTo>
                    <a:lnTo>
                      <a:pt x="639" y="181"/>
                    </a:lnTo>
                    <a:lnTo>
                      <a:pt x="651" y="181"/>
                    </a:lnTo>
                    <a:lnTo>
                      <a:pt x="663" y="183"/>
                    </a:lnTo>
                    <a:lnTo>
                      <a:pt x="672" y="185"/>
                    </a:lnTo>
                    <a:lnTo>
                      <a:pt x="684" y="188"/>
                    </a:lnTo>
                    <a:lnTo>
                      <a:pt x="693" y="190"/>
                    </a:lnTo>
                    <a:lnTo>
                      <a:pt x="705" y="192"/>
                    </a:lnTo>
                    <a:lnTo>
                      <a:pt x="715" y="197"/>
                    </a:lnTo>
                    <a:lnTo>
                      <a:pt x="727" y="202"/>
                    </a:lnTo>
                    <a:lnTo>
                      <a:pt x="736" y="204"/>
                    </a:lnTo>
                    <a:lnTo>
                      <a:pt x="746" y="209"/>
                    </a:lnTo>
                    <a:lnTo>
                      <a:pt x="755" y="211"/>
                    </a:lnTo>
                    <a:lnTo>
                      <a:pt x="767" y="216"/>
                    </a:lnTo>
                    <a:lnTo>
                      <a:pt x="776" y="221"/>
                    </a:lnTo>
                    <a:lnTo>
                      <a:pt x="784" y="226"/>
                    </a:lnTo>
                    <a:lnTo>
                      <a:pt x="793" y="230"/>
                    </a:lnTo>
                    <a:lnTo>
                      <a:pt x="803" y="235"/>
                    </a:lnTo>
                    <a:lnTo>
                      <a:pt x="812" y="238"/>
                    </a:lnTo>
                    <a:lnTo>
                      <a:pt x="819" y="245"/>
                    </a:lnTo>
                    <a:lnTo>
                      <a:pt x="829" y="249"/>
                    </a:lnTo>
                    <a:lnTo>
                      <a:pt x="836" y="257"/>
                    </a:lnTo>
                    <a:lnTo>
                      <a:pt x="843" y="261"/>
                    </a:lnTo>
                    <a:lnTo>
                      <a:pt x="850" y="268"/>
                    </a:lnTo>
                    <a:lnTo>
                      <a:pt x="857" y="273"/>
                    </a:lnTo>
                    <a:lnTo>
                      <a:pt x="864" y="280"/>
                    </a:lnTo>
                    <a:lnTo>
                      <a:pt x="871" y="287"/>
                    </a:lnTo>
                    <a:lnTo>
                      <a:pt x="879" y="292"/>
                    </a:lnTo>
                    <a:lnTo>
                      <a:pt x="886" y="299"/>
                    </a:lnTo>
                    <a:lnTo>
                      <a:pt x="890" y="309"/>
                    </a:lnTo>
                    <a:lnTo>
                      <a:pt x="895" y="316"/>
                    </a:lnTo>
                    <a:lnTo>
                      <a:pt x="902" y="323"/>
                    </a:lnTo>
                    <a:lnTo>
                      <a:pt x="907" y="330"/>
                    </a:lnTo>
                    <a:lnTo>
                      <a:pt x="912" y="337"/>
                    </a:lnTo>
                    <a:lnTo>
                      <a:pt x="914" y="344"/>
                    </a:lnTo>
                    <a:lnTo>
                      <a:pt x="919" y="352"/>
                    </a:lnTo>
                    <a:lnTo>
                      <a:pt x="921" y="361"/>
                    </a:lnTo>
                    <a:lnTo>
                      <a:pt x="924" y="368"/>
                    </a:lnTo>
                    <a:lnTo>
                      <a:pt x="926" y="375"/>
                    </a:lnTo>
                    <a:lnTo>
                      <a:pt x="928" y="382"/>
                    </a:lnTo>
                    <a:lnTo>
                      <a:pt x="931" y="390"/>
                    </a:lnTo>
                    <a:lnTo>
                      <a:pt x="931" y="399"/>
                    </a:lnTo>
                    <a:lnTo>
                      <a:pt x="931" y="406"/>
                    </a:lnTo>
                    <a:lnTo>
                      <a:pt x="931" y="416"/>
                    </a:lnTo>
                    <a:lnTo>
                      <a:pt x="931" y="423"/>
                    </a:lnTo>
                    <a:lnTo>
                      <a:pt x="931" y="430"/>
                    </a:lnTo>
                    <a:lnTo>
                      <a:pt x="1102" y="4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9" name="Freeform 956"/>
              <p:cNvSpPr>
                <a:spLocks noChangeAspect="1"/>
              </p:cNvSpPr>
              <p:nvPr/>
            </p:nvSpPr>
            <p:spPr bwMode="auto">
              <a:xfrm>
                <a:off x="3556" y="1723"/>
                <a:ext cx="198" cy="187"/>
              </a:xfrm>
              <a:custGeom>
                <a:avLst/>
                <a:gdLst>
                  <a:gd name="T0" fmla="*/ 24 w 198"/>
                  <a:gd name="T1" fmla="*/ 0 h 187"/>
                  <a:gd name="T2" fmla="*/ 22 w 198"/>
                  <a:gd name="T3" fmla="*/ 7 h 187"/>
                  <a:gd name="T4" fmla="*/ 22 w 198"/>
                  <a:gd name="T5" fmla="*/ 14 h 187"/>
                  <a:gd name="T6" fmla="*/ 19 w 198"/>
                  <a:gd name="T7" fmla="*/ 23 h 187"/>
                  <a:gd name="T8" fmla="*/ 17 w 198"/>
                  <a:gd name="T9" fmla="*/ 31 h 187"/>
                  <a:gd name="T10" fmla="*/ 15 w 198"/>
                  <a:gd name="T11" fmla="*/ 42 h 187"/>
                  <a:gd name="T12" fmla="*/ 10 w 198"/>
                  <a:gd name="T13" fmla="*/ 54 h 187"/>
                  <a:gd name="T14" fmla="*/ 5 w 198"/>
                  <a:gd name="T15" fmla="*/ 61 h 187"/>
                  <a:gd name="T16" fmla="*/ 3 w 198"/>
                  <a:gd name="T17" fmla="*/ 69 h 187"/>
                  <a:gd name="T18" fmla="*/ 0 w 198"/>
                  <a:gd name="T19" fmla="*/ 71 h 187"/>
                  <a:gd name="T20" fmla="*/ 0 w 198"/>
                  <a:gd name="T21" fmla="*/ 76 h 187"/>
                  <a:gd name="T22" fmla="*/ 133 w 198"/>
                  <a:gd name="T23" fmla="*/ 187 h 187"/>
                  <a:gd name="T24" fmla="*/ 133 w 198"/>
                  <a:gd name="T25" fmla="*/ 185 h 187"/>
                  <a:gd name="T26" fmla="*/ 136 w 198"/>
                  <a:gd name="T27" fmla="*/ 183 h 187"/>
                  <a:gd name="T28" fmla="*/ 138 w 198"/>
                  <a:gd name="T29" fmla="*/ 178 h 187"/>
                  <a:gd name="T30" fmla="*/ 143 w 198"/>
                  <a:gd name="T31" fmla="*/ 171 h 187"/>
                  <a:gd name="T32" fmla="*/ 148 w 198"/>
                  <a:gd name="T33" fmla="*/ 161 h 187"/>
                  <a:gd name="T34" fmla="*/ 155 w 198"/>
                  <a:gd name="T35" fmla="*/ 154 h 187"/>
                  <a:gd name="T36" fmla="*/ 160 w 198"/>
                  <a:gd name="T37" fmla="*/ 145 h 187"/>
                  <a:gd name="T38" fmla="*/ 164 w 198"/>
                  <a:gd name="T39" fmla="*/ 135 h 187"/>
                  <a:gd name="T40" fmla="*/ 167 w 198"/>
                  <a:gd name="T41" fmla="*/ 128 h 187"/>
                  <a:gd name="T42" fmla="*/ 169 w 198"/>
                  <a:gd name="T43" fmla="*/ 123 h 187"/>
                  <a:gd name="T44" fmla="*/ 171 w 198"/>
                  <a:gd name="T45" fmla="*/ 116 h 187"/>
                  <a:gd name="T46" fmla="*/ 174 w 198"/>
                  <a:gd name="T47" fmla="*/ 109 h 187"/>
                  <a:gd name="T48" fmla="*/ 176 w 198"/>
                  <a:gd name="T49" fmla="*/ 102 h 187"/>
                  <a:gd name="T50" fmla="*/ 179 w 198"/>
                  <a:gd name="T51" fmla="*/ 95 h 187"/>
                  <a:gd name="T52" fmla="*/ 183 w 198"/>
                  <a:gd name="T53" fmla="*/ 85 h 187"/>
                  <a:gd name="T54" fmla="*/ 186 w 198"/>
                  <a:gd name="T55" fmla="*/ 80 h 187"/>
                  <a:gd name="T56" fmla="*/ 186 w 198"/>
                  <a:gd name="T57" fmla="*/ 71 h 187"/>
                  <a:gd name="T58" fmla="*/ 188 w 198"/>
                  <a:gd name="T59" fmla="*/ 61 h 187"/>
                  <a:gd name="T60" fmla="*/ 190 w 198"/>
                  <a:gd name="T61" fmla="*/ 52 h 187"/>
                  <a:gd name="T62" fmla="*/ 193 w 198"/>
                  <a:gd name="T63" fmla="*/ 45 h 187"/>
                  <a:gd name="T64" fmla="*/ 193 w 198"/>
                  <a:gd name="T65" fmla="*/ 35 h 187"/>
                  <a:gd name="T66" fmla="*/ 195 w 198"/>
                  <a:gd name="T67" fmla="*/ 26 h 187"/>
                  <a:gd name="T68" fmla="*/ 195 w 198"/>
                  <a:gd name="T69" fmla="*/ 14 h 187"/>
                  <a:gd name="T70" fmla="*/ 198 w 198"/>
                  <a:gd name="T71" fmla="*/ 7 h 187"/>
                  <a:gd name="T72" fmla="*/ 24 w 198"/>
                  <a:gd name="T73" fmla="*/ 0 h 187"/>
                  <a:gd name="T74" fmla="*/ 24 w 198"/>
                  <a:gd name="T75" fmla="*/ 0 h 18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8"/>
                  <a:gd name="T115" fmla="*/ 0 h 187"/>
                  <a:gd name="T116" fmla="*/ 198 w 198"/>
                  <a:gd name="T117" fmla="*/ 187 h 18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8" h="187">
                    <a:moveTo>
                      <a:pt x="24" y="0"/>
                    </a:moveTo>
                    <a:lnTo>
                      <a:pt x="22" y="7"/>
                    </a:lnTo>
                    <a:lnTo>
                      <a:pt x="22" y="14"/>
                    </a:lnTo>
                    <a:lnTo>
                      <a:pt x="19" y="23"/>
                    </a:lnTo>
                    <a:lnTo>
                      <a:pt x="17" y="31"/>
                    </a:lnTo>
                    <a:lnTo>
                      <a:pt x="15" y="42"/>
                    </a:lnTo>
                    <a:lnTo>
                      <a:pt x="10" y="54"/>
                    </a:lnTo>
                    <a:lnTo>
                      <a:pt x="5" y="61"/>
                    </a:lnTo>
                    <a:lnTo>
                      <a:pt x="3" y="69"/>
                    </a:lnTo>
                    <a:lnTo>
                      <a:pt x="0" y="71"/>
                    </a:lnTo>
                    <a:lnTo>
                      <a:pt x="0" y="76"/>
                    </a:lnTo>
                    <a:lnTo>
                      <a:pt x="133" y="187"/>
                    </a:lnTo>
                    <a:lnTo>
                      <a:pt x="133" y="185"/>
                    </a:lnTo>
                    <a:lnTo>
                      <a:pt x="136" y="183"/>
                    </a:lnTo>
                    <a:lnTo>
                      <a:pt x="138" y="178"/>
                    </a:lnTo>
                    <a:lnTo>
                      <a:pt x="143" y="171"/>
                    </a:lnTo>
                    <a:lnTo>
                      <a:pt x="148" y="161"/>
                    </a:lnTo>
                    <a:lnTo>
                      <a:pt x="155" y="154"/>
                    </a:lnTo>
                    <a:lnTo>
                      <a:pt x="160" y="145"/>
                    </a:lnTo>
                    <a:lnTo>
                      <a:pt x="164" y="135"/>
                    </a:lnTo>
                    <a:lnTo>
                      <a:pt x="167" y="128"/>
                    </a:lnTo>
                    <a:lnTo>
                      <a:pt x="169" y="123"/>
                    </a:lnTo>
                    <a:lnTo>
                      <a:pt x="171" y="116"/>
                    </a:lnTo>
                    <a:lnTo>
                      <a:pt x="174" y="109"/>
                    </a:lnTo>
                    <a:lnTo>
                      <a:pt x="176" y="102"/>
                    </a:lnTo>
                    <a:lnTo>
                      <a:pt x="179" y="95"/>
                    </a:lnTo>
                    <a:lnTo>
                      <a:pt x="183" y="85"/>
                    </a:lnTo>
                    <a:lnTo>
                      <a:pt x="186" y="80"/>
                    </a:lnTo>
                    <a:lnTo>
                      <a:pt x="186" y="71"/>
                    </a:lnTo>
                    <a:lnTo>
                      <a:pt x="188" y="61"/>
                    </a:lnTo>
                    <a:lnTo>
                      <a:pt x="190" y="52"/>
                    </a:lnTo>
                    <a:lnTo>
                      <a:pt x="193" y="45"/>
                    </a:lnTo>
                    <a:lnTo>
                      <a:pt x="193" y="35"/>
                    </a:lnTo>
                    <a:lnTo>
                      <a:pt x="195" y="26"/>
                    </a:lnTo>
                    <a:lnTo>
                      <a:pt x="195" y="14"/>
                    </a:lnTo>
                    <a:lnTo>
                      <a:pt x="198" y="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0" name="Freeform 957"/>
              <p:cNvSpPr>
                <a:spLocks noChangeAspect="1"/>
              </p:cNvSpPr>
              <p:nvPr/>
            </p:nvSpPr>
            <p:spPr bwMode="auto">
              <a:xfrm>
                <a:off x="1488" y="1596"/>
                <a:ext cx="1396" cy="604"/>
              </a:xfrm>
              <a:custGeom>
                <a:avLst/>
                <a:gdLst>
                  <a:gd name="T0" fmla="*/ 1363 w 1396"/>
                  <a:gd name="T1" fmla="*/ 326 h 604"/>
                  <a:gd name="T2" fmla="*/ 1311 w 1396"/>
                  <a:gd name="T3" fmla="*/ 369 h 604"/>
                  <a:gd name="T4" fmla="*/ 1254 w 1396"/>
                  <a:gd name="T5" fmla="*/ 404 h 604"/>
                  <a:gd name="T6" fmla="*/ 1180 w 1396"/>
                  <a:gd name="T7" fmla="*/ 442 h 604"/>
                  <a:gd name="T8" fmla="*/ 1095 w 1396"/>
                  <a:gd name="T9" fmla="*/ 480 h 604"/>
                  <a:gd name="T10" fmla="*/ 992 w 1396"/>
                  <a:gd name="T11" fmla="*/ 518 h 604"/>
                  <a:gd name="T12" fmla="*/ 874 w 1396"/>
                  <a:gd name="T13" fmla="*/ 552 h 604"/>
                  <a:gd name="T14" fmla="*/ 762 w 1396"/>
                  <a:gd name="T15" fmla="*/ 575 h 604"/>
                  <a:gd name="T16" fmla="*/ 708 w 1396"/>
                  <a:gd name="T17" fmla="*/ 585 h 604"/>
                  <a:gd name="T18" fmla="*/ 655 w 1396"/>
                  <a:gd name="T19" fmla="*/ 592 h 604"/>
                  <a:gd name="T20" fmla="*/ 603 w 1396"/>
                  <a:gd name="T21" fmla="*/ 597 h 604"/>
                  <a:gd name="T22" fmla="*/ 541 w 1396"/>
                  <a:gd name="T23" fmla="*/ 604 h 604"/>
                  <a:gd name="T24" fmla="*/ 491 w 1396"/>
                  <a:gd name="T25" fmla="*/ 604 h 604"/>
                  <a:gd name="T26" fmla="*/ 408 w 1396"/>
                  <a:gd name="T27" fmla="*/ 604 h 604"/>
                  <a:gd name="T28" fmla="*/ 342 w 1396"/>
                  <a:gd name="T29" fmla="*/ 585 h 604"/>
                  <a:gd name="T30" fmla="*/ 363 w 1396"/>
                  <a:gd name="T31" fmla="*/ 506 h 604"/>
                  <a:gd name="T32" fmla="*/ 382 w 1396"/>
                  <a:gd name="T33" fmla="*/ 437 h 604"/>
                  <a:gd name="T34" fmla="*/ 439 w 1396"/>
                  <a:gd name="T35" fmla="*/ 430 h 604"/>
                  <a:gd name="T36" fmla="*/ 510 w 1396"/>
                  <a:gd name="T37" fmla="*/ 428 h 604"/>
                  <a:gd name="T38" fmla="*/ 591 w 1396"/>
                  <a:gd name="T39" fmla="*/ 423 h 604"/>
                  <a:gd name="T40" fmla="*/ 679 w 1396"/>
                  <a:gd name="T41" fmla="*/ 414 h 604"/>
                  <a:gd name="T42" fmla="*/ 734 w 1396"/>
                  <a:gd name="T43" fmla="*/ 404 h 604"/>
                  <a:gd name="T44" fmla="*/ 807 w 1396"/>
                  <a:gd name="T45" fmla="*/ 390 h 604"/>
                  <a:gd name="T46" fmla="*/ 888 w 1396"/>
                  <a:gd name="T47" fmla="*/ 369 h 604"/>
                  <a:gd name="T48" fmla="*/ 957 w 1396"/>
                  <a:gd name="T49" fmla="*/ 345 h 604"/>
                  <a:gd name="T50" fmla="*/ 1021 w 1396"/>
                  <a:gd name="T51" fmla="*/ 323 h 604"/>
                  <a:gd name="T52" fmla="*/ 1078 w 1396"/>
                  <a:gd name="T53" fmla="*/ 300 h 604"/>
                  <a:gd name="T54" fmla="*/ 1125 w 1396"/>
                  <a:gd name="T55" fmla="*/ 274 h 604"/>
                  <a:gd name="T56" fmla="*/ 1182 w 1396"/>
                  <a:gd name="T57" fmla="*/ 243 h 604"/>
                  <a:gd name="T58" fmla="*/ 1237 w 1396"/>
                  <a:gd name="T59" fmla="*/ 207 h 604"/>
                  <a:gd name="T60" fmla="*/ 1066 w 1396"/>
                  <a:gd name="T61" fmla="*/ 183 h 604"/>
                  <a:gd name="T62" fmla="*/ 905 w 1396"/>
                  <a:gd name="T63" fmla="*/ 174 h 604"/>
                  <a:gd name="T64" fmla="*/ 750 w 1396"/>
                  <a:gd name="T65" fmla="*/ 179 h 604"/>
                  <a:gd name="T66" fmla="*/ 608 w 1396"/>
                  <a:gd name="T67" fmla="*/ 193 h 604"/>
                  <a:gd name="T68" fmla="*/ 480 w 1396"/>
                  <a:gd name="T69" fmla="*/ 217 h 604"/>
                  <a:gd name="T70" fmla="*/ 370 w 1396"/>
                  <a:gd name="T71" fmla="*/ 243 h 604"/>
                  <a:gd name="T72" fmla="*/ 278 w 1396"/>
                  <a:gd name="T73" fmla="*/ 274 h 604"/>
                  <a:gd name="T74" fmla="*/ 214 w 1396"/>
                  <a:gd name="T75" fmla="*/ 304 h 604"/>
                  <a:gd name="T76" fmla="*/ 171 w 1396"/>
                  <a:gd name="T77" fmla="*/ 342 h 604"/>
                  <a:gd name="T78" fmla="*/ 214 w 1396"/>
                  <a:gd name="T79" fmla="*/ 383 h 604"/>
                  <a:gd name="T80" fmla="*/ 283 w 1396"/>
                  <a:gd name="T81" fmla="*/ 411 h 604"/>
                  <a:gd name="T82" fmla="*/ 275 w 1396"/>
                  <a:gd name="T83" fmla="*/ 468 h 604"/>
                  <a:gd name="T84" fmla="*/ 249 w 1396"/>
                  <a:gd name="T85" fmla="*/ 547 h 604"/>
                  <a:gd name="T86" fmla="*/ 195 w 1396"/>
                  <a:gd name="T87" fmla="*/ 566 h 604"/>
                  <a:gd name="T88" fmla="*/ 123 w 1396"/>
                  <a:gd name="T89" fmla="*/ 530 h 604"/>
                  <a:gd name="T90" fmla="*/ 66 w 1396"/>
                  <a:gd name="T91" fmla="*/ 490 h 604"/>
                  <a:gd name="T92" fmla="*/ 24 w 1396"/>
                  <a:gd name="T93" fmla="*/ 437 h 604"/>
                  <a:gd name="T94" fmla="*/ 0 w 1396"/>
                  <a:gd name="T95" fmla="*/ 380 h 604"/>
                  <a:gd name="T96" fmla="*/ 0 w 1396"/>
                  <a:gd name="T97" fmla="*/ 326 h 604"/>
                  <a:gd name="T98" fmla="*/ 12 w 1396"/>
                  <a:gd name="T99" fmla="*/ 252 h 604"/>
                  <a:gd name="T100" fmla="*/ 52 w 1396"/>
                  <a:gd name="T101" fmla="*/ 205 h 604"/>
                  <a:gd name="T102" fmla="*/ 131 w 1396"/>
                  <a:gd name="T103" fmla="*/ 152 h 604"/>
                  <a:gd name="T104" fmla="*/ 230 w 1396"/>
                  <a:gd name="T105" fmla="*/ 103 h 604"/>
                  <a:gd name="T106" fmla="*/ 356 w 1396"/>
                  <a:gd name="T107" fmla="*/ 65 h 604"/>
                  <a:gd name="T108" fmla="*/ 501 w 1396"/>
                  <a:gd name="T109" fmla="*/ 31 h 604"/>
                  <a:gd name="T110" fmla="*/ 658 w 1396"/>
                  <a:gd name="T111" fmla="*/ 10 h 604"/>
                  <a:gd name="T112" fmla="*/ 826 w 1396"/>
                  <a:gd name="T113" fmla="*/ 0 h 604"/>
                  <a:gd name="T114" fmla="*/ 1002 w 1396"/>
                  <a:gd name="T115" fmla="*/ 3 h 604"/>
                  <a:gd name="T116" fmla="*/ 1180 w 1396"/>
                  <a:gd name="T117" fmla="*/ 19 h 604"/>
                  <a:gd name="T118" fmla="*/ 1280 w 1396"/>
                  <a:gd name="T119" fmla="*/ 186 h 60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396"/>
                  <a:gd name="T181" fmla="*/ 0 h 604"/>
                  <a:gd name="T182" fmla="*/ 1396 w 1396"/>
                  <a:gd name="T183" fmla="*/ 604 h 60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396" h="604">
                    <a:moveTo>
                      <a:pt x="1280" y="186"/>
                    </a:moveTo>
                    <a:lnTo>
                      <a:pt x="1396" y="300"/>
                    </a:lnTo>
                    <a:lnTo>
                      <a:pt x="1391" y="302"/>
                    </a:lnTo>
                    <a:lnTo>
                      <a:pt x="1384" y="309"/>
                    </a:lnTo>
                    <a:lnTo>
                      <a:pt x="1377" y="314"/>
                    </a:lnTo>
                    <a:lnTo>
                      <a:pt x="1372" y="319"/>
                    </a:lnTo>
                    <a:lnTo>
                      <a:pt x="1363" y="326"/>
                    </a:lnTo>
                    <a:lnTo>
                      <a:pt x="1356" y="335"/>
                    </a:lnTo>
                    <a:lnTo>
                      <a:pt x="1344" y="342"/>
                    </a:lnTo>
                    <a:lnTo>
                      <a:pt x="1334" y="350"/>
                    </a:lnTo>
                    <a:lnTo>
                      <a:pt x="1327" y="352"/>
                    </a:lnTo>
                    <a:lnTo>
                      <a:pt x="1323" y="359"/>
                    </a:lnTo>
                    <a:lnTo>
                      <a:pt x="1315" y="364"/>
                    </a:lnTo>
                    <a:lnTo>
                      <a:pt x="1311" y="369"/>
                    </a:lnTo>
                    <a:lnTo>
                      <a:pt x="1301" y="371"/>
                    </a:lnTo>
                    <a:lnTo>
                      <a:pt x="1294" y="376"/>
                    </a:lnTo>
                    <a:lnTo>
                      <a:pt x="1287" y="383"/>
                    </a:lnTo>
                    <a:lnTo>
                      <a:pt x="1280" y="388"/>
                    </a:lnTo>
                    <a:lnTo>
                      <a:pt x="1270" y="392"/>
                    </a:lnTo>
                    <a:lnTo>
                      <a:pt x="1263" y="399"/>
                    </a:lnTo>
                    <a:lnTo>
                      <a:pt x="1254" y="404"/>
                    </a:lnTo>
                    <a:lnTo>
                      <a:pt x="1244" y="411"/>
                    </a:lnTo>
                    <a:lnTo>
                      <a:pt x="1235" y="414"/>
                    </a:lnTo>
                    <a:lnTo>
                      <a:pt x="1225" y="421"/>
                    </a:lnTo>
                    <a:lnTo>
                      <a:pt x="1213" y="426"/>
                    </a:lnTo>
                    <a:lnTo>
                      <a:pt x="1204" y="430"/>
                    </a:lnTo>
                    <a:lnTo>
                      <a:pt x="1192" y="437"/>
                    </a:lnTo>
                    <a:lnTo>
                      <a:pt x="1180" y="442"/>
                    </a:lnTo>
                    <a:lnTo>
                      <a:pt x="1171" y="447"/>
                    </a:lnTo>
                    <a:lnTo>
                      <a:pt x="1159" y="454"/>
                    </a:lnTo>
                    <a:lnTo>
                      <a:pt x="1147" y="459"/>
                    </a:lnTo>
                    <a:lnTo>
                      <a:pt x="1133" y="466"/>
                    </a:lnTo>
                    <a:lnTo>
                      <a:pt x="1121" y="471"/>
                    </a:lnTo>
                    <a:lnTo>
                      <a:pt x="1109" y="476"/>
                    </a:lnTo>
                    <a:lnTo>
                      <a:pt x="1095" y="480"/>
                    </a:lnTo>
                    <a:lnTo>
                      <a:pt x="1080" y="487"/>
                    </a:lnTo>
                    <a:lnTo>
                      <a:pt x="1068" y="492"/>
                    </a:lnTo>
                    <a:lnTo>
                      <a:pt x="1054" y="499"/>
                    </a:lnTo>
                    <a:lnTo>
                      <a:pt x="1038" y="502"/>
                    </a:lnTo>
                    <a:lnTo>
                      <a:pt x="1023" y="509"/>
                    </a:lnTo>
                    <a:lnTo>
                      <a:pt x="1007" y="514"/>
                    </a:lnTo>
                    <a:lnTo>
                      <a:pt x="992" y="518"/>
                    </a:lnTo>
                    <a:lnTo>
                      <a:pt x="976" y="523"/>
                    </a:lnTo>
                    <a:lnTo>
                      <a:pt x="959" y="528"/>
                    </a:lnTo>
                    <a:lnTo>
                      <a:pt x="943" y="533"/>
                    </a:lnTo>
                    <a:lnTo>
                      <a:pt x="926" y="540"/>
                    </a:lnTo>
                    <a:lnTo>
                      <a:pt x="909" y="544"/>
                    </a:lnTo>
                    <a:lnTo>
                      <a:pt x="893" y="549"/>
                    </a:lnTo>
                    <a:lnTo>
                      <a:pt x="874" y="552"/>
                    </a:lnTo>
                    <a:lnTo>
                      <a:pt x="857" y="556"/>
                    </a:lnTo>
                    <a:lnTo>
                      <a:pt x="836" y="561"/>
                    </a:lnTo>
                    <a:lnTo>
                      <a:pt x="817" y="566"/>
                    </a:lnTo>
                    <a:lnTo>
                      <a:pt x="800" y="571"/>
                    </a:lnTo>
                    <a:lnTo>
                      <a:pt x="781" y="575"/>
                    </a:lnTo>
                    <a:lnTo>
                      <a:pt x="772" y="575"/>
                    </a:lnTo>
                    <a:lnTo>
                      <a:pt x="762" y="575"/>
                    </a:lnTo>
                    <a:lnTo>
                      <a:pt x="755" y="578"/>
                    </a:lnTo>
                    <a:lnTo>
                      <a:pt x="748" y="580"/>
                    </a:lnTo>
                    <a:lnTo>
                      <a:pt x="738" y="580"/>
                    </a:lnTo>
                    <a:lnTo>
                      <a:pt x="731" y="580"/>
                    </a:lnTo>
                    <a:lnTo>
                      <a:pt x="724" y="582"/>
                    </a:lnTo>
                    <a:lnTo>
                      <a:pt x="717" y="585"/>
                    </a:lnTo>
                    <a:lnTo>
                      <a:pt x="708" y="585"/>
                    </a:lnTo>
                    <a:lnTo>
                      <a:pt x="700" y="585"/>
                    </a:lnTo>
                    <a:lnTo>
                      <a:pt x="693" y="587"/>
                    </a:lnTo>
                    <a:lnTo>
                      <a:pt x="684" y="590"/>
                    </a:lnTo>
                    <a:lnTo>
                      <a:pt x="677" y="590"/>
                    </a:lnTo>
                    <a:lnTo>
                      <a:pt x="670" y="590"/>
                    </a:lnTo>
                    <a:lnTo>
                      <a:pt x="662" y="592"/>
                    </a:lnTo>
                    <a:lnTo>
                      <a:pt x="655" y="592"/>
                    </a:lnTo>
                    <a:lnTo>
                      <a:pt x="648" y="592"/>
                    </a:lnTo>
                    <a:lnTo>
                      <a:pt x="641" y="594"/>
                    </a:lnTo>
                    <a:lnTo>
                      <a:pt x="634" y="594"/>
                    </a:lnTo>
                    <a:lnTo>
                      <a:pt x="624" y="594"/>
                    </a:lnTo>
                    <a:lnTo>
                      <a:pt x="617" y="594"/>
                    </a:lnTo>
                    <a:lnTo>
                      <a:pt x="610" y="597"/>
                    </a:lnTo>
                    <a:lnTo>
                      <a:pt x="603" y="597"/>
                    </a:lnTo>
                    <a:lnTo>
                      <a:pt x="596" y="599"/>
                    </a:lnTo>
                    <a:lnTo>
                      <a:pt x="589" y="599"/>
                    </a:lnTo>
                    <a:lnTo>
                      <a:pt x="579" y="599"/>
                    </a:lnTo>
                    <a:lnTo>
                      <a:pt x="572" y="599"/>
                    </a:lnTo>
                    <a:lnTo>
                      <a:pt x="567" y="601"/>
                    </a:lnTo>
                    <a:lnTo>
                      <a:pt x="553" y="601"/>
                    </a:lnTo>
                    <a:lnTo>
                      <a:pt x="541" y="604"/>
                    </a:lnTo>
                    <a:lnTo>
                      <a:pt x="534" y="604"/>
                    </a:lnTo>
                    <a:lnTo>
                      <a:pt x="527" y="604"/>
                    </a:lnTo>
                    <a:lnTo>
                      <a:pt x="518" y="604"/>
                    </a:lnTo>
                    <a:lnTo>
                      <a:pt x="513" y="604"/>
                    </a:lnTo>
                    <a:lnTo>
                      <a:pt x="506" y="604"/>
                    </a:lnTo>
                    <a:lnTo>
                      <a:pt x="499" y="604"/>
                    </a:lnTo>
                    <a:lnTo>
                      <a:pt x="491" y="604"/>
                    </a:lnTo>
                    <a:lnTo>
                      <a:pt x="484" y="604"/>
                    </a:lnTo>
                    <a:lnTo>
                      <a:pt x="470" y="604"/>
                    </a:lnTo>
                    <a:lnTo>
                      <a:pt x="458" y="604"/>
                    </a:lnTo>
                    <a:lnTo>
                      <a:pt x="446" y="604"/>
                    </a:lnTo>
                    <a:lnTo>
                      <a:pt x="435" y="604"/>
                    </a:lnTo>
                    <a:lnTo>
                      <a:pt x="420" y="604"/>
                    </a:lnTo>
                    <a:lnTo>
                      <a:pt x="408" y="604"/>
                    </a:lnTo>
                    <a:lnTo>
                      <a:pt x="397" y="601"/>
                    </a:lnTo>
                    <a:lnTo>
                      <a:pt x="385" y="601"/>
                    </a:lnTo>
                    <a:lnTo>
                      <a:pt x="373" y="601"/>
                    </a:lnTo>
                    <a:lnTo>
                      <a:pt x="361" y="599"/>
                    </a:lnTo>
                    <a:lnTo>
                      <a:pt x="349" y="599"/>
                    </a:lnTo>
                    <a:lnTo>
                      <a:pt x="340" y="599"/>
                    </a:lnTo>
                    <a:lnTo>
                      <a:pt x="342" y="585"/>
                    </a:lnTo>
                    <a:lnTo>
                      <a:pt x="344" y="575"/>
                    </a:lnTo>
                    <a:lnTo>
                      <a:pt x="347" y="563"/>
                    </a:lnTo>
                    <a:lnTo>
                      <a:pt x="349" y="552"/>
                    </a:lnTo>
                    <a:lnTo>
                      <a:pt x="351" y="540"/>
                    </a:lnTo>
                    <a:lnTo>
                      <a:pt x="356" y="528"/>
                    </a:lnTo>
                    <a:lnTo>
                      <a:pt x="359" y="518"/>
                    </a:lnTo>
                    <a:lnTo>
                      <a:pt x="363" y="506"/>
                    </a:lnTo>
                    <a:lnTo>
                      <a:pt x="366" y="495"/>
                    </a:lnTo>
                    <a:lnTo>
                      <a:pt x="368" y="483"/>
                    </a:lnTo>
                    <a:lnTo>
                      <a:pt x="370" y="473"/>
                    </a:lnTo>
                    <a:lnTo>
                      <a:pt x="375" y="464"/>
                    </a:lnTo>
                    <a:lnTo>
                      <a:pt x="378" y="452"/>
                    </a:lnTo>
                    <a:lnTo>
                      <a:pt x="380" y="445"/>
                    </a:lnTo>
                    <a:lnTo>
                      <a:pt x="382" y="437"/>
                    </a:lnTo>
                    <a:lnTo>
                      <a:pt x="385" y="428"/>
                    </a:lnTo>
                    <a:lnTo>
                      <a:pt x="392" y="428"/>
                    </a:lnTo>
                    <a:lnTo>
                      <a:pt x="401" y="428"/>
                    </a:lnTo>
                    <a:lnTo>
                      <a:pt x="411" y="428"/>
                    </a:lnTo>
                    <a:lnTo>
                      <a:pt x="420" y="430"/>
                    </a:lnTo>
                    <a:lnTo>
                      <a:pt x="430" y="430"/>
                    </a:lnTo>
                    <a:lnTo>
                      <a:pt x="439" y="430"/>
                    </a:lnTo>
                    <a:lnTo>
                      <a:pt x="449" y="430"/>
                    </a:lnTo>
                    <a:lnTo>
                      <a:pt x="461" y="430"/>
                    </a:lnTo>
                    <a:lnTo>
                      <a:pt x="468" y="430"/>
                    </a:lnTo>
                    <a:lnTo>
                      <a:pt x="480" y="430"/>
                    </a:lnTo>
                    <a:lnTo>
                      <a:pt x="489" y="430"/>
                    </a:lnTo>
                    <a:lnTo>
                      <a:pt x="501" y="430"/>
                    </a:lnTo>
                    <a:lnTo>
                      <a:pt x="510" y="428"/>
                    </a:lnTo>
                    <a:lnTo>
                      <a:pt x="522" y="428"/>
                    </a:lnTo>
                    <a:lnTo>
                      <a:pt x="534" y="428"/>
                    </a:lnTo>
                    <a:lnTo>
                      <a:pt x="546" y="428"/>
                    </a:lnTo>
                    <a:lnTo>
                      <a:pt x="558" y="428"/>
                    </a:lnTo>
                    <a:lnTo>
                      <a:pt x="567" y="426"/>
                    </a:lnTo>
                    <a:lnTo>
                      <a:pt x="579" y="426"/>
                    </a:lnTo>
                    <a:lnTo>
                      <a:pt x="591" y="423"/>
                    </a:lnTo>
                    <a:lnTo>
                      <a:pt x="603" y="423"/>
                    </a:lnTo>
                    <a:lnTo>
                      <a:pt x="615" y="421"/>
                    </a:lnTo>
                    <a:lnTo>
                      <a:pt x="627" y="421"/>
                    </a:lnTo>
                    <a:lnTo>
                      <a:pt x="641" y="418"/>
                    </a:lnTo>
                    <a:lnTo>
                      <a:pt x="653" y="416"/>
                    </a:lnTo>
                    <a:lnTo>
                      <a:pt x="667" y="416"/>
                    </a:lnTo>
                    <a:lnTo>
                      <a:pt x="679" y="414"/>
                    </a:lnTo>
                    <a:lnTo>
                      <a:pt x="693" y="411"/>
                    </a:lnTo>
                    <a:lnTo>
                      <a:pt x="698" y="409"/>
                    </a:lnTo>
                    <a:lnTo>
                      <a:pt x="705" y="409"/>
                    </a:lnTo>
                    <a:lnTo>
                      <a:pt x="712" y="407"/>
                    </a:lnTo>
                    <a:lnTo>
                      <a:pt x="719" y="407"/>
                    </a:lnTo>
                    <a:lnTo>
                      <a:pt x="727" y="404"/>
                    </a:lnTo>
                    <a:lnTo>
                      <a:pt x="734" y="404"/>
                    </a:lnTo>
                    <a:lnTo>
                      <a:pt x="741" y="402"/>
                    </a:lnTo>
                    <a:lnTo>
                      <a:pt x="748" y="402"/>
                    </a:lnTo>
                    <a:lnTo>
                      <a:pt x="760" y="399"/>
                    </a:lnTo>
                    <a:lnTo>
                      <a:pt x="772" y="397"/>
                    </a:lnTo>
                    <a:lnTo>
                      <a:pt x="784" y="395"/>
                    </a:lnTo>
                    <a:lnTo>
                      <a:pt x="798" y="392"/>
                    </a:lnTo>
                    <a:lnTo>
                      <a:pt x="807" y="390"/>
                    </a:lnTo>
                    <a:lnTo>
                      <a:pt x="819" y="388"/>
                    </a:lnTo>
                    <a:lnTo>
                      <a:pt x="831" y="385"/>
                    </a:lnTo>
                    <a:lnTo>
                      <a:pt x="843" y="383"/>
                    </a:lnTo>
                    <a:lnTo>
                      <a:pt x="855" y="378"/>
                    </a:lnTo>
                    <a:lnTo>
                      <a:pt x="864" y="373"/>
                    </a:lnTo>
                    <a:lnTo>
                      <a:pt x="876" y="371"/>
                    </a:lnTo>
                    <a:lnTo>
                      <a:pt x="888" y="369"/>
                    </a:lnTo>
                    <a:lnTo>
                      <a:pt x="898" y="366"/>
                    </a:lnTo>
                    <a:lnTo>
                      <a:pt x="909" y="361"/>
                    </a:lnTo>
                    <a:lnTo>
                      <a:pt x="919" y="359"/>
                    </a:lnTo>
                    <a:lnTo>
                      <a:pt x="928" y="357"/>
                    </a:lnTo>
                    <a:lnTo>
                      <a:pt x="938" y="352"/>
                    </a:lnTo>
                    <a:lnTo>
                      <a:pt x="947" y="350"/>
                    </a:lnTo>
                    <a:lnTo>
                      <a:pt x="957" y="345"/>
                    </a:lnTo>
                    <a:lnTo>
                      <a:pt x="966" y="342"/>
                    </a:lnTo>
                    <a:lnTo>
                      <a:pt x="976" y="340"/>
                    </a:lnTo>
                    <a:lnTo>
                      <a:pt x="985" y="338"/>
                    </a:lnTo>
                    <a:lnTo>
                      <a:pt x="995" y="333"/>
                    </a:lnTo>
                    <a:lnTo>
                      <a:pt x="1004" y="331"/>
                    </a:lnTo>
                    <a:lnTo>
                      <a:pt x="1011" y="326"/>
                    </a:lnTo>
                    <a:lnTo>
                      <a:pt x="1021" y="323"/>
                    </a:lnTo>
                    <a:lnTo>
                      <a:pt x="1028" y="319"/>
                    </a:lnTo>
                    <a:lnTo>
                      <a:pt x="1038" y="316"/>
                    </a:lnTo>
                    <a:lnTo>
                      <a:pt x="1045" y="314"/>
                    </a:lnTo>
                    <a:lnTo>
                      <a:pt x="1054" y="309"/>
                    </a:lnTo>
                    <a:lnTo>
                      <a:pt x="1064" y="307"/>
                    </a:lnTo>
                    <a:lnTo>
                      <a:pt x="1071" y="304"/>
                    </a:lnTo>
                    <a:lnTo>
                      <a:pt x="1078" y="300"/>
                    </a:lnTo>
                    <a:lnTo>
                      <a:pt x="1085" y="295"/>
                    </a:lnTo>
                    <a:lnTo>
                      <a:pt x="1092" y="293"/>
                    </a:lnTo>
                    <a:lnTo>
                      <a:pt x="1099" y="288"/>
                    </a:lnTo>
                    <a:lnTo>
                      <a:pt x="1104" y="285"/>
                    </a:lnTo>
                    <a:lnTo>
                      <a:pt x="1111" y="281"/>
                    </a:lnTo>
                    <a:lnTo>
                      <a:pt x="1118" y="276"/>
                    </a:lnTo>
                    <a:lnTo>
                      <a:pt x="1125" y="274"/>
                    </a:lnTo>
                    <a:lnTo>
                      <a:pt x="1130" y="271"/>
                    </a:lnTo>
                    <a:lnTo>
                      <a:pt x="1137" y="266"/>
                    </a:lnTo>
                    <a:lnTo>
                      <a:pt x="1144" y="264"/>
                    </a:lnTo>
                    <a:lnTo>
                      <a:pt x="1149" y="262"/>
                    </a:lnTo>
                    <a:lnTo>
                      <a:pt x="1161" y="255"/>
                    </a:lnTo>
                    <a:lnTo>
                      <a:pt x="1173" y="250"/>
                    </a:lnTo>
                    <a:lnTo>
                      <a:pt x="1182" y="243"/>
                    </a:lnTo>
                    <a:lnTo>
                      <a:pt x="1192" y="236"/>
                    </a:lnTo>
                    <a:lnTo>
                      <a:pt x="1201" y="231"/>
                    </a:lnTo>
                    <a:lnTo>
                      <a:pt x="1209" y="226"/>
                    </a:lnTo>
                    <a:lnTo>
                      <a:pt x="1216" y="219"/>
                    </a:lnTo>
                    <a:lnTo>
                      <a:pt x="1225" y="214"/>
                    </a:lnTo>
                    <a:lnTo>
                      <a:pt x="1230" y="209"/>
                    </a:lnTo>
                    <a:lnTo>
                      <a:pt x="1237" y="207"/>
                    </a:lnTo>
                    <a:lnTo>
                      <a:pt x="1211" y="200"/>
                    </a:lnTo>
                    <a:lnTo>
                      <a:pt x="1187" y="198"/>
                    </a:lnTo>
                    <a:lnTo>
                      <a:pt x="1163" y="193"/>
                    </a:lnTo>
                    <a:lnTo>
                      <a:pt x="1140" y="190"/>
                    </a:lnTo>
                    <a:lnTo>
                      <a:pt x="1114" y="186"/>
                    </a:lnTo>
                    <a:lnTo>
                      <a:pt x="1092" y="186"/>
                    </a:lnTo>
                    <a:lnTo>
                      <a:pt x="1066" y="183"/>
                    </a:lnTo>
                    <a:lnTo>
                      <a:pt x="1045" y="181"/>
                    </a:lnTo>
                    <a:lnTo>
                      <a:pt x="1019" y="179"/>
                    </a:lnTo>
                    <a:lnTo>
                      <a:pt x="995" y="179"/>
                    </a:lnTo>
                    <a:lnTo>
                      <a:pt x="971" y="176"/>
                    </a:lnTo>
                    <a:lnTo>
                      <a:pt x="950" y="176"/>
                    </a:lnTo>
                    <a:lnTo>
                      <a:pt x="926" y="174"/>
                    </a:lnTo>
                    <a:lnTo>
                      <a:pt x="905" y="174"/>
                    </a:lnTo>
                    <a:lnTo>
                      <a:pt x="883" y="174"/>
                    </a:lnTo>
                    <a:lnTo>
                      <a:pt x="860" y="176"/>
                    </a:lnTo>
                    <a:lnTo>
                      <a:pt x="838" y="176"/>
                    </a:lnTo>
                    <a:lnTo>
                      <a:pt x="814" y="176"/>
                    </a:lnTo>
                    <a:lnTo>
                      <a:pt x="793" y="176"/>
                    </a:lnTo>
                    <a:lnTo>
                      <a:pt x="772" y="179"/>
                    </a:lnTo>
                    <a:lnTo>
                      <a:pt x="750" y="179"/>
                    </a:lnTo>
                    <a:lnTo>
                      <a:pt x="729" y="181"/>
                    </a:lnTo>
                    <a:lnTo>
                      <a:pt x="708" y="181"/>
                    </a:lnTo>
                    <a:lnTo>
                      <a:pt x="689" y="183"/>
                    </a:lnTo>
                    <a:lnTo>
                      <a:pt x="667" y="186"/>
                    </a:lnTo>
                    <a:lnTo>
                      <a:pt x="646" y="188"/>
                    </a:lnTo>
                    <a:lnTo>
                      <a:pt x="627" y="190"/>
                    </a:lnTo>
                    <a:lnTo>
                      <a:pt x="608" y="193"/>
                    </a:lnTo>
                    <a:lnTo>
                      <a:pt x="589" y="195"/>
                    </a:lnTo>
                    <a:lnTo>
                      <a:pt x="570" y="198"/>
                    </a:lnTo>
                    <a:lnTo>
                      <a:pt x="551" y="202"/>
                    </a:lnTo>
                    <a:lnTo>
                      <a:pt x="534" y="207"/>
                    </a:lnTo>
                    <a:lnTo>
                      <a:pt x="515" y="209"/>
                    </a:lnTo>
                    <a:lnTo>
                      <a:pt x="496" y="212"/>
                    </a:lnTo>
                    <a:lnTo>
                      <a:pt x="480" y="217"/>
                    </a:lnTo>
                    <a:lnTo>
                      <a:pt x="463" y="219"/>
                    </a:lnTo>
                    <a:lnTo>
                      <a:pt x="446" y="224"/>
                    </a:lnTo>
                    <a:lnTo>
                      <a:pt x="430" y="228"/>
                    </a:lnTo>
                    <a:lnTo>
                      <a:pt x="413" y="231"/>
                    </a:lnTo>
                    <a:lnTo>
                      <a:pt x="399" y="236"/>
                    </a:lnTo>
                    <a:lnTo>
                      <a:pt x="385" y="238"/>
                    </a:lnTo>
                    <a:lnTo>
                      <a:pt x="370" y="243"/>
                    </a:lnTo>
                    <a:lnTo>
                      <a:pt x="354" y="245"/>
                    </a:lnTo>
                    <a:lnTo>
                      <a:pt x="342" y="250"/>
                    </a:lnTo>
                    <a:lnTo>
                      <a:pt x="328" y="255"/>
                    </a:lnTo>
                    <a:lnTo>
                      <a:pt x="316" y="259"/>
                    </a:lnTo>
                    <a:lnTo>
                      <a:pt x="302" y="264"/>
                    </a:lnTo>
                    <a:lnTo>
                      <a:pt x="292" y="269"/>
                    </a:lnTo>
                    <a:lnTo>
                      <a:pt x="278" y="274"/>
                    </a:lnTo>
                    <a:lnTo>
                      <a:pt x="268" y="276"/>
                    </a:lnTo>
                    <a:lnTo>
                      <a:pt x="256" y="283"/>
                    </a:lnTo>
                    <a:lnTo>
                      <a:pt x="247" y="288"/>
                    </a:lnTo>
                    <a:lnTo>
                      <a:pt x="237" y="290"/>
                    </a:lnTo>
                    <a:lnTo>
                      <a:pt x="228" y="295"/>
                    </a:lnTo>
                    <a:lnTo>
                      <a:pt x="221" y="300"/>
                    </a:lnTo>
                    <a:lnTo>
                      <a:pt x="214" y="304"/>
                    </a:lnTo>
                    <a:lnTo>
                      <a:pt x="204" y="309"/>
                    </a:lnTo>
                    <a:lnTo>
                      <a:pt x="197" y="312"/>
                    </a:lnTo>
                    <a:lnTo>
                      <a:pt x="190" y="316"/>
                    </a:lnTo>
                    <a:lnTo>
                      <a:pt x="185" y="321"/>
                    </a:lnTo>
                    <a:lnTo>
                      <a:pt x="173" y="328"/>
                    </a:lnTo>
                    <a:lnTo>
                      <a:pt x="169" y="338"/>
                    </a:lnTo>
                    <a:lnTo>
                      <a:pt x="171" y="342"/>
                    </a:lnTo>
                    <a:lnTo>
                      <a:pt x="176" y="350"/>
                    </a:lnTo>
                    <a:lnTo>
                      <a:pt x="180" y="354"/>
                    </a:lnTo>
                    <a:lnTo>
                      <a:pt x="188" y="361"/>
                    </a:lnTo>
                    <a:lnTo>
                      <a:pt x="192" y="366"/>
                    </a:lnTo>
                    <a:lnTo>
                      <a:pt x="197" y="371"/>
                    </a:lnTo>
                    <a:lnTo>
                      <a:pt x="204" y="376"/>
                    </a:lnTo>
                    <a:lnTo>
                      <a:pt x="214" y="383"/>
                    </a:lnTo>
                    <a:lnTo>
                      <a:pt x="221" y="385"/>
                    </a:lnTo>
                    <a:lnTo>
                      <a:pt x="230" y="390"/>
                    </a:lnTo>
                    <a:lnTo>
                      <a:pt x="240" y="395"/>
                    </a:lnTo>
                    <a:lnTo>
                      <a:pt x="252" y="399"/>
                    </a:lnTo>
                    <a:lnTo>
                      <a:pt x="261" y="402"/>
                    </a:lnTo>
                    <a:lnTo>
                      <a:pt x="273" y="407"/>
                    </a:lnTo>
                    <a:lnTo>
                      <a:pt x="283" y="411"/>
                    </a:lnTo>
                    <a:lnTo>
                      <a:pt x="297" y="414"/>
                    </a:lnTo>
                    <a:lnTo>
                      <a:pt x="294" y="421"/>
                    </a:lnTo>
                    <a:lnTo>
                      <a:pt x="290" y="430"/>
                    </a:lnTo>
                    <a:lnTo>
                      <a:pt x="287" y="440"/>
                    </a:lnTo>
                    <a:lnTo>
                      <a:pt x="283" y="449"/>
                    </a:lnTo>
                    <a:lnTo>
                      <a:pt x="280" y="459"/>
                    </a:lnTo>
                    <a:lnTo>
                      <a:pt x="275" y="468"/>
                    </a:lnTo>
                    <a:lnTo>
                      <a:pt x="273" y="480"/>
                    </a:lnTo>
                    <a:lnTo>
                      <a:pt x="271" y="492"/>
                    </a:lnTo>
                    <a:lnTo>
                      <a:pt x="266" y="502"/>
                    </a:lnTo>
                    <a:lnTo>
                      <a:pt x="261" y="514"/>
                    </a:lnTo>
                    <a:lnTo>
                      <a:pt x="259" y="525"/>
                    </a:lnTo>
                    <a:lnTo>
                      <a:pt x="254" y="537"/>
                    </a:lnTo>
                    <a:lnTo>
                      <a:pt x="249" y="547"/>
                    </a:lnTo>
                    <a:lnTo>
                      <a:pt x="247" y="556"/>
                    </a:lnTo>
                    <a:lnTo>
                      <a:pt x="242" y="568"/>
                    </a:lnTo>
                    <a:lnTo>
                      <a:pt x="240" y="580"/>
                    </a:lnTo>
                    <a:lnTo>
                      <a:pt x="228" y="575"/>
                    </a:lnTo>
                    <a:lnTo>
                      <a:pt x="216" y="573"/>
                    </a:lnTo>
                    <a:lnTo>
                      <a:pt x="204" y="568"/>
                    </a:lnTo>
                    <a:lnTo>
                      <a:pt x="195" y="566"/>
                    </a:lnTo>
                    <a:lnTo>
                      <a:pt x="183" y="559"/>
                    </a:lnTo>
                    <a:lnTo>
                      <a:pt x="171" y="554"/>
                    </a:lnTo>
                    <a:lnTo>
                      <a:pt x="161" y="549"/>
                    </a:lnTo>
                    <a:lnTo>
                      <a:pt x="154" y="547"/>
                    </a:lnTo>
                    <a:lnTo>
                      <a:pt x="142" y="540"/>
                    </a:lnTo>
                    <a:lnTo>
                      <a:pt x="133" y="535"/>
                    </a:lnTo>
                    <a:lnTo>
                      <a:pt x="123" y="530"/>
                    </a:lnTo>
                    <a:lnTo>
                      <a:pt x="116" y="525"/>
                    </a:lnTo>
                    <a:lnTo>
                      <a:pt x="107" y="518"/>
                    </a:lnTo>
                    <a:lnTo>
                      <a:pt x="100" y="514"/>
                    </a:lnTo>
                    <a:lnTo>
                      <a:pt x="90" y="506"/>
                    </a:lnTo>
                    <a:lnTo>
                      <a:pt x="83" y="502"/>
                    </a:lnTo>
                    <a:lnTo>
                      <a:pt x="76" y="495"/>
                    </a:lnTo>
                    <a:lnTo>
                      <a:pt x="66" y="490"/>
                    </a:lnTo>
                    <a:lnTo>
                      <a:pt x="59" y="483"/>
                    </a:lnTo>
                    <a:lnTo>
                      <a:pt x="55" y="476"/>
                    </a:lnTo>
                    <a:lnTo>
                      <a:pt x="47" y="468"/>
                    </a:lnTo>
                    <a:lnTo>
                      <a:pt x="40" y="461"/>
                    </a:lnTo>
                    <a:lnTo>
                      <a:pt x="36" y="454"/>
                    </a:lnTo>
                    <a:lnTo>
                      <a:pt x="31" y="447"/>
                    </a:lnTo>
                    <a:lnTo>
                      <a:pt x="24" y="437"/>
                    </a:lnTo>
                    <a:lnTo>
                      <a:pt x="19" y="430"/>
                    </a:lnTo>
                    <a:lnTo>
                      <a:pt x="14" y="421"/>
                    </a:lnTo>
                    <a:lnTo>
                      <a:pt x="12" y="414"/>
                    </a:lnTo>
                    <a:lnTo>
                      <a:pt x="7" y="404"/>
                    </a:lnTo>
                    <a:lnTo>
                      <a:pt x="2" y="397"/>
                    </a:lnTo>
                    <a:lnTo>
                      <a:pt x="0" y="388"/>
                    </a:lnTo>
                    <a:lnTo>
                      <a:pt x="0" y="380"/>
                    </a:lnTo>
                    <a:lnTo>
                      <a:pt x="0" y="373"/>
                    </a:lnTo>
                    <a:lnTo>
                      <a:pt x="0" y="366"/>
                    </a:lnTo>
                    <a:lnTo>
                      <a:pt x="0" y="359"/>
                    </a:lnTo>
                    <a:lnTo>
                      <a:pt x="0" y="352"/>
                    </a:lnTo>
                    <a:lnTo>
                      <a:pt x="0" y="345"/>
                    </a:lnTo>
                    <a:lnTo>
                      <a:pt x="0" y="335"/>
                    </a:lnTo>
                    <a:lnTo>
                      <a:pt x="0" y="326"/>
                    </a:lnTo>
                    <a:lnTo>
                      <a:pt x="0" y="319"/>
                    </a:lnTo>
                    <a:lnTo>
                      <a:pt x="0" y="307"/>
                    </a:lnTo>
                    <a:lnTo>
                      <a:pt x="0" y="297"/>
                    </a:lnTo>
                    <a:lnTo>
                      <a:pt x="0" y="285"/>
                    </a:lnTo>
                    <a:lnTo>
                      <a:pt x="0" y="276"/>
                    </a:lnTo>
                    <a:lnTo>
                      <a:pt x="5" y="264"/>
                    </a:lnTo>
                    <a:lnTo>
                      <a:pt x="12" y="252"/>
                    </a:lnTo>
                    <a:lnTo>
                      <a:pt x="14" y="245"/>
                    </a:lnTo>
                    <a:lnTo>
                      <a:pt x="19" y="240"/>
                    </a:lnTo>
                    <a:lnTo>
                      <a:pt x="24" y="236"/>
                    </a:lnTo>
                    <a:lnTo>
                      <a:pt x="31" y="231"/>
                    </a:lnTo>
                    <a:lnTo>
                      <a:pt x="36" y="221"/>
                    </a:lnTo>
                    <a:lnTo>
                      <a:pt x="43" y="212"/>
                    </a:lnTo>
                    <a:lnTo>
                      <a:pt x="52" y="205"/>
                    </a:lnTo>
                    <a:lnTo>
                      <a:pt x="62" y="195"/>
                    </a:lnTo>
                    <a:lnTo>
                      <a:pt x="71" y="188"/>
                    </a:lnTo>
                    <a:lnTo>
                      <a:pt x="81" y="181"/>
                    </a:lnTo>
                    <a:lnTo>
                      <a:pt x="93" y="174"/>
                    </a:lnTo>
                    <a:lnTo>
                      <a:pt x="104" y="167"/>
                    </a:lnTo>
                    <a:lnTo>
                      <a:pt x="116" y="160"/>
                    </a:lnTo>
                    <a:lnTo>
                      <a:pt x="131" y="152"/>
                    </a:lnTo>
                    <a:lnTo>
                      <a:pt x="142" y="143"/>
                    </a:lnTo>
                    <a:lnTo>
                      <a:pt x="157" y="136"/>
                    </a:lnTo>
                    <a:lnTo>
                      <a:pt x="171" y="129"/>
                    </a:lnTo>
                    <a:lnTo>
                      <a:pt x="185" y="122"/>
                    </a:lnTo>
                    <a:lnTo>
                      <a:pt x="199" y="117"/>
                    </a:lnTo>
                    <a:lnTo>
                      <a:pt x="216" y="110"/>
                    </a:lnTo>
                    <a:lnTo>
                      <a:pt x="230" y="103"/>
                    </a:lnTo>
                    <a:lnTo>
                      <a:pt x="249" y="95"/>
                    </a:lnTo>
                    <a:lnTo>
                      <a:pt x="266" y="91"/>
                    </a:lnTo>
                    <a:lnTo>
                      <a:pt x="283" y="86"/>
                    </a:lnTo>
                    <a:lnTo>
                      <a:pt x="299" y="79"/>
                    </a:lnTo>
                    <a:lnTo>
                      <a:pt x="318" y="74"/>
                    </a:lnTo>
                    <a:lnTo>
                      <a:pt x="337" y="67"/>
                    </a:lnTo>
                    <a:lnTo>
                      <a:pt x="356" y="65"/>
                    </a:lnTo>
                    <a:lnTo>
                      <a:pt x="375" y="57"/>
                    </a:lnTo>
                    <a:lnTo>
                      <a:pt x="397" y="53"/>
                    </a:lnTo>
                    <a:lnTo>
                      <a:pt x="416" y="48"/>
                    </a:lnTo>
                    <a:lnTo>
                      <a:pt x="437" y="43"/>
                    </a:lnTo>
                    <a:lnTo>
                      <a:pt x="458" y="38"/>
                    </a:lnTo>
                    <a:lnTo>
                      <a:pt x="480" y="36"/>
                    </a:lnTo>
                    <a:lnTo>
                      <a:pt x="501" y="31"/>
                    </a:lnTo>
                    <a:lnTo>
                      <a:pt x="522" y="29"/>
                    </a:lnTo>
                    <a:lnTo>
                      <a:pt x="544" y="27"/>
                    </a:lnTo>
                    <a:lnTo>
                      <a:pt x="567" y="22"/>
                    </a:lnTo>
                    <a:lnTo>
                      <a:pt x="589" y="17"/>
                    </a:lnTo>
                    <a:lnTo>
                      <a:pt x="613" y="15"/>
                    </a:lnTo>
                    <a:lnTo>
                      <a:pt x="636" y="12"/>
                    </a:lnTo>
                    <a:lnTo>
                      <a:pt x="658" y="10"/>
                    </a:lnTo>
                    <a:lnTo>
                      <a:pt x="681" y="8"/>
                    </a:lnTo>
                    <a:lnTo>
                      <a:pt x="705" y="8"/>
                    </a:lnTo>
                    <a:lnTo>
                      <a:pt x="729" y="5"/>
                    </a:lnTo>
                    <a:lnTo>
                      <a:pt x="753" y="3"/>
                    </a:lnTo>
                    <a:lnTo>
                      <a:pt x="776" y="0"/>
                    </a:lnTo>
                    <a:lnTo>
                      <a:pt x="803" y="0"/>
                    </a:lnTo>
                    <a:lnTo>
                      <a:pt x="826" y="0"/>
                    </a:lnTo>
                    <a:lnTo>
                      <a:pt x="852" y="0"/>
                    </a:lnTo>
                    <a:lnTo>
                      <a:pt x="876" y="0"/>
                    </a:lnTo>
                    <a:lnTo>
                      <a:pt x="902" y="0"/>
                    </a:lnTo>
                    <a:lnTo>
                      <a:pt x="926" y="0"/>
                    </a:lnTo>
                    <a:lnTo>
                      <a:pt x="950" y="0"/>
                    </a:lnTo>
                    <a:lnTo>
                      <a:pt x="976" y="0"/>
                    </a:lnTo>
                    <a:lnTo>
                      <a:pt x="1002" y="3"/>
                    </a:lnTo>
                    <a:lnTo>
                      <a:pt x="1026" y="3"/>
                    </a:lnTo>
                    <a:lnTo>
                      <a:pt x="1052" y="5"/>
                    </a:lnTo>
                    <a:lnTo>
                      <a:pt x="1078" y="8"/>
                    </a:lnTo>
                    <a:lnTo>
                      <a:pt x="1104" y="10"/>
                    </a:lnTo>
                    <a:lnTo>
                      <a:pt x="1128" y="12"/>
                    </a:lnTo>
                    <a:lnTo>
                      <a:pt x="1154" y="15"/>
                    </a:lnTo>
                    <a:lnTo>
                      <a:pt x="1180" y="19"/>
                    </a:lnTo>
                    <a:lnTo>
                      <a:pt x="1206" y="24"/>
                    </a:lnTo>
                    <a:lnTo>
                      <a:pt x="1230" y="27"/>
                    </a:lnTo>
                    <a:lnTo>
                      <a:pt x="1256" y="31"/>
                    </a:lnTo>
                    <a:lnTo>
                      <a:pt x="1282" y="36"/>
                    </a:lnTo>
                    <a:lnTo>
                      <a:pt x="1308" y="41"/>
                    </a:lnTo>
                    <a:lnTo>
                      <a:pt x="1280" y="1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1" name="Freeform 958"/>
              <p:cNvSpPr>
                <a:spLocks noChangeAspect="1"/>
              </p:cNvSpPr>
              <p:nvPr/>
            </p:nvSpPr>
            <p:spPr bwMode="auto">
              <a:xfrm>
                <a:off x="2378" y="303"/>
                <a:ext cx="872" cy="1204"/>
              </a:xfrm>
              <a:custGeom>
                <a:avLst/>
                <a:gdLst>
                  <a:gd name="T0" fmla="*/ 727 w 872"/>
                  <a:gd name="T1" fmla="*/ 449 h 1204"/>
                  <a:gd name="T2" fmla="*/ 682 w 872"/>
                  <a:gd name="T3" fmla="*/ 363 h 1204"/>
                  <a:gd name="T4" fmla="*/ 627 w 872"/>
                  <a:gd name="T5" fmla="*/ 278 h 1204"/>
                  <a:gd name="T6" fmla="*/ 565 w 872"/>
                  <a:gd name="T7" fmla="*/ 197 h 1204"/>
                  <a:gd name="T8" fmla="*/ 496 w 872"/>
                  <a:gd name="T9" fmla="*/ 124 h 1204"/>
                  <a:gd name="T10" fmla="*/ 420 w 872"/>
                  <a:gd name="T11" fmla="*/ 67 h 1204"/>
                  <a:gd name="T12" fmla="*/ 340 w 872"/>
                  <a:gd name="T13" fmla="*/ 26 h 1204"/>
                  <a:gd name="T14" fmla="*/ 257 w 872"/>
                  <a:gd name="T15" fmla="*/ 2 h 1204"/>
                  <a:gd name="T16" fmla="*/ 171 w 872"/>
                  <a:gd name="T17" fmla="*/ 7 h 1204"/>
                  <a:gd name="T18" fmla="*/ 97 w 872"/>
                  <a:gd name="T19" fmla="*/ 36 h 1204"/>
                  <a:gd name="T20" fmla="*/ 55 w 872"/>
                  <a:gd name="T21" fmla="*/ 76 h 1204"/>
                  <a:gd name="T22" fmla="*/ 26 w 872"/>
                  <a:gd name="T23" fmla="*/ 133 h 1204"/>
                  <a:gd name="T24" fmla="*/ 7 w 872"/>
                  <a:gd name="T25" fmla="*/ 202 h 1204"/>
                  <a:gd name="T26" fmla="*/ 0 w 872"/>
                  <a:gd name="T27" fmla="*/ 280 h 1204"/>
                  <a:gd name="T28" fmla="*/ 7 w 872"/>
                  <a:gd name="T29" fmla="*/ 387 h 1204"/>
                  <a:gd name="T30" fmla="*/ 29 w 872"/>
                  <a:gd name="T31" fmla="*/ 499 h 1204"/>
                  <a:gd name="T32" fmla="*/ 64 w 872"/>
                  <a:gd name="T33" fmla="*/ 620 h 1204"/>
                  <a:gd name="T34" fmla="*/ 114 w 872"/>
                  <a:gd name="T35" fmla="*/ 743 h 1204"/>
                  <a:gd name="T36" fmla="*/ 178 w 872"/>
                  <a:gd name="T37" fmla="*/ 865 h 1204"/>
                  <a:gd name="T38" fmla="*/ 257 w 872"/>
                  <a:gd name="T39" fmla="*/ 976 h 1204"/>
                  <a:gd name="T40" fmla="*/ 347 w 872"/>
                  <a:gd name="T41" fmla="*/ 1081 h 1204"/>
                  <a:gd name="T42" fmla="*/ 451 w 872"/>
                  <a:gd name="T43" fmla="*/ 1171 h 1204"/>
                  <a:gd name="T44" fmla="*/ 556 w 872"/>
                  <a:gd name="T45" fmla="*/ 1029 h 1204"/>
                  <a:gd name="T46" fmla="*/ 477 w 872"/>
                  <a:gd name="T47" fmla="*/ 964 h 1204"/>
                  <a:gd name="T48" fmla="*/ 409 w 872"/>
                  <a:gd name="T49" fmla="*/ 888 h 1204"/>
                  <a:gd name="T50" fmla="*/ 349 w 872"/>
                  <a:gd name="T51" fmla="*/ 808 h 1204"/>
                  <a:gd name="T52" fmla="*/ 297 w 872"/>
                  <a:gd name="T53" fmla="*/ 717 h 1204"/>
                  <a:gd name="T54" fmla="*/ 254 w 872"/>
                  <a:gd name="T55" fmla="*/ 629 h 1204"/>
                  <a:gd name="T56" fmla="*/ 221 w 872"/>
                  <a:gd name="T57" fmla="*/ 537 h 1204"/>
                  <a:gd name="T58" fmla="*/ 197 w 872"/>
                  <a:gd name="T59" fmla="*/ 454 h 1204"/>
                  <a:gd name="T60" fmla="*/ 181 w 872"/>
                  <a:gd name="T61" fmla="*/ 373 h 1204"/>
                  <a:gd name="T62" fmla="*/ 176 w 872"/>
                  <a:gd name="T63" fmla="*/ 304 h 1204"/>
                  <a:gd name="T64" fmla="*/ 176 w 872"/>
                  <a:gd name="T65" fmla="*/ 247 h 1204"/>
                  <a:gd name="T66" fmla="*/ 190 w 872"/>
                  <a:gd name="T67" fmla="*/ 192 h 1204"/>
                  <a:gd name="T68" fmla="*/ 257 w 872"/>
                  <a:gd name="T69" fmla="*/ 178 h 1204"/>
                  <a:gd name="T70" fmla="*/ 309 w 872"/>
                  <a:gd name="T71" fmla="*/ 202 h 1204"/>
                  <a:gd name="T72" fmla="*/ 356 w 872"/>
                  <a:gd name="T73" fmla="*/ 235 h 1204"/>
                  <a:gd name="T74" fmla="*/ 406 w 872"/>
                  <a:gd name="T75" fmla="*/ 280 h 1204"/>
                  <a:gd name="T76" fmla="*/ 454 w 872"/>
                  <a:gd name="T77" fmla="*/ 333 h 1204"/>
                  <a:gd name="T78" fmla="*/ 499 w 872"/>
                  <a:gd name="T79" fmla="*/ 394 h 1204"/>
                  <a:gd name="T80" fmla="*/ 539 w 872"/>
                  <a:gd name="T81" fmla="*/ 463 h 1204"/>
                  <a:gd name="T82" fmla="*/ 575 w 872"/>
                  <a:gd name="T83" fmla="*/ 537 h 1204"/>
                  <a:gd name="T84" fmla="*/ 606 w 872"/>
                  <a:gd name="T85" fmla="*/ 613 h 1204"/>
                  <a:gd name="T86" fmla="*/ 625 w 872"/>
                  <a:gd name="T87" fmla="*/ 689 h 1204"/>
                  <a:gd name="T88" fmla="*/ 646 w 872"/>
                  <a:gd name="T89" fmla="*/ 765 h 1204"/>
                  <a:gd name="T90" fmla="*/ 663 w 872"/>
                  <a:gd name="T91" fmla="*/ 836 h 1204"/>
                  <a:gd name="T92" fmla="*/ 674 w 872"/>
                  <a:gd name="T93" fmla="*/ 900 h 1204"/>
                  <a:gd name="T94" fmla="*/ 684 w 872"/>
                  <a:gd name="T95" fmla="*/ 957 h 1204"/>
                  <a:gd name="T96" fmla="*/ 693 w 872"/>
                  <a:gd name="T97" fmla="*/ 1031 h 1204"/>
                  <a:gd name="T98" fmla="*/ 869 w 872"/>
                  <a:gd name="T99" fmla="*/ 1052 h 1204"/>
                  <a:gd name="T100" fmla="*/ 864 w 872"/>
                  <a:gd name="T101" fmla="*/ 1002 h 1204"/>
                  <a:gd name="T102" fmla="*/ 855 w 872"/>
                  <a:gd name="T103" fmla="*/ 938 h 1204"/>
                  <a:gd name="T104" fmla="*/ 848 w 872"/>
                  <a:gd name="T105" fmla="*/ 879 h 1204"/>
                  <a:gd name="T106" fmla="*/ 831 w 872"/>
                  <a:gd name="T107" fmla="*/ 808 h 1204"/>
                  <a:gd name="T108" fmla="*/ 817 w 872"/>
                  <a:gd name="T109" fmla="*/ 732 h 1204"/>
                  <a:gd name="T110" fmla="*/ 796 w 872"/>
                  <a:gd name="T111" fmla="*/ 651 h 1204"/>
                  <a:gd name="T112" fmla="*/ 772 w 872"/>
                  <a:gd name="T113" fmla="*/ 570 h 120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72"/>
                  <a:gd name="T172" fmla="*/ 0 h 1204"/>
                  <a:gd name="T173" fmla="*/ 872 w 872"/>
                  <a:gd name="T174" fmla="*/ 1204 h 120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72" h="1204">
                    <a:moveTo>
                      <a:pt x="758" y="525"/>
                    </a:moveTo>
                    <a:lnTo>
                      <a:pt x="753" y="511"/>
                    </a:lnTo>
                    <a:lnTo>
                      <a:pt x="748" y="499"/>
                    </a:lnTo>
                    <a:lnTo>
                      <a:pt x="743" y="487"/>
                    </a:lnTo>
                    <a:lnTo>
                      <a:pt x="736" y="475"/>
                    </a:lnTo>
                    <a:lnTo>
                      <a:pt x="731" y="461"/>
                    </a:lnTo>
                    <a:lnTo>
                      <a:pt x="727" y="449"/>
                    </a:lnTo>
                    <a:lnTo>
                      <a:pt x="720" y="437"/>
                    </a:lnTo>
                    <a:lnTo>
                      <a:pt x="715" y="425"/>
                    </a:lnTo>
                    <a:lnTo>
                      <a:pt x="708" y="411"/>
                    </a:lnTo>
                    <a:lnTo>
                      <a:pt x="701" y="399"/>
                    </a:lnTo>
                    <a:lnTo>
                      <a:pt x="696" y="387"/>
                    </a:lnTo>
                    <a:lnTo>
                      <a:pt x="689" y="375"/>
                    </a:lnTo>
                    <a:lnTo>
                      <a:pt x="682" y="363"/>
                    </a:lnTo>
                    <a:lnTo>
                      <a:pt x="674" y="352"/>
                    </a:lnTo>
                    <a:lnTo>
                      <a:pt x="667" y="340"/>
                    </a:lnTo>
                    <a:lnTo>
                      <a:pt x="660" y="328"/>
                    </a:lnTo>
                    <a:lnTo>
                      <a:pt x="651" y="314"/>
                    </a:lnTo>
                    <a:lnTo>
                      <a:pt x="644" y="302"/>
                    </a:lnTo>
                    <a:lnTo>
                      <a:pt x="634" y="290"/>
                    </a:lnTo>
                    <a:lnTo>
                      <a:pt x="627" y="278"/>
                    </a:lnTo>
                    <a:lnTo>
                      <a:pt x="617" y="266"/>
                    </a:lnTo>
                    <a:lnTo>
                      <a:pt x="610" y="252"/>
                    </a:lnTo>
                    <a:lnTo>
                      <a:pt x="601" y="242"/>
                    </a:lnTo>
                    <a:lnTo>
                      <a:pt x="594" y="230"/>
                    </a:lnTo>
                    <a:lnTo>
                      <a:pt x="584" y="219"/>
                    </a:lnTo>
                    <a:lnTo>
                      <a:pt x="575" y="207"/>
                    </a:lnTo>
                    <a:lnTo>
                      <a:pt x="565" y="197"/>
                    </a:lnTo>
                    <a:lnTo>
                      <a:pt x="556" y="185"/>
                    </a:lnTo>
                    <a:lnTo>
                      <a:pt x="546" y="173"/>
                    </a:lnTo>
                    <a:lnTo>
                      <a:pt x="537" y="164"/>
                    </a:lnTo>
                    <a:lnTo>
                      <a:pt x="527" y="154"/>
                    </a:lnTo>
                    <a:lnTo>
                      <a:pt x="518" y="145"/>
                    </a:lnTo>
                    <a:lnTo>
                      <a:pt x="506" y="135"/>
                    </a:lnTo>
                    <a:lnTo>
                      <a:pt x="496" y="124"/>
                    </a:lnTo>
                    <a:lnTo>
                      <a:pt x="485" y="114"/>
                    </a:lnTo>
                    <a:lnTo>
                      <a:pt x="475" y="107"/>
                    </a:lnTo>
                    <a:lnTo>
                      <a:pt x="463" y="97"/>
                    </a:lnTo>
                    <a:lnTo>
                      <a:pt x="454" y="88"/>
                    </a:lnTo>
                    <a:lnTo>
                      <a:pt x="442" y="81"/>
                    </a:lnTo>
                    <a:lnTo>
                      <a:pt x="432" y="74"/>
                    </a:lnTo>
                    <a:lnTo>
                      <a:pt x="420" y="67"/>
                    </a:lnTo>
                    <a:lnTo>
                      <a:pt x="409" y="59"/>
                    </a:lnTo>
                    <a:lnTo>
                      <a:pt x="397" y="50"/>
                    </a:lnTo>
                    <a:lnTo>
                      <a:pt x="385" y="45"/>
                    </a:lnTo>
                    <a:lnTo>
                      <a:pt x="373" y="38"/>
                    </a:lnTo>
                    <a:lnTo>
                      <a:pt x="361" y="33"/>
                    </a:lnTo>
                    <a:lnTo>
                      <a:pt x="352" y="29"/>
                    </a:lnTo>
                    <a:lnTo>
                      <a:pt x="340" y="26"/>
                    </a:lnTo>
                    <a:lnTo>
                      <a:pt x="328" y="19"/>
                    </a:lnTo>
                    <a:lnTo>
                      <a:pt x="316" y="14"/>
                    </a:lnTo>
                    <a:lnTo>
                      <a:pt x="302" y="12"/>
                    </a:lnTo>
                    <a:lnTo>
                      <a:pt x="292" y="10"/>
                    </a:lnTo>
                    <a:lnTo>
                      <a:pt x="278" y="5"/>
                    </a:lnTo>
                    <a:lnTo>
                      <a:pt x="268" y="5"/>
                    </a:lnTo>
                    <a:lnTo>
                      <a:pt x="257" y="2"/>
                    </a:lnTo>
                    <a:lnTo>
                      <a:pt x="245" y="2"/>
                    </a:lnTo>
                    <a:lnTo>
                      <a:pt x="233" y="0"/>
                    </a:lnTo>
                    <a:lnTo>
                      <a:pt x="219" y="0"/>
                    </a:lnTo>
                    <a:lnTo>
                      <a:pt x="207" y="0"/>
                    </a:lnTo>
                    <a:lnTo>
                      <a:pt x="195" y="2"/>
                    </a:lnTo>
                    <a:lnTo>
                      <a:pt x="183" y="5"/>
                    </a:lnTo>
                    <a:lnTo>
                      <a:pt x="171" y="7"/>
                    </a:lnTo>
                    <a:lnTo>
                      <a:pt x="159" y="10"/>
                    </a:lnTo>
                    <a:lnTo>
                      <a:pt x="147" y="14"/>
                    </a:lnTo>
                    <a:lnTo>
                      <a:pt x="138" y="14"/>
                    </a:lnTo>
                    <a:lnTo>
                      <a:pt x="128" y="19"/>
                    </a:lnTo>
                    <a:lnTo>
                      <a:pt x="119" y="21"/>
                    </a:lnTo>
                    <a:lnTo>
                      <a:pt x="109" y="31"/>
                    </a:lnTo>
                    <a:lnTo>
                      <a:pt x="97" y="36"/>
                    </a:lnTo>
                    <a:lnTo>
                      <a:pt x="86" y="45"/>
                    </a:lnTo>
                    <a:lnTo>
                      <a:pt x="81" y="48"/>
                    </a:lnTo>
                    <a:lnTo>
                      <a:pt x="76" y="55"/>
                    </a:lnTo>
                    <a:lnTo>
                      <a:pt x="71" y="59"/>
                    </a:lnTo>
                    <a:lnTo>
                      <a:pt x="67" y="64"/>
                    </a:lnTo>
                    <a:lnTo>
                      <a:pt x="59" y="69"/>
                    </a:lnTo>
                    <a:lnTo>
                      <a:pt x="55" y="76"/>
                    </a:lnTo>
                    <a:lnTo>
                      <a:pt x="50" y="83"/>
                    </a:lnTo>
                    <a:lnTo>
                      <a:pt x="45" y="90"/>
                    </a:lnTo>
                    <a:lnTo>
                      <a:pt x="40" y="97"/>
                    </a:lnTo>
                    <a:lnTo>
                      <a:pt x="36" y="107"/>
                    </a:lnTo>
                    <a:lnTo>
                      <a:pt x="33" y="114"/>
                    </a:lnTo>
                    <a:lnTo>
                      <a:pt x="29" y="124"/>
                    </a:lnTo>
                    <a:lnTo>
                      <a:pt x="26" y="133"/>
                    </a:lnTo>
                    <a:lnTo>
                      <a:pt x="22" y="143"/>
                    </a:lnTo>
                    <a:lnTo>
                      <a:pt x="19" y="154"/>
                    </a:lnTo>
                    <a:lnTo>
                      <a:pt x="14" y="166"/>
                    </a:lnTo>
                    <a:lnTo>
                      <a:pt x="12" y="176"/>
                    </a:lnTo>
                    <a:lnTo>
                      <a:pt x="10" y="190"/>
                    </a:lnTo>
                    <a:lnTo>
                      <a:pt x="7" y="195"/>
                    </a:lnTo>
                    <a:lnTo>
                      <a:pt x="7" y="202"/>
                    </a:lnTo>
                    <a:lnTo>
                      <a:pt x="7" y="209"/>
                    </a:lnTo>
                    <a:lnTo>
                      <a:pt x="7" y="216"/>
                    </a:lnTo>
                    <a:lnTo>
                      <a:pt x="5" y="228"/>
                    </a:lnTo>
                    <a:lnTo>
                      <a:pt x="3" y="242"/>
                    </a:lnTo>
                    <a:lnTo>
                      <a:pt x="3" y="254"/>
                    </a:lnTo>
                    <a:lnTo>
                      <a:pt x="3" y="268"/>
                    </a:lnTo>
                    <a:lnTo>
                      <a:pt x="0" y="280"/>
                    </a:lnTo>
                    <a:lnTo>
                      <a:pt x="0" y="295"/>
                    </a:lnTo>
                    <a:lnTo>
                      <a:pt x="3" y="311"/>
                    </a:lnTo>
                    <a:lnTo>
                      <a:pt x="3" y="325"/>
                    </a:lnTo>
                    <a:lnTo>
                      <a:pt x="3" y="340"/>
                    </a:lnTo>
                    <a:lnTo>
                      <a:pt x="3" y="354"/>
                    </a:lnTo>
                    <a:lnTo>
                      <a:pt x="5" y="371"/>
                    </a:lnTo>
                    <a:lnTo>
                      <a:pt x="7" y="387"/>
                    </a:lnTo>
                    <a:lnTo>
                      <a:pt x="7" y="401"/>
                    </a:lnTo>
                    <a:lnTo>
                      <a:pt x="10" y="418"/>
                    </a:lnTo>
                    <a:lnTo>
                      <a:pt x="14" y="432"/>
                    </a:lnTo>
                    <a:lnTo>
                      <a:pt x="19" y="451"/>
                    </a:lnTo>
                    <a:lnTo>
                      <a:pt x="22" y="466"/>
                    </a:lnTo>
                    <a:lnTo>
                      <a:pt x="24" y="482"/>
                    </a:lnTo>
                    <a:lnTo>
                      <a:pt x="29" y="499"/>
                    </a:lnTo>
                    <a:lnTo>
                      <a:pt x="33" y="515"/>
                    </a:lnTo>
                    <a:lnTo>
                      <a:pt x="36" y="532"/>
                    </a:lnTo>
                    <a:lnTo>
                      <a:pt x="43" y="551"/>
                    </a:lnTo>
                    <a:lnTo>
                      <a:pt x="48" y="568"/>
                    </a:lnTo>
                    <a:lnTo>
                      <a:pt x="52" y="587"/>
                    </a:lnTo>
                    <a:lnTo>
                      <a:pt x="57" y="603"/>
                    </a:lnTo>
                    <a:lnTo>
                      <a:pt x="64" y="620"/>
                    </a:lnTo>
                    <a:lnTo>
                      <a:pt x="71" y="637"/>
                    </a:lnTo>
                    <a:lnTo>
                      <a:pt x="78" y="656"/>
                    </a:lnTo>
                    <a:lnTo>
                      <a:pt x="83" y="675"/>
                    </a:lnTo>
                    <a:lnTo>
                      <a:pt x="90" y="691"/>
                    </a:lnTo>
                    <a:lnTo>
                      <a:pt x="100" y="708"/>
                    </a:lnTo>
                    <a:lnTo>
                      <a:pt x="107" y="727"/>
                    </a:lnTo>
                    <a:lnTo>
                      <a:pt x="114" y="743"/>
                    </a:lnTo>
                    <a:lnTo>
                      <a:pt x="121" y="760"/>
                    </a:lnTo>
                    <a:lnTo>
                      <a:pt x="131" y="779"/>
                    </a:lnTo>
                    <a:lnTo>
                      <a:pt x="140" y="796"/>
                    </a:lnTo>
                    <a:lnTo>
                      <a:pt x="147" y="812"/>
                    </a:lnTo>
                    <a:lnTo>
                      <a:pt x="157" y="829"/>
                    </a:lnTo>
                    <a:lnTo>
                      <a:pt x="166" y="846"/>
                    </a:lnTo>
                    <a:lnTo>
                      <a:pt x="178" y="865"/>
                    </a:lnTo>
                    <a:lnTo>
                      <a:pt x="188" y="881"/>
                    </a:lnTo>
                    <a:lnTo>
                      <a:pt x="197" y="896"/>
                    </a:lnTo>
                    <a:lnTo>
                      <a:pt x="209" y="912"/>
                    </a:lnTo>
                    <a:lnTo>
                      <a:pt x="221" y="931"/>
                    </a:lnTo>
                    <a:lnTo>
                      <a:pt x="233" y="945"/>
                    </a:lnTo>
                    <a:lnTo>
                      <a:pt x="242" y="962"/>
                    </a:lnTo>
                    <a:lnTo>
                      <a:pt x="257" y="976"/>
                    </a:lnTo>
                    <a:lnTo>
                      <a:pt x="268" y="993"/>
                    </a:lnTo>
                    <a:lnTo>
                      <a:pt x="280" y="1007"/>
                    </a:lnTo>
                    <a:lnTo>
                      <a:pt x="292" y="1021"/>
                    </a:lnTo>
                    <a:lnTo>
                      <a:pt x="304" y="1038"/>
                    </a:lnTo>
                    <a:lnTo>
                      <a:pt x="321" y="1052"/>
                    </a:lnTo>
                    <a:lnTo>
                      <a:pt x="333" y="1067"/>
                    </a:lnTo>
                    <a:lnTo>
                      <a:pt x="347" y="1081"/>
                    </a:lnTo>
                    <a:lnTo>
                      <a:pt x="361" y="1095"/>
                    </a:lnTo>
                    <a:lnTo>
                      <a:pt x="375" y="1107"/>
                    </a:lnTo>
                    <a:lnTo>
                      <a:pt x="390" y="1121"/>
                    </a:lnTo>
                    <a:lnTo>
                      <a:pt x="406" y="1133"/>
                    </a:lnTo>
                    <a:lnTo>
                      <a:pt x="420" y="1145"/>
                    </a:lnTo>
                    <a:lnTo>
                      <a:pt x="437" y="1159"/>
                    </a:lnTo>
                    <a:lnTo>
                      <a:pt x="451" y="1171"/>
                    </a:lnTo>
                    <a:lnTo>
                      <a:pt x="468" y="1181"/>
                    </a:lnTo>
                    <a:lnTo>
                      <a:pt x="485" y="1192"/>
                    </a:lnTo>
                    <a:lnTo>
                      <a:pt x="504" y="1204"/>
                    </a:lnTo>
                    <a:lnTo>
                      <a:pt x="594" y="1057"/>
                    </a:lnTo>
                    <a:lnTo>
                      <a:pt x="579" y="1048"/>
                    </a:lnTo>
                    <a:lnTo>
                      <a:pt x="568" y="1038"/>
                    </a:lnTo>
                    <a:lnTo>
                      <a:pt x="556" y="1029"/>
                    </a:lnTo>
                    <a:lnTo>
                      <a:pt x="544" y="1021"/>
                    </a:lnTo>
                    <a:lnTo>
                      <a:pt x="532" y="1012"/>
                    </a:lnTo>
                    <a:lnTo>
                      <a:pt x="520" y="1002"/>
                    </a:lnTo>
                    <a:lnTo>
                      <a:pt x="511" y="995"/>
                    </a:lnTo>
                    <a:lnTo>
                      <a:pt x="501" y="986"/>
                    </a:lnTo>
                    <a:lnTo>
                      <a:pt x="489" y="974"/>
                    </a:lnTo>
                    <a:lnTo>
                      <a:pt x="477" y="964"/>
                    </a:lnTo>
                    <a:lnTo>
                      <a:pt x="466" y="955"/>
                    </a:lnTo>
                    <a:lnTo>
                      <a:pt x="456" y="945"/>
                    </a:lnTo>
                    <a:lnTo>
                      <a:pt x="447" y="934"/>
                    </a:lnTo>
                    <a:lnTo>
                      <a:pt x="437" y="922"/>
                    </a:lnTo>
                    <a:lnTo>
                      <a:pt x="428" y="912"/>
                    </a:lnTo>
                    <a:lnTo>
                      <a:pt x="418" y="903"/>
                    </a:lnTo>
                    <a:lnTo>
                      <a:pt x="409" y="888"/>
                    </a:lnTo>
                    <a:lnTo>
                      <a:pt x="399" y="877"/>
                    </a:lnTo>
                    <a:lnTo>
                      <a:pt x="390" y="865"/>
                    </a:lnTo>
                    <a:lnTo>
                      <a:pt x="380" y="855"/>
                    </a:lnTo>
                    <a:lnTo>
                      <a:pt x="373" y="841"/>
                    </a:lnTo>
                    <a:lnTo>
                      <a:pt x="363" y="831"/>
                    </a:lnTo>
                    <a:lnTo>
                      <a:pt x="356" y="817"/>
                    </a:lnTo>
                    <a:lnTo>
                      <a:pt x="349" y="808"/>
                    </a:lnTo>
                    <a:lnTo>
                      <a:pt x="340" y="793"/>
                    </a:lnTo>
                    <a:lnTo>
                      <a:pt x="333" y="781"/>
                    </a:lnTo>
                    <a:lnTo>
                      <a:pt x="325" y="767"/>
                    </a:lnTo>
                    <a:lnTo>
                      <a:pt x="318" y="758"/>
                    </a:lnTo>
                    <a:lnTo>
                      <a:pt x="311" y="743"/>
                    </a:lnTo>
                    <a:lnTo>
                      <a:pt x="304" y="732"/>
                    </a:lnTo>
                    <a:lnTo>
                      <a:pt x="297" y="717"/>
                    </a:lnTo>
                    <a:lnTo>
                      <a:pt x="292" y="708"/>
                    </a:lnTo>
                    <a:lnTo>
                      <a:pt x="285" y="694"/>
                    </a:lnTo>
                    <a:lnTo>
                      <a:pt x="278" y="682"/>
                    </a:lnTo>
                    <a:lnTo>
                      <a:pt x="271" y="667"/>
                    </a:lnTo>
                    <a:lnTo>
                      <a:pt x="266" y="656"/>
                    </a:lnTo>
                    <a:lnTo>
                      <a:pt x="259" y="641"/>
                    </a:lnTo>
                    <a:lnTo>
                      <a:pt x="254" y="629"/>
                    </a:lnTo>
                    <a:lnTo>
                      <a:pt x="249" y="615"/>
                    </a:lnTo>
                    <a:lnTo>
                      <a:pt x="245" y="603"/>
                    </a:lnTo>
                    <a:lnTo>
                      <a:pt x="240" y="589"/>
                    </a:lnTo>
                    <a:lnTo>
                      <a:pt x="235" y="577"/>
                    </a:lnTo>
                    <a:lnTo>
                      <a:pt x="230" y="563"/>
                    </a:lnTo>
                    <a:lnTo>
                      <a:pt x="226" y="551"/>
                    </a:lnTo>
                    <a:lnTo>
                      <a:pt x="221" y="537"/>
                    </a:lnTo>
                    <a:lnTo>
                      <a:pt x="219" y="525"/>
                    </a:lnTo>
                    <a:lnTo>
                      <a:pt x="214" y="513"/>
                    </a:lnTo>
                    <a:lnTo>
                      <a:pt x="211" y="501"/>
                    </a:lnTo>
                    <a:lnTo>
                      <a:pt x="207" y="489"/>
                    </a:lnTo>
                    <a:lnTo>
                      <a:pt x="202" y="477"/>
                    </a:lnTo>
                    <a:lnTo>
                      <a:pt x="200" y="466"/>
                    </a:lnTo>
                    <a:lnTo>
                      <a:pt x="197" y="454"/>
                    </a:lnTo>
                    <a:lnTo>
                      <a:pt x="192" y="439"/>
                    </a:lnTo>
                    <a:lnTo>
                      <a:pt x="192" y="430"/>
                    </a:lnTo>
                    <a:lnTo>
                      <a:pt x="190" y="418"/>
                    </a:lnTo>
                    <a:lnTo>
                      <a:pt x="188" y="406"/>
                    </a:lnTo>
                    <a:lnTo>
                      <a:pt x="185" y="397"/>
                    </a:lnTo>
                    <a:lnTo>
                      <a:pt x="183" y="385"/>
                    </a:lnTo>
                    <a:lnTo>
                      <a:pt x="181" y="373"/>
                    </a:lnTo>
                    <a:lnTo>
                      <a:pt x="181" y="363"/>
                    </a:lnTo>
                    <a:lnTo>
                      <a:pt x="181" y="352"/>
                    </a:lnTo>
                    <a:lnTo>
                      <a:pt x="178" y="342"/>
                    </a:lnTo>
                    <a:lnTo>
                      <a:pt x="178" y="333"/>
                    </a:lnTo>
                    <a:lnTo>
                      <a:pt x="178" y="323"/>
                    </a:lnTo>
                    <a:lnTo>
                      <a:pt x="178" y="314"/>
                    </a:lnTo>
                    <a:lnTo>
                      <a:pt x="176" y="304"/>
                    </a:lnTo>
                    <a:lnTo>
                      <a:pt x="176" y="297"/>
                    </a:lnTo>
                    <a:lnTo>
                      <a:pt x="176" y="290"/>
                    </a:lnTo>
                    <a:lnTo>
                      <a:pt x="176" y="280"/>
                    </a:lnTo>
                    <a:lnTo>
                      <a:pt x="176" y="273"/>
                    </a:lnTo>
                    <a:lnTo>
                      <a:pt x="176" y="266"/>
                    </a:lnTo>
                    <a:lnTo>
                      <a:pt x="176" y="261"/>
                    </a:lnTo>
                    <a:lnTo>
                      <a:pt x="176" y="247"/>
                    </a:lnTo>
                    <a:lnTo>
                      <a:pt x="178" y="238"/>
                    </a:lnTo>
                    <a:lnTo>
                      <a:pt x="181" y="226"/>
                    </a:lnTo>
                    <a:lnTo>
                      <a:pt x="183" y="219"/>
                    </a:lnTo>
                    <a:lnTo>
                      <a:pt x="183" y="209"/>
                    </a:lnTo>
                    <a:lnTo>
                      <a:pt x="185" y="202"/>
                    </a:lnTo>
                    <a:lnTo>
                      <a:pt x="188" y="195"/>
                    </a:lnTo>
                    <a:lnTo>
                      <a:pt x="190" y="192"/>
                    </a:lnTo>
                    <a:lnTo>
                      <a:pt x="192" y="185"/>
                    </a:lnTo>
                    <a:lnTo>
                      <a:pt x="197" y="181"/>
                    </a:lnTo>
                    <a:lnTo>
                      <a:pt x="209" y="176"/>
                    </a:lnTo>
                    <a:lnTo>
                      <a:pt x="219" y="176"/>
                    </a:lnTo>
                    <a:lnTo>
                      <a:pt x="233" y="176"/>
                    </a:lnTo>
                    <a:lnTo>
                      <a:pt x="245" y="178"/>
                    </a:lnTo>
                    <a:lnTo>
                      <a:pt x="257" y="178"/>
                    </a:lnTo>
                    <a:lnTo>
                      <a:pt x="268" y="185"/>
                    </a:lnTo>
                    <a:lnTo>
                      <a:pt x="276" y="185"/>
                    </a:lnTo>
                    <a:lnTo>
                      <a:pt x="280" y="190"/>
                    </a:lnTo>
                    <a:lnTo>
                      <a:pt x="290" y="192"/>
                    </a:lnTo>
                    <a:lnTo>
                      <a:pt x="297" y="197"/>
                    </a:lnTo>
                    <a:lnTo>
                      <a:pt x="302" y="200"/>
                    </a:lnTo>
                    <a:lnTo>
                      <a:pt x="309" y="202"/>
                    </a:lnTo>
                    <a:lnTo>
                      <a:pt x="316" y="207"/>
                    </a:lnTo>
                    <a:lnTo>
                      <a:pt x="323" y="211"/>
                    </a:lnTo>
                    <a:lnTo>
                      <a:pt x="328" y="216"/>
                    </a:lnTo>
                    <a:lnTo>
                      <a:pt x="337" y="221"/>
                    </a:lnTo>
                    <a:lnTo>
                      <a:pt x="344" y="226"/>
                    </a:lnTo>
                    <a:lnTo>
                      <a:pt x="352" y="230"/>
                    </a:lnTo>
                    <a:lnTo>
                      <a:pt x="356" y="235"/>
                    </a:lnTo>
                    <a:lnTo>
                      <a:pt x="366" y="242"/>
                    </a:lnTo>
                    <a:lnTo>
                      <a:pt x="371" y="247"/>
                    </a:lnTo>
                    <a:lnTo>
                      <a:pt x="378" y="254"/>
                    </a:lnTo>
                    <a:lnTo>
                      <a:pt x="385" y="261"/>
                    </a:lnTo>
                    <a:lnTo>
                      <a:pt x="392" y="266"/>
                    </a:lnTo>
                    <a:lnTo>
                      <a:pt x="399" y="273"/>
                    </a:lnTo>
                    <a:lnTo>
                      <a:pt x="406" y="280"/>
                    </a:lnTo>
                    <a:lnTo>
                      <a:pt x="413" y="287"/>
                    </a:lnTo>
                    <a:lnTo>
                      <a:pt x="420" y="295"/>
                    </a:lnTo>
                    <a:lnTo>
                      <a:pt x="428" y="302"/>
                    </a:lnTo>
                    <a:lnTo>
                      <a:pt x="435" y="311"/>
                    </a:lnTo>
                    <a:lnTo>
                      <a:pt x="439" y="318"/>
                    </a:lnTo>
                    <a:lnTo>
                      <a:pt x="447" y="325"/>
                    </a:lnTo>
                    <a:lnTo>
                      <a:pt x="454" y="333"/>
                    </a:lnTo>
                    <a:lnTo>
                      <a:pt x="461" y="342"/>
                    </a:lnTo>
                    <a:lnTo>
                      <a:pt x="468" y="349"/>
                    </a:lnTo>
                    <a:lnTo>
                      <a:pt x="475" y="359"/>
                    </a:lnTo>
                    <a:lnTo>
                      <a:pt x="480" y="368"/>
                    </a:lnTo>
                    <a:lnTo>
                      <a:pt x="487" y="375"/>
                    </a:lnTo>
                    <a:lnTo>
                      <a:pt x="492" y="385"/>
                    </a:lnTo>
                    <a:lnTo>
                      <a:pt x="499" y="394"/>
                    </a:lnTo>
                    <a:lnTo>
                      <a:pt x="506" y="404"/>
                    </a:lnTo>
                    <a:lnTo>
                      <a:pt x="513" y="416"/>
                    </a:lnTo>
                    <a:lnTo>
                      <a:pt x="518" y="423"/>
                    </a:lnTo>
                    <a:lnTo>
                      <a:pt x="525" y="432"/>
                    </a:lnTo>
                    <a:lnTo>
                      <a:pt x="530" y="444"/>
                    </a:lnTo>
                    <a:lnTo>
                      <a:pt x="534" y="454"/>
                    </a:lnTo>
                    <a:lnTo>
                      <a:pt x="539" y="463"/>
                    </a:lnTo>
                    <a:lnTo>
                      <a:pt x="546" y="473"/>
                    </a:lnTo>
                    <a:lnTo>
                      <a:pt x="551" y="485"/>
                    </a:lnTo>
                    <a:lnTo>
                      <a:pt x="558" y="496"/>
                    </a:lnTo>
                    <a:lnTo>
                      <a:pt x="560" y="506"/>
                    </a:lnTo>
                    <a:lnTo>
                      <a:pt x="565" y="515"/>
                    </a:lnTo>
                    <a:lnTo>
                      <a:pt x="570" y="527"/>
                    </a:lnTo>
                    <a:lnTo>
                      <a:pt x="575" y="537"/>
                    </a:lnTo>
                    <a:lnTo>
                      <a:pt x="579" y="549"/>
                    </a:lnTo>
                    <a:lnTo>
                      <a:pt x="584" y="561"/>
                    </a:lnTo>
                    <a:lnTo>
                      <a:pt x="589" y="572"/>
                    </a:lnTo>
                    <a:lnTo>
                      <a:pt x="594" y="582"/>
                    </a:lnTo>
                    <a:lnTo>
                      <a:pt x="596" y="591"/>
                    </a:lnTo>
                    <a:lnTo>
                      <a:pt x="601" y="603"/>
                    </a:lnTo>
                    <a:lnTo>
                      <a:pt x="606" y="613"/>
                    </a:lnTo>
                    <a:lnTo>
                      <a:pt x="608" y="625"/>
                    </a:lnTo>
                    <a:lnTo>
                      <a:pt x="610" y="634"/>
                    </a:lnTo>
                    <a:lnTo>
                      <a:pt x="615" y="646"/>
                    </a:lnTo>
                    <a:lnTo>
                      <a:pt x="617" y="658"/>
                    </a:lnTo>
                    <a:lnTo>
                      <a:pt x="620" y="667"/>
                    </a:lnTo>
                    <a:lnTo>
                      <a:pt x="622" y="679"/>
                    </a:lnTo>
                    <a:lnTo>
                      <a:pt x="625" y="689"/>
                    </a:lnTo>
                    <a:lnTo>
                      <a:pt x="627" y="701"/>
                    </a:lnTo>
                    <a:lnTo>
                      <a:pt x="632" y="710"/>
                    </a:lnTo>
                    <a:lnTo>
                      <a:pt x="634" y="720"/>
                    </a:lnTo>
                    <a:lnTo>
                      <a:pt x="639" y="732"/>
                    </a:lnTo>
                    <a:lnTo>
                      <a:pt x="641" y="743"/>
                    </a:lnTo>
                    <a:lnTo>
                      <a:pt x="644" y="755"/>
                    </a:lnTo>
                    <a:lnTo>
                      <a:pt x="646" y="765"/>
                    </a:lnTo>
                    <a:lnTo>
                      <a:pt x="648" y="774"/>
                    </a:lnTo>
                    <a:lnTo>
                      <a:pt x="651" y="784"/>
                    </a:lnTo>
                    <a:lnTo>
                      <a:pt x="653" y="793"/>
                    </a:lnTo>
                    <a:lnTo>
                      <a:pt x="653" y="805"/>
                    </a:lnTo>
                    <a:lnTo>
                      <a:pt x="655" y="815"/>
                    </a:lnTo>
                    <a:lnTo>
                      <a:pt x="660" y="824"/>
                    </a:lnTo>
                    <a:lnTo>
                      <a:pt x="663" y="836"/>
                    </a:lnTo>
                    <a:lnTo>
                      <a:pt x="663" y="843"/>
                    </a:lnTo>
                    <a:lnTo>
                      <a:pt x="665" y="855"/>
                    </a:lnTo>
                    <a:lnTo>
                      <a:pt x="667" y="862"/>
                    </a:lnTo>
                    <a:lnTo>
                      <a:pt x="670" y="872"/>
                    </a:lnTo>
                    <a:lnTo>
                      <a:pt x="670" y="881"/>
                    </a:lnTo>
                    <a:lnTo>
                      <a:pt x="672" y="891"/>
                    </a:lnTo>
                    <a:lnTo>
                      <a:pt x="674" y="900"/>
                    </a:lnTo>
                    <a:lnTo>
                      <a:pt x="677" y="910"/>
                    </a:lnTo>
                    <a:lnTo>
                      <a:pt x="677" y="917"/>
                    </a:lnTo>
                    <a:lnTo>
                      <a:pt x="677" y="926"/>
                    </a:lnTo>
                    <a:lnTo>
                      <a:pt x="679" y="934"/>
                    </a:lnTo>
                    <a:lnTo>
                      <a:pt x="679" y="943"/>
                    </a:lnTo>
                    <a:lnTo>
                      <a:pt x="682" y="950"/>
                    </a:lnTo>
                    <a:lnTo>
                      <a:pt x="684" y="957"/>
                    </a:lnTo>
                    <a:lnTo>
                      <a:pt x="684" y="964"/>
                    </a:lnTo>
                    <a:lnTo>
                      <a:pt x="686" y="974"/>
                    </a:lnTo>
                    <a:lnTo>
                      <a:pt x="686" y="986"/>
                    </a:lnTo>
                    <a:lnTo>
                      <a:pt x="689" y="1000"/>
                    </a:lnTo>
                    <a:lnTo>
                      <a:pt x="691" y="1012"/>
                    </a:lnTo>
                    <a:lnTo>
                      <a:pt x="693" y="1024"/>
                    </a:lnTo>
                    <a:lnTo>
                      <a:pt x="693" y="1031"/>
                    </a:lnTo>
                    <a:lnTo>
                      <a:pt x="693" y="1040"/>
                    </a:lnTo>
                    <a:lnTo>
                      <a:pt x="693" y="1048"/>
                    </a:lnTo>
                    <a:lnTo>
                      <a:pt x="696" y="1057"/>
                    </a:lnTo>
                    <a:lnTo>
                      <a:pt x="696" y="1064"/>
                    </a:lnTo>
                    <a:lnTo>
                      <a:pt x="698" y="1069"/>
                    </a:lnTo>
                    <a:lnTo>
                      <a:pt x="872" y="1057"/>
                    </a:lnTo>
                    <a:lnTo>
                      <a:pt x="869" y="1052"/>
                    </a:lnTo>
                    <a:lnTo>
                      <a:pt x="869" y="1050"/>
                    </a:lnTo>
                    <a:lnTo>
                      <a:pt x="867" y="1045"/>
                    </a:lnTo>
                    <a:lnTo>
                      <a:pt x="867" y="1038"/>
                    </a:lnTo>
                    <a:lnTo>
                      <a:pt x="867" y="1029"/>
                    </a:lnTo>
                    <a:lnTo>
                      <a:pt x="864" y="1021"/>
                    </a:lnTo>
                    <a:lnTo>
                      <a:pt x="864" y="1012"/>
                    </a:lnTo>
                    <a:lnTo>
                      <a:pt x="864" y="1002"/>
                    </a:lnTo>
                    <a:lnTo>
                      <a:pt x="862" y="988"/>
                    </a:lnTo>
                    <a:lnTo>
                      <a:pt x="860" y="976"/>
                    </a:lnTo>
                    <a:lnTo>
                      <a:pt x="860" y="969"/>
                    </a:lnTo>
                    <a:lnTo>
                      <a:pt x="857" y="962"/>
                    </a:lnTo>
                    <a:lnTo>
                      <a:pt x="857" y="953"/>
                    </a:lnTo>
                    <a:lnTo>
                      <a:pt x="857" y="948"/>
                    </a:lnTo>
                    <a:lnTo>
                      <a:pt x="855" y="938"/>
                    </a:lnTo>
                    <a:lnTo>
                      <a:pt x="855" y="931"/>
                    </a:lnTo>
                    <a:lnTo>
                      <a:pt x="853" y="922"/>
                    </a:lnTo>
                    <a:lnTo>
                      <a:pt x="853" y="915"/>
                    </a:lnTo>
                    <a:lnTo>
                      <a:pt x="850" y="905"/>
                    </a:lnTo>
                    <a:lnTo>
                      <a:pt x="850" y="896"/>
                    </a:lnTo>
                    <a:lnTo>
                      <a:pt x="848" y="888"/>
                    </a:lnTo>
                    <a:lnTo>
                      <a:pt x="848" y="879"/>
                    </a:lnTo>
                    <a:lnTo>
                      <a:pt x="843" y="869"/>
                    </a:lnTo>
                    <a:lnTo>
                      <a:pt x="841" y="860"/>
                    </a:lnTo>
                    <a:lnTo>
                      <a:pt x="838" y="848"/>
                    </a:lnTo>
                    <a:lnTo>
                      <a:pt x="838" y="839"/>
                    </a:lnTo>
                    <a:lnTo>
                      <a:pt x="836" y="829"/>
                    </a:lnTo>
                    <a:lnTo>
                      <a:pt x="834" y="817"/>
                    </a:lnTo>
                    <a:lnTo>
                      <a:pt x="831" y="808"/>
                    </a:lnTo>
                    <a:lnTo>
                      <a:pt x="831" y="798"/>
                    </a:lnTo>
                    <a:lnTo>
                      <a:pt x="829" y="786"/>
                    </a:lnTo>
                    <a:lnTo>
                      <a:pt x="826" y="777"/>
                    </a:lnTo>
                    <a:lnTo>
                      <a:pt x="824" y="765"/>
                    </a:lnTo>
                    <a:lnTo>
                      <a:pt x="822" y="755"/>
                    </a:lnTo>
                    <a:lnTo>
                      <a:pt x="817" y="743"/>
                    </a:lnTo>
                    <a:lnTo>
                      <a:pt x="817" y="732"/>
                    </a:lnTo>
                    <a:lnTo>
                      <a:pt x="812" y="720"/>
                    </a:lnTo>
                    <a:lnTo>
                      <a:pt x="812" y="710"/>
                    </a:lnTo>
                    <a:lnTo>
                      <a:pt x="807" y="698"/>
                    </a:lnTo>
                    <a:lnTo>
                      <a:pt x="805" y="686"/>
                    </a:lnTo>
                    <a:lnTo>
                      <a:pt x="803" y="675"/>
                    </a:lnTo>
                    <a:lnTo>
                      <a:pt x="800" y="663"/>
                    </a:lnTo>
                    <a:lnTo>
                      <a:pt x="796" y="651"/>
                    </a:lnTo>
                    <a:lnTo>
                      <a:pt x="793" y="639"/>
                    </a:lnTo>
                    <a:lnTo>
                      <a:pt x="788" y="629"/>
                    </a:lnTo>
                    <a:lnTo>
                      <a:pt x="786" y="618"/>
                    </a:lnTo>
                    <a:lnTo>
                      <a:pt x="784" y="606"/>
                    </a:lnTo>
                    <a:lnTo>
                      <a:pt x="779" y="594"/>
                    </a:lnTo>
                    <a:lnTo>
                      <a:pt x="777" y="582"/>
                    </a:lnTo>
                    <a:lnTo>
                      <a:pt x="772" y="570"/>
                    </a:lnTo>
                    <a:lnTo>
                      <a:pt x="769" y="558"/>
                    </a:lnTo>
                    <a:lnTo>
                      <a:pt x="765" y="546"/>
                    </a:lnTo>
                    <a:lnTo>
                      <a:pt x="760" y="534"/>
                    </a:lnTo>
                    <a:lnTo>
                      <a:pt x="758" y="5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2" name="Freeform 959"/>
              <p:cNvSpPr>
                <a:spLocks noChangeAspect="1"/>
              </p:cNvSpPr>
              <p:nvPr/>
            </p:nvSpPr>
            <p:spPr bwMode="auto">
              <a:xfrm>
                <a:off x="3147" y="213"/>
                <a:ext cx="751" cy="1268"/>
              </a:xfrm>
              <a:custGeom>
                <a:avLst/>
                <a:gdLst>
                  <a:gd name="T0" fmla="*/ 623 w 751"/>
                  <a:gd name="T1" fmla="*/ 45 h 1268"/>
                  <a:gd name="T2" fmla="*/ 539 w 751"/>
                  <a:gd name="T3" fmla="*/ 5 h 1268"/>
                  <a:gd name="T4" fmla="*/ 459 w 751"/>
                  <a:gd name="T5" fmla="*/ 2 h 1268"/>
                  <a:gd name="T6" fmla="*/ 395 w 751"/>
                  <a:gd name="T7" fmla="*/ 19 h 1268"/>
                  <a:gd name="T8" fmla="*/ 335 w 751"/>
                  <a:gd name="T9" fmla="*/ 52 h 1268"/>
                  <a:gd name="T10" fmla="*/ 273 w 751"/>
                  <a:gd name="T11" fmla="*/ 100 h 1268"/>
                  <a:gd name="T12" fmla="*/ 216 w 751"/>
                  <a:gd name="T13" fmla="*/ 161 h 1268"/>
                  <a:gd name="T14" fmla="*/ 179 w 751"/>
                  <a:gd name="T15" fmla="*/ 209 h 1268"/>
                  <a:gd name="T16" fmla="*/ 145 w 751"/>
                  <a:gd name="T17" fmla="*/ 263 h 1268"/>
                  <a:gd name="T18" fmla="*/ 107 w 751"/>
                  <a:gd name="T19" fmla="*/ 332 h 1268"/>
                  <a:gd name="T20" fmla="*/ 72 w 751"/>
                  <a:gd name="T21" fmla="*/ 415 h 1268"/>
                  <a:gd name="T22" fmla="*/ 41 w 751"/>
                  <a:gd name="T23" fmla="*/ 518 h 1268"/>
                  <a:gd name="T24" fmla="*/ 17 w 751"/>
                  <a:gd name="T25" fmla="*/ 632 h 1268"/>
                  <a:gd name="T26" fmla="*/ 3 w 751"/>
                  <a:gd name="T27" fmla="*/ 765 h 1268"/>
                  <a:gd name="T28" fmla="*/ 0 w 751"/>
                  <a:gd name="T29" fmla="*/ 912 h 1268"/>
                  <a:gd name="T30" fmla="*/ 15 w 751"/>
                  <a:gd name="T31" fmla="*/ 1076 h 1268"/>
                  <a:gd name="T32" fmla="*/ 188 w 751"/>
                  <a:gd name="T33" fmla="*/ 1054 h 1268"/>
                  <a:gd name="T34" fmla="*/ 174 w 751"/>
                  <a:gd name="T35" fmla="*/ 910 h 1268"/>
                  <a:gd name="T36" fmla="*/ 176 w 751"/>
                  <a:gd name="T37" fmla="*/ 784 h 1268"/>
                  <a:gd name="T38" fmla="*/ 188 w 751"/>
                  <a:gd name="T39" fmla="*/ 672 h 1268"/>
                  <a:gd name="T40" fmla="*/ 207 w 751"/>
                  <a:gd name="T41" fmla="*/ 570 h 1268"/>
                  <a:gd name="T42" fmla="*/ 231 w 751"/>
                  <a:gd name="T43" fmla="*/ 487 h 1268"/>
                  <a:gd name="T44" fmla="*/ 259 w 751"/>
                  <a:gd name="T45" fmla="*/ 413 h 1268"/>
                  <a:gd name="T46" fmla="*/ 292 w 751"/>
                  <a:gd name="T47" fmla="*/ 356 h 1268"/>
                  <a:gd name="T48" fmla="*/ 321 w 751"/>
                  <a:gd name="T49" fmla="*/ 311 h 1268"/>
                  <a:gd name="T50" fmla="*/ 359 w 751"/>
                  <a:gd name="T51" fmla="*/ 261 h 1268"/>
                  <a:gd name="T52" fmla="*/ 395 w 751"/>
                  <a:gd name="T53" fmla="*/ 223 h 1268"/>
                  <a:gd name="T54" fmla="*/ 461 w 751"/>
                  <a:gd name="T55" fmla="*/ 183 h 1268"/>
                  <a:gd name="T56" fmla="*/ 509 w 751"/>
                  <a:gd name="T57" fmla="*/ 178 h 1268"/>
                  <a:gd name="T58" fmla="*/ 547 w 751"/>
                  <a:gd name="T59" fmla="*/ 225 h 1268"/>
                  <a:gd name="T60" fmla="*/ 568 w 751"/>
                  <a:gd name="T61" fmla="*/ 301 h 1268"/>
                  <a:gd name="T62" fmla="*/ 575 w 751"/>
                  <a:gd name="T63" fmla="*/ 356 h 1268"/>
                  <a:gd name="T64" fmla="*/ 577 w 751"/>
                  <a:gd name="T65" fmla="*/ 411 h 1268"/>
                  <a:gd name="T66" fmla="*/ 575 w 751"/>
                  <a:gd name="T67" fmla="*/ 468 h 1268"/>
                  <a:gd name="T68" fmla="*/ 568 w 751"/>
                  <a:gd name="T69" fmla="*/ 529 h 1268"/>
                  <a:gd name="T70" fmla="*/ 556 w 751"/>
                  <a:gd name="T71" fmla="*/ 596 h 1268"/>
                  <a:gd name="T72" fmla="*/ 537 w 751"/>
                  <a:gd name="T73" fmla="*/ 665 h 1268"/>
                  <a:gd name="T74" fmla="*/ 504 w 751"/>
                  <a:gd name="T75" fmla="*/ 753 h 1268"/>
                  <a:gd name="T76" fmla="*/ 466 w 751"/>
                  <a:gd name="T77" fmla="*/ 831 h 1268"/>
                  <a:gd name="T78" fmla="*/ 423 w 751"/>
                  <a:gd name="T79" fmla="*/ 907 h 1268"/>
                  <a:gd name="T80" fmla="*/ 383 w 751"/>
                  <a:gd name="T81" fmla="*/ 974 h 1268"/>
                  <a:gd name="T82" fmla="*/ 342 w 751"/>
                  <a:gd name="T83" fmla="*/ 1033 h 1268"/>
                  <a:gd name="T84" fmla="*/ 304 w 751"/>
                  <a:gd name="T85" fmla="*/ 1078 h 1268"/>
                  <a:gd name="T86" fmla="*/ 259 w 751"/>
                  <a:gd name="T87" fmla="*/ 1135 h 1268"/>
                  <a:gd name="T88" fmla="*/ 387 w 751"/>
                  <a:gd name="T89" fmla="*/ 1254 h 1268"/>
                  <a:gd name="T90" fmla="*/ 430 w 751"/>
                  <a:gd name="T91" fmla="*/ 1202 h 1268"/>
                  <a:gd name="T92" fmla="*/ 471 w 751"/>
                  <a:gd name="T93" fmla="*/ 1152 h 1268"/>
                  <a:gd name="T94" fmla="*/ 516 w 751"/>
                  <a:gd name="T95" fmla="*/ 1088 h 1268"/>
                  <a:gd name="T96" fmla="*/ 563 w 751"/>
                  <a:gd name="T97" fmla="*/ 1016 h 1268"/>
                  <a:gd name="T98" fmla="*/ 611 w 751"/>
                  <a:gd name="T99" fmla="*/ 933 h 1268"/>
                  <a:gd name="T100" fmla="*/ 653 w 751"/>
                  <a:gd name="T101" fmla="*/ 843 h 1268"/>
                  <a:gd name="T102" fmla="*/ 691 w 751"/>
                  <a:gd name="T103" fmla="*/ 746 h 1268"/>
                  <a:gd name="T104" fmla="*/ 720 w 751"/>
                  <a:gd name="T105" fmla="*/ 655 h 1268"/>
                  <a:gd name="T106" fmla="*/ 734 w 751"/>
                  <a:gd name="T107" fmla="*/ 575 h 1268"/>
                  <a:gd name="T108" fmla="*/ 746 w 751"/>
                  <a:gd name="T109" fmla="*/ 496 h 1268"/>
                  <a:gd name="T110" fmla="*/ 751 w 751"/>
                  <a:gd name="T111" fmla="*/ 418 h 1268"/>
                  <a:gd name="T112" fmla="*/ 751 w 751"/>
                  <a:gd name="T113" fmla="*/ 347 h 1268"/>
                  <a:gd name="T114" fmla="*/ 739 w 751"/>
                  <a:gd name="T115" fmla="*/ 278 h 1268"/>
                  <a:gd name="T116" fmla="*/ 725 w 751"/>
                  <a:gd name="T117" fmla="*/ 214 h 1268"/>
                  <a:gd name="T118" fmla="*/ 706 w 751"/>
                  <a:gd name="T119" fmla="*/ 157 h 1268"/>
                  <a:gd name="T120" fmla="*/ 680 w 751"/>
                  <a:gd name="T121" fmla="*/ 109 h 126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751"/>
                  <a:gd name="T184" fmla="*/ 0 h 1268"/>
                  <a:gd name="T185" fmla="*/ 751 w 751"/>
                  <a:gd name="T186" fmla="*/ 1268 h 126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751" h="1268">
                    <a:moveTo>
                      <a:pt x="663" y="85"/>
                    </a:moveTo>
                    <a:lnTo>
                      <a:pt x="656" y="78"/>
                    </a:lnTo>
                    <a:lnTo>
                      <a:pt x="653" y="73"/>
                    </a:lnTo>
                    <a:lnTo>
                      <a:pt x="646" y="69"/>
                    </a:lnTo>
                    <a:lnTo>
                      <a:pt x="644" y="62"/>
                    </a:lnTo>
                    <a:lnTo>
                      <a:pt x="632" y="52"/>
                    </a:lnTo>
                    <a:lnTo>
                      <a:pt x="623" y="45"/>
                    </a:lnTo>
                    <a:lnTo>
                      <a:pt x="611" y="35"/>
                    </a:lnTo>
                    <a:lnTo>
                      <a:pt x="599" y="28"/>
                    </a:lnTo>
                    <a:lnTo>
                      <a:pt x="589" y="24"/>
                    </a:lnTo>
                    <a:lnTo>
                      <a:pt x="577" y="19"/>
                    </a:lnTo>
                    <a:lnTo>
                      <a:pt x="566" y="12"/>
                    </a:lnTo>
                    <a:lnTo>
                      <a:pt x="554" y="7"/>
                    </a:lnTo>
                    <a:lnTo>
                      <a:pt x="539" y="5"/>
                    </a:lnTo>
                    <a:lnTo>
                      <a:pt x="528" y="2"/>
                    </a:lnTo>
                    <a:lnTo>
                      <a:pt x="516" y="0"/>
                    </a:lnTo>
                    <a:lnTo>
                      <a:pt x="501" y="0"/>
                    </a:lnTo>
                    <a:lnTo>
                      <a:pt x="490" y="0"/>
                    </a:lnTo>
                    <a:lnTo>
                      <a:pt x="475" y="2"/>
                    </a:lnTo>
                    <a:lnTo>
                      <a:pt x="466" y="2"/>
                    </a:lnTo>
                    <a:lnTo>
                      <a:pt x="459" y="2"/>
                    </a:lnTo>
                    <a:lnTo>
                      <a:pt x="449" y="2"/>
                    </a:lnTo>
                    <a:lnTo>
                      <a:pt x="440" y="5"/>
                    </a:lnTo>
                    <a:lnTo>
                      <a:pt x="430" y="7"/>
                    </a:lnTo>
                    <a:lnTo>
                      <a:pt x="423" y="9"/>
                    </a:lnTo>
                    <a:lnTo>
                      <a:pt x="414" y="12"/>
                    </a:lnTo>
                    <a:lnTo>
                      <a:pt x="406" y="16"/>
                    </a:lnTo>
                    <a:lnTo>
                      <a:pt x="395" y="19"/>
                    </a:lnTo>
                    <a:lnTo>
                      <a:pt x="387" y="24"/>
                    </a:lnTo>
                    <a:lnTo>
                      <a:pt x="378" y="26"/>
                    </a:lnTo>
                    <a:lnTo>
                      <a:pt x="371" y="31"/>
                    </a:lnTo>
                    <a:lnTo>
                      <a:pt x="361" y="35"/>
                    </a:lnTo>
                    <a:lnTo>
                      <a:pt x="354" y="43"/>
                    </a:lnTo>
                    <a:lnTo>
                      <a:pt x="342" y="47"/>
                    </a:lnTo>
                    <a:lnTo>
                      <a:pt x="335" y="52"/>
                    </a:lnTo>
                    <a:lnTo>
                      <a:pt x="326" y="57"/>
                    </a:lnTo>
                    <a:lnTo>
                      <a:pt x="316" y="64"/>
                    </a:lnTo>
                    <a:lnTo>
                      <a:pt x="309" y="71"/>
                    </a:lnTo>
                    <a:lnTo>
                      <a:pt x="300" y="78"/>
                    </a:lnTo>
                    <a:lnTo>
                      <a:pt x="292" y="83"/>
                    </a:lnTo>
                    <a:lnTo>
                      <a:pt x="283" y="90"/>
                    </a:lnTo>
                    <a:lnTo>
                      <a:pt x="273" y="100"/>
                    </a:lnTo>
                    <a:lnTo>
                      <a:pt x="266" y="107"/>
                    </a:lnTo>
                    <a:lnTo>
                      <a:pt x="257" y="116"/>
                    </a:lnTo>
                    <a:lnTo>
                      <a:pt x="250" y="123"/>
                    </a:lnTo>
                    <a:lnTo>
                      <a:pt x="240" y="133"/>
                    </a:lnTo>
                    <a:lnTo>
                      <a:pt x="233" y="142"/>
                    </a:lnTo>
                    <a:lnTo>
                      <a:pt x="224" y="152"/>
                    </a:lnTo>
                    <a:lnTo>
                      <a:pt x="216" y="161"/>
                    </a:lnTo>
                    <a:lnTo>
                      <a:pt x="209" y="171"/>
                    </a:lnTo>
                    <a:lnTo>
                      <a:pt x="202" y="183"/>
                    </a:lnTo>
                    <a:lnTo>
                      <a:pt x="198" y="185"/>
                    </a:lnTo>
                    <a:lnTo>
                      <a:pt x="193" y="192"/>
                    </a:lnTo>
                    <a:lnTo>
                      <a:pt x="188" y="197"/>
                    </a:lnTo>
                    <a:lnTo>
                      <a:pt x="183" y="204"/>
                    </a:lnTo>
                    <a:lnTo>
                      <a:pt x="179" y="209"/>
                    </a:lnTo>
                    <a:lnTo>
                      <a:pt x="174" y="216"/>
                    </a:lnTo>
                    <a:lnTo>
                      <a:pt x="169" y="225"/>
                    </a:lnTo>
                    <a:lnTo>
                      <a:pt x="164" y="233"/>
                    </a:lnTo>
                    <a:lnTo>
                      <a:pt x="160" y="240"/>
                    </a:lnTo>
                    <a:lnTo>
                      <a:pt x="155" y="247"/>
                    </a:lnTo>
                    <a:lnTo>
                      <a:pt x="148" y="254"/>
                    </a:lnTo>
                    <a:lnTo>
                      <a:pt x="145" y="263"/>
                    </a:lnTo>
                    <a:lnTo>
                      <a:pt x="138" y="273"/>
                    </a:lnTo>
                    <a:lnTo>
                      <a:pt x="136" y="282"/>
                    </a:lnTo>
                    <a:lnTo>
                      <a:pt x="129" y="290"/>
                    </a:lnTo>
                    <a:lnTo>
                      <a:pt x="124" y="301"/>
                    </a:lnTo>
                    <a:lnTo>
                      <a:pt x="119" y="311"/>
                    </a:lnTo>
                    <a:lnTo>
                      <a:pt x="114" y="320"/>
                    </a:lnTo>
                    <a:lnTo>
                      <a:pt x="107" y="332"/>
                    </a:lnTo>
                    <a:lnTo>
                      <a:pt x="103" y="342"/>
                    </a:lnTo>
                    <a:lnTo>
                      <a:pt x="95" y="354"/>
                    </a:lnTo>
                    <a:lnTo>
                      <a:pt x="93" y="366"/>
                    </a:lnTo>
                    <a:lnTo>
                      <a:pt x="86" y="377"/>
                    </a:lnTo>
                    <a:lnTo>
                      <a:pt x="84" y="392"/>
                    </a:lnTo>
                    <a:lnTo>
                      <a:pt x="79" y="404"/>
                    </a:lnTo>
                    <a:lnTo>
                      <a:pt x="72" y="415"/>
                    </a:lnTo>
                    <a:lnTo>
                      <a:pt x="67" y="430"/>
                    </a:lnTo>
                    <a:lnTo>
                      <a:pt x="65" y="444"/>
                    </a:lnTo>
                    <a:lnTo>
                      <a:pt x="60" y="458"/>
                    </a:lnTo>
                    <a:lnTo>
                      <a:pt x="55" y="470"/>
                    </a:lnTo>
                    <a:lnTo>
                      <a:pt x="50" y="487"/>
                    </a:lnTo>
                    <a:lnTo>
                      <a:pt x="46" y="501"/>
                    </a:lnTo>
                    <a:lnTo>
                      <a:pt x="41" y="518"/>
                    </a:lnTo>
                    <a:lnTo>
                      <a:pt x="38" y="532"/>
                    </a:lnTo>
                    <a:lnTo>
                      <a:pt x="34" y="546"/>
                    </a:lnTo>
                    <a:lnTo>
                      <a:pt x="31" y="565"/>
                    </a:lnTo>
                    <a:lnTo>
                      <a:pt x="27" y="579"/>
                    </a:lnTo>
                    <a:lnTo>
                      <a:pt x="24" y="596"/>
                    </a:lnTo>
                    <a:lnTo>
                      <a:pt x="19" y="613"/>
                    </a:lnTo>
                    <a:lnTo>
                      <a:pt x="17" y="632"/>
                    </a:lnTo>
                    <a:lnTo>
                      <a:pt x="12" y="648"/>
                    </a:lnTo>
                    <a:lnTo>
                      <a:pt x="10" y="667"/>
                    </a:lnTo>
                    <a:lnTo>
                      <a:pt x="8" y="686"/>
                    </a:lnTo>
                    <a:lnTo>
                      <a:pt x="8" y="705"/>
                    </a:lnTo>
                    <a:lnTo>
                      <a:pt x="5" y="724"/>
                    </a:lnTo>
                    <a:lnTo>
                      <a:pt x="3" y="743"/>
                    </a:lnTo>
                    <a:lnTo>
                      <a:pt x="3" y="765"/>
                    </a:lnTo>
                    <a:lnTo>
                      <a:pt x="3" y="784"/>
                    </a:lnTo>
                    <a:lnTo>
                      <a:pt x="0" y="803"/>
                    </a:lnTo>
                    <a:lnTo>
                      <a:pt x="0" y="824"/>
                    </a:lnTo>
                    <a:lnTo>
                      <a:pt x="0" y="845"/>
                    </a:lnTo>
                    <a:lnTo>
                      <a:pt x="0" y="867"/>
                    </a:lnTo>
                    <a:lnTo>
                      <a:pt x="0" y="888"/>
                    </a:lnTo>
                    <a:lnTo>
                      <a:pt x="0" y="912"/>
                    </a:lnTo>
                    <a:lnTo>
                      <a:pt x="3" y="933"/>
                    </a:lnTo>
                    <a:lnTo>
                      <a:pt x="5" y="957"/>
                    </a:lnTo>
                    <a:lnTo>
                      <a:pt x="5" y="981"/>
                    </a:lnTo>
                    <a:lnTo>
                      <a:pt x="8" y="1002"/>
                    </a:lnTo>
                    <a:lnTo>
                      <a:pt x="10" y="1026"/>
                    </a:lnTo>
                    <a:lnTo>
                      <a:pt x="12" y="1052"/>
                    </a:lnTo>
                    <a:lnTo>
                      <a:pt x="15" y="1076"/>
                    </a:lnTo>
                    <a:lnTo>
                      <a:pt x="19" y="1102"/>
                    </a:lnTo>
                    <a:lnTo>
                      <a:pt x="24" y="1128"/>
                    </a:lnTo>
                    <a:lnTo>
                      <a:pt x="29" y="1154"/>
                    </a:lnTo>
                    <a:lnTo>
                      <a:pt x="200" y="1123"/>
                    </a:lnTo>
                    <a:lnTo>
                      <a:pt x="195" y="1100"/>
                    </a:lnTo>
                    <a:lnTo>
                      <a:pt x="193" y="1078"/>
                    </a:lnTo>
                    <a:lnTo>
                      <a:pt x="188" y="1054"/>
                    </a:lnTo>
                    <a:lnTo>
                      <a:pt x="186" y="1033"/>
                    </a:lnTo>
                    <a:lnTo>
                      <a:pt x="183" y="1012"/>
                    </a:lnTo>
                    <a:lnTo>
                      <a:pt x="181" y="993"/>
                    </a:lnTo>
                    <a:lnTo>
                      <a:pt x="179" y="971"/>
                    </a:lnTo>
                    <a:lnTo>
                      <a:pt x="179" y="952"/>
                    </a:lnTo>
                    <a:lnTo>
                      <a:pt x="176" y="931"/>
                    </a:lnTo>
                    <a:lnTo>
                      <a:pt x="174" y="910"/>
                    </a:lnTo>
                    <a:lnTo>
                      <a:pt x="174" y="893"/>
                    </a:lnTo>
                    <a:lnTo>
                      <a:pt x="174" y="874"/>
                    </a:lnTo>
                    <a:lnTo>
                      <a:pt x="174" y="855"/>
                    </a:lnTo>
                    <a:lnTo>
                      <a:pt x="174" y="836"/>
                    </a:lnTo>
                    <a:lnTo>
                      <a:pt x="174" y="819"/>
                    </a:lnTo>
                    <a:lnTo>
                      <a:pt x="176" y="803"/>
                    </a:lnTo>
                    <a:lnTo>
                      <a:pt x="176" y="784"/>
                    </a:lnTo>
                    <a:lnTo>
                      <a:pt x="176" y="767"/>
                    </a:lnTo>
                    <a:lnTo>
                      <a:pt x="176" y="748"/>
                    </a:lnTo>
                    <a:lnTo>
                      <a:pt x="179" y="734"/>
                    </a:lnTo>
                    <a:lnTo>
                      <a:pt x="179" y="717"/>
                    </a:lnTo>
                    <a:lnTo>
                      <a:pt x="183" y="700"/>
                    </a:lnTo>
                    <a:lnTo>
                      <a:pt x="183" y="686"/>
                    </a:lnTo>
                    <a:lnTo>
                      <a:pt x="188" y="672"/>
                    </a:lnTo>
                    <a:lnTo>
                      <a:pt x="188" y="655"/>
                    </a:lnTo>
                    <a:lnTo>
                      <a:pt x="190" y="641"/>
                    </a:lnTo>
                    <a:lnTo>
                      <a:pt x="193" y="624"/>
                    </a:lnTo>
                    <a:lnTo>
                      <a:pt x="198" y="613"/>
                    </a:lnTo>
                    <a:lnTo>
                      <a:pt x="200" y="596"/>
                    </a:lnTo>
                    <a:lnTo>
                      <a:pt x="202" y="584"/>
                    </a:lnTo>
                    <a:lnTo>
                      <a:pt x="207" y="570"/>
                    </a:lnTo>
                    <a:lnTo>
                      <a:pt x="212" y="560"/>
                    </a:lnTo>
                    <a:lnTo>
                      <a:pt x="214" y="546"/>
                    </a:lnTo>
                    <a:lnTo>
                      <a:pt x="216" y="534"/>
                    </a:lnTo>
                    <a:lnTo>
                      <a:pt x="221" y="520"/>
                    </a:lnTo>
                    <a:lnTo>
                      <a:pt x="224" y="510"/>
                    </a:lnTo>
                    <a:lnTo>
                      <a:pt x="228" y="496"/>
                    </a:lnTo>
                    <a:lnTo>
                      <a:pt x="231" y="487"/>
                    </a:lnTo>
                    <a:lnTo>
                      <a:pt x="235" y="475"/>
                    </a:lnTo>
                    <a:lnTo>
                      <a:pt x="240" y="465"/>
                    </a:lnTo>
                    <a:lnTo>
                      <a:pt x="245" y="453"/>
                    </a:lnTo>
                    <a:lnTo>
                      <a:pt x="247" y="442"/>
                    </a:lnTo>
                    <a:lnTo>
                      <a:pt x="252" y="432"/>
                    </a:lnTo>
                    <a:lnTo>
                      <a:pt x="257" y="423"/>
                    </a:lnTo>
                    <a:lnTo>
                      <a:pt x="259" y="413"/>
                    </a:lnTo>
                    <a:lnTo>
                      <a:pt x="266" y="406"/>
                    </a:lnTo>
                    <a:lnTo>
                      <a:pt x="271" y="396"/>
                    </a:lnTo>
                    <a:lnTo>
                      <a:pt x="276" y="389"/>
                    </a:lnTo>
                    <a:lnTo>
                      <a:pt x="278" y="380"/>
                    </a:lnTo>
                    <a:lnTo>
                      <a:pt x="283" y="370"/>
                    </a:lnTo>
                    <a:lnTo>
                      <a:pt x="285" y="363"/>
                    </a:lnTo>
                    <a:lnTo>
                      <a:pt x="292" y="356"/>
                    </a:lnTo>
                    <a:lnTo>
                      <a:pt x="295" y="349"/>
                    </a:lnTo>
                    <a:lnTo>
                      <a:pt x="300" y="342"/>
                    </a:lnTo>
                    <a:lnTo>
                      <a:pt x="304" y="335"/>
                    </a:lnTo>
                    <a:lnTo>
                      <a:pt x="309" y="330"/>
                    </a:lnTo>
                    <a:lnTo>
                      <a:pt x="311" y="323"/>
                    </a:lnTo>
                    <a:lnTo>
                      <a:pt x="316" y="318"/>
                    </a:lnTo>
                    <a:lnTo>
                      <a:pt x="321" y="311"/>
                    </a:lnTo>
                    <a:lnTo>
                      <a:pt x="323" y="309"/>
                    </a:lnTo>
                    <a:lnTo>
                      <a:pt x="330" y="297"/>
                    </a:lnTo>
                    <a:lnTo>
                      <a:pt x="338" y="290"/>
                    </a:lnTo>
                    <a:lnTo>
                      <a:pt x="342" y="282"/>
                    </a:lnTo>
                    <a:lnTo>
                      <a:pt x="349" y="275"/>
                    </a:lnTo>
                    <a:lnTo>
                      <a:pt x="354" y="268"/>
                    </a:lnTo>
                    <a:lnTo>
                      <a:pt x="359" y="261"/>
                    </a:lnTo>
                    <a:lnTo>
                      <a:pt x="364" y="254"/>
                    </a:lnTo>
                    <a:lnTo>
                      <a:pt x="371" y="249"/>
                    </a:lnTo>
                    <a:lnTo>
                      <a:pt x="376" y="242"/>
                    </a:lnTo>
                    <a:lnTo>
                      <a:pt x="380" y="240"/>
                    </a:lnTo>
                    <a:lnTo>
                      <a:pt x="385" y="233"/>
                    </a:lnTo>
                    <a:lnTo>
                      <a:pt x="390" y="228"/>
                    </a:lnTo>
                    <a:lnTo>
                      <a:pt x="395" y="223"/>
                    </a:lnTo>
                    <a:lnTo>
                      <a:pt x="402" y="218"/>
                    </a:lnTo>
                    <a:lnTo>
                      <a:pt x="411" y="211"/>
                    </a:lnTo>
                    <a:lnTo>
                      <a:pt x="423" y="204"/>
                    </a:lnTo>
                    <a:lnTo>
                      <a:pt x="433" y="197"/>
                    </a:lnTo>
                    <a:lnTo>
                      <a:pt x="442" y="190"/>
                    </a:lnTo>
                    <a:lnTo>
                      <a:pt x="452" y="185"/>
                    </a:lnTo>
                    <a:lnTo>
                      <a:pt x="461" y="183"/>
                    </a:lnTo>
                    <a:lnTo>
                      <a:pt x="468" y="178"/>
                    </a:lnTo>
                    <a:lnTo>
                      <a:pt x="475" y="176"/>
                    </a:lnTo>
                    <a:lnTo>
                      <a:pt x="482" y="176"/>
                    </a:lnTo>
                    <a:lnTo>
                      <a:pt x="490" y="176"/>
                    </a:lnTo>
                    <a:lnTo>
                      <a:pt x="494" y="173"/>
                    </a:lnTo>
                    <a:lnTo>
                      <a:pt x="504" y="176"/>
                    </a:lnTo>
                    <a:lnTo>
                      <a:pt x="509" y="178"/>
                    </a:lnTo>
                    <a:lnTo>
                      <a:pt x="513" y="180"/>
                    </a:lnTo>
                    <a:lnTo>
                      <a:pt x="520" y="185"/>
                    </a:lnTo>
                    <a:lnTo>
                      <a:pt x="528" y="195"/>
                    </a:lnTo>
                    <a:lnTo>
                      <a:pt x="530" y="199"/>
                    </a:lnTo>
                    <a:lnTo>
                      <a:pt x="537" y="206"/>
                    </a:lnTo>
                    <a:lnTo>
                      <a:pt x="542" y="214"/>
                    </a:lnTo>
                    <a:lnTo>
                      <a:pt x="547" y="225"/>
                    </a:lnTo>
                    <a:lnTo>
                      <a:pt x="549" y="233"/>
                    </a:lnTo>
                    <a:lnTo>
                      <a:pt x="554" y="242"/>
                    </a:lnTo>
                    <a:lnTo>
                      <a:pt x="558" y="254"/>
                    </a:lnTo>
                    <a:lnTo>
                      <a:pt x="561" y="266"/>
                    </a:lnTo>
                    <a:lnTo>
                      <a:pt x="563" y="278"/>
                    </a:lnTo>
                    <a:lnTo>
                      <a:pt x="566" y="287"/>
                    </a:lnTo>
                    <a:lnTo>
                      <a:pt x="568" y="301"/>
                    </a:lnTo>
                    <a:lnTo>
                      <a:pt x="570" y="313"/>
                    </a:lnTo>
                    <a:lnTo>
                      <a:pt x="570" y="320"/>
                    </a:lnTo>
                    <a:lnTo>
                      <a:pt x="573" y="328"/>
                    </a:lnTo>
                    <a:lnTo>
                      <a:pt x="573" y="335"/>
                    </a:lnTo>
                    <a:lnTo>
                      <a:pt x="573" y="342"/>
                    </a:lnTo>
                    <a:lnTo>
                      <a:pt x="573" y="349"/>
                    </a:lnTo>
                    <a:lnTo>
                      <a:pt x="575" y="356"/>
                    </a:lnTo>
                    <a:lnTo>
                      <a:pt x="575" y="363"/>
                    </a:lnTo>
                    <a:lnTo>
                      <a:pt x="577" y="373"/>
                    </a:lnTo>
                    <a:lnTo>
                      <a:pt x="577" y="380"/>
                    </a:lnTo>
                    <a:lnTo>
                      <a:pt x="577" y="387"/>
                    </a:lnTo>
                    <a:lnTo>
                      <a:pt x="577" y="394"/>
                    </a:lnTo>
                    <a:lnTo>
                      <a:pt x="577" y="404"/>
                    </a:lnTo>
                    <a:lnTo>
                      <a:pt x="577" y="411"/>
                    </a:lnTo>
                    <a:lnTo>
                      <a:pt x="577" y="418"/>
                    </a:lnTo>
                    <a:lnTo>
                      <a:pt x="577" y="427"/>
                    </a:lnTo>
                    <a:lnTo>
                      <a:pt x="577" y="434"/>
                    </a:lnTo>
                    <a:lnTo>
                      <a:pt x="575" y="442"/>
                    </a:lnTo>
                    <a:lnTo>
                      <a:pt x="575" y="451"/>
                    </a:lnTo>
                    <a:lnTo>
                      <a:pt x="575" y="461"/>
                    </a:lnTo>
                    <a:lnTo>
                      <a:pt x="575" y="468"/>
                    </a:lnTo>
                    <a:lnTo>
                      <a:pt x="573" y="477"/>
                    </a:lnTo>
                    <a:lnTo>
                      <a:pt x="573" y="487"/>
                    </a:lnTo>
                    <a:lnTo>
                      <a:pt x="573" y="494"/>
                    </a:lnTo>
                    <a:lnTo>
                      <a:pt x="573" y="506"/>
                    </a:lnTo>
                    <a:lnTo>
                      <a:pt x="570" y="513"/>
                    </a:lnTo>
                    <a:lnTo>
                      <a:pt x="570" y="522"/>
                    </a:lnTo>
                    <a:lnTo>
                      <a:pt x="568" y="529"/>
                    </a:lnTo>
                    <a:lnTo>
                      <a:pt x="568" y="539"/>
                    </a:lnTo>
                    <a:lnTo>
                      <a:pt x="566" y="548"/>
                    </a:lnTo>
                    <a:lnTo>
                      <a:pt x="563" y="558"/>
                    </a:lnTo>
                    <a:lnTo>
                      <a:pt x="563" y="567"/>
                    </a:lnTo>
                    <a:lnTo>
                      <a:pt x="561" y="577"/>
                    </a:lnTo>
                    <a:lnTo>
                      <a:pt x="558" y="586"/>
                    </a:lnTo>
                    <a:lnTo>
                      <a:pt x="556" y="596"/>
                    </a:lnTo>
                    <a:lnTo>
                      <a:pt x="554" y="603"/>
                    </a:lnTo>
                    <a:lnTo>
                      <a:pt x="551" y="615"/>
                    </a:lnTo>
                    <a:lnTo>
                      <a:pt x="549" y="622"/>
                    </a:lnTo>
                    <a:lnTo>
                      <a:pt x="547" y="634"/>
                    </a:lnTo>
                    <a:lnTo>
                      <a:pt x="544" y="641"/>
                    </a:lnTo>
                    <a:lnTo>
                      <a:pt x="542" y="653"/>
                    </a:lnTo>
                    <a:lnTo>
                      <a:pt x="537" y="665"/>
                    </a:lnTo>
                    <a:lnTo>
                      <a:pt x="532" y="677"/>
                    </a:lnTo>
                    <a:lnTo>
                      <a:pt x="528" y="689"/>
                    </a:lnTo>
                    <a:lnTo>
                      <a:pt x="523" y="703"/>
                    </a:lnTo>
                    <a:lnTo>
                      <a:pt x="518" y="715"/>
                    </a:lnTo>
                    <a:lnTo>
                      <a:pt x="513" y="727"/>
                    </a:lnTo>
                    <a:lnTo>
                      <a:pt x="509" y="738"/>
                    </a:lnTo>
                    <a:lnTo>
                      <a:pt x="504" y="753"/>
                    </a:lnTo>
                    <a:lnTo>
                      <a:pt x="499" y="765"/>
                    </a:lnTo>
                    <a:lnTo>
                      <a:pt x="494" y="774"/>
                    </a:lnTo>
                    <a:lnTo>
                      <a:pt x="487" y="786"/>
                    </a:lnTo>
                    <a:lnTo>
                      <a:pt x="482" y="798"/>
                    </a:lnTo>
                    <a:lnTo>
                      <a:pt x="475" y="810"/>
                    </a:lnTo>
                    <a:lnTo>
                      <a:pt x="471" y="822"/>
                    </a:lnTo>
                    <a:lnTo>
                      <a:pt x="466" y="831"/>
                    </a:lnTo>
                    <a:lnTo>
                      <a:pt x="461" y="845"/>
                    </a:lnTo>
                    <a:lnTo>
                      <a:pt x="454" y="855"/>
                    </a:lnTo>
                    <a:lnTo>
                      <a:pt x="449" y="867"/>
                    </a:lnTo>
                    <a:lnTo>
                      <a:pt x="442" y="876"/>
                    </a:lnTo>
                    <a:lnTo>
                      <a:pt x="437" y="886"/>
                    </a:lnTo>
                    <a:lnTo>
                      <a:pt x="430" y="898"/>
                    </a:lnTo>
                    <a:lnTo>
                      <a:pt x="423" y="907"/>
                    </a:lnTo>
                    <a:lnTo>
                      <a:pt x="418" y="917"/>
                    </a:lnTo>
                    <a:lnTo>
                      <a:pt x="414" y="929"/>
                    </a:lnTo>
                    <a:lnTo>
                      <a:pt x="406" y="936"/>
                    </a:lnTo>
                    <a:lnTo>
                      <a:pt x="402" y="948"/>
                    </a:lnTo>
                    <a:lnTo>
                      <a:pt x="392" y="955"/>
                    </a:lnTo>
                    <a:lnTo>
                      <a:pt x="387" y="964"/>
                    </a:lnTo>
                    <a:lnTo>
                      <a:pt x="383" y="974"/>
                    </a:lnTo>
                    <a:lnTo>
                      <a:pt x="378" y="983"/>
                    </a:lnTo>
                    <a:lnTo>
                      <a:pt x="371" y="993"/>
                    </a:lnTo>
                    <a:lnTo>
                      <a:pt x="366" y="1002"/>
                    </a:lnTo>
                    <a:lnTo>
                      <a:pt x="359" y="1009"/>
                    </a:lnTo>
                    <a:lnTo>
                      <a:pt x="354" y="1016"/>
                    </a:lnTo>
                    <a:lnTo>
                      <a:pt x="347" y="1024"/>
                    </a:lnTo>
                    <a:lnTo>
                      <a:pt x="342" y="1033"/>
                    </a:lnTo>
                    <a:lnTo>
                      <a:pt x="335" y="1038"/>
                    </a:lnTo>
                    <a:lnTo>
                      <a:pt x="330" y="1047"/>
                    </a:lnTo>
                    <a:lnTo>
                      <a:pt x="326" y="1054"/>
                    </a:lnTo>
                    <a:lnTo>
                      <a:pt x="321" y="1062"/>
                    </a:lnTo>
                    <a:lnTo>
                      <a:pt x="314" y="1066"/>
                    </a:lnTo>
                    <a:lnTo>
                      <a:pt x="309" y="1073"/>
                    </a:lnTo>
                    <a:lnTo>
                      <a:pt x="304" y="1078"/>
                    </a:lnTo>
                    <a:lnTo>
                      <a:pt x="302" y="1085"/>
                    </a:lnTo>
                    <a:lnTo>
                      <a:pt x="292" y="1097"/>
                    </a:lnTo>
                    <a:lnTo>
                      <a:pt x="285" y="1107"/>
                    </a:lnTo>
                    <a:lnTo>
                      <a:pt x="276" y="1114"/>
                    </a:lnTo>
                    <a:lnTo>
                      <a:pt x="271" y="1123"/>
                    </a:lnTo>
                    <a:lnTo>
                      <a:pt x="262" y="1130"/>
                    </a:lnTo>
                    <a:lnTo>
                      <a:pt x="259" y="1135"/>
                    </a:lnTo>
                    <a:lnTo>
                      <a:pt x="252" y="1142"/>
                    </a:lnTo>
                    <a:lnTo>
                      <a:pt x="250" y="1147"/>
                    </a:lnTo>
                    <a:lnTo>
                      <a:pt x="376" y="1268"/>
                    </a:lnTo>
                    <a:lnTo>
                      <a:pt x="376" y="1266"/>
                    </a:lnTo>
                    <a:lnTo>
                      <a:pt x="378" y="1263"/>
                    </a:lnTo>
                    <a:lnTo>
                      <a:pt x="380" y="1259"/>
                    </a:lnTo>
                    <a:lnTo>
                      <a:pt x="387" y="1254"/>
                    </a:lnTo>
                    <a:lnTo>
                      <a:pt x="392" y="1244"/>
                    </a:lnTo>
                    <a:lnTo>
                      <a:pt x="399" y="1237"/>
                    </a:lnTo>
                    <a:lnTo>
                      <a:pt x="406" y="1230"/>
                    </a:lnTo>
                    <a:lnTo>
                      <a:pt x="416" y="1218"/>
                    </a:lnTo>
                    <a:lnTo>
                      <a:pt x="421" y="1214"/>
                    </a:lnTo>
                    <a:lnTo>
                      <a:pt x="425" y="1206"/>
                    </a:lnTo>
                    <a:lnTo>
                      <a:pt x="430" y="1202"/>
                    </a:lnTo>
                    <a:lnTo>
                      <a:pt x="435" y="1195"/>
                    </a:lnTo>
                    <a:lnTo>
                      <a:pt x="440" y="1187"/>
                    </a:lnTo>
                    <a:lnTo>
                      <a:pt x="447" y="1180"/>
                    </a:lnTo>
                    <a:lnTo>
                      <a:pt x="452" y="1173"/>
                    </a:lnTo>
                    <a:lnTo>
                      <a:pt x="459" y="1166"/>
                    </a:lnTo>
                    <a:lnTo>
                      <a:pt x="463" y="1159"/>
                    </a:lnTo>
                    <a:lnTo>
                      <a:pt x="471" y="1152"/>
                    </a:lnTo>
                    <a:lnTo>
                      <a:pt x="475" y="1142"/>
                    </a:lnTo>
                    <a:lnTo>
                      <a:pt x="482" y="1135"/>
                    </a:lnTo>
                    <a:lnTo>
                      <a:pt x="490" y="1126"/>
                    </a:lnTo>
                    <a:lnTo>
                      <a:pt x="494" y="1116"/>
                    </a:lnTo>
                    <a:lnTo>
                      <a:pt x="501" y="1109"/>
                    </a:lnTo>
                    <a:lnTo>
                      <a:pt x="511" y="1100"/>
                    </a:lnTo>
                    <a:lnTo>
                      <a:pt x="516" y="1088"/>
                    </a:lnTo>
                    <a:lnTo>
                      <a:pt x="523" y="1078"/>
                    </a:lnTo>
                    <a:lnTo>
                      <a:pt x="528" y="1069"/>
                    </a:lnTo>
                    <a:lnTo>
                      <a:pt x="537" y="1059"/>
                    </a:lnTo>
                    <a:lnTo>
                      <a:pt x="542" y="1047"/>
                    </a:lnTo>
                    <a:lnTo>
                      <a:pt x="549" y="1038"/>
                    </a:lnTo>
                    <a:lnTo>
                      <a:pt x="556" y="1026"/>
                    </a:lnTo>
                    <a:lnTo>
                      <a:pt x="563" y="1016"/>
                    </a:lnTo>
                    <a:lnTo>
                      <a:pt x="570" y="1005"/>
                    </a:lnTo>
                    <a:lnTo>
                      <a:pt x="577" y="993"/>
                    </a:lnTo>
                    <a:lnTo>
                      <a:pt x="582" y="981"/>
                    </a:lnTo>
                    <a:lnTo>
                      <a:pt x="592" y="971"/>
                    </a:lnTo>
                    <a:lnTo>
                      <a:pt x="596" y="957"/>
                    </a:lnTo>
                    <a:lnTo>
                      <a:pt x="604" y="945"/>
                    </a:lnTo>
                    <a:lnTo>
                      <a:pt x="611" y="933"/>
                    </a:lnTo>
                    <a:lnTo>
                      <a:pt x="618" y="921"/>
                    </a:lnTo>
                    <a:lnTo>
                      <a:pt x="623" y="907"/>
                    </a:lnTo>
                    <a:lnTo>
                      <a:pt x="630" y="895"/>
                    </a:lnTo>
                    <a:lnTo>
                      <a:pt x="634" y="881"/>
                    </a:lnTo>
                    <a:lnTo>
                      <a:pt x="644" y="869"/>
                    </a:lnTo>
                    <a:lnTo>
                      <a:pt x="649" y="855"/>
                    </a:lnTo>
                    <a:lnTo>
                      <a:pt x="653" y="843"/>
                    </a:lnTo>
                    <a:lnTo>
                      <a:pt x="661" y="829"/>
                    </a:lnTo>
                    <a:lnTo>
                      <a:pt x="668" y="817"/>
                    </a:lnTo>
                    <a:lnTo>
                      <a:pt x="672" y="800"/>
                    </a:lnTo>
                    <a:lnTo>
                      <a:pt x="677" y="788"/>
                    </a:lnTo>
                    <a:lnTo>
                      <a:pt x="682" y="774"/>
                    </a:lnTo>
                    <a:lnTo>
                      <a:pt x="689" y="760"/>
                    </a:lnTo>
                    <a:lnTo>
                      <a:pt x="691" y="746"/>
                    </a:lnTo>
                    <a:lnTo>
                      <a:pt x="698" y="731"/>
                    </a:lnTo>
                    <a:lnTo>
                      <a:pt x="703" y="717"/>
                    </a:lnTo>
                    <a:lnTo>
                      <a:pt x="708" y="703"/>
                    </a:lnTo>
                    <a:lnTo>
                      <a:pt x="710" y="691"/>
                    </a:lnTo>
                    <a:lnTo>
                      <a:pt x="713" y="679"/>
                    </a:lnTo>
                    <a:lnTo>
                      <a:pt x="715" y="667"/>
                    </a:lnTo>
                    <a:lnTo>
                      <a:pt x="720" y="655"/>
                    </a:lnTo>
                    <a:lnTo>
                      <a:pt x="722" y="643"/>
                    </a:lnTo>
                    <a:lnTo>
                      <a:pt x="725" y="632"/>
                    </a:lnTo>
                    <a:lnTo>
                      <a:pt x="727" y="620"/>
                    </a:lnTo>
                    <a:lnTo>
                      <a:pt x="729" y="610"/>
                    </a:lnTo>
                    <a:lnTo>
                      <a:pt x="732" y="596"/>
                    </a:lnTo>
                    <a:lnTo>
                      <a:pt x="734" y="586"/>
                    </a:lnTo>
                    <a:lnTo>
                      <a:pt x="734" y="575"/>
                    </a:lnTo>
                    <a:lnTo>
                      <a:pt x="736" y="563"/>
                    </a:lnTo>
                    <a:lnTo>
                      <a:pt x="739" y="551"/>
                    </a:lnTo>
                    <a:lnTo>
                      <a:pt x="741" y="541"/>
                    </a:lnTo>
                    <a:lnTo>
                      <a:pt x="741" y="529"/>
                    </a:lnTo>
                    <a:lnTo>
                      <a:pt x="744" y="518"/>
                    </a:lnTo>
                    <a:lnTo>
                      <a:pt x="744" y="508"/>
                    </a:lnTo>
                    <a:lnTo>
                      <a:pt x="746" y="496"/>
                    </a:lnTo>
                    <a:lnTo>
                      <a:pt x="748" y="484"/>
                    </a:lnTo>
                    <a:lnTo>
                      <a:pt x="748" y="472"/>
                    </a:lnTo>
                    <a:lnTo>
                      <a:pt x="748" y="463"/>
                    </a:lnTo>
                    <a:lnTo>
                      <a:pt x="751" y="451"/>
                    </a:lnTo>
                    <a:lnTo>
                      <a:pt x="751" y="439"/>
                    </a:lnTo>
                    <a:lnTo>
                      <a:pt x="751" y="430"/>
                    </a:lnTo>
                    <a:lnTo>
                      <a:pt x="751" y="418"/>
                    </a:lnTo>
                    <a:lnTo>
                      <a:pt x="751" y="408"/>
                    </a:lnTo>
                    <a:lnTo>
                      <a:pt x="751" y="396"/>
                    </a:lnTo>
                    <a:lnTo>
                      <a:pt x="751" y="387"/>
                    </a:lnTo>
                    <a:lnTo>
                      <a:pt x="751" y="375"/>
                    </a:lnTo>
                    <a:lnTo>
                      <a:pt x="751" y="366"/>
                    </a:lnTo>
                    <a:lnTo>
                      <a:pt x="751" y="356"/>
                    </a:lnTo>
                    <a:lnTo>
                      <a:pt x="751" y="347"/>
                    </a:lnTo>
                    <a:lnTo>
                      <a:pt x="748" y="335"/>
                    </a:lnTo>
                    <a:lnTo>
                      <a:pt x="748" y="325"/>
                    </a:lnTo>
                    <a:lnTo>
                      <a:pt x="744" y="316"/>
                    </a:lnTo>
                    <a:lnTo>
                      <a:pt x="744" y="306"/>
                    </a:lnTo>
                    <a:lnTo>
                      <a:pt x="741" y="294"/>
                    </a:lnTo>
                    <a:lnTo>
                      <a:pt x="741" y="287"/>
                    </a:lnTo>
                    <a:lnTo>
                      <a:pt x="739" y="278"/>
                    </a:lnTo>
                    <a:lnTo>
                      <a:pt x="739" y="268"/>
                    </a:lnTo>
                    <a:lnTo>
                      <a:pt x="736" y="259"/>
                    </a:lnTo>
                    <a:lnTo>
                      <a:pt x="734" y="249"/>
                    </a:lnTo>
                    <a:lnTo>
                      <a:pt x="732" y="240"/>
                    </a:lnTo>
                    <a:lnTo>
                      <a:pt x="729" y="230"/>
                    </a:lnTo>
                    <a:lnTo>
                      <a:pt x="727" y="223"/>
                    </a:lnTo>
                    <a:lnTo>
                      <a:pt x="725" y="214"/>
                    </a:lnTo>
                    <a:lnTo>
                      <a:pt x="722" y="206"/>
                    </a:lnTo>
                    <a:lnTo>
                      <a:pt x="722" y="199"/>
                    </a:lnTo>
                    <a:lnTo>
                      <a:pt x="717" y="190"/>
                    </a:lnTo>
                    <a:lnTo>
                      <a:pt x="715" y="180"/>
                    </a:lnTo>
                    <a:lnTo>
                      <a:pt x="710" y="173"/>
                    </a:lnTo>
                    <a:lnTo>
                      <a:pt x="708" y="164"/>
                    </a:lnTo>
                    <a:lnTo>
                      <a:pt x="706" y="157"/>
                    </a:lnTo>
                    <a:lnTo>
                      <a:pt x="701" y="149"/>
                    </a:lnTo>
                    <a:lnTo>
                      <a:pt x="698" y="142"/>
                    </a:lnTo>
                    <a:lnTo>
                      <a:pt x="696" y="135"/>
                    </a:lnTo>
                    <a:lnTo>
                      <a:pt x="689" y="128"/>
                    </a:lnTo>
                    <a:lnTo>
                      <a:pt x="687" y="121"/>
                    </a:lnTo>
                    <a:lnTo>
                      <a:pt x="682" y="114"/>
                    </a:lnTo>
                    <a:lnTo>
                      <a:pt x="680" y="109"/>
                    </a:lnTo>
                    <a:lnTo>
                      <a:pt x="675" y="102"/>
                    </a:lnTo>
                    <a:lnTo>
                      <a:pt x="670" y="97"/>
                    </a:lnTo>
                    <a:lnTo>
                      <a:pt x="668" y="90"/>
                    </a:lnTo>
                    <a:lnTo>
                      <a:pt x="663" y="8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3" name="Freeform 960"/>
              <p:cNvSpPr>
                <a:spLocks noChangeAspect="1"/>
              </p:cNvSpPr>
              <p:nvPr/>
            </p:nvSpPr>
            <p:spPr bwMode="auto">
              <a:xfrm>
                <a:off x="3456" y="799"/>
                <a:ext cx="1370" cy="921"/>
              </a:xfrm>
              <a:custGeom>
                <a:avLst/>
                <a:gdLst>
                  <a:gd name="T0" fmla="*/ 1259 w 1370"/>
                  <a:gd name="T1" fmla="*/ 26 h 921"/>
                  <a:gd name="T2" fmla="*/ 1185 w 1370"/>
                  <a:gd name="T3" fmla="*/ 4 h 921"/>
                  <a:gd name="T4" fmla="*/ 1104 w 1370"/>
                  <a:gd name="T5" fmla="*/ 0 h 921"/>
                  <a:gd name="T6" fmla="*/ 1021 w 1370"/>
                  <a:gd name="T7" fmla="*/ 4 h 921"/>
                  <a:gd name="T8" fmla="*/ 936 w 1370"/>
                  <a:gd name="T9" fmla="*/ 16 h 921"/>
                  <a:gd name="T10" fmla="*/ 822 w 1370"/>
                  <a:gd name="T11" fmla="*/ 42 h 921"/>
                  <a:gd name="T12" fmla="*/ 708 w 1370"/>
                  <a:gd name="T13" fmla="*/ 83 h 921"/>
                  <a:gd name="T14" fmla="*/ 587 w 1370"/>
                  <a:gd name="T15" fmla="*/ 133 h 921"/>
                  <a:gd name="T16" fmla="*/ 473 w 1370"/>
                  <a:gd name="T17" fmla="*/ 192 h 921"/>
                  <a:gd name="T18" fmla="*/ 359 w 1370"/>
                  <a:gd name="T19" fmla="*/ 266 h 921"/>
                  <a:gd name="T20" fmla="*/ 252 w 1370"/>
                  <a:gd name="T21" fmla="*/ 351 h 921"/>
                  <a:gd name="T22" fmla="*/ 152 w 1370"/>
                  <a:gd name="T23" fmla="*/ 446 h 921"/>
                  <a:gd name="T24" fmla="*/ 64 w 1370"/>
                  <a:gd name="T25" fmla="*/ 553 h 921"/>
                  <a:gd name="T26" fmla="*/ 152 w 1370"/>
                  <a:gd name="T27" fmla="*/ 741 h 921"/>
                  <a:gd name="T28" fmla="*/ 216 w 1370"/>
                  <a:gd name="T29" fmla="*/ 639 h 921"/>
                  <a:gd name="T30" fmla="*/ 292 w 1370"/>
                  <a:gd name="T31" fmla="*/ 551 h 921"/>
                  <a:gd name="T32" fmla="*/ 378 w 1370"/>
                  <a:gd name="T33" fmla="*/ 470 h 921"/>
                  <a:gd name="T34" fmla="*/ 470 w 1370"/>
                  <a:gd name="T35" fmla="*/ 401 h 921"/>
                  <a:gd name="T36" fmla="*/ 565 w 1370"/>
                  <a:gd name="T37" fmla="*/ 339 h 921"/>
                  <a:gd name="T38" fmla="*/ 663 w 1370"/>
                  <a:gd name="T39" fmla="*/ 289 h 921"/>
                  <a:gd name="T40" fmla="*/ 760 w 1370"/>
                  <a:gd name="T41" fmla="*/ 249 h 921"/>
                  <a:gd name="T42" fmla="*/ 852 w 1370"/>
                  <a:gd name="T43" fmla="*/ 218 h 921"/>
                  <a:gd name="T44" fmla="*/ 940 w 1370"/>
                  <a:gd name="T45" fmla="*/ 194 h 921"/>
                  <a:gd name="T46" fmla="*/ 1028 w 1370"/>
                  <a:gd name="T47" fmla="*/ 178 h 921"/>
                  <a:gd name="T48" fmla="*/ 1099 w 1370"/>
                  <a:gd name="T49" fmla="*/ 173 h 921"/>
                  <a:gd name="T50" fmla="*/ 1149 w 1370"/>
                  <a:gd name="T51" fmla="*/ 175 h 921"/>
                  <a:gd name="T52" fmla="*/ 1197 w 1370"/>
                  <a:gd name="T53" fmla="*/ 190 h 921"/>
                  <a:gd name="T54" fmla="*/ 1180 w 1370"/>
                  <a:gd name="T55" fmla="*/ 223 h 921"/>
                  <a:gd name="T56" fmla="*/ 1140 w 1370"/>
                  <a:gd name="T57" fmla="*/ 270 h 921"/>
                  <a:gd name="T58" fmla="*/ 1097 w 1370"/>
                  <a:gd name="T59" fmla="*/ 311 h 921"/>
                  <a:gd name="T60" fmla="*/ 1045 w 1370"/>
                  <a:gd name="T61" fmla="*/ 351 h 921"/>
                  <a:gd name="T62" fmla="*/ 981 w 1370"/>
                  <a:gd name="T63" fmla="*/ 399 h 921"/>
                  <a:gd name="T64" fmla="*/ 902 w 1370"/>
                  <a:gd name="T65" fmla="*/ 451 h 921"/>
                  <a:gd name="T66" fmla="*/ 812 w 1370"/>
                  <a:gd name="T67" fmla="*/ 503 h 921"/>
                  <a:gd name="T68" fmla="*/ 712 w 1370"/>
                  <a:gd name="T69" fmla="*/ 558 h 921"/>
                  <a:gd name="T70" fmla="*/ 620 w 1370"/>
                  <a:gd name="T71" fmla="*/ 603 h 921"/>
                  <a:gd name="T72" fmla="*/ 530 w 1370"/>
                  <a:gd name="T73" fmla="*/ 639 h 921"/>
                  <a:gd name="T74" fmla="*/ 446 w 1370"/>
                  <a:gd name="T75" fmla="*/ 669 h 921"/>
                  <a:gd name="T76" fmla="*/ 371 w 1370"/>
                  <a:gd name="T77" fmla="*/ 693 h 921"/>
                  <a:gd name="T78" fmla="*/ 304 w 1370"/>
                  <a:gd name="T79" fmla="*/ 715 h 921"/>
                  <a:gd name="T80" fmla="*/ 247 w 1370"/>
                  <a:gd name="T81" fmla="*/ 729 h 921"/>
                  <a:gd name="T82" fmla="*/ 183 w 1370"/>
                  <a:gd name="T83" fmla="*/ 748 h 921"/>
                  <a:gd name="T84" fmla="*/ 216 w 1370"/>
                  <a:gd name="T85" fmla="*/ 916 h 921"/>
                  <a:gd name="T86" fmla="*/ 276 w 1370"/>
                  <a:gd name="T87" fmla="*/ 902 h 921"/>
                  <a:gd name="T88" fmla="*/ 333 w 1370"/>
                  <a:gd name="T89" fmla="*/ 888 h 921"/>
                  <a:gd name="T90" fmla="*/ 401 w 1370"/>
                  <a:gd name="T91" fmla="*/ 869 h 921"/>
                  <a:gd name="T92" fmla="*/ 480 w 1370"/>
                  <a:gd name="T93" fmla="*/ 843 h 921"/>
                  <a:gd name="T94" fmla="*/ 568 w 1370"/>
                  <a:gd name="T95" fmla="*/ 810 h 921"/>
                  <a:gd name="T96" fmla="*/ 663 w 1370"/>
                  <a:gd name="T97" fmla="*/ 772 h 921"/>
                  <a:gd name="T98" fmla="*/ 762 w 1370"/>
                  <a:gd name="T99" fmla="*/ 726 h 921"/>
                  <a:gd name="T100" fmla="*/ 843 w 1370"/>
                  <a:gd name="T101" fmla="*/ 684 h 921"/>
                  <a:gd name="T102" fmla="*/ 917 w 1370"/>
                  <a:gd name="T103" fmla="*/ 643 h 921"/>
                  <a:gd name="T104" fmla="*/ 997 w 1370"/>
                  <a:gd name="T105" fmla="*/ 596 h 921"/>
                  <a:gd name="T106" fmla="*/ 1076 w 1370"/>
                  <a:gd name="T107" fmla="*/ 544 h 921"/>
                  <a:gd name="T108" fmla="*/ 1154 w 1370"/>
                  <a:gd name="T109" fmla="*/ 491 h 921"/>
                  <a:gd name="T110" fmla="*/ 1223 w 1370"/>
                  <a:gd name="T111" fmla="*/ 430 h 921"/>
                  <a:gd name="T112" fmla="*/ 1282 w 1370"/>
                  <a:gd name="T113" fmla="*/ 370 h 921"/>
                  <a:gd name="T114" fmla="*/ 1330 w 1370"/>
                  <a:gd name="T115" fmla="*/ 306 h 921"/>
                  <a:gd name="T116" fmla="*/ 1363 w 1370"/>
                  <a:gd name="T117" fmla="*/ 244 h 921"/>
                  <a:gd name="T118" fmla="*/ 1370 w 1370"/>
                  <a:gd name="T119" fmla="*/ 178 h 921"/>
                  <a:gd name="T120" fmla="*/ 1353 w 1370"/>
                  <a:gd name="T121" fmla="*/ 109 h 921"/>
                  <a:gd name="T122" fmla="*/ 1313 w 1370"/>
                  <a:gd name="T123" fmla="*/ 59 h 92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370"/>
                  <a:gd name="T187" fmla="*/ 0 h 921"/>
                  <a:gd name="T188" fmla="*/ 1370 w 1370"/>
                  <a:gd name="T189" fmla="*/ 921 h 92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370" h="921">
                    <a:moveTo>
                      <a:pt x="1313" y="59"/>
                    </a:moveTo>
                    <a:lnTo>
                      <a:pt x="1306" y="52"/>
                    </a:lnTo>
                    <a:lnTo>
                      <a:pt x="1297" y="45"/>
                    </a:lnTo>
                    <a:lnTo>
                      <a:pt x="1287" y="40"/>
                    </a:lnTo>
                    <a:lnTo>
                      <a:pt x="1280" y="35"/>
                    </a:lnTo>
                    <a:lnTo>
                      <a:pt x="1270" y="30"/>
                    </a:lnTo>
                    <a:lnTo>
                      <a:pt x="1259" y="26"/>
                    </a:lnTo>
                    <a:lnTo>
                      <a:pt x="1249" y="21"/>
                    </a:lnTo>
                    <a:lnTo>
                      <a:pt x="1242" y="19"/>
                    </a:lnTo>
                    <a:lnTo>
                      <a:pt x="1230" y="14"/>
                    </a:lnTo>
                    <a:lnTo>
                      <a:pt x="1218" y="11"/>
                    </a:lnTo>
                    <a:lnTo>
                      <a:pt x="1206" y="9"/>
                    </a:lnTo>
                    <a:lnTo>
                      <a:pt x="1197" y="7"/>
                    </a:lnTo>
                    <a:lnTo>
                      <a:pt x="1185" y="4"/>
                    </a:lnTo>
                    <a:lnTo>
                      <a:pt x="1175" y="4"/>
                    </a:lnTo>
                    <a:lnTo>
                      <a:pt x="1164" y="2"/>
                    </a:lnTo>
                    <a:lnTo>
                      <a:pt x="1152" y="2"/>
                    </a:lnTo>
                    <a:lnTo>
                      <a:pt x="1140" y="2"/>
                    </a:lnTo>
                    <a:lnTo>
                      <a:pt x="1128" y="0"/>
                    </a:lnTo>
                    <a:lnTo>
                      <a:pt x="1116" y="0"/>
                    </a:lnTo>
                    <a:lnTo>
                      <a:pt x="1104" y="0"/>
                    </a:lnTo>
                    <a:lnTo>
                      <a:pt x="1092" y="0"/>
                    </a:lnTo>
                    <a:lnTo>
                      <a:pt x="1080" y="0"/>
                    </a:lnTo>
                    <a:lnTo>
                      <a:pt x="1069" y="0"/>
                    </a:lnTo>
                    <a:lnTo>
                      <a:pt x="1059" y="2"/>
                    </a:lnTo>
                    <a:lnTo>
                      <a:pt x="1045" y="2"/>
                    </a:lnTo>
                    <a:lnTo>
                      <a:pt x="1035" y="2"/>
                    </a:lnTo>
                    <a:lnTo>
                      <a:pt x="1021" y="4"/>
                    </a:lnTo>
                    <a:lnTo>
                      <a:pt x="1012" y="4"/>
                    </a:lnTo>
                    <a:lnTo>
                      <a:pt x="1000" y="7"/>
                    </a:lnTo>
                    <a:lnTo>
                      <a:pt x="988" y="9"/>
                    </a:lnTo>
                    <a:lnTo>
                      <a:pt x="978" y="9"/>
                    </a:lnTo>
                    <a:lnTo>
                      <a:pt x="969" y="11"/>
                    </a:lnTo>
                    <a:lnTo>
                      <a:pt x="952" y="14"/>
                    </a:lnTo>
                    <a:lnTo>
                      <a:pt x="936" y="16"/>
                    </a:lnTo>
                    <a:lnTo>
                      <a:pt x="919" y="19"/>
                    </a:lnTo>
                    <a:lnTo>
                      <a:pt x="905" y="23"/>
                    </a:lnTo>
                    <a:lnTo>
                      <a:pt x="888" y="26"/>
                    </a:lnTo>
                    <a:lnTo>
                      <a:pt x="871" y="30"/>
                    </a:lnTo>
                    <a:lnTo>
                      <a:pt x="855" y="33"/>
                    </a:lnTo>
                    <a:lnTo>
                      <a:pt x="838" y="38"/>
                    </a:lnTo>
                    <a:lnTo>
                      <a:pt x="822" y="42"/>
                    </a:lnTo>
                    <a:lnTo>
                      <a:pt x="805" y="47"/>
                    </a:lnTo>
                    <a:lnTo>
                      <a:pt x="791" y="52"/>
                    </a:lnTo>
                    <a:lnTo>
                      <a:pt x="774" y="59"/>
                    </a:lnTo>
                    <a:lnTo>
                      <a:pt x="755" y="61"/>
                    </a:lnTo>
                    <a:lnTo>
                      <a:pt x="741" y="68"/>
                    </a:lnTo>
                    <a:lnTo>
                      <a:pt x="724" y="76"/>
                    </a:lnTo>
                    <a:lnTo>
                      <a:pt x="708" y="83"/>
                    </a:lnTo>
                    <a:lnTo>
                      <a:pt x="689" y="87"/>
                    </a:lnTo>
                    <a:lnTo>
                      <a:pt x="672" y="92"/>
                    </a:lnTo>
                    <a:lnTo>
                      <a:pt x="655" y="99"/>
                    </a:lnTo>
                    <a:lnTo>
                      <a:pt x="639" y="109"/>
                    </a:lnTo>
                    <a:lnTo>
                      <a:pt x="620" y="116"/>
                    </a:lnTo>
                    <a:lnTo>
                      <a:pt x="606" y="123"/>
                    </a:lnTo>
                    <a:lnTo>
                      <a:pt x="587" y="133"/>
                    </a:lnTo>
                    <a:lnTo>
                      <a:pt x="570" y="140"/>
                    </a:lnTo>
                    <a:lnTo>
                      <a:pt x="553" y="147"/>
                    </a:lnTo>
                    <a:lnTo>
                      <a:pt x="537" y="156"/>
                    </a:lnTo>
                    <a:lnTo>
                      <a:pt x="520" y="163"/>
                    </a:lnTo>
                    <a:lnTo>
                      <a:pt x="503" y="173"/>
                    </a:lnTo>
                    <a:lnTo>
                      <a:pt x="487" y="182"/>
                    </a:lnTo>
                    <a:lnTo>
                      <a:pt x="473" y="192"/>
                    </a:lnTo>
                    <a:lnTo>
                      <a:pt x="454" y="201"/>
                    </a:lnTo>
                    <a:lnTo>
                      <a:pt x="439" y="213"/>
                    </a:lnTo>
                    <a:lnTo>
                      <a:pt x="423" y="223"/>
                    </a:lnTo>
                    <a:lnTo>
                      <a:pt x="406" y="232"/>
                    </a:lnTo>
                    <a:lnTo>
                      <a:pt x="389" y="244"/>
                    </a:lnTo>
                    <a:lnTo>
                      <a:pt x="373" y="254"/>
                    </a:lnTo>
                    <a:lnTo>
                      <a:pt x="359" y="266"/>
                    </a:lnTo>
                    <a:lnTo>
                      <a:pt x="342" y="277"/>
                    </a:lnTo>
                    <a:lnTo>
                      <a:pt x="325" y="289"/>
                    </a:lnTo>
                    <a:lnTo>
                      <a:pt x="311" y="301"/>
                    </a:lnTo>
                    <a:lnTo>
                      <a:pt x="295" y="313"/>
                    </a:lnTo>
                    <a:lnTo>
                      <a:pt x="280" y="325"/>
                    </a:lnTo>
                    <a:lnTo>
                      <a:pt x="266" y="337"/>
                    </a:lnTo>
                    <a:lnTo>
                      <a:pt x="252" y="351"/>
                    </a:lnTo>
                    <a:lnTo>
                      <a:pt x="235" y="363"/>
                    </a:lnTo>
                    <a:lnTo>
                      <a:pt x="221" y="375"/>
                    </a:lnTo>
                    <a:lnTo>
                      <a:pt x="207" y="389"/>
                    </a:lnTo>
                    <a:lnTo>
                      <a:pt x="192" y="403"/>
                    </a:lnTo>
                    <a:lnTo>
                      <a:pt x="178" y="418"/>
                    </a:lnTo>
                    <a:lnTo>
                      <a:pt x="164" y="430"/>
                    </a:lnTo>
                    <a:lnTo>
                      <a:pt x="152" y="446"/>
                    </a:lnTo>
                    <a:lnTo>
                      <a:pt x="138" y="460"/>
                    </a:lnTo>
                    <a:lnTo>
                      <a:pt x="124" y="475"/>
                    </a:lnTo>
                    <a:lnTo>
                      <a:pt x="112" y="491"/>
                    </a:lnTo>
                    <a:lnTo>
                      <a:pt x="100" y="506"/>
                    </a:lnTo>
                    <a:lnTo>
                      <a:pt x="88" y="522"/>
                    </a:lnTo>
                    <a:lnTo>
                      <a:pt x="76" y="536"/>
                    </a:lnTo>
                    <a:lnTo>
                      <a:pt x="64" y="553"/>
                    </a:lnTo>
                    <a:lnTo>
                      <a:pt x="52" y="570"/>
                    </a:lnTo>
                    <a:lnTo>
                      <a:pt x="43" y="586"/>
                    </a:lnTo>
                    <a:lnTo>
                      <a:pt x="31" y="601"/>
                    </a:lnTo>
                    <a:lnTo>
                      <a:pt x="19" y="620"/>
                    </a:lnTo>
                    <a:lnTo>
                      <a:pt x="10" y="636"/>
                    </a:lnTo>
                    <a:lnTo>
                      <a:pt x="0" y="655"/>
                    </a:lnTo>
                    <a:lnTo>
                      <a:pt x="152" y="741"/>
                    </a:lnTo>
                    <a:lnTo>
                      <a:pt x="159" y="726"/>
                    </a:lnTo>
                    <a:lnTo>
                      <a:pt x="169" y="710"/>
                    </a:lnTo>
                    <a:lnTo>
                      <a:pt x="178" y="696"/>
                    </a:lnTo>
                    <a:lnTo>
                      <a:pt x="188" y="681"/>
                    </a:lnTo>
                    <a:lnTo>
                      <a:pt x="195" y="667"/>
                    </a:lnTo>
                    <a:lnTo>
                      <a:pt x="207" y="653"/>
                    </a:lnTo>
                    <a:lnTo>
                      <a:pt x="216" y="639"/>
                    </a:lnTo>
                    <a:lnTo>
                      <a:pt x="228" y="627"/>
                    </a:lnTo>
                    <a:lnTo>
                      <a:pt x="238" y="612"/>
                    </a:lnTo>
                    <a:lnTo>
                      <a:pt x="249" y="601"/>
                    </a:lnTo>
                    <a:lnTo>
                      <a:pt x="259" y="586"/>
                    </a:lnTo>
                    <a:lnTo>
                      <a:pt x="271" y="574"/>
                    </a:lnTo>
                    <a:lnTo>
                      <a:pt x="283" y="563"/>
                    </a:lnTo>
                    <a:lnTo>
                      <a:pt x="292" y="551"/>
                    </a:lnTo>
                    <a:lnTo>
                      <a:pt x="306" y="539"/>
                    </a:lnTo>
                    <a:lnTo>
                      <a:pt x="318" y="527"/>
                    </a:lnTo>
                    <a:lnTo>
                      <a:pt x="330" y="515"/>
                    </a:lnTo>
                    <a:lnTo>
                      <a:pt x="340" y="503"/>
                    </a:lnTo>
                    <a:lnTo>
                      <a:pt x="352" y="491"/>
                    </a:lnTo>
                    <a:lnTo>
                      <a:pt x="366" y="482"/>
                    </a:lnTo>
                    <a:lnTo>
                      <a:pt x="378" y="470"/>
                    </a:lnTo>
                    <a:lnTo>
                      <a:pt x="392" y="458"/>
                    </a:lnTo>
                    <a:lnTo>
                      <a:pt x="404" y="449"/>
                    </a:lnTo>
                    <a:lnTo>
                      <a:pt x="418" y="439"/>
                    </a:lnTo>
                    <a:lnTo>
                      <a:pt x="430" y="427"/>
                    </a:lnTo>
                    <a:lnTo>
                      <a:pt x="444" y="418"/>
                    </a:lnTo>
                    <a:lnTo>
                      <a:pt x="456" y="408"/>
                    </a:lnTo>
                    <a:lnTo>
                      <a:pt x="470" y="401"/>
                    </a:lnTo>
                    <a:lnTo>
                      <a:pt x="482" y="392"/>
                    </a:lnTo>
                    <a:lnTo>
                      <a:pt x="496" y="382"/>
                    </a:lnTo>
                    <a:lnTo>
                      <a:pt x="511" y="373"/>
                    </a:lnTo>
                    <a:lnTo>
                      <a:pt x="525" y="365"/>
                    </a:lnTo>
                    <a:lnTo>
                      <a:pt x="537" y="356"/>
                    </a:lnTo>
                    <a:lnTo>
                      <a:pt x="551" y="346"/>
                    </a:lnTo>
                    <a:lnTo>
                      <a:pt x="565" y="339"/>
                    </a:lnTo>
                    <a:lnTo>
                      <a:pt x="579" y="332"/>
                    </a:lnTo>
                    <a:lnTo>
                      <a:pt x="594" y="325"/>
                    </a:lnTo>
                    <a:lnTo>
                      <a:pt x="608" y="318"/>
                    </a:lnTo>
                    <a:lnTo>
                      <a:pt x="620" y="311"/>
                    </a:lnTo>
                    <a:lnTo>
                      <a:pt x="636" y="304"/>
                    </a:lnTo>
                    <a:lnTo>
                      <a:pt x="648" y="296"/>
                    </a:lnTo>
                    <a:lnTo>
                      <a:pt x="663" y="289"/>
                    </a:lnTo>
                    <a:lnTo>
                      <a:pt x="674" y="282"/>
                    </a:lnTo>
                    <a:lnTo>
                      <a:pt x="691" y="277"/>
                    </a:lnTo>
                    <a:lnTo>
                      <a:pt x="705" y="270"/>
                    </a:lnTo>
                    <a:lnTo>
                      <a:pt x="717" y="266"/>
                    </a:lnTo>
                    <a:lnTo>
                      <a:pt x="731" y="258"/>
                    </a:lnTo>
                    <a:lnTo>
                      <a:pt x="746" y="254"/>
                    </a:lnTo>
                    <a:lnTo>
                      <a:pt x="760" y="249"/>
                    </a:lnTo>
                    <a:lnTo>
                      <a:pt x="772" y="244"/>
                    </a:lnTo>
                    <a:lnTo>
                      <a:pt x="786" y="237"/>
                    </a:lnTo>
                    <a:lnTo>
                      <a:pt x="800" y="235"/>
                    </a:lnTo>
                    <a:lnTo>
                      <a:pt x="812" y="228"/>
                    </a:lnTo>
                    <a:lnTo>
                      <a:pt x="826" y="225"/>
                    </a:lnTo>
                    <a:lnTo>
                      <a:pt x="838" y="220"/>
                    </a:lnTo>
                    <a:lnTo>
                      <a:pt x="852" y="218"/>
                    </a:lnTo>
                    <a:lnTo>
                      <a:pt x="867" y="213"/>
                    </a:lnTo>
                    <a:lnTo>
                      <a:pt x="879" y="209"/>
                    </a:lnTo>
                    <a:lnTo>
                      <a:pt x="890" y="206"/>
                    </a:lnTo>
                    <a:lnTo>
                      <a:pt x="905" y="201"/>
                    </a:lnTo>
                    <a:lnTo>
                      <a:pt x="917" y="199"/>
                    </a:lnTo>
                    <a:lnTo>
                      <a:pt x="928" y="197"/>
                    </a:lnTo>
                    <a:lnTo>
                      <a:pt x="940" y="194"/>
                    </a:lnTo>
                    <a:lnTo>
                      <a:pt x="955" y="192"/>
                    </a:lnTo>
                    <a:lnTo>
                      <a:pt x="966" y="190"/>
                    </a:lnTo>
                    <a:lnTo>
                      <a:pt x="981" y="185"/>
                    </a:lnTo>
                    <a:lnTo>
                      <a:pt x="993" y="182"/>
                    </a:lnTo>
                    <a:lnTo>
                      <a:pt x="1007" y="182"/>
                    </a:lnTo>
                    <a:lnTo>
                      <a:pt x="1016" y="178"/>
                    </a:lnTo>
                    <a:lnTo>
                      <a:pt x="1028" y="178"/>
                    </a:lnTo>
                    <a:lnTo>
                      <a:pt x="1040" y="175"/>
                    </a:lnTo>
                    <a:lnTo>
                      <a:pt x="1050" y="175"/>
                    </a:lnTo>
                    <a:lnTo>
                      <a:pt x="1061" y="175"/>
                    </a:lnTo>
                    <a:lnTo>
                      <a:pt x="1071" y="173"/>
                    </a:lnTo>
                    <a:lnTo>
                      <a:pt x="1080" y="173"/>
                    </a:lnTo>
                    <a:lnTo>
                      <a:pt x="1090" y="173"/>
                    </a:lnTo>
                    <a:lnTo>
                      <a:pt x="1099" y="173"/>
                    </a:lnTo>
                    <a:lnTo>
                      <a:pt x="1107" y="173"/>
                    </a:lnTo>
                    <a:lnTo>
                      <a:pt x="1116" y="173"/>
                    </a:lnTo>
                    <a:lnTo>
                      <a:pt x="1123" y="173"/>
                    </a:lnTo>
                    <a:lnTo>
                      <a:pt x="1130" y="173"/>
                    </a:lnTo>
                    <a:lnTo>
                      <a:pt x="1137" y="173"/>
                    </a:lnTo>
                    <a:lnTo>
                      <a:pt x="1145" y="173"/>
                    </a:lnTo>
                    <a:lnTo>
                      <a:pt x="1149" y="175"/>
                    </a:lnTo>
                    <a:lnTo>
                      <a:pt x="1161" y="175"/>
                    </a:lnTo>
                    <a:lnTo>
                      <a:pt x="1173" y="178"/>
                    </a:lnTo>
                    <a:lnTo>
                      <a:pt x="1180" y="180"/>
                    </a:lnTo>
                    <a:lnTo>
                      <a:pt x="1187" y="185"/>
                    </a:lnTo>
                    <a:lnTo>
                      <a:pt x="1192" y="185"/>
                    </a:lnTo>
                    <a:lnTo>
                      <a:pt x="1197" y="190"/>
                    </a:lnTo>
                    <a:lnTo>
                      <a:pt x="1199" y="190"/>
                    </a:lnTo>
                    <a:lnTo>
                      <a:pt x="1197" y="194"/>
                    </a:lnTo>
                    <a:lnTo>
                      <a:pt x="1194" y="197"/>
                    </a:lnTo>
                    <a:lnTo>
                      <a:pt x="1192" y="201"/>
                    </a:lnTo>
                    <a:lnTo>
                      <a:pt x="1190" y="211"/>
                    </a:lnTo>
                    <a:lnTo>
                      <a:pt x="1185" y="216"/>
                    </a:lnTo>
                    <a:lnTo>
                      <a:pt x="1180" y="223"/>
                    </a:lnTo>
                    <a:lnTo>
                      <a:pt x="1175" y="232"/>
                    </a:lnTo>
                    <a:lnTo>
                      <a:pt x="1171" y="239"/>
                    </a:lnTo>
                    <a:lnTo>
                      <a:pt x="1161" y="247"/>
                    </a:lnTo>
                    <a:lnTo>
                      <a:pt x="1154" y="256"/>
                    </a:lnTo>
                    <a:lnTo>
                      <a:pt x="1149" y="261"/>
                    </a:lnTo>
                    <a:lnTo>
                      <a:pt x="1145" y="266"/>
                    </a:lnTo>
                    <a:lnTo>
                      <a:pt x="1140" y="270"/>
                    </a:lnTo>
                    <a:lnTo>
                      <a:pt x="1135" y="277"/>
                    </a:lnTo>
                    <a:lnTo>
                      <a:pt x="1128" y="280"/>
                    </a:lnTo>
                    <a:lnTo>
                      <a:pt x="1123" y="287"/>
                    </a:lnTo>
                    <a:lnTo>
                      <a:pt x="1116" y="292"/>
                    </a:lnTo>
                    <a:lnTo>
                      <a:pt x="1111" y="299"/>
                    </a:lnTo>
                    <a:lnTo>
                      <a:pt x="1104" y="304"/>
                    </a:lnTo>
                    <a:lnTo>
                      <a:pt x="1097" y="311"/>
                    </a:lnTo>
                    <a:lnTo>
                      <a:pt x="1092" y="315"/>
                    </a:lnTo>
                    <a:lnTo>
                      <a:pt x="1085" y="323"/>
                    </a:lnTo>
                    <a:lnTo>
                      <a:pt x="1076" y="327"/>
                    </a:lnTo>
                    <a:lnTo>
                      <a:pt x="1069" y="332"/>
                    </a:lnTo>
                    <a:lnTo>
                      <a:pt x="1061" y="339"/>
                    </a:lnTo>
                    <a:lnTo>
                      <a:pt x="1054" y="346"/>
                    </a:lnTo>
                    <a:lnTo>
                      <a:pt x="1045" y="351"/>
                    </a:lnTo>
                    <a:lnTo>
                      <a:pt x="1038" y="358"/>
                    </a:lnTo>
                    <a:lnTo>
                      <a:pt x="1028" y="365"/>
                    </a:lnTo>
                    <a:lnTo>
                      <a:pt x="1019" y="373"/>
                    </a:lnTo>
                    <a:lnTo>
                      <a:pt x="1009" y="380"/>
                    </a:lnTo>
                    <a:lnTo>
                      <a:pt x="1000" y="387"/>
                    </a:lnTo>
                    <a:lnTo>
                      <a:pt x="990" y="392"/>
                    </a:lnTo>
                    <a:lnTo>
                      <a:pt x="981" y="399"/>
                    </a:lnTo>
                    <a:lnTo>
                      <a:pt x="969" y="406"/>
                    </a:lnTo>
                    <a:lnTo>
                      <a:pt x="959" y="415"/>
                    </a:lnTo>
                    <a:lnTo>
                      <a:pt x="950" y="422"/>
                    </a:lnTo>
                    <a:lnTo>
                      <a:pt x="938" y="430"/>
                    </a:lnTo>
                    <a:lnTo>
                      <a:pt x="926" y="437"/>
                    </a:lnTo>
                    <a:lnTo>
                      <a:pt x="914" y="444"/>
                    </a:lnTo>
                    <a:lnTo>
                      <a:pt x="902" y="451"/>
                    </a:lnTo>
                    <a:lnTo>
                      <a:pt x="890" y="458"/>
                    </a:lnTo>
                    <a:lnTo>
                      <a:pt x="879" y="465"/>
                    </a:lnTo>
                    <a:lnTo>
                      <a:pt x="867" y="472"/>
                    </a:lnTo>
                    <a:lnTo>
                      <a:pt x="852" y="479"/>
                    </a:lnTo>
                    <a:lnTo>
                      <a:pt x="841" y="489"/>
                    </a:lnTo>
                    <a:lnTo>
                      <a:pt x="826" y="496"/>
                    </a:lnTo>
                    <a:lnTo>
                      <a:pt x="812" y="503"/>
                    </a:lnTo>
                    <a:lnTo>
                      <a:pt x="798" y="510"/>
                    </a:lnTo>
                    <a:lnTo>
                      <a:pt x="786" y="520"/>
                    </a:lnTo>
                    <a:lnTo>
                      <a:pt x="769" y="527"/>
                    </a:lnTo>
                    <a:lnTo>
                      <a:pt x="755" y="534"/>
                    </a:lnTo>
                    <a:lnTo>
                      <a:pt x="741" y="544"/>
                    </a:lnTo>
                    <a:lnTo>
                      <a:pt x="727" y="553"/>
                    </a:lnTo>
                    <a:lnTo>
                      <a:pt x="712" y="558"/>
                    </a:lnTo>
                    <a:lnTo>
                      <a:pt x="698" y="565"/>
                    </a:lnTo>
                    <a:lnTo>
                      <a:pt x="684" y="572"/>
                    </a:lnTo>
                    <a:lnTo>
                      <a:pt x="672" y="577"/>
                    </a:lnTo>
                    <a:lnTo>
                      <a:pt x="658" y="584"/>
                    </a:lnTo>
                    <a:lnTo>
                      <a:pt x="646" y="591"/>
                    </a:lnTo>
                    <a:lnTo>
                      <a:pt x="632" y="596"/>
                    </a:lnTo>
                    <a:lnTo>
                      <a:pt x="620" y="603"/>
                    </a:lnTo>
                    <a:lnTo>
                      <a:pt x="606" y="608"/>
                    </a:lnTo>
                    <a:lnTo>
                      <a:pt x="594" y="612"/>
                    </a:lnTo>
                    <a:lnTo>
                      <a:pt x="579" y="617"/>
                    </a:lnTo>
                    <a:lnTo>
                      <a:pt x="568" y="624"/>
                    </a:lnTo>
                    <a:lnTo>
                      <a:pt x="556" y="629"/>
                    </a:lnTo>
                    <a:lnTo>
                      <a:pt x="541" y="634"/>
                    </a:lnTo>
                    <a:lnTo>
                      <a:pt x="530" y="639"/>
                    </a:lnTo>
                    <a:lnTo>
                      <a:pt x="520" y="646"/>
                    </a:lnTo>
                    <a:lnTo>
                      <a:pt x="506" y="648"/>
                    </a:lnTo>
                    <a:lnTo>
                      <a:pt x="494" y="653"/>
                    </a:lnTo>
                    <a:lnTo>
                      <a:pt x="480" y="658"/>
                    </a:lnTo>
                    <a:lnTo>
                      <a:pt x="470" y="662"/>
                    </a:lnTo>
                    <a:lnTo>
                      <a:pt x="458" y="665"/>
                    </a:lnTo>
                    <a:lnTo>
                      <a:pt x="446" y="669"/>
                    </a:lnTo>
                    <a:lnTo>
                      <a:pt x="435" y="674"/>
                    </a:lnTo>
                    <a:lnTo>
                      <a:pt x="425" y="679"/>
                    </a:lnTo>
                    <a:lnTo>
                      <a:pt x="413" y="681"/>
                    </a:lnTo>
                    <a:lnTo>
                      <a:pt x="401" y="684"/>
                    </a:lnTo>
                    <a:lnTo>
                      <a:pt x="392" y="688"/>
                    </a:lnTo>
                    <a:lnTo>
                      <a:pt x="380" y="691"/>
                    </a:lnTo>
                    <a:lnTo>
                      <a:pt x="371" y="693"/>
                    </a:lnTo>
                    <a:lnTo>
                      <a:pt x="361" y="698"/>
                    </a:lnTo>
                    <a:lnTo>
                      <a:pt x="349" y="703"/>
                    </a:lnTo>
                    <a:lnTo>
                      <a:pt x="342" y="705"/>
                    </a:lnTo>
                    <a:lnTo>
                      <a:pt x="330" y="707"/>
                    </a:lnTo>
                    <a:lnTo>
                      <a:pt x="321" y="710"/>
                    </a:lnTo>
                    <a:lnTo>
                      <a:pt x="311" y="712"/>
                    </a:lnTo>
                    <a:lnTo>
                      <a:pt x="304" y="715"/>
                    </a:lnTo>
                    <a:lnTo>
                      <a:pt x="295" y="717"/>
                    </a:lnTo>
                    <a:lnTo>
                      <a:pt x="285" y="719"/>
                    </a:lnTo>
                    <a:lnTo>
                      <a:pt x="278" y="722"/>
                    </a:lnTo>
                    <a:lnTo>
                      <a:pt x="271" y="724"/>
                    </a:lnTo>
                    <a:lnTo>
                      <a:pt x="261" y="726"/>
                    </a:lnTo>
                    <a:lnTo>
                      <a:pt x="254" y="729"/>
                    </a:lnTo>
                    <a:lnTo>
                      <a:pt x="247" y="729"/>
                    </a:lnTo>
                    <a:lnTo>
                      <a:pt x="240" y="731"/>
                    </a:lnTo>
                    <a:lnTo>
                      <a:pt x="228" y="736"/>
                    </a:lnTo>
                    <a:lnTo>
                      <a:pt x="216" y="738"/>
                    </a:lnTo>
                    <a:lnTo>
                      <a:pt x="207" y="741"/>
                    </a:lnTo>
                    <a:lnTo>
                      <a:pt x="195" y="743"/>
                    </a:lnTo>
                    <a:lnTo>
                      <a:pt x="188" y="745"/>
                    </a:lnTo>
                    <a:lnTo>
                      <a:pt x="183" y="748"/>
                    </a:lnTo>
                    <a:lnTo>
                      <a:pt x="173" y="748"/>
                    </a:lnTo>
                    <a:lnTo>
                      <a:pt x="171" y="750"/>
                    </a:lnTo>
                    <a:lnTo>
                      <a:pt x="202" y="921"/>
                    </a:lnTo>
                    <a:lnTo>
                      <a:pt x="202" y="919"/>
                    </a:lnTo>
                    <a:lnTo>
                      <a:pt x="204" y="919"/>
                    </a:lnTo>
                    <a:lnTo>
                      <a:pt x="209" y="916"/>
                    </a:lnTo>
                    <a:lnTo>
                      <a:pt x="216" y="916"/>
                    </a:lnTo>
                    <a:lnTo>
                      <a:pt x="223" y="914"/>
                    </a:lnTo>
                    <a:lnTo>
                      <a:pt x="233" y="912"/>
                    </a:lnTo>
                    <a:lnTo>
                      <a:pt x="242" y="909"/>
                    </a:lnTo>
                    <a:lnTo>
                      <a:pt x="257" y="909"/>
                    </a:lnTo>
                    <a:lnTo>
                      <a:pt x="261" y="907"/>
                    </a:lnTo>
                    <a:lnTo>
                      <a:pt x="268" y="905"/>
                    </a:lnTo>
                    <a:lnTo>
                      <a:pt x="276" y="902"/>
                    </a:lnTo>
                    <a:lnTo>
                      <a:pt x="283" y="902"/>
                    </a:lnTo>
                    <a:lnTo>
                      <a:pt x="290" y="897"/>
                    </a:lnTo>
                    <a:lnTo>
                      <a:pt x="297" y="897"/>
                    </a:lnTo>
                    <a:lnTo>
                      <a:pt x="306" y="895"/>
                    </a:lnTo>
                    <a:lnTo>
                      <a:pt x="316" y="893"/>
                    </a:lnTo>
                    <a:lnTo>
                      <a:pt x="323" y="890"/>
                    </a:lnTo>
                    <a:lnTo>
                      <a:pt x="333" y="888"/>
                    </a:lnTo>
                    <a:lnTo>
                      <a:pt x="340" y="886"/>
                    </a:lnTo>
                    <a:lnTo>
                      <a:pt x="352" y="883"/>
                    </a:lnTo>
                    <a:lnTo>
                      <a:pt x="361" y="881"/>
                    </a:lnTo>
                    <a:lnTo>
                      <a:pt x="371" y="878"/>
                    </a:lnTo>
                    <a:lnTo>
                      <a:pt x="380" y="876"/>
                    </a:lnTo>
                    <a:lnTo>
                      <a:pt x="392" y="874"/>
                    </a:lnTo>
                    <a:lnTo>
                      <a:pt x="401" y="869"/>
                    </a:lnTo>
                    <a:lnTo>
                      <a:pt x="413" y="867"/>
                    </a:lnTo>
                    <a:lnTo>
                      <a:pt x="423" y="862"/>
                    </a:lnTo>
                    <a:lnTo>
                      <a:pt x="435" y="859"/>
                    </a:lnTo>
                    <a:lnTo>
                      <a:pt x="446" y="855"/>
                    </a:lnTo>
                    <a:lnTo>
                      <a:pt x="456" y="852"/>
                    </a:lnTo>
                    <a:lnTo>
                      <a:pt x="468" y="848"/>
                    </a:lnTo>
                    <a:lnTo>
                      <a:pt x="480" y="843"/>
                    </a:lnTo>
                    <a:lnTo>
                      <a:pt x="492" y="838"/>
                    </a:lnTo>
                    <a:lnTo>
                      <a:pt x="503" y="833"/>
                    </a:lnTo>
                    <a:lnTo>
                      <a:pt x="518" y="829"/>
                    </a:lnTo>
                    <a:lnTo>
                      <a:pt x="530" y="826"/>
                    </a:lnTo>
                    <a:lnTo>
                      <a:pt x="541" y="819"/>
                    </a:lnTo>
                    <a:lnTo>
                      <a:pt x="556" y="814"/>
                    </a:lnTo>
                    <a:lnTo>
                      <a:pt x="568" y="810"/>
                    </a:lnTo>
                    <a:lnTo>
                      <a:pt x="582" y="807"/>
                    </a:lnTo>
                    <a:lnTo>
                      <a:pt x="594" y="800"/>
                    </a:lnTo>
                    <a:lnTo>
                      <a:pt x="608" y="795"/>
                    </a:lnTo>
                    <a:lnTo>
                      <a:pt x="620" y="788"/>
                    </a:lnTo>
                    <a:lnTo>
                      <a:pt x="636" y="783"/>
                    </a:lnTo>
                    <a:lnTo>
                      <a:pt x="648" y="779"/>
                    </a:lnTo>
                    <a:lnTo>
                      <a:pt x="663" y="772"/>
                    </a:lnTo>
                    <a:lnTo>
                      <a:pt x="677" y="764"/>
                    </a:lnTo>
                    <a:lnTo>
                      <a:pt x="691" y="760"/>
                    </a:lnTo>
                    <a:lnTo>
                      <a:pt x="705" y="753"/>
                    </a:lnTo>
                    <a:lnTo>
                      <a:pt x="720" y="748"/>
                    </a:lnTo>
                    <a:lnTo>
                      <a:pt x="731" y="741"/>
                    </a:lnTo>
                    <a:lnTo>
                      <a:pt x="748" y="734"/>
                    </a:lnTo>
                    <a:lnTo>
                      <a:pt x="762" y="726"/>
                    </a:lnTo>
                    <a:lnTo>
                      <a:pt x="777" y="722"/>
                    </a:lnTo>
                    <a:lnTo>
                      <a:pt x="791" y="712"/>
                    </a:lnTo>
                    <a:lnTo>
                      <a:pt x="805" y="707"/>
                    </a:lnTo>
                    <a:lnTo>
                      <a:pt x="815" y="700"/>
                    </a:lnTo>
                    <a:lnTo>
                      <a:pt x="824" y="696"/>
                    </a:lnTo>
                    <a:lnTo>
                      <a:pt x="834" y="688"/>
                    </a:lnTo>
                    <a:lnTo>
                      <a:pt x="843" y="684"/>
                    </a:lnTo>
                    <a:lnTo>
                      <a:pt x="852" y="679"/>
                    </a:lnTo>
                    <a:lnTo>
                      <a:pt x="862" y="674"/>
                    </a:lnTo>
                    <a:lnTo>
                      <a:pt x="874" y="667"/>
                    </a:lnTo>
                    <a:lnTo>
                      <a:pt x="886" y="662"/>
                    </a:lnTo>
                    <a:lnTo>
                      <a:pt x="895" y="655"/>
                    </a:lnTo>
                    <a:lnTo>
                      <a:pt x="907" y="650"/>
                    </a:lnTo>
                    <a:lnTo>
                      <a:pt x="917" y="643"/>
                    </a:lnTo>
                    <a:lnTo>
                      <a:pt x="928" y="636"/>
                    </a:lnTo>
                    <a:lnTo>
                      <a:pt x="940" y="629"/>
                    </a:lnTo>
                    <a:lnTo>
                      <a:pt x="952" y="624"/>
                    </a:lnTo>
                    <a:lnTo>
                      <a:pt x="962" y="617"/>
                    </a:lnTo>
                    <a:lnTo>
                      <a:pt x="976" y="610"/>
                    </a:lnTo>
                    <a:lnTo>
                      <a:pt x="985" y="603"/>
                    </a:lnTo>
                    <a:lnTo>
                      <a:pt x="997" y="596"/>
                    </a:lnTo>
                    <a:lnTo>
                      <a:pt x="1009" y="589"/>
                    </a:lnTo>
                    <a:lnTo>
                      <a:pt x="1019" y="582"/>
                    </a:lnTo>
                    <a:lnTo>
                      <a:pt x="1031" y="574"/>
                    </a:lnTo>
                    <a:lnTo>
                      <a:pt x="1042" y="567"/>
                    </a:lnTo>
                    <a:lnTo>
                      <a:pt x="1054" y="560"/>
                    </a:lnTo>
                    <a:lnTo>
                      <a:pt x="1064" y="553"/>
                    </a:lnTo>
                    <a:lnTo>
                      <a:pt x="1076" y="544"/>
                    </a:lnTo>
                    <a:lnTo>
                      <a:pt x="1088" y="536"/>
                    </a:lnTo>
                    <a:lnTo>
                      <a:pt x="1097" y="529"/>
                    </a:lnTo>
                    <a:lnTo>
                      <a:pt x="1109" y="522"/>
                    </a:lnTo>
                    <a:lnTo>
                      <a:pt x="1121" y="513"/>
                    </a:lnTo>
                    <a:lnTo>
                      <a:pt x="1130" y="506"/>
                    </a:lnTo>
                    <a:lnTo>
                      <a:pt x="1142" y="498"/>
                    </a:lnTo>
                    <a:lnTo>
                      <a:pt x="1154" y="491"/>
                    </a:lnTo>
                    <a:lnTo>
                      <a:pt x="1164" y="482"/>
                    </a:lnTo>
                    <a:lnTo>
                      <a:pt x="1173" y="472"/>
                    </a:lnTo>
                    <a:lnTo>
                      <a:pt x="1183" y="465"/>
                    </a:lnTo>
                    <a:lnTo>
                      <a:pt x="1194" y="456"/>
                    </a:lnTo>
                    <a:lnTo>
                      <a:pt x="1202" y="446"/>
                    </a:lnTo>
                    <a:lnTo>
                      <a:pt x="1211" y="439"/>
                    </a:lnTo>
                    <a:lnTo>
                      <a:pt x="1223" y="430"/>
                    </a:lnTo>
                    <a:lnTo>
                      <a:pt x="1232" y="422"/>
                    </a:lnTo>
                    <a:lnTo>
                      <a:pt x="1242" y="411"/>
                    </a:lnTo>
                    <a:lnTo>
                      <a:pt x="1249" y="403"/>
                    </a:lnTo>
                    <a:lnTo>
                      <a:pt x="1259" y="394"/>
                    </a:lnTo>
                    <a:lnTo>
                      <a:pt x="1266" y="387"/>
                    </a:lnTo>
                    <a:lnTo>
                      <a:pt x="1275" y="377"/>
                    </a:lnTo>
                    <a:lnTo>
                      <a:pt x="1282" y="370"/>
                    </a:lnTo>
                    <a:lnTo>
                      <a:pt x="1289" y="361"/>
                    </a:lnTo>
                    <a:lnTo>
                      <a:pt x="1299" y="351"/>
                    </a:lnTo>
                    <a:lnTo>
                      <a:pt x="1306" y="342"/>
                    </a:lnTo>
                    <a:lnTo>
                      <a:pt x="1313" y="332"/>
                    </a:lnTo>
                    <a:lnTo>
                      <a:pt x="1320" y="325"/>
                    </a:lnTo>
                    <a:lnTo>
                      <a:pt x="1325" y="315"/>
                    </a:lnTo>
                    <a:lnTo>
                      <a:pt x="1330" y="306"/>
                    </a:lnTo>
                    <a:lnTo>
                      <a:pt x="1337" y="299"/>
                    </a:lnTo>
                    <a:lnTo>
                      <a:pt x="1342" y="289"/>
                    </a:lnTo>
                    <a:lnTo>
                      <a:pt x="1346" y="280"/>
                    </a:lnTo>
                    <a:lnTo>
                      <a:pt x="1351" y="270"/>
                    </a:lnTo>
                    <a:lnTo>
                      <a:pt x="1356" y="263"/>
                    </a:lnTo>
                    <a:lnTo>
                      <a:pt x="1358" y="254"/>
                    </a:lnTo>
                    <a:lnTo>
                      <a:pt x="1363" y="244"/>
                    </a:lnTo>
                    <a:lnTo>
                      <a:pt x="1363" y="237"/>
                    </a:lnTo>
                    <a:lnTo>
                      <a:pt x="1365" y="228"/>
                    </a:lnTo>
                    <a:lnTo>
                      <a:pt x="1368" y="218"/>
                    </a:lnTo>
                    <a:lnTo>
                      <a:pt x="1370" y="211"/>
                    </a:lnTo>
                    <a:lnTo>
                      <a:pt x="1370" y="199"/>
                    </a:lnTo>
                    <a:lnTo>
                      <a:pt x="1370" y="190"/>
                    </a:lnTo>
                    <a:lnTo>
                      <a:pt x="1370" y="178"/>
                    </a:lnTo>
                    <a:lnTo>
                      <a:pt x="1370" y="168"/>
                    </a:lnTo>
                    <a:lnTo>
                      <a:pt x="1368" y="156"/>
                    </a:lnTo>
                    <a:lnTo>
                      <a:pt x="1365" y="147"/>
                    </a:lnTo>
                    <a:lnTo>
                      <a:pt x="1363" y="137"/>
                    </a:lnTo>
                    <a:lnTo>
                      <a:pt x="1361" y="128"/>
                    </a:lnTo>
                    <a:lnTo>
                      <a:pt x="1356" y="118"/>
                    </a:lnTo>
                    <a:lnTo>
                      <a:pt x="1353" y="109"/>
                    </a:lnTo>
                    <a:lnTo>
                      <a:pt x="1346" y="99"/>
                    </a:lnTo>
                    <a:lnTo>
                      <a:pt x="1342" y="92"/>
                    </a:lnTo>
                    <a:lnTo>
                      <a:pt x="1334" y="83"/>
                    </a:lnTo>
                    <a:lnTo>
                      <a:pt x="1330" y="76"/>
                    </a:lnTo>
                    <a:lnTo>
                      <a:pt x="1323" y="66"/>
                    </a:lnTo>
                    <a:lnTo>
                      <a:pt x="1313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4" name="Freeform 961"/>
              <p:cNvSpPr>
                <a:spLocks noChangeAspect="1"/>
              </p:cNvSpPr>
              <p:nvPr/>
            </p:nvSpPr>
            <p:spPr bwMode="auto">
              <a:xfrm>
                <a:off x="1592" y="891"/>
                <a:ext cx="1292" cy="872"/>
              </a:xfrm>
              <a:custGeom>
                <a:avLst/>
                <a:gdLst>
                  <a:gd name="T0" fmla="*/ 221 w 1292"/>
                  <a:gd name="T1" fmla="*/ 176 h 872"/>
                  <a:gd name="T2" fmla="*/ 280 w 1292"/>
                  <a:gd name="T3" fmla="*/ 176 h 872"/>
                  <a:gd name="T4" fmla="*/ 363 w 1292"/>
                  <a:gd name="T5" fmla="*/ 188 h 872"/>
                  <a:gd name="T6" fmla="*/ 413 w 1292"/>
                  <a:gd name="T7" fmla="*/ 200 h 872"/>
                  <a:gd name="T8" fmla="*/ 466 w 1292"/>
                  <a:gd name="T9" fmla="*/ 214 h 872"/>
                  <a:gd name="T10" fmla="*/ 530 w 1292"/>
                  <a:gd name="T11" fmla="*/ 233 h 872"/>
                  <a:gd name="T12" fmla="*/ 606 w 1292"/>
                  <a:gd name="T13" fmla="*/ 262 h 872"/>
                  <a:gd name="T14" fmla="*/ 686 w 1292"/>
                  <a:gd name="T15" fmla="*/ 295 h 872"/>
                  <a:gd name="T16" fmla="*/ 765 w 1292"/>
                  <a:gd name="T17" fmla="*/ 333 h 872"/>
                  <a:gd name="T18" fmla="*/ 843 w 1292"/>
                  <a:gd name="T19" fmla="*/ 376 h 872"/>
                  <a:gd name="T20" fmla="*/ 917 w 1292"/>
                  <a:gd name="T21" fmla="*/ 423 h 872"/>
                  <a:gd name="T22" fmla="*/ 983 w 1292"/>
                  <a:gd name="T23" fmla="*/ 473 h 872"/>
                  <a:gd name="T24" fmla="*/ 1045 w 1292"/>
                  <a:gd name="T25" fmla="*/ 530 h 872"/>
                  <a:gd name="T26" fmla="*/ 1095 w 1292"/>
                  <a:gd name="T27" fmla="*/ 592 h 872"/>
                  <a:gd name="T28" fmla="*/ 1135 w 1292"/>
                  <a:gd name="T29" fmla="*/ 658 h 872"/>
                  <a:gd name="T30" fmla="*/ 1225 w 1292"/>
                  <a:gd name="T31" fmla="*/ 478 h 872"/>
                  <a:gd name="T32" fmla="*/ 1128 w 1292"/>
                  <a:gd name="T33" fmla="*/ 373 h 872"/>
                  <a:gd name="T34" fmla="*/ 1012 w 1292"/>
                  <a:gd name="T35" fmla="*/ 278 h 872"/>
                  <a:gd name="T36" fmla="*/ 879 w 1292"/>
                  <a:gd name="T37" fmla="*/ 195 h 872"/>
                  <a:gd name="T38" fmla="*/ 741 w 1292"/>
                  <a:gd name="T39" fmla="*/ 128 h 872"/>
                  <a:gd name="T40" fmla="*/ 599 w 1292"/>
                  <a:gd name="T41" fmla="*/ 74 h 872"/>
                  <a:gd name="T42" fmla="*/ 466 w 1292"/>
                  <a:gd name="T43" fmla="*/ 33 h 872"/>
                  <a:gd name="T44" fmla="*/ 340 w 1292"/>
                  <a:gd name="T45" fmla="*/ 7 h 872"/>
                  <a:gd name="T46" fmla="*/ 235 w 1292"/>
                  <a:gd name="T47" fmla="*/ 0 h 872"/>
                  <a:gd name="T48" fmla="*/ 164 w 1292"/>
                  <a:gd name="T49" fmla="*/ 3 h 872"/>
                  <a:gd name="T50" fmla="*/ 114 w 1292"/>
                  <a:gd name="T51" fmla="*/ 17 h 872"/>
                  <a:gd name="T52" fmla="*/ 55 w 1292"/>
                  <a:gd name="T53" fmla="*/ 48 h 872"/>
                  <a:gd name="T54" fmla="*/ 14 w 1292"/>
                  <a:gd name="T55" fmla="*/ 117 h 872"/>
                  <a:gd name="T56" fmla="*/ 0 w 1292"/>
                  <a:gd name="T57" fmla="*/ 176 h 872"/>
                  <a:gd name="T58" fmla="*/ 3 w 1292"/>
                  <a:gd name="T59" fmla="*/ 238 h 872"/>
                  <a:gd name="T60" fmla="*/ 17 w 1292"/>
                  <a:gd name="T61" fmla="*/ 297 h 872"/>
                  <a:gd name="T62" fmla="*/ 45 w 1292"/>
                  <a:gd name="T63" fmla="*/ 357 h 872"/>
                  <a:gd name="T64" fmla="*/ 88 w 1292"/>
                  <a:gd name="T65" fmla="*/ 416 h 872"/>
                  <a:gd name="T66" fmla="*/ 145 w 1292"/>
                  <a:gd name="T67" fmla="*/ 475 h 872"/>
                  <a:gd name="T68" fmla="*/ 219 w 1292"/>
                  <a:gd name="T69" fmla="*/ 532 h 872"/>
                  <a:gd name="T70" fmla="*/ 304 w 1292"/>
                  <a:gd name="T71" fmla="*/ 589 h 872"/>
                  <a:gd name="T72" fmla="*/ 404 w 1292"/>
                  <a:gd name="T73" fmla="*/ 646 h 872"/>
                  <a:gd name="T74" fmla="*/ 501 w 1292"/>
                  <a:gd name="T75" fmla="*/ 691 h 872"/>
                  <a:gd name="T76" fmla="*/ 603 w 1292"/>
                  <a:gd name="T77" fmla="*/ 732 h 872"/>
                  <a:gd name="T78" fmla="*/ 710 w 1292"/>
                  <a:gd name="T79" fmla="*/ 767 h 872"/>
                  <a:gd name="T80" fmla="*/ 812 w 1292"/>
                  <a:gd name="T81" fmla="*/ 798 h 872"/>
                  <a:gd name="T82" fmla="*/ 907 w 1292"/>
                  <a:gd name="T83" fmla="*/ 824 h 872"/>
                  <a:gd name="T84" fmla="*/ 988 w 1292"/>
                  <a:gd name="T85" fmla="*/ 843 h 872"/>
                  <a:gd name="T86" fmla="*/ 1057 w 1292"/>
                  <a:gd name="T87" fmla="*/ 858 h 872"/>
                  <a:gd name="T88" fmla="*/ 1107 w 1292"/>
                  <a:gd name="T89" fmla="*/ 870 h 872"/>
                  <a:gd name="T90" fmla="*/ 1142 w 1292"/>
                  <a:gd name="T91" fmla="*/ 699 h 872"/>
                  <a:gd name="T92" fmla="*/ 1083 w 1292"/>
                  <a:gd name="T93" fmla="*/ 687 h 872"/>
                  <a:gd name="T94" fmla="*/ 1014 w 1292"/>
                  <a:gd name="T95" fmla="*/ 668 h 872"/>
                  <a:gd name="T96" fmla="*/ 933 w 1292"/>
                  <a:gd name="T97" fmla="*/ 649 h 872"/>
                  <a:gd name="T98" fmla="*/ 838 w 1292"/>
                  <a:gd name="T99" fmla="*/ 623 h 872"/>
                  <a:gd name="T100" fmla="*/ 741 w 1292"/>
                  <a:gd name="T101" fmla="*/ 592 h 872"/>
                  <a:gd name="T102" fmla="*/ 641 w 1292"/>
                  <a:gd name="T103" fmla="*/ 558 h 872"/>
                  <a:gd name="T104" fmla="*/ 546 w 1292"/>
                  <a:gd name="T105" fmla="*/ 520 h 872"/>
                  <a:gd name="T106" fmla="*/ 466 w 1292"/>
                  <a:gd name="T107" fmla="*/ 480 h 872"/>
                  <a:gd name="T108" fmla="*/ 413 w 1292"/>
                  <a:gd name="T109" fmla="*/ 454 h 872"/>
                  <a:gd name="T110" fmla="*/ 363 w 1292"/>
                  <a:gd name="T111" fmla="*/ 423 h 872"/>
                  <a:gd name="T112" fmla="*/ 318 w 1292"/>
                  <a:gd name="T113" fmla="*/ 390 h 872"/>
                  <a:gd name="T114" fmla="*/ 269 w 1292"/>
                  <a:gd name="T115" fmla="*/ 352 h 872"/>
                  <a:gd name="T116" fmla="*/ 219 w 1292"/>
                  <a:gd name="T117" fmla="*/ 302 h 872"/>
                  <a:gd name="T118" fmla="*/ 178 w 1292"/>
                  <a:gd name="T119" fmla="*/ 231 h 87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292"/>
                  <a:gd name="T181" fmla="*/ 0 h 872"/>
                  <a:gd name="T182" fmla="*/ 1292 w 1292"/>
                  <a:gd name="T183" fmla="*/ 872 h 87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292" h="872">
                    <a:moveTo>
                      <a:pt x="178" y="181"/>
                    </a:moveTo>
                    <a:lnTo>
                      <a:pt x="185" y="178"/>
                    </a:lnTo>
                    <a:lnTo>
                      <a:pt x="195" y="176"/>
                    </a:lnTo>
                    <a:lnTo>
                      <a:pt x="200" y="176"/>
                    </a:lnTo>
                    <a:lnTo>
                      <a:pt x="207" y="176"/>
                    </a:lnTo>
                    <a:lnTo>
                      <a:pt x="214" y="176"/>
                    </a:lnTo>
                    <a:lnTo>
                      <a:pt x="221" y="176"/>
                    </a:lnTo>
                    <a:lnTo>
                      <a:pt x="228" y="174"/>
                    </a:lnTo>
                    <a:lnTo>
                      <a:pt x="235" y="174"/>
                    </a:lnTo>
                    <a:lnTo>
                      <a:pt x="242" y="174"/>
                    </a:lnTo>
                    <a:lnTo>
                      <a:pt x="252" y="176"/>
                    </a:lnTo>
                    <a:lnTo>
                      <a:pt x="261" y="176"/>
                    </a:lnTo>
                    <a:lnTo>
                      <a:pt x="271" y="176"/>
                    </a:lnTo>
                    <a:lnTo>
                      <a:pt x="280" y="176"/>
                    </a:lnTo>
                    <a:lnTo>
                      <a:pt x="292" y="178"/>
                    </a:lnTo>
                    <a:lnTo>
                      <a:pt x="302" y="178"/>
                    </a:lnTo>
                    <a:lnTo>
                      <a:pt x="314" y="181"/>
                    </a:lnTo>
                    <a:lnTo>
                      <a:pt x="326" y="181"/>
                    </a:lnTo>
                    <a:lnTo>
                      <a:pt x="337" y="183"/>
                    </a:lnTo>
                    <a:lnTo>
                      <a:pt x="349" y="185"/>
                    </a:lnTo>
                    <a:lnTo>
                      <a:pt x="363" y="188"/>
                    </a:lnTo>
                    <a:lnTo>
                      <a:pt x="368" y="188"/>
                    </a:lnTo>
                    <a:lnTo>
                      <a:pt x="378" y="193"/>
                    </a:lnTo>
                    <a:lnTo>
                      <a:pt x="385" y="193"/>
                    </a:lnTo>
                    <a:lnTo>
                      <a:pt x="392" y="195"/>
                    </a:lnTo>
                    <a:lnTo>
                      <a:pt x="399" y="195"/>
                    </a:lnTo>
                    <a:lnTo>
                      <a:pt x="406" y="197"/>
                    </a:lnTo>
                    <a:lnTo>
                      <a:pt x="413" y="200"/>
                    </a:lnTo>
                    <a:lnTo>
                      <a:pt x="420" y="202"/>
                    </a:lnTo>
                    <a:lnTo>
                      <a:pt x="428" y="202"/>
                    </a:lnTo>
                    <a:lnTo>
                      <a:pt x="435" y="204"/>
                    </a:lnTo>
                    <a:lnTo>
                      <a:pt x="442" y="207"/>
                    </a:lnTo>
                    <a:lnTo>
                      <a:pt x="451" y="209"/>
                    </a:lnTo>
                    <a:lnTo>
                      <a:pt x="458" y="212"/>
                    </a:lnTo>
                    <a:lnTo>
                      <a:pt x="466" y="214"/>
                    </a:lnTo>
                    <a:lnTo>
                      <a:pt x="475" y="216"/>
                    </a:lnTo>
                    <a:lnTo>
                      <a:pt x="485" y="219"/>
                    </a:lnTo>
                    <a:lnTo>
                      <a:pt x="492" y="221"/>
                    </a:lnTo>
                    <a:lnTo>
                      <a:pt x="501" y="223"/>
                    </a:lnTo>
                    <a:lnTo>
                      <a:pt x="511" y="226"/>
                    </a:lnTo>
                    <a:lnTo>
                      <a:pt x="520" y="231"/>
                    </a:lnTo>
                    <a:lnTo>
                      <a:pt x="530" y="233"/>
                    </a:lnTo>
                    <a:lnTo>
                      <a:pt x="542" y="235"/>
                    </a:lnTo>
                    <a:lnTo>
                      <a:pt x="551" y="240"/>
                    </a:lnTo>
                    <a:lnTo>
                      <a:pt x="563" y="245"/>
                    </a:lnTo>
                    <a:lnTo>
                      <a:pt x="572" y="247"/>
                    </a:lnTo>
                    <a:lnTo>
                      <a:pt x="584" y="252"/>
                    </a:lnTo>
                    <a:lnTo>
                      <a:pt x="596" y="257"/>
                    </a:lnTo>
                    <a:lnTo>
                      <a:pt x="606" y="262"/>
                    </a:lnTo>
                    <a:lnTo>
                      <a:pt x="618" y="264"/>
                    </a:lnTo>
                    <a:lnTo>
                      <a:pt x="629" y="269"/>
                    </a:lnTo>
                    <a:lnTo>
                      <a:pt x="639" y="273"/>
                    </a:lnTo>
                    <a:lnTo>
                      <a:pt x="653" y="278"/>
                    </a:lnTo>
                    <a:lnTo>
                      <a:pt x="665" y="283"/>
                    </a:lnTo>
                    <a:lnTo>
                      <a:pt x="675" y="288"/>
                    </a:lnTo>
                    <a:lnTo>
                      <a:pt x="686" y="295"/>
                    </a:lnTo>
                    <a:lnTo>
                      <a:pt x="698" y="300"/>
                    </a:lnTo>
                    <a:lnTo>
                      <a:pt x="710" y="304"/>
                    </a:lnTo>
                    <a:lnTo>
                      <a:pt x="720" y="309"/>
                    </a:lnTo>
                    <a:lnTo>
                      <a:pt x="732" y="314"/>
                    </a:lnTo>
                    <a:lnTo>
                      <a:pt x="743" y="321"/>
                    </a:lnTo>
                    <a:lnTo>
                      <a:pt x="755" y="326"/>
                    </a:lnTo>
                    <a:lnTo>
                      <a:pt x="765" y="333"/>
                    </a:lnTo>
                    <a:lnTo>
                      <a:pt x="777" y="338"/>
                    </a:lnTo>
                    <a:lnTo>
                      <a:pt x="789" y="345"/>
                    </a:lnTo>
                    <a:lnTo>
                      <a:pt x="798" y="349"/>
                    </a:lnTo>
                    <a:lnTo>
                      <a:pt x="810" y="354"/>
                    </a:lnTo>
                    <a:lnTo>
                      <a:pt x="822" y="361"/>
                    </a:lnTo>
                    <a:lnTo>
                      <a:pt x="834" y="368"/>
                    </a:lnTo>
                    <a:lnTo>
                      <a:pt x="843" y="376"/>
                    </a:lnTo>
                    <a:lnTo>
                      <a:pt x="855" y="380"/>
                    </a:lnTo>
                    <a:lnTo>
                      <a:pt x="867" y="387"/>
                    </a:lnTo>
                    <a:lnTo>
                      <a:pt x="876" y="395"/>
                    </a:lnTo>
                    <a:lnTo>
                      <a:pt x="888" y="402"/>
                    </a:lnTo>
                    <a:lnTo>
                      <a:pt x="898" y="409"/>
                    </a:lnTo>
                    <a:lnTo>
                      <a:pt x="907" y="414"/>
                    </a:lnTo>
                    <a:lnTo>
                      <a:pt x="917" y="423"/>
                    </a:lnTo>
                    <a:lnTo>
                      <a:pt x="926" y="430"/>
                    </a:lnTo>
                    <a:lnTo>
                      <a:pt x="938" y="437"/>
                    </a:lnTo>
                    <a:lnTo>
                      <a:pt x="948" y="444"/>
                    </a:lnTo>
                    <a:lnTo>
                      <a:pt x="957" y="452"/>
                    </a:lnTo>
                    <a:lnTo>
                      <a:pt x="967" y="459"/>
                    </a:lnTo>
                    <a:lnTo>
                      <a:pt x="976" y="466"/>
                    </a:lnTo>
                    <a:lnTo>
                      <a:pt x="983" y="473"/>
                    </a:lnTo>
                    <a:lnTo>
                      <a:pt x="995" y="482"/>
                    </a:lnTo>
                    <a:lnTo>
                      <a:pt x="1002" y="490"/>
                    </a:lnTo>
                    <a:lnTo>
                      <a:pt x="1012" y="499"/>
                    </a:lnTo>
                    <a:lnTo>
                      <a:pt x="1019" y="506"/>
                    </a:lnTo>
                    <a:lnTo>
                      <a:pt x="1028" y="516"/>
                    </a:lnTo>
                    <a:lnTo>
                      <a:pt x="1035" y="523"/>
                    </a:lnTo>
                    <a:lnTo>
                      <a:pt x="1045" y="530"/>
                    </a:lnTo>
                    <a:lnTo>
                      <a:pt x="1052" y="539"/>
                    </a:lnTo>
                    <a:lnTo>
                      <a:pt x="1059" y="547"/>
                    </a:lnTo>
                    <a:lnTo>
                      <a:pt x="1066" y="556"/>
                    </a:lnTo>
                    <a:lnTo>
                      <a:pt x="1076" y="566"/>
                    </a:lnTo>
                    <a:lnTo>
                      <a:pt x="1083" y="573"/>
                    </a:lnTo>
                    <a:lnTo>
                      <a:pt x="1090" y="585"/>
                    </a:lnTo>
                    <a:lnTo>
                      <a:pt x="1095" y="592"/>
                    </a:lnTo>
                    <a:lnTo>
                      <a:pt x="1102" y="601"/>
                    </a:lnTo>
                    <a:lnTo>
                      <a:pt x="1107" y="611"/>
                    </a:lnTo>
                    <a:lnTo>
                      <a:pt x="1114" y="620"/>
                    </a:lnTo>
                    <a:lnTo>
                      <a:pt x="1119" y="630"/>
                    </a:lnTo>
                    <a:lnTo>
                      <a:pt x="1126" y="639"/>
                    </a:lnTo>
                    <a:lnTo>
                      <a:pt x="1130" y="646"/>
                    </a:lnTo>
                    <a:lnTo>
                      <a:pt x="1135" y="658"/>
                    </a:lnTo>
                    <a:lnTo>
                      <a:pt x="1292" y="580"/>
                    </a:lnTo>
                    <a:lnTo>
                      <a:pt x="1280" y="561"/>
                    </a:lnTo>
                    <a:lnTo>
                      <a:pt x="1271" y="544"/>
                    </a:lnTo>
                    <a:lnTo>
                      <a:pt x="1261" y="528"/>
                    </a:lnTo>
                    <a:lnTo>
                      <a:pt x="1249" y="511"/>
                    </a:lnTo>
                    <a:lnTo>
                      <a:pt x="1237" y="494"/>
                    </a:lnTo>
                    <a:lnTo>
                      <a:pt x="1225" y="478"/>
                    </a:lnTo>
                    <a:lnTo>
                      <a:pt x="1214" y="461"/>
                    </a:lnTo>
                    <a:lnTo>
                      <a:pt x="1202" y="447"/>
                    </a:lnTo>
                    <a:lnTo>
                      <a:pt x="1187" y="430"/>
                    </a:lnTo>
                    <a:lnTo>
                      <a:pt x="1173" y="416"/>
                    </a:lnTo>
                    <a:lnTo>
                      <a:pt x="1159" y="402"/>
                    </a:lnTo>
                    <a:lnTo>
                      <a:pt x="1145" y="387"/>
                    </a:lnTo>
                    <a:lnTo>
                      <a:pt x="1128" y="373"/>
                    </a:lnTo>
                    <a:lnTo>
                      <a:pt x="1114" y="357"/>
                    </a:lnTo>
                    <a:lnTo>
                      <a:pt x="1097" y="345"/>
                    </a:lnTo>
                    <a:lnTo>
                      <a:pt x="1081" y="330"/>
                    </a:lnTo>
                    <a:lnTo>
                      <a:pt x="1064" y="316"/>
                    </a:lnTo>
                    <a:lnTo>
                      <a:pt x="1047" y="302"/>
                    </a:lnTo>
                    <a:lnTo>
                      <a:pt x="1028" y="288"/>
                    </a:lnTo>
                    <a:lnTo>
                      <a:pt x="1012" y="278"/>
                    </a:lnTo>
                    <a:lnTo>
                      <a:pt x="993" y="264"/>
                    </a:lnTo>
                    <a:lnTo>
                      <a:pt x="974" y="252"/>
                    </a:lnTo>
                    <a:lnTo>
                      <a:pt x="955" y="240"/>
                    </a:lnTo>
                    <a:lnTo>
                      <a:pt x="938" y="228"/>
                    </a:lnTo>
                    <a:lnTo>
                      <a:pt x="919" y="219"/>
                    </a:lnTo>
                    <a:lnTo>
                      <a:pt x="898" y="207"/>
                    </a:lnTo>
                    <a:lnTo>
                      <a:pt x="879" y="195"/>
                    </a:lnTo>
                    <a:lnTo>
                      <a:pt x="860" y="185"/>
                    </a:lnTo>
                    <a:lnTo>
                      <a:pt x="841" y="174"/>
                    </a:lnTo>
                    <a:lnTo>
                      <a:pt x="819" y="164"/>
                    </a:lnTo>
                    <a:lnTo>
                      <a:pt x="800" y="155"/>
                    </a:lnTo>
                    <a:lnTo>
                      <a:pt x="781" y="147"/>
                    </a:lnTo>
                    <a:lnTo>
                      <a:pt x="760" y="136"/>
                    </a:lnTo>
                    <a:lnTo>
                      <a:pt x="741" y="128"/>
                    </a:lnTo>
                    <a:lnTo>
                      <a:pt x="720" y="119"/>
                    </a:lnTo>
                    <a:lnTo>
                      <a:pt x="701" y="109"/>
                    </a:lnTo>
                    <a:lnTo>
                      <a:pt x="679" y="102"/>
                    </a:lnTo>
                    <a:lnTo>
                      <a:pt x="660" y="95"/>
                    </a:lnTo>
                    <a:lnTo>
                      <a:pt x="639" y="86"/>
                    </a:lnTo>
                    <a:lnTo>
                      <a:pt x="620" y="81"/>
                    </a:lnTo>
                    <a:lnTo>
                      <a:pt x="599" y="74"/>
                    </a:lnTo>
                    <a:lnTo>
                      <a:pt x="580" y="67"/>
                    </a:lnTo>
                    <a:lnTo>
                      <a:pt x="561" y="60"/>
                    </a:lnTo>
                    <a:lnTo>
                      <a:pt x="542" y="55"/>
                    </a:lnTo>
                    <a:lnTo>
                      <a:pt x="520" y="48"/>
                    </a:lnTo>
                    <a:lnTo>
                      <a:pt x="501" y="43"/>
                    </a:lnTo>
                    <a:lnTo>
                      <a:pt x="485" y="38"/>
                    </a:lnTo>
                    <a:lnTo>
                      <a:pt x="466" y="33"/>
                    </a:lnTo>
                    <a:lnTo>
                      <a:pt x="447" y="29"/>
                    </a:lnTo>
                    <a:lnTo>
                      <a:pt x="428" y="24"/>
                    </a:lnTo>
                    <a:lnTo>
                      <a:pt x="409" y="22"/>
                    </a:lnTo>
                    <a:lnTo>
                      <a:pt x="392" y="17"/>
                    </a:lnTo>
                    <a:lnTo>
                      <a:pt x="373" y="14"/>
                    </a:lnTo>
                    <a:lnTo>
                      <a:pt x="356" y="12"/>
                    </a:lnTo>
                    <a:lnTo>
                      <a:pt x="340" y="7"/>
                    </a:lnTo>
                    <a:lnTo>
                      <a:pt x="326" y="7"/>
                    </a:lnTo>
                    <a:lnTo>
                      <a:pt x="307" y="5"/>
                    </a:lnTo>
                    <a:lnTo>
                      <a:pt x="292" y="3"/>
                    </a:lnTo>
                    <a:lnTo>
                      <a:pt x="278" y="0"/>
                    </a:lnTo>
                    <a:lnTo>
                      <a:pt x="261" y="0"/>
                    </a:lnTo>
                    <a:lnTo>
                      <a:pt x="247" y="0"/>
                    </a:lnTo>
                    <a:lnTo>
                      <a:pt x="235" y="0"/>
                    </a:lnTo>
                    <a:lnTo>
                      <a:pt x="221" y="0"/>
                    </a:lnTo>
                    <a:lnTo>
                      <a:pt x="212" y="3"/>
                    </a:lnTo>
                    <a:lnTo>
                      <a:pt x="200" y="3"/>
                    </a:lnTo>
                    <a:lnTo>
                      <a:pt x="193" y="3"/>
                    </a:lnTo>
                    <a:lnTo>
                      <a:pt x="181" y="3"/>
                    </a:lnTo>
                    <a:lnTo>
                      <a:pt x="174" y="3"/>
                    </a:lnTo>
                    <a:lnTo>
                      <a:pt x="164" y="3"/>
                    </a:lnTo>
                    <a:lnTo>
                      <a:pt x="157" y="5"/>
                    </a:lnTo>
                    <a:lnTo>
                      <a:pt x="150" y="7"/>
                    </a:lnTo>
                    <a:lnTo>
                      <a:pt x="143" y="10"/>
                    </a:lnTo>
                    <a:lnTo>
                      <a:pt x="136" y="10"/>
                    </a:lnTo>
                    <a:lnTo>
                      <a:pt x="126" y="12"/>
                    </a:lnTo>
                    <a:lnTo>
                      <a:pt x="119" y="14"/>
                    </a:lnTo>
                    <a:lnTo>
                      <a:pt x="114" y="17"/>
                    </a:lnTo>
                    <a:lnTo>
                      <a:pt x="107" y="19"/>
                    </a:lnTo>
                    <a:lnTo>
                      <a:pt x="100" y="22"/>
                    </a:lnTo>
                    <a:lnTo>
                      <a:pt x="93" y="24"/>
                    </a:lnTo>
                    <a:lnTo>
                      <a:pt x="88" y="29"/>
                    </a:lnTo>
                    <a:lnTo>
                      <a:pt x="76" y="33"/>
                    </a:lnTo>
                    <a:lnTo>
                      <a:pt x="67" y="41"/>
                    </a:lnTo>
                    <a:lnTo>
                      <a:pt x="55" y="48"/>
                    </a:lnTo>
                    <a:lnTo>
                      <a:pt x="48" y="57"/>
                    </a:lnTo>
                    <a:lnTo>
                      <a:pt x="38" y="67"/>
                    </a:lnTo>
                    <a:lnTo>
                      <a:pt x="33" y="76"/>
                    </a:lnTo>
                    <a:lnTo>
                      <a:pt x="26" y="86"/>
                    </a:lnTo>
                    <a:lnTo>
                      <a:pt x="24" y="100"/>
                    </a:lnTo>
                    <a:lnTo>
                      <a:pt x="19" y="107"/>
                    </a:lnTo>
                    <a:lnTo>
                      <a:pt x="14" y="117"/>
                    </a:lnTo>
                    <a:lnTo>
                      <a:pt x="12" y="124"/>
                    </a:lnTo>
                    <a:lnTo>
                      <a:pt x="10" y="133"/>
                    </a:lnTo>
                    <a:lnTo>
                      <a:pt x="7" y="140"/>
                    </a:lnTo>
                    <a:lnTo>
                      <a:pt x="5" y="150"/>
                    </a:lnTo>
                    <a:lnTo>
                      <a:pt x="3" y="157"/>
                    </a:lnTo>
                    <a:lnTo>
                      <a:pt x="3" y="169"/>
                    </a:lnTo>
                    <a:lnTo>
                      <a:pt x="0" y="176"/>
                    </a:lnTo>
                    <a:lnTo>
                      <a:pt x="0" y="183"/>
                    </a:lnTo>
                    <a:lnTo>
                      <a:pt x="0" y="193"/>
                    </a:lnTo>
                    <a:lnTo>
                      <a:pt x="0" y="202"/>
                    </a:lnTo>
                    <a:lnTo>
                      <a:pt x="0" y="209"/>
                    </a:lnTo>
                    <a:lnTo>
                      <a:pt x="0" y="219"/>
                    </a:lnTo>
                    <a:lnTo>
                      <a:pt x="0" y="228"/>
                    </a:lnTo>
                    <a:lnTo>
                      <a:pt x="3" y="238"/>
                    </a:lnTo>
                    <a:lnTo>
                      <a:pt x="3" y="245"/>
                    </a:lnTo>
                    <a:lnTo>
                      <a:pt x="3" y="254"/>
                    </a:lnTo>
                    <a:lnTo>
                      <a:pt x="5" y="262"/>
                    </a:lnTo>
                    <a:lnTo>
                      <a:pt x="7" y="271"/>
                    </a:lnTo>
                    <a:lnTo>
                      <a:pt x="10" y="278"/>
                    </a:lnTo>
                    <a:lnTo>
                      <a:pt x="12" y="288"/>
                    </a:lnTo>
                    <a:lnTo>
                      <a:pt x="17" y="297"/>
                    </a:lnTo>
                    <a:lnTo>
                      <a:pt x="19" y="307"/>
                    </a:lnTo>
                    <a:lnTo>
                      <a:pt x="24" y="314"/>
                    </a:lnTo>
                    <a:lnTo>
                      <a:pt x="26" y="323"/>
                    </a:lnTo>
                    <a:lnTo>
                      <a:pt x="31" y="330"/>
                    </a:lnTo>
                    <a:lnTo>
                      <a:pt x="36" y="340"/>
                    </a:lnTo>
                    <a:lnTo>
                      <a:pt x="38" y="349"/>
                    </a:lnTo>
                    <a:lnTo>
                      <a:pt x="45" y="357"/>
                    </a:lnTo>
                    <a:lnTo>
                      <a:pt x="50" y="366"/>
                    </a:lnTo>
                    <a:lnTo>
                      <a:pt x="57" y="376"/>
                    </a:lnTo>
                    <a:lnTo>
                      <a:pt x="62" y="383"/>
                    </a:lnTo>
                    <a:lnTo>
                      <a:pt x="69" y="392"/>
                    </a:lnTo>
                    <a:lnTo>
                      <a:pt x="74" y="399"/>
                    </a:lnTo>
                    <a:lnTo>
                      <a:pt x="81" y="409"/>
                    </a:lnTo>
                    <a:lnTo>
                      <a:pt x="88" y="416"/>
                    </a:lnTo>
                    <a:lnTo>
                      <a:pt x="95" y="425"/>
                    </a:lnTo>
                    <a:lnTo>
                      <a:pt x="102" y="433"/>
                    </a:lnTo>
                    <a:lnTo>
                      <a:pt x="112" y="442"/>
                    </a:lnTo>
                    <a:lnTo>
                      <a:pt x="119" y="449"/>
                    </a:lnTo>
                    <a:lnTo>
                      <a:pt x="126" y="459"/>
                    </a:lnTo>
                    <a:lnTo>
                      <a:pt x="136" y="466"/>
                    </a:lnTo>
                    <a:lnTo>
                      <a:pt x="145" y="475"/>
                    </a:lnTo>
                    <a:lnTo>
                      <a:pt x="155" y="482"/>
                    </a:lnTo>
                    <a:lnTo>
                      <a:pt x="164" y="492"/>
                    </a:lnTo>
                    <a:lnTo>
                      <a:pt x="176" y="501"/>
                    </a:lnTo>
                    <a:lnTo>
                      <a:pt x="188" y="509"/>
                    </a:lnTo>
                    <a:lnTo>
                      <a:pt x="197" y="516"/>
                    </a:lnTo>
                    <a:lnTo>
                      <a:pt x="207" y="523"/>
                    </a:lnTo>
                    <a:lnTo>
                      <a:pt x="219" y="532"/>
                    </a:lnTo>
                    <a:lnTo>
                      <a:pt x="231" y="542"/>
                    </a:lnTo>
                    <a:lnTo>
                      <a:pt x="242" y="549"/>
                    </a:lnTo>
                    <a:lnTo>
                      <a:pt x="254" y="556"/>
                    </a:lnTo>
                    <a:lnTo>
                      <a:pt x="266" y="566"/>
                    </a:lnTo>
                    <a:lnTo>
                      <a:pt x="280" y="573"/>
                    </a:lnTo>
                    <a:lnTo>
                      <a:pt x="292" y="582"/>
                    </a:lnTo>
                    <a:lnTo>
                      <a:pt x="304" y="589"/>
                    </a:lnTo>
                    <a:lnTo>
                      <a:pt x="318" y="596"/>
                    </a:lnTo>
                    <a:lnTo>
                      <a:pt x="333" y="606"/>
                    </a:lnTo>
                    <a:lnTo>
                      <a:pt x="347" y="613"/>
                    </a:lnTo>
                    <a:lnTo>
                      <a:pt x="361" y="623"/>
                    </a:lnTo>
                    <a:lnTo>
                      <a:pt x="375" y="632"/>
                    </a:lnTo>
                    <a:lnTo>
                      <a:pt x="392" y="639"/>
                    </a:lnTo>
                    <a:lnTo>
                      <a:pt x="404" y="646"/>
                    </a:lnTo>
                    <a:lnTo>
                      <a:pt x="418" y="653"/>
                    </a:lnTo>
                    <a:lnTo>
                      <a:pt x="430" y="658"/>
                    </a:lnTo>
                    <a:lnTo>
                      <a:pt x="444" y="665"/>
                    </a:lnTo>
                    <a:lnTo>
                      <a:pt x="458" y="670"/>
                    </a:lnTo>
                    <a:lnTo>
                      <a:pt x="470" y="677"/>
                    </a:lnTo>
                    <a:lnTo>
                      <a:pt x="487" y="684"/>
                    </a:lnTo>
                    <a:lnTo>
                      <a:pt x="501" y="691"/>
                    </a:lnTo>
                    <a:lnTo>
                      <a:pt x="515" y="696"/>
                    </a:lnTo>
                    <a:lnTo>
                      <a:pt x="530" y="701"/>
                    </a:lnTo>
                    <a:lnTo>
                      <a:pt x="544" y="708"/>
                    </a:lnTo>
                    <a:lnTo>
                      <a:pt x="561" y="713"/>
                    </a:lnTo>
                    <a:lnTo>
                      <a:pt x="575" y="718"/>
                    </a:lnTo>
                    <a:lnTo>
                      <a:pt x="589" y="725"/>
                    </a:lnTo>
                    <a:lnTo>
                      <a:pt x="603" y="732"/>
                    </a:lnTo>
                    <a:lnTo>
                      <a:pt x="620" y="737"/>
                    </a:lnTo>
                    <a:lnTo>
                      <a:pt x="634" y="741"/>
                    </a:lnTo>
                    <a:lnTo>
                      <a:pt x="651" y="746"/>
                    </a:lnTo>
                    <a:lnTo>
                      <a:pt x="665" y="751"/>
                    </a:lnTo>
                    <a:lnTo>
                      <a:pt x="679" y="756"/>
                    </a:lnTo>
                    <a:lnTo>
                      <a:pt x="696" y="760"/>
                    </a:lnTo>
                    <a:lnTo>
                      <a:pt x="710" y="767"/>
                    </a:lnTo>
                    <a:lnTo>
                      <a:pt x="724" y="770"/>
                    </a:lnTo>
                    <a:lnTo>
                      <a:pt x="739" y="777"/>
                    </a:lnTo>
                    <a:lnTo>
                      <a:pt x="753" y="779"/>
                    </a:lnTo>
                    <a:lnTo>
                      <a:pt x="767" y="786"/>
                    </a:lnTo>
                    <a:lnTo>
                      <a:pt x="784" y="789"/>
                    </a:lnTo>
                    <a:lnTo>
                      <a:pt x="798" y="794"/>
                    </a:lnTo>
                    <a:lnTo>
                      <a:pt x="812" y="798"/>
                    </a:lnTo>
                    <a:lnTo>
                      <a:pt x="826" y="801"/>
                    </a:lnTo>
                    <a:lnTo>
                      <a:pt x="841" y="805"/>
                    </a:lnTo>
                    <a:lnTo>
                      <a:pt x="855" y="810"/>
                    </a:lnTo>
                    <a:lnTo>
                      <a:pt x="867" y="813"/>
                    </a:lnTo>
                    <a:lnTo>
                      <a:pt x="881" y="817"/>
                    </a:lnTo>
                    <a:lnTo>
                      <a:pt x="893" y="820"/>
                    </a:lnTo>
                    <a:lnTo>
                      <a:pt x="907" y="824"/>
                    </a:lnTo>
                    <a:lnTo>
                      <a:pt x="919" y="827"/>
                    </a:lnTo>
                    <a:lnTo>
                      <a:pt x="933" y="829"/>
                    </a:lnTo>
                    <a:lnTo>
                      <a:pt x="945" y="832"/>
                    </a:lnTo>
                    <a:lnTo>
                      <a:pt x="957" y="836"/>
                    </a:lnTo>
                    <a:lnTo>
                      <a:pt x="967" y="839"/>
                    </a:lnTo>
                    <a:lnTo>
                      <a:pt x="978" y="841"/>
                    </a:lnTo>
                    <a:lnTo>
                      <a:pt x="988" y="843"/>
                    </a:lnTo>
                    <a:lnTo>
                      <a:pt x="1000" y="846"/>
                    </a:lnTo>
                    <a:lnTo>
                      <a:pt x="1009" y="848"/>
                    </a:lnTo>
                    <a:lnTo>
                      <a:pt x="1021" y="851"/>
                    </a:lnTo>
                    <a:lnTo>
                      <a:pt x="1031" y="853"/>
                    </a:lnTo>
                    <a:lnTo>
                      <a:pt x="1040" y="855"/>
                    </a:lnTo>
                    <a:lnTo>
                      <a:pt x="1047" y="855"/>
                    </a:lnTo>
                    <a:lnTo>
                      <a:pt x="1057" y="858"/>
                    </a:lnTo>
                    <a:lnTo>
                      <a:pt x="1064" y="860"/>
                    </a:lnTo>
                    <a:lnTo>
                      <a:pt x="1073" y="862"/>
                    </a:lnTo>
                    <a:lnTo>
                      <a:pt x="1078" y="862"/>
                    </a:lnTo>
                    <a:lnTo>
                      <a:pt x="1085" y="865"/>
                    </a:lnTo>
                    <a:lnTo>
                      <a:pt x="1092" y="865"/>
                    </a:lnTo>
                    <a:lnTo>
                      <a:pt x="1100" y="867"/>
                    </a:lnTo>
                    <a:lnTo>
                      <a:pt x="1107" y="870"/>
                    </a:lnTo>
                    <a:lnTo>
                      <a:pt x="1114" y="870"/>
                    </a:lnTo>
                    <a:lnTo>
                      <a:pt x="1121" y="872"/>
                    </a:lnTo>
                    <a:lnTo>
                      <a:pt x="1126" y="872"/>
                    </a:lnTo>
                    <a:lnTo>
                      <a:pt x="1157" y="701"/>
                    </a:lnTo>
                    <a:lnTo>
                      <a:pt x="1154" y="701"/>
                    </a:lnTo>
                    <a:lnTo>
                      <a:pt x="1149" y="699"/>
                    </a:lnTo>
                    <a:lnTo>
                      <a:pt x="1142" y="699"/>
                    </a:lnTo>
                    <a:lnTo>
                      <a:pt x="1135" y="696"/>
                    </a:lnTo>
                    <a:lnTo>
                      <a:pt x="1123" y="694"/>
                    </a:lnTo>
                    <a:lnTo>
                      <a:pt x="1111" y="691"/>
                    </a:lnTo>
                    <a:lnTo>
                      <a:pt x="1104" y="689"/>
                    </a:lnTo>
                    <a:lnTo>
                      <a:pt x="1097" y="689"/>
                    </a:lnTo>
                    <a:lnTo>
                      <a:pt x="1090" y="687"/>
                    </a:lnTo>
                    <a:lnTo>
                      <a:pt x="1083" y="687"/>
                    </a:lnTo>
                    <a:lnTo>
                      <a:pt x="1073" y="684"/>
                    </a:lnTo>
                    <a:lnTo>
                      <a:pt x="1064" y="682"/>
                    </a:lnTo>
                    <a:lnTo>
                      <a:pt x="1054" y="677"/>
                    </a:lnTo>
                    <a:lnTo>
                      <a:pt x="1045" y="677"/>
                    </a:lnTo>
                    <a:lnTo>
                      <a:pt x="1033" y="672"/>
                    </a:lnTo>
                    <a:lnTo>
                      <a:pt x="1024" y="672"/>
                    </a:lnTo>
                    <a:lnTo>
                      <a:pt x="1014" y="668"/>
                    </a:lnTo>
                    <a:lnTo>
                      <a:pt x="1005" y="668"/>
                    </a:lnTo>
                    <a:lnTo>
                      <a:pt x="993" y="663"/>
                    </a:lnTo>
                    <a:lnTo>
                      <a:pt x="981" y="661"/>
                    </a:lnTo>
                    <a:lnTo>
                      <a:pt x="969" y="658"/>
                    </a:lnTo>
                    <a:lnTo>
                      <a:pt x="957" y="656"/>
                    </a:lnTo>
                    <a:lnTo>
                      <a:pt x="945" y="653"/>
                    </a:lnTo>
                    <a:lnTo>
                      <a:pt x="933" y="649"/>
                    </a:lnTo>
                    <a:lnTo>
                      <a:pt x="919" y="646"/>
                    </a:lnTo>
                    <a:lnTo>
                      <a:pt x="907" y="644"/>
                    </a:lnTo>
                    <a:lnTo>
                      <a:pt x="893" y="639"/>
                    </a:lnTo>
                    <a:lnTo>
                      <a:pt x="879" y="634"/>
                    </a:lnTo>
                    <a:lnTo>
                      <a:pt x="867" y="632"/>
                    </a:lnTo>
                    <a:lnTo>
                      <a:pt x="853" y="627"/>
                    </a:lnTo>
                    <a:lnTo>
                      <a:pt x="838" y="623"/>
                    </a:lnTo>
                    <a:lnTo>
                      <a:pt x="824" y="618"/>
                    </a:lnTo>
                    <a:lnTo>
                      <a:pt x="812" y="615"/>
                    </a:lnTo>
                    <a:lnTo>
                      <a:pt x="798" y="611"/>
                    </a:lnTo>
                    <a:lnTo>
                      <a:pt x="784" y="606"/>
                    </a:lnTo>
                    <a:lnTo>
                      <a:pt x="770" y="601"/>
                    </a:lnTo>
                    <a:lnTo>
                      <a:pt x="755" y="596"/>
                    </a:lnTo>
                    <a:lnTo>
                      <a:pt x="741" y="592"/>
                    </a:lnTo>
                    <a:lnTo>
                      <a:pt x="727" y="587"/>
                    </a:lnTo>
                    <a:lnTo>
                      <a:pt x="713" y="585"/>
                    </a:lnTo>
                    <a:lnTo>
                      <a:pt x="698" y="580"/>
                    </a:lnTo>
                    <a:lnTo>
                      <a:pt x="684" y="575"/>
                    </a:lnTo>
                    <a:lnTo>
                      <a:pt x="670" y="568"/>
                    </a:lnTo>
                    <a:lnTo>
                      <a:pt x="656" y="563"/>
                    </a:lnTo>
                    <a:lnTo>
                      <a:pt x="641" y="558"/>
                    </a:lnTo>
                    <a:lnTo>
                      <a:pt x="627" y="554"/>
                    </a:lnTo>
                    <a:lnTo>
                      <a:pt x="613" y="547"/>
                    </a:lnTo>
                    <a:lnTo>
                      <a:pt x="599" y="542"/>
                    </a:lnTo>
                    <a:lnTo>
                      <a:pt x="587" y="537"/>
                    </a:lnTo>
                    <a:lnTo>
                      <a:pt x="572" y="532"/>
                    </a:lnTo>
                    <a:lnTo>
                      <a:pt x="561" y="528"/>
                    </a:lnTo>
                    <a:lnTo>
                      <a:pt x="546" y="520"/>
                    </a:lnTo>
                    <a:lnTo>
                      <a:pt x="532" y="513"/>
                    </a:lnTo>
                    <a:lnTo>
                      <a:pt x="520" y="509"/>
                    </a:lnTo>
                    <a:lnTo>
                      <a:pt x="508" y="504"/>
                    </a:lnTo>
                    <a:lnTo>
                      <a:pt x="494" y="497"/>
                    </a:lnTo>
                    <a:lnTo>
                      <a:pt x="485" y="490"/>
                    </a:lnTo>
                    <a:lnTo>
                      <a:pt x="473" y="485"/>
                    </a:lnTo>
                    <a:lnTo>
                      <a:pt x="466" y="480"/>
                    </a:lnTo>
                    <a:lnTo>
                      <a:pt x="458" y="478"/>
                    </a:lnTo>
                    <a:lnTo>
                      <a:pt x="449" y="473"/>
                    </a:lnTo>
                    <a:lnTo>
                      <a:pt x="442" y="468"/>
                    </a:lnTo>
                    <a:lnTo>
                      <a:pt x="435" y="463"/>
                    </a:lnTo>
                    <a:lnTo>
                      <a:pt x="428" y="461"/>
                    </a:lnTo>
                    <a:lnTo>
                      <a:pt x="420" y="456"/>
                    </a:lnTo>
                    <a:lnTo>
                      <a:pt x="413" y="454"/>
                    </a:lnTo>
                    <a:lnTo>
                      <a:pt x="406" y="449"/>
                    </a:lnTo>
                    <a:lnTo>
                      <a:pt x="399" y="444"/>
                    </a:lnTo>
                    <a:lnTo>
                      <a:pt x="392" y="440"/>
                    </a:lnTo>
                    <a:lnTo>
                      <a:pt x="385" y="435"/>
                    </a:lnTo>
                    <a:lnTo>
                      <a:pt x="378" y="430"/>
                    </a:lnTo>
                    <a:lnTo>
                      <a:pt x="371" y="428"/>
                    </a:lnTo>
                    <a:lnTo>
                      <a:pt x="363" y="423"/>
                    </a:lnTo>
                    <a:lnTo>
                      <a:pt x="359" y="418"/>
                    </a:lnTo>
                    <a:lnTo>
                      <a:pt x="352" y="414"/>
                    </a:lnTo>
                    <a:lnTo>
                      <a:pt x="342" y="409"/>
                    </a:lnTo>
                    <a:lnTo>
                      <a:pt x="337" y="404"/>
                    </a:lnTo>
                    <a:lnTo>
                      <a:pt x="330" y="399"/>
                    </a:lnTo>
                    <a:lnTo>
                      <a:pt x="323" y="395"/>
                    </a:lnTo>
                    <a:lnTo>
                      <a:pt x="318" y="390"/>
                    </a:lnTo>
                    <a:lnTo>
                      <a:pt x="311" y="385"/>
                    </a:lnTo>
                    <a:lnTo>
                      <a:pt x="304" y="380"/>
                    </a:lnTo>
                    <a:lnTo>
                      <a:pt x="297" y="376"/>
                    </a:lnTo>
                    <a:lnTo>
                      <a:pt x="292" y="371"/>
                    </a:lnTo>
                    <a:lnTo>
                      <a:pt x="285" y="366"/>
                    </a:lnTo>
                    <a:lnTo>
                      <a:pt x="280" y="361"/>
                    </a:lnTo>
                    <a:lnTo>
                      <a:pt x="269" y="352"/>
                    </a:lnTo>
                    <a:lnTo>
                      <a:pt x="259" y="345"/>
                    </a:lnTo>
                    <a:lnTo>
                      <a:pt x="252" y="338"/>
                    </a:lnTo>
                    <a:lnTo>
                      <a:pt x="247" y="333"/>
                    </a:lnTo>
                    <a:lnTo>
                      <a:pt x="242" y="328"/>
                    </a:lnTo>
                    <a:lnTo>
                      <a:pt x="238" y="323"/>
                    </a:lnTo>
                    <a:lnTo>
                      <a:pt x="228" y="311"/>
                    </a:lnTo>
                    <a:lnTo>
                      <a:pt x="219" y="302"/>
                    </a:lnTo>
                    <a:lnTo>
                      <a:pt x="212" y="290"/>
                    </a:lnTo>
                    <a:lnTo>
                      <a:pt x="202" y="281"/>
                    </a:lnTo>
                    <a:lnTo>
                      <a:pt x="197" y="271"/>
                    </a:lnTo>
                    <a:lnTo>
                      <a:pt x="193" y="262"/>
                    </a:lnTo>
                    <a:lnTo>
                      <a:pt x="185" y="250"/>
                    </a:lnTo>
                    <a:lnTo>
                      <a:pt x="181" y="240"/>
                    </a:lnTo>
                    <a:lnTo>
                      <a:pt x="178" y="231"/>
                    </a:lnTo>
                    <a:lnTo>
                      <a:pt x="176" y="221"/>
                    </a:lnTo>
                    <a:lnTo>
                      <a:pt x="174" y="209"/>
                    </a:lnTo>
                    <a:lnTo>
                      <a:pt x="176" y="200"/>
                    </a:lnTo>
                    <a:lnTo>
                      <a:pt x="176" y="188"/>
                    </a:lnTo>
                    <a:lnTo>
                      <a:pt x="178" y="18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5" name="Freeform 962"/>
              <p:cNvSpPr>
                <a:spLocks noChangeAspect="1"/>
              </p:cNvSpPr>
              <p:nvPr/>
            </p:nvSpPr>
            <p:spPr bwMode="auto">
              <a:xfrm>
                <a:off x="1915" y="1827"/>
                <a:ext cx="1135" cy="1002"/>
              </a:xfrm>
              <a:custGeom>
                <a:avLst/>
                <a:gdLst>
                  <a:gd name="T0" fmla="*/ 955 w 1135"/>
                  <a:gd name="T1" fmla="*/ 190 h 1002"/>
                  <a:gd name="T2" fmla="*/ 924 w 1135"/>
                  <a:gd name="T3" fmla="*/ 254 h 1002"/>
                  <a:gd name="T4" fmla="*/ 895 w 1135"/>
                  <a:gd name="T5" fmla="*/ 307 h 1002"/>
                  <a:gd name="T6" fmla="*/ 860 w 1135"/>
                  <a:gd name="T7" fmla="*/ 361 h 1002"/>
                  <a:gd name="T8" fmla="*/ 812 w 1135"/>
                  <a:gd name="T9" fmla="*/ 421 h 1002"/>
                  <a:gd name="T10" fmla="*/ 755 w 1135"/>
                  <a:gd name="T11" fmla="*/ 485 h 1002"/>
                  <a:gd name="T12" fmla="*/ 691 w 1135"/>
                  <a:gd name="T13" fmla="*/ 546 h 1002"/>
                  <a:gd name="T14" fmla="*/ 615 w 1135"/>
                  <a:gd name="T15" fmla="*/ 608 h 1002"/>
                  <a:gd name="T16" fmla="*/ 544 w 1135"/>
                  <a:gd name="T17" fmla="*/ 663 h 1002"/>
                  <a:gd name="T18" fmla="*/ 480 w 1135"/>
                  <a:gd name="T19" fmla="*/ 710 h 1002"/>
                  <a:gd name="T20" fmla="*/ 423 w 1135"/>
                  <a:gd name="T21" fmla="*/ 751 h 1002"/>
                  <a:gd name="T22" fmla="*/ 373 w 1135"/>
                  <a:gd name="T23" fmla="*/ 784 h 1002"/>
                  <a:gd name="T24" fmla="*/ 323 w 1135"/>
                  <a:gd name="T25" fmla="*/ 805 h 1002"/>
                  <a:gd name="T26" fmla="*/ 245 w 1135"/>
                  <a:gd name="T27" fmla="*/ 827 h 1002"/>
                  <a:gd name="T28" fmla="*/ 173 w 1135"/>
                  <a:gd name="T29" fmla="*/ 815 h 1002"/>
                  <a:gd name="T30" fmla="*/ 181 w 1135"/>
                  <a:gd name="T31" fmla="*/ 753 h 1002"/>
                  <a:gd name="T32" fmla="*/ 207 w 1135"/>
                  <a:gd name="T33" fmla="*/ 682 h 1002"/>
                  <a:gd name="T34" fmla="*/ 240 w 1135"/>
                  <a:gd name="T35" fmla="*/ 618 h 1002"/>
                  <a:gd name="T36" fmla="*/ 285 w 1135"/>
                  <a:gd name="T37" fmla="*/ 554 h 1002"/>
                  <a:gd name="T38" fmla="*/ 344 w 1135"/>
                  <a:gd name="T39" fmla="*/ 487 h 1002"/>
                  <a:gd name="T40" fmla="*/ 416 w 1135"/>
                  <a:gd name="T41" fmla="*/ 421 h 1002"/>
                  <a:gd name="T42" fmla="*/ 496 w 1135"/>
                  <a:gd name="T43" fmla="*/ 359 h 1002"/>
                  <a:gd name="T44" fmla="*/ 591 w 1135"/>
                  <a:gd name="T45" fmla="*/ 299 h 1002"/>
                  <a:gd name="T46" fmla="*/ 698 w 1135"/>
                  <a:gd name="T47" fmla="*/ 245 h 1002"/>
                  <a:gd name="T48" fmla="*/ 819 w 1135"/>
                  <a:gd name="T49" fmla="*/ 195 h 1002"/>
                  <a:gd name="T50" fmla="*/ 838 w 1135"/>
                  <a:gd name="T51" fmla="*/ 7 h 1002"/>
                  <a:gd name="T52" fmla="*/ 658 w 1135"/>
                  <a:gd name="T53" fmla="*/ 71 h 1002"/>
                  <a:gd name="T54" fmla="*/ 499 w 1135"/>
                  <a:gd name="T55" fmla="*/ 150 h 1002"/>
                  <a:gd name="T56" fmla="*/ 361 w 1135"/>
                  <a:gd name="T57" fmla="*/ 240 h 1002"/>
                  <a:gd name="T58" fmla="*/ 249 w 1135"/>
                  <a:gd name="T59" fmla="*/ 335 h 1002"/>
                  <a:gd name="T60" fmla="*/ 159 w 1135"/>
                  <a:gd name="T61" fmla="*/ 435 h 1002"/>
                  <a:gd name="T62" fmla="*/ 88 w 1135"/>
                  <a:gd name="T63" fmla="*/ 532 h 1002"/>
                  <a:gd name="T64" fmla="*/ 38 w 1135"/>
                  <a:gd name="T65" fmla="*/ 630 h 1002"/>
                  <a:gd name="T66" fmla="*/ 10 w 1135"/>
                  <a:gd name="T67" fmla="*/ 720 h 1002"/>
                  <a:gd name="T68" fmla="*/ 0 w 1135"/>
                  <a:gd name="T69" fmla="*/ 803 h 1002"/>
                  <a:gd name="T70" fmla="*/ 5 w 1135"/>
                  <a:gd name="T71" fmla="*/ 860 h 1002"/>
                  <a:gd name="T72" fmla="*/ 24 w 1135"/>
                  <a:gd name="T73" fmla="*/ 907 h 1002"/>
                  <a:gd name="T74" fmla="*/ 74 w 1135"/>
                  <a:gd name="T75" fmla="*/ 967 h 1002"/>
                  <a:gd name="T76" fmla="*/ 121 w 1135"/>
                  <a:gd name="T77" fmla="*/ 988 h 1002"/>
                  <a:gd name="T78" fmla="*/ 188 w 1135"/>
                  <a:gd name="T79" fmla="*/ 1000 h 1002"/>
                  <a:gd name="T80" fmla="*/ 254 w 1135"/>
                  <a:gd name="T81" fmla="*/ 1002 h 1002"/>
                  <a:gd name="T82" fmla="*/ 321 w 1135"/>
                  <a:gd name="T83" fmla="*/ 991 h 1002"/>
                  <a:gd name="T84" fmla="*/ 385 w 1135"/>
                  <a:gd name="T85" fmla="*/ 969 h 1002"/>
                  <a:gd name="T86" fmla="*/ 451 w 1135"/>
                  <a:gd name="T87" fmla="*/ 936 h 1002"/>
                  <a:gd name="T88" fmla="*/ 520 w 1135"/>
                  <a:gd name="T89" fmla="*/ 893 h 1002"/>
                  <a:gd name="T90" fmla="*/ 596 w 1135"/>
                  <a:gd name="T91" fmla="*/ 843 h 1002"/>
                  <a:gd name="T92" fmla="*/ 672 w 1135"/>
                  <a:gd name="T93" fmla="*/ 786 h 1002"/>
                  <a:gd name="T94" fmla="*/ 755 w 1135"/>
                  <a:gd name="T95" fmla="*/ 720 h 1002"/>
                  <a:gd name="T96" fmla="*/ 841 w 1135"/>
                  <a:gd name="T97" fmla="*/ 649 h 1002"/>
                  <a:gd name="T98" fmla="*/ 912 w 1135"/>
                  <a:gd name="T99" fmla="*/ 573 h 1002"/>
                  <a:gd name="T100" fmla="*/ 974 w 1135"/>
                  <a:gd name="T101" fmla="*/ 499 h 1002"/>
                  <a:gd name="T102" fmla="*/ 1021 w 1135"/>
                  <a:gd name="T103" fmla="*/ 428 h 1002"/>
                  <a:gd name="T104" fmla="*/ 1061 w 1135"/>
                  <a:gd name="T105" fmla="*/ 366 h 1002"/>
                  <a:gd name="T106" fmla="*/ 1090 w 1135"/>
                  <a:gd name="T107" fmla="*/ 311 h 1002"/>
                  <a:gd name="T108" fmla="*/ 1121 w 1135"/>
                  <a:gd name="T109" fmla="*/ 245 h 100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135"/>
                  <a:gd name="T166" fmla="*/ 0 h 1002"/>
                  <a:gd name="T167" fmla="*/ 1135 w 1135"/>
                  <a:gd name="T168" fmla="*/ 1002 h 100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135" h="1002">
                    <a:moveTo>
                      <a:pt x="969" y="162"/>
                    </a:moveTo>
                    <a:lnTo>
                      <a:pt x="969" y="162"/>
                    </a:lnTo>
                    <a:lnTo>
                      <a:pt x="967" y="164"/>
                    </a:lnTo>
                    <a:lnTo>
                      <a:pt x="964" y="171"/>
                    </a:lnTo>
                    <a:lnTo>
                      <a:pt x="962" y="173"/>
                    </a:lnTo>
                    <a:lnTo>
                      <a:pt x="957" y="183"/>
                    </a:lnTo>
                    <a:lnTo>
                      <a:pt x="955" y="190"/>
                    </a:lnTo>
                    <a:lnTo>
                      <a:pt x="952" y="200"/>
                    </a:lnTo>
                    <a:lnTo>
                      <a:pt x="948" y="209"/>
                    </a:lnTo>
                    <a:lnTo>
                      <a:pt x="943" y="219"/>
                    </a:lnTo>
                    <a:lnTo>
                      <a:pt x="936" y="231"/>
                    </a:lnTo>
                    <a:lnTo>
                      <a:pt x="931" y="242"/>
                    </a:lnTo>
                    <a:lnTo>
                      <a:pt x="926" y="250"/>
                    </a:lnTo>
                    <a:lnTo>
                      <a:pt x="924" y="254"/>
                    </a:lnTo>
                    <a:lnTo>
                      <a:pt x="919" y="261"/>
                    </a:lnTo>
                    <a:lnTo>
                      <a:pt x="917" y="269"/>
                    </a:lnTo>
                    <a:lnTo>
                      <a:pt x="912" y="276"/>
                    </a:lnTo>
                    <a:lnTo>
                      <a:pt x="910" y="285"/>
                    </a:lnTo>
                    <a:lnTo>
                      <a:pt x="905" y="292"/>
                    </a:lnTo>
                    <a:lnTo>
                      <a:pt x="900" y="299"/>
                    </a:lnTo>
                    <a:lnTo>
                      <a:pt x="895" y="307"/>
                    </a:lnTo>
                    <a:lnTo>
                      <a:pt x="891" y="314"/>
                    </a:lnTo>
                    <a:lnTo>
                      <a:pt x="886" y="321"/>
                    </a:lnTo>
                    <a:lnTo>
                      <a:pt x="881" y="328"/>
                    </a:lnTo>
                    <a:lnTo>
                      <a:pt x="874" y="335"/>
                    </a:lnTo>
                    <a:lnTo>
                      <a:pt x="869" y="345"/>
                    </a:lnTo>
                    <a:lnTo>
                      <a:pt x="864" y="352"/>
                    </a:lnTo>
                    <a:lnTo>
                      <a:pt x="860" y="361"/>
                    </a:lnTo>
                    <a:lnTo>
                      <a:pt x="850" y="368"/>
                    </a:lnTo>
                    <a:lnTo>
                      <a:pt x="845" y="378"/>
                    </a:lnTo>
                    <a:lnTo>
                      <a:pt x="838" y="385"/>
                    </a:lnTo>
                    <a:lnTo>
                      <a:pt x="834" y="394"/>
                    </a:lnTo>
                    <a:lnTo>
                      <a:pt x="824" y="404"/>
                    </a:lnTo>
                    <a:lnTo>
                      <a:pt x="819" y="411"/>
                    </a:lnTo>
                    <a:lnTo>
                      <a:pt x="812" y="421"/>
                    </a:lnTo>
                    <a:lnTo>
                      <a:pt x="805" y="430"/>
                    </a:lnTo>
                    <a:lnTo>
                      <a:pt x="796" y="440"/>
                    </a:lnTo>
                    <a:lnTo>
                      <a:pt x="788" y="449"/>
                    </a:lnTo>
                    <a:lnTo>
                      <a:pt x="781" y="456"/>
                    </a:lnTo>
                    <a:lnTo>
                      <a:pt x="774" y="468"/>
                    </a:lnTo>
                    <a:lnTo>
                      <a:pt x="765" y="475"/>
                    </a:lnTo>
                    <a:lnTo>
                      <a:pt x="755" y="485"/>
                    </a:lnTo>
                    <a:lnTo>
                      <a:pt x="748" y="494"/>
                    </a:lnTo>
                    <a:lnTo>
                      <a:pt x="739" y="504"/>
                    </a:lnTo>
                    <a:lnTo>
                      <a:pt x="729" y="511"/>
                    </a:lnTo>
                    <a:lnTo>
                      <a:pt x="722" y="520"/>
                    </a:lnTo>
                    <a:lnTo>
                      <a:pt x="710" y="530"/>
                    </a:lnTo>
                    <a:lnTo>
                      <a:pt x="703" y="539"/>
                    </a:lnTo>
                    <a:lnTo>
                      <a:pt x="691" y="546"/>
                    </a:lnTo>
                    <a:lnTo>
                      <a:pt x="682" y="556"/>
                    </a:lnTo>
                    <a:lnTo>
                      <a:pt x="672" y="565"/>
                    </a:lnTo>
                    <a:lnTo>
                      <a:pt x="660" y="575"/>
                    </a:lnTo>
                    <a:lnTo>
                      <a:pt x="648" y="582"/>
                    </a:lnTo>
                    <a:lnTo>
                      <a:pt x="636" y="592"/>
                    </a:lnTo>
                    <a:lnTo>
                      <a:pt x="627" y="601"/>
                    </a:lnTo>
                    <a:lnTo>
                      <a:pt x="615" y="608"/>
                    </a:lnTo>
                    <a:lnTo>
                      <a:pt x="603" y="615"/>
                    </a:lnTo>
                    <a:lnTo>
                      <a:pt x="594" y="625"/>
                    </a:lnTo>
                    <a:lnTo>
                      <a:pt x="584" y="634"/>
                    </a:lnTo>
                    <a:lnTo>
                      <a:pt x="575" y="641"/>
                    </a:lnTo>
                    <a:lnTo>
                      <a:pt x="563" y="649"/>
                    </a:lnTo>
                    <a:lnTo>
                      <a:pt x="553" y="656"/>
                    </a:lnTo>
                    <a:lnTo>
                      <a:pt x="544" y="663"/>
                    </a:lnTo>
                    <a:lnTo>
                      <a:pt x="534" y="672"/>
                    </a:lnTo>
                    <a:lnTo>
                      <a:pt x="525" y="677"/>
                    </a:lnTo>
                    <a:lnTo>
                      <a:pt x="515" y="684"/>
                    </a:lnTo>
                    <a:lnTo>
                      <a:pt x="506" y="691"/>
                    </a:lnTo>
                    <a:lnTo>
                      <a:pt x="499" y="701"/>
                    </a:lnTo>
                    <a:lnTo>
                      <a:pt x="489" y="706"/>
                    </a:lnTo>
                    <a:lnTo>
                      <a:pt x="480" y="710"/>
                    </a:lnTo>
                    <a:lnTo>
                      <a:pt x="470" y="717"/>
                    </a:lnTo>
                    <a:lnTo>
                      <a:pt x="463" y="725"/>
                    </a:lnTo>
                    <a:lnTo>
                      <a:pt x="456" y="729"/>
                    </a:lnTo>
                    <a:lnTo>
                      <a:pt x="447" y="734"/>
                    </a:lnTo>
                    <a:lnTo>
                      <a:pt x="439" y="739"/>
                    </a:lnTo>
                    <a:lnTo>
                      <a:pt x="432" y="746"/>
                    </a:lnTo>
                    <a:lnTo>
                      <a:pt x="423" y="751"/>
                    </a:lnTo>
                    <a:lnTo>
                      <a:pt x="416" y="755"/>
                    </a:lnTo>
                    <a:lnTo>
                      <a:pt x="409" y="760"/>
                    </a:lnTo>
                    <a:lnTo>
                      <a:pt x="401" y="765"/>
                    </a:lnTo>
                    <a:lnTo>
                      <a:pt x="392" y="767"/>
                    </a:lnTo>
                    <a:lnTo>
                      <a:pt x="385" y="772"/>
                    </a:lnTo>
                    <a:lnTo>
                      <a:pt x="378" y="779"/>
                    </a:lnTo>
                    <a:lnTo>
                      <a:pt x="373" y="784"/>
                    </a:lnTo>
                    <a:lnTo>
                      <a:pt x="363" y="786"/>
                    </a:lnTo>
                    <a:lnTo>
                      <a:pt x="356" y="789"/>
                    </a:lnTo>
                    <a:lnTo>
                      <a:pt x="349" y="793"/>
                    </a:lnTo>
                    <a:lnTo>
                      <a:pt x="344" y="796"/>
                    </a:lnTo>
                    <a:lnTo>
                      <a:pt x="335" y="801"/>
                    </a:lnTo>
                    <a:lnTo>
                      <a:pt x="330" y="803"/>
                    </a:lnTo>
                    <a:lnTo>
                      <a:pt x="323" y="805"/>
                    </a:lnTo>
                    <a:lnTo>
                      <a:pt x="316" y="810"/>
                    </a:lnTo>
                    <a:lnTo>
                      <a:pt x="304" y="812"/>
                    </a:lnTo>
                    <a:lnTo>
                      <a:pt x="292" y="817"/>
                    </a:lnTo>
                    <a:lnTo>
                      <a:pt x="280" y="820"/>
                    </a:lnTo>
                    <a:lnTo>
                      <a:pt x="268" y="824"/>
                    </a:lnTo>
                    <a:lnTo>
                      <a:pt x="257" y="827"/>
                    </a:lnTo>
                    <a:lnTo>
                      <a:pt x="245" y="827"/>
                    </a:lnTo>
                    <a:lnTo>
                      <a:pt x="233" y="827"/>
                    </a:lnTo>
                    <a:lnTo>
                      <a:pt x="221" y="829"/>
                    </a:lnTo>
                    <a:lnTo>
                      <a:pt x="209" y="827"/>
                    </a:lnTo>
                    <a:lnTo>
                      <a:pt x="200" y="827"/>
                    </a:lnTo>
                    <a:lnTo>
                      <a:pt x="188" y="824"/>
                    </a:lnTo>
                    <a:lnTo>
                      <a:pt x="176" y="822"/>
                    </a:lnTo>
                    <a:lnTo>
                      <a:pt x="173" y="815"/>
                    </a:lnTo>
                    <a:lnTo>
                      <a:pt x="173" y="808"/>
                    </a:lnTo>
                    <a:lnTo>
                      <a:pt x="173" y="796"/>
                    </a:lnTo>
                    <a:lnTo>
                      <a:pt x="176" y="786"/>
                    </a:lnTo>
                    <a:lnTo>
                      <a:pt x="176" y="777"/>
                    </a:lnTo>
                    <a:lnTo>
                      <a:pt x="176" y="770"/>
                    </a:lnTo>
                    <a:lnTo>
                      <a:pt x="178" y="760"/>
                    </a:lnTo>
                    <a:lnTo>
                      <a:pt x="181" y="753"/>
                    </a:lnTo>
                    <a:lnTo>
                      <a:pt x="183" y="741"/>
                    </a:lnTo>
                    <a:lnTo>
                      <a:pt x="188" y="732"/>
                    </a:lnTo>
                    <a:lnTo>
                      <a:pt x="190" y="720"/>
                    </a:lnTo>
                    <a:lnTo>
                      <a:pt x="197" y="708"/>
                    </a:lnTo>
                    <a:lnTo>
                      <a:pt x="200" y="698"/>
                    </a:lnTo>
                    <a:lnTo>
                      <a:pt x="202" y="689"/>
                    </a:lnTo>
                    <a:lnTo>
                      <a:pt x="207" y="682"/>
                    </a:lnTo>
                    <a:lnTo>
                      <a:pt x="211" y="672"/>
                    </a:lnTo>
                    <a:lnTo>
                      <a:pt x="216" y="663"/>
                    </a:lnTo>
                    <a:lnTo>
                      <a:pt x="219" y="653"/>
                    </a:lnTo>
                    <a:lnTo>
                      <a:pt x="223" y="644"/>
                    </a:lnTo>
                    <a:lnTo>
                      <a:pt x="230" y="637"/>
                    </a:lnTo>
                    <a:lnTo>
                      <a:pt x="233" y="627"/>
                    </a:lnTo>
                    <a:lnTo>
                      <a:pt x="240" y="618"/>
                    </a:lnTo>
                    <a:lnTo>
                      <a:pt x="245" y="608"/>
                    </a:lnTo>
                    <a:lnTo>
                      <a:pt x="252" y="599"/>
                    </a:lnTo>
                    <a:lnTo>
                      <a:pt x="259" y="589"/>
                    </a:lnTo>
                    <a:lnTo>
                      <a:pt x="266" y="580"/>
                    </a:lnTo>
                    <a:lnTo>
                      <a:pt x="273" y="573"/>
                    </a:lnTo>
                    <a:lnTo>
                      <a:pt x="280" y="563"/>
                    </a:lnTo>
                    <a:lnTo>
                      <a:pt x="285" y="554"/>
                    </a:lnTo>
                    <a:lnTo>
                      <a:pt x="295" y="544"/>
                    </a:lnTo>
                    <a:lnTo>
                      <a:pt x="302" y="532"/>
                    </a:lnTo>
                    <a:lnTo>
                      <a:pt x="309" y="525"/>
                    </a:lnTo>
                    <a:lnTo>
                      <a:pt x="316" y="516"/>
                    </a:lnTo>
                    <a:lnTo>
                      <a:pt x="325" y="506"/>
                    </a:lnTo>
                    <a:lnTo>
                      <a:pt x="335" y="497"/>
                    </a:lnTo>
                    <a:lnTo>
                      <a:pt x="344" y="487"/>
                    </a:lnTo>
                    <a:lnTo>
                      <a:pt x="354" y="478"/>
                    </a:lnTo>
                    <a:lnTo>
                      <a:pt x="363" y="468"/>
                    </a:lnTo>
                    <a:lnTo>
                      <a:pt x="373" y="459"/>
                    </a:lnTo>
                    <a:lnTo>
                      <a:pt x="382" y="449"/>
                    </a:lnTo>
                    <a:lnTo>
                      <a:pt x="392" y="440"/>
                    </a:lnTo>
                    <a:lnTo>
                      <a:pt x="404" y="430"/>
                    </a:lnTo>
                    <a:lnTo>
                      <a:pt x="416" y="421"/>
                    </a:lnTo>
                    <a:lnTo>
                      <a:pt x="428" y="413"/>
                    </a:lnTo>
                    <a:lnTo>
                      <a:pt x="437" y="404"/>
                    </a:lnTo>
                    <a:lnTo>
                      <a:pt x="447" y="394"/>
                    </a:lnTo>
                    <a:lnTo>
                      <a:pt x="458" y="385"/>
                    </a:lnTo>
                    <a:lnTo>
                      <a:pt x="470" y="375"/>
                    </a:lnTo>
                    <a:lnTo>
                      <a:pt x="482" y="366"/>
                    </a:lnTo>
                    <a:lnTo>
                      <a:pt x="496" y="359"/>
                    </a:lnTo>
                    <a:lnTo>
                      <a:pt x="508" y="349"/>
                    </a:lnTo>
                    <a:lnTo>
                      <a:pt x="522" y="342"/>
                    </a:lnTo>
                    <a:lnTo>
                      <a:pt x="534" y="333"/>
                    </a:lnTo>
                    <a:lnTo>
                      <a:pt x="549" y="323"/>
                    </a:lnTo>
                    <a:lnTo>
                      <a:pt x="563" y="316"/>
                    </a:lnTo>
                    <a:lnTo>
                      <a:pt x="577" y="307"/>
                    </a:lnTo>
                    <a:lnTo>
                      <a:pt x="591" y="299"/>
                    </a:lnTo>
                    <a:lnTo>
                      <a:pt x="606" y="290"/>
                    </a:lnTo>
                    <a:lnTo>
                      <a:pt x="620" y="283"/>
                    </a:lnTo>
                    <a:lnTo>
                      <a:pt x="636" y="276"/>
                    </a:lnTo>
                    <a:lnTo>
                      <a:pt x="651" y="266"/>
                    </a:lnTo>
                    <a:lnTo>
                      <a:pt x="665" y="259"/>
                    </a:lnTo>
                    <a:lnTo>
                      <a:pt x="682" y="252"/>
                    </a:lnTo>
                    <a:lnTo>
                      <a:pt x="698" y="245"/>
                    </a:lnTo>
                    <a:lnTo>
                      <a:pt x="712" y="238"/>
                    </a:lnTo>
                    <a:lnTo>
                      <a:pt x="731" y="228"/>
                    </a:lnTo>
                    <a:lnTo>
                      <a:pt x="748" y="221"/>
                    </a:lnTo>
                    <a:lnTo>
                      <a:pt x="765" y="216"/>
                    </a:lnTo>
                    <a:lnTo>
                      <a:pt x="784" y="209"/>
                    </a:lnTo>
                    <a:lnTo>
                      <a:pt x="800" y="200"/>
                    </a:lnTo>
                    <a:lnTo>
                      <a:pt x="819" y="195"/>
                    </a:lnTo>
                    <a:lnTo>
                      <a:pt x="838" y="188"/>
                    </a:lnTo>
                    <a:lnTo>
                      <a:pt x="857" y="183"/>
                    </a:lnTo>
                    <a:lnTo>
                      <a:pt x="874" y="176"/>
                    </a:lnTo>
                    <a:lnTo>
                      <a:pt x="895" y="171"/>
                    </a:lnTo>
                    <a:lnTo>
                      <a:pt x="914" y="166"/>
                    </a:lnTo>
                    <a:lnTo>
                      <a:pt x="867" y="0"/>
                    </a:lnTo>
                    <a:lnTo>
                      <a:pt x="838" y="7"/>
                    </a:lnTo>
                    <a:lnTo>
                      <a:pt x="810" y="14"/>
                    </a:lnTo>
                    <a:lnTo>
                      <a:pt x="784" y="21"/>
                    </a:lnTo>
                    <a:lnTo>
                      <a:pt x="758" y="33"/>
                    </a:lnTo>
                    <a:lnTo>
                      <a:pt x="731" y="40"/>
                    </a:lnTo>
                    <a:lnTo>
                      <a:pt x="705" y="50"/>
                    </a:lnTo>
                    <a:lnTo>
                      <a:pt x="682" y="62"/>
                    </a:lnTo>
                    <a:lnTo>
                      <a:pt x="658" y="71"/>
                    </a:lnTo>
                    <a:lnTo>
                      <a:pt x="632" y="83"/>
                    </a:lnTo>
                    <a:lnTo>
                      <a:pt x="610" y="93"/>
                    </a:lnTo>
                    <a:lnTo>
                      <a:pt x="587" y="102"/>
                    </a:lnTo>
                    <a:lnTo>
                      <a:pt x="565" y="116"/>
                    </a:lnTo>
                    <a:lnTo>
                      <a:pt x="541" y="126"/>
                    </a:lnTo>
                    <a:lnTo>
                      <a:pt x="520" y="138"/>
                    </a:lnTo>
                    <a:lnTo>
                      <a:pt x="499" y="150"/>
                    </a:lnTo>
                    <a:lnTo>
                      <a:pt x="477" y="164"/>
                    </a:lnTo>
                    <a:lnTo>
                      <a:pt x="458" y="176"/>
                    </a:lnTo>
                    <a:lnTo>
                      <a:pt x="437" y="188"/>
                    </a:lnTo>
                    <a:lnTo>
                      <a:pt x="418" y="200"/>
                    </a:lnTo>
                    <a:lnTo>
                      <a:pt x="399" y="214"/>
                    </a:lnTo>
                    <a:lnTo>
                      <a:pt x="380" y="226"/>
                    </a:lnTo>
                    <a:lnTo>
                      <a:pt x="361" y="240"/>
                    </a:lnTo>
                    <a:lnTo>
                      <a:pt x="344" y="252"/>
                    </a:lnTo>
                    <a:lnTo>
                      <a:pt x="328" y="266"/>
                    </a:lnTo>
                    <a:lnTo>
                      <a:pt x="311" y="278"/>
                    </a:lnTo>
                    <a:lnTo>
                      <a:pt x="295" y="292"/>
                    </a:lnTo>
                    <a:lnTo>
                      <a:pt x="280" y="307"/>
                    </a:lnTo>
                    <a:lnTo>
                      <a:pt x="266" y="321"/>
                    </a:lnTo>
                    <a:lnTo>
                      <a:pt x="249" y="335"/>
                    </a:lnTo>
                    <a:lnTo>
                      <a:pt x="235" y="349"/>
                    </a:lnTo>
                    <a:lnTo>
                      <a:pt x="221" y="364"/>
                    </a:lnTo>
                    <a:lnTo>
                      <a:pt x="209" y="378"/>
                    </a:lnTo>
                    <a:lnTo>
                      <a:pt x="195" y="392"/>
                    </a:lnTo>
                    <a:lnTo>
                      <a:pt x="183" y="406"/>
                    </a:lnTo>
                    <a:lnTo>
                      <a:pt x="169" y="421"/>
                    </a:lnTo>
                    <a:lnTo>
                      <a:pt x="159" y="435"/>
                    </a:lnTo>
                    <a:lnTo>
                      <a:pt x="147" y="449"/>
                    </a:lnTo>
                    <a:lnTo>
                      <a:pt x="135" y="461"/>
                    </a:lnTo>
                    <a:lnTo>
                      <a:pt x="124" y="475"/>
                    </a:lnTo>
                    <a:lnTo>
                      <a:pt x="116" y="489"/>
                    </a:lnTo>
                    <a:lnTo>
                      <a:pt x="105" y="504"/>
                    </a:lnTo>
                    <a:lnTo>
                      <a:pt x="95" y="518"/>
                    </a:lnTo>
                    <a:lnTo>
                      <a:pt x="88" y="532"/>
                    </a:lnTo>
                    <a:lnTo>
                      <a:pt x="81" y="546"/>
                    </a:lnTo>
                    <a:lnTo>
                      <a:pt x="71" y="561"/>
                    </a:lnTo>
                    <a:lnTo>
                      <a:pt x="64" y="575"/>
                    </a:lnTo>
                    <a:lnTo>
                      <a:pt x="57" y="589"/>
                    </a:lnTo>
                    <a:lnTo>
                      <a:pt x="52" y="603"/>
                    </a:lnTo>
                    <a:lnTo>
                      <a:pt x="43" y="615"/>
                    </a:lnTo>
                    <a:lnTo>
                      <a:pt x="38" y="630"/>
                    </a:lnTo>
                    <a:lnTo>
                      <a:pt x="31" y="641"/>
                    </a:lnTo>
                    <a:lnTo>
                      <a:pt x="29" y="656"/>
                    </a:lnTo>
                    <a:lnTo>
                      <a:pt x="24" y="670"/>
                    </a:lnTo>
                    <a:lnTo>
                      <a:pt x="19" y="682"/>
                    </a:lnTo>
                    <a:lnTo>
                      <a:pt x="14" y="694"/>
                    </a:lnTo>
                    <a:lnTo>
                      <a:pt x="12" y="708"/>
                    </a:lnTo>
                    <a:lnTo>
                      <a:pt x="10" y="720"/>
                    </a:lnTo>
                    <a:lnTo>
                      <a:pt x="7" y="732"/>
                    </a:lnTo>
                    <a:lnTo>
                      <a:pt x="5" y="744"/>
                    </a:lnTo>
                    <a:lnTo>
                      <a:pt x="3" y="758"/>
                    </a:lnTo>
                    <a:lnTo>
                      <a:pt x="0" y="767"/>
                    </a:lnTo>
                    <a:lnTo>
                      <a:pt x="0" y="779"/>
                    </a:lnTo>
                    <a:lnTo>
                      <a:pt x="0" y="791"/>
                    </a:lnTo>
                    <a:lnTo>
                      <a:pt x="0" y="803"/>
                    </a:lnTo>
                    <a:lnTo>
                      <a:pt x="0" y="810"/>
                    </a:lnTo>
                    <a:lnTo>
                      <a:pt x="0" y="820"/>
                    </a:lnTo>
                    <a:lnTo>
                      <a:pt x="0" y="827"/>
                    </a:lnTo>
                    <a:lnTo>
                      <a:pt x="3" y="836"/>
                    </a:lnTo>
                    <a:lnTo>
                      <a:pt x="3" y="843"/>
                    </a:lnTo>
                    <a:lnTo>
                      <a:pt x="5" y="850"/>
                    </a:lnTo>
                    <a:lnTo>
                      <a:pt x="5" y="860"/>
                    </a:lnTo>
                    <a:lnTo>
                      <a:pt x="7" y="867"/>
                    </a:lnTo>
                    <a:lnTo>
                      <a:pt x="10" y="874"/>
                    </a:lnTo>
                    <a:lnTo>
                      <a:pt x="12" y="881"/>
                    </a:lnTo>
                    <a:lnTo>
                      <a:pt x="14" y="888"/>
                    </a:lnTo>
                    <a:lnTo>
                      <a:pt x="17" y="896"/>
                    </a:lnTo>
                    <a:lnTo>
                      <a:pt x="19" y="903"/>
                    </a:lnTo>
                    <a:lnTo>
                      <a:pt x="24" y="907"/>
                    </a:lnTo>
                    <a:lnTo>
                      <a:pt x="29" y="915"/>
                    </a:lnTo>
                    <a:lnTo>
                      <a:pt x="31" y="922"/>
                    </a:lnTo>
                    <a:lnTo>
                      <a:pt x="38" y="934"/>
                    </a:lnTo>
                    <a:lnTo>
                      <a:pt x="48" y="943"/>
                    </a:lnTo>
                    <a:lnTo>
                      <a:pt x="57" y="953"/>
                    </a:lnTo>
                    <a:lnTo>
                      <a:pt x="69" y="962"/>
                    </a:lnTo>
                    <a:lnTo>
                      <a:pt x="74" y="967"/>
                    </a:lnTo>
                    <a:lnTo>
                      <a:pt x="81" y="969"/>
                    </a:lnTo>
                    <a:lnTo>
                      <a:pt x="86" y="974"/>
                    </a:lnTo>
                    <a:lnTo>
                      <a:pt x="93" y="976"/>
                    </a:lnTo>
                    <a:lnTo>
                      <a:pt x="97" y="981"/>
                    </a:lnTo>
                    <a:lnTo>
                      <a:pt x="107" y="983"/>
                    </a:lnTo>
                    <a:lnTo>
                      <a:pt x="114" y="986"/>
                    </a:lnTo>
                    <a:lnTo>
                      <a:pt x="121" y="988"/>
                    </a:lnTo>
                    <a:lnTo>
                      <a:pt x="128" y="991"/>
                    </a:lnTo>
                    <a:lnTo>
                      <a:pt x="140" y="993"/>
                    </a:lnTo>
                    <a:lnTo>
                      <a:pt x="147" y="995"/>
                    </a:lnTo>
                    <a:lnTo>
                      <a:pt x="159" y="998"/>
                    </a:lnTo>
                    <a:lnTo>
                      <a:pt x="169" y="998"/>
                    </a:lnTo>
                    <a:lnTo>
                      <a:pt x="178" y="1000"/>
                    </a:lnTo>
                    <a:lnTo>
                      <a:pt x="188" y="1000"/>
                    </a:lnTo>
                    <a:lnTo>
                      <a:pt x="197" y="1002"/>
                    </a:lnTo>
                    <a:lnTo>
                      <a:pt x="207" y="1002"/>
                    </a:lnTo>
                    <a:lnTo>
                      <a:pt x="216" y="1002"/>
                    </a:lnTo>
                    <a:lnTo>
                      <a:pt x="226" y="1002"/>
                    </a:lnTo>
                    <a:lnTo>
                      <a:pt x="235" y="1002"/>
                    </a:lnTo>
                    <a:lnTo>
                      <a:pt x="245" y="1002"/>
                    </a:lnTo>
                    <a:lnTo>
                      <a:pt x="254" y="1002"/>
                    </a:lnTo>
                    <a:lnTo>
                      <a:pt x="264" y="1000"/>
                    </a:lnTo>
                    <a:lnTo>
                      <a:pt x="273" y="1000"/>
                    </a:lnTo>
                    <a:lnTo>
                      <a:pt x="283" y="998"/>
                    </a:lnTo>
                    <a:lnTo>
                      <a:pt x="292" y="998"/>
                    </a:lnTo>
                    <a:lnTo>
                      <a:pt x="302" y="995"/>
                    </a:lnTo>
                    <a:lnTo>
                      <a:pt x="311" y="993"/>
                    </a:lnTo>
                    <a:lnTo>
                      <a:pt x="321" y="991"/>
                    </a:lnTo>
                    <a:lnTo>
                      <a:pt x="330" y="988"/>
                    </a:lnTo>
                    <a:lnTo>
                      <a:pt x="337" y="986"/>
                    </a:lnTo>
                    <a:lnTo>
                      <a:pt x="349" y="983"/>
                    </a:lnTo>
                    <a:lnTo>
                      <a:pt x="356" y="981"/>
                    </a:lnTo>
                    <a:lnTo>
                      <a:pt x="366" y="976"/>
                    </a:lnTo>
                    <a:lnTo>
                      <a:pt x="375" y="972"/>
                    </a:lnTo>
                    <a:lnTo>
                      <a:pt x="385" y="969"/>
                    </a:lnTo>
                    <a:lnTo>
                      <a:pt x="394" y="964"/>
                    </a:lnTo>
                    <a:lnTo>
                      <a:pt x="404" y="960"/>
                    </a:lnTo>
                    <a:lnTo>
                      <a:pt x="413" y="957"/>
                    </a:lnTo>
                    <a:lnTo>
                      <a:pt x="425" y="953"/>
                    </a:lnTo>
                    <a:lnTo>
                      <a:pt x="432" y="945"/>
                    </a:lnTo>
                    <a:lnTo>
                      <a:pt x="442" y="941"/>
                    </a:lnTo>
                    <a:lnTo>
                      <a:pt x="451" y="936"/>
                    </a:lnTo>
                    <a:lnTo>
                      <a:pt x="461" y="931"/>
                    </a:lnTo>
                    <a:lnTo>
                      <a:pt x="470" y="924"/>
                    </a:lnTo>
                    <a:lnTo>
                      <a:pt x="482" y="919"/>
                    </a:lnTo>
                    <a:lnTo>
                      <a:pt x="492" y="912"/>
                    </a:lnTo>
                    <a:lnTo>
                      <a:pt x="501" y="907"/>
                    </a:lnTo>
                    <a:lnTo>
                      <a:pt x="511" y="900"/>
                    </a:lnTo>
                    <a:lnTo>
                      <a:pt x="520" y="893"/>
                    </a:lnTo>
                    <a:lnTo>
                      <a:pt x="532" y="886"/>
                    </a:lnTo>
                    <a:lnTo>
                      <a:pt x="541" y="881"/>
                    </a:lnTo>
                    <a:lnTo>
                      <a:pt x="551" y="872"/>
                    </a:lnTo>
                    <a:lnTo>
                      <a:pt x="563" y="865"/>
                    </a:lnTo>
                    <a:lnTo>
                      <a:pt x="575" y="858"/>
                    </a:lnTo>
                    <a:lnTo>
                      <a:pt x="584" y="850"/>
                    </a:lnTo>
                    <a:lnTo>
                      <a:pt x="596" y="843"/>
                    </a:lnTo>
                    <a:lnTo>
                      <a:pt x="606" y="836"/>
                    </a:lnTo>
                    <a:lnTo>
                      <a:pt x="617" y="827"/>
                    </a:lnTo>
                    <a:lnTo>
                      <a:pt x="627" y="820"/>
                    </a:lnTo>
                    <a:lnTo>
                      <a:pt x="639" y="810"/>
                    </a:lnTo>
                    <a:lnTo>
                      <a:pt x="651" y="803"/>
                    </a:lnTo>
                    <a:lnTo>
                      <a:pt x="660" y="793"/>
                    </a:lnTo>
                    <a:lnTo>
                      <a:pt x="672" y="786"/>
                    </a:lnTo>
                    <a:lnTo>
                      <a:pt x="684" y="777"/>
                    </a:lnTo>
                    <a:lnTo>
                      <a:pt x="696" y="767"/>
                    </a:lnTo>
                    <a:lnTo>
                      <a:pt x="708" y="758"/>
                    </a:lnTo>
                    <a:lnTo>
                      <a:pt x="720" y="748"/>
                    </a:lnTo>
                    <a:lnTo>
                      <a:pt x="731" y="739"/>
                    </a:lnTo>
                    <a:lnTo>
                      <a:pt x="743" y="729"/>
                    </a:lnTo>
                    <a:lnTo>
                      <a:pt x="755" y="720"/>
                    </a:lnTo>
                    <a:lnTo>
                      <a:pt x="769" y="710"/>
                    </a:lnTo>
                    <a:lnTo>
                      <a:pt x="781" y="701"/>
                    </a:lnTo>
                    <a:lnTo>
                      <a:pt x="793" y="689"/>
                    </a:lnTo>
                    <a:lnTo>
                      <a:pt x="805" y="679"/>
                    </a:lnTo>
                    <a:lnTo>
                      <a:pt x="817" y="670"/>
                    </a:lnTo>
                    <a:lnTo>
                      <a:pt x="829" y="658"/>
                    </a:lnTo>
                    <a:lnTo>
                      <a:pt x="841" y="649"/>
                    </a:lnTo>
                    <a:lnTo>
                      <a:pt x="850" y="637"/>
                    </a:lnTo>
                    <a:lnTo>
                      <a:pt x="862" y="627"/>
                    </a:lnTo>
                    <a:lnTo>
                      <a:pt x="872" y="615"/>
                    </a:lnTo>
                    <a:lnTo>
                      <a:pt x="883" y="603"/>
                    </a:lnTo>
                    <a:lnTo>
                      <a:pt x="893" y="594"/>
                    </a:lnTo>
                    <a:lnTo>
                      <a:pt x="902" y="582"/>
                    </a:lnTo>
                    <a:lnTo>
                      <a:pt x="912" y="573"/>
                    </a:lnTo>
                    <a:lnTo>
                      <a:pt x="921" y="561"/>
                    </a:lnTo>
                    <a:lnTo>
                      <a:pt x="931" y="551"/>
                    </a:lnTo>
                    <a:lnTo>
                      <a:pt x="940" y="542"/>
                    </a:lnTo>
                    <a:lnTo>
                      <a:pt x="948" y="530"/>
                    </a:lnTo>
                    <a:lnTo>
                      <a:pt x="957" y="520"/>
                    </a:lnTo>
                    <a:lnTo>
                      <a:pt x="964" y="508"/>
                    </a:lnTo>
                    <a:lnTo>
                      <a:pt x="974" y="499"/>
                    </a:lnTo>
                    <a:lnTo>
                      <a:pt x="981" y="487"/>
                    </a:lnTo>
                    <a:lnTo>
                      <a:pt x="988" y="478"/>
                    </a:lnTo>
                    <a:lnTo>
                      <a:pt x="995" y="468"/>
                    </a:lnTo>
                    <a:lnTo>
                      <a:pt x="1002" y="459"/>
                    </a:lnTo>
                    <a:lnTo>
                      <a:pt x="1009" y="447"/>
                    </a:lnTo>
                    <a:lnTo>
                      <a:pt x="1016" y="440"/>
                    </a:lnTo>
                    <a:lnTo>
                      <a:pt x="1021" y="428"/>
                    </a:lnTo>
                    <a:lnTo>
                      <a:pt x="1028" y="421"/>
                    </a:lnTo>
                    <a:lnTo>
                      <a:pt x="1033" y="409"/>
                    </a:lnTo>
                    <a:lnTo>
                      <a:pt x="1040" y="402"/>
                    </a:lnTo>
                    <a:lnTo>
                      <a:pt x="1047" y="392"/>
                    </a:lnTo>
                    <a:lnTo>
                      <a:pt x="1052" y="383"/>
                    </a:lnTo>
                    <a:lnTo>
                      <a:pt x="1057" y="373"/>
                    </a:lnTo>
                    <a:lnTo>
                      <a:pt x="1061" y="366"/>
                    </a:lnTo>
                    <a:lnTo>
                      <a:pt x="1066" y="356"/>
                    </a:lnTo>
                    <a:lnTo>
                      <a:pt x="1071" y="349"/>
                    </a:lnTo>
                    <a:lnTo>
                      <a:pt x="1076" y="340"/>
                    </a:lnTo>
                    <a:lnTo>
                      <a:pt x="1080" y="333"/>
                    </a:lnTo>
                    <a:lnTo>
                      <a:pt x="1083" y="326"/>
                    </a:lnTo>
                    <a:lnTo>
                      <a:pt x="1088" y="318"/>
                    </a:lnTo>
                    <a:lnTo>
                      <a:pt x="1090" y="311"/>
                    </a:lnTo>
                    <a:lnTo>
                      <a:pt x="1095" y="302"/>
                    </a:lnTo>
                    <a:lnTo>
                      <a:pt x="1099" y="295"/>
                    </a:lnTo>
                    <a:lnTo>
                      <a:pt x="1102" y="290"/>
                    </a:lnTo>
                    <a:lnTo>
                      <a:pt x="1107" y="276"/>
                    </a:lnTo>
                    <a:lnTo>
                      <a:pt x="1114" y="266"/>
                    </a:lnTo>
                    <a:lnTo>
                      <a:pt x="1116" y="254"/>
                    </a:lnTo>
                    <a:lnTo>
                      <a:pt x="1121" y="245"/>
                    </a:lnTo>
                    <a:lnTo>
                      <a:pt x="1126" y="235"/>
                    </a:lnTo>
                    <a:lnTo>
                      <a:pt x="1128" y="228"/>
                    </a:lnTo>
                    <a:lnTo>
                      <a:pt x="1133" y="219"/>
                    </a:lnTo>
                    <a:lnTo>
                      <a:pt x="1135" y="214"/>
                    </a:lnTo>
                    <a:lnTo>
                      <a:pt x="969" y="1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6" name="Freeform 963"/>
              <p:cNvSpPr>
                <a:spLocks noChangeAspect="1"/>
              </p:cNvSpPr>
              <p:nvPr/>
            </p:nvSpPr>
            <p:spPr bwMode="auto">
              <a:xfrm>
                <a:off x="2635" y="1953"/>
                <a:ext cx="724" cy="1183"/>
              </a:xfrm>
              <a:custGeom>
                <a:avLst/>
                <a:gdLst>
                  <a:gd name="T0" fmla="*/ 534 w 724"/>
                  <a:gd name="T1" fmla="*/ 135 h 1183"/>
                  <a:gd name="T2" fmla="*/ 543 w 724"/>
                  <a:gd name="T3" fmla="*/ 204 h 1183"/>
                  <a:gd name="T4" fmla="*/ 548 w 724"/>
                  <a:gd name="T5" fmla="*/ 259 h 1183"/>
                  <a:gd name="T6" fmla="*/ 548 w 724"/>
                  <a:gd name="T7" fmla="*/ 318 h 1183"/>
                  <a:gd name="T8" fmla="*/ 548 w 724"/>
                  <a:gd name="T9" fmla="*/ 387 h 1183"/>
                  <a:gd name="T10" fmla="*/ 541 w 724"/>
                  <a:gd name="T11" fmla="*/ 458 h 1183"/>
                  <a:gd name="T12" fmla="*/ 527 w 724"/>
                  <a:gd name="T13" fmla="*/ 537 h 1183"/>
                  <a:gd name="T14" fmla="*/ 505 w 724"/>
                  <a:gd name="T15" fmla="*/ 618 h 1183"/>
                  <a:gd name="T16" fmla="*/ 477 w 724"/>
                  <a:gd name="T17" fmla="*/ 698 h 1183"/>
                  <a:gd name="T18" fmla="*/ 448 w 724"/>
                  <a:gd name="T19" fmla="*/ 772 h 1183"/>
                  <a:gd name="T20" fmla="*/ 417 w 724"/>
                  <a:gd name="T21" fmla="*/ 838 h 1183"/>
                  <a:gd name="T22" fmla="*/ 384 w 724"/>
                  <a:gd name="T23" fmla="*/ 893 h 1183"/>
                  <a:gd name="T24" fmla="*/ 349 w 724"/>
                  <a:gd name="T25" fmla="*/ 938 h 1183"/>
                  <a:gd name="T26" fmla="*/ 289 w 724"/>
                  <a:gd name="T27" fmla="*/ 990 h 1183"/>
                  <a:gd name="T28" fmla="*/ 225 w 724"/>
                  <a:gd name="T29" fmla="*/ 1012 h 1183"/>
                  <a:gd name="T30" fmla="*/ 197 w 724"/>
                  <a:gd name="T31" fmla="*/ 969 h 1183"/>
                  <a:gd name="T32" fmla="*/ 180 w 724"/>
                  <a:gd name="T33" fmla="*/ 905 h 1183"/>
                  <a:gd name="T34" fmla="*/ 173 w 724"/>
                  <a:gd name="T35" fmla="*/ 838 h 1183"/>
                  <a:gd name="T36" fmla="*/ 175 w 724"/>
                  <a:gd name="T37" fmla="*/ 765 h 1183"/>
                  <a:gd name="T38" fmla="*/ 182 w 724"/>
                  <a:gd name="T39" fmla="*/ 679 h 1183"/>
                  <a:gd name="T40" fmla="*/ 204 w 724"/>
                  <a:gd name="T41" fmla="*/ 589 h 1183"/>
                  <a:gd name="T42" fmla="*/ 232 w 724"/>
                  <a:gd name="T43" fmla="*/ 492 h 1183"/>
                  <a:gd name="T44" fmla="*/ 277 w 724"/>
                  <a:gd name="T45" fmla="*/ 397 h 1183"/>
                  <a:gd name="T46" fmla="*/ 332 w 724"/>
                  <a:gd name="T47" fmla="*/ 299 h 1183"/>
                  <a:gd name="T48" fmla="*/ 398 w 724"/>
                  <a:gd name="T49" fmla="*/ 202 h 1183"/>
                  <a:gd name="T50" fmla="*/ 349 w 724"/>
                  <a:gd name="T51" fmla="*/ 0 h 1183"/>
                  <a:gd name="T52" fmla="*/ 254 w 724"/>
                  <a:gd name="T53" fmla="*/ 109 h 1183"/>
                  <a:gd name="T54" fmla="*/ 175 w 724"/>
                  <a:gd name="T55" fmla="*/ 223 h 1183"/>
                  <a:gd name="T56" fmla="*/ 111 w 724"/>
                  <a:gd name="T57" fmla="*/ 344 h 1183"/>
                  <a:gd name="T58" fmla="*/ 61 w 724"/>
                  <a:gd name="T59" fmla="*/ 468 h 1183"/>
                  <a:gd name="T60" fmla="*/ 28 w 724"/>
                  <a:gd name="T61" fmla="*/ 589 h 1183"/>
                  <a:gd name="T62" fmla="*/ 7 w 724"/>
                  <a:gd name="T63" fmla="*/ 708 h 1183"/>
                  <a:gd name="T64" fmla="*/ 0 w 724"/>
                  <a:gd name="T65" fmla="*/ 819 h 1183"/>
                  <a:gd name="T66" fmla="*/ 7 w 724"/>
                  <a:gd name="T67" fmla="*/ 922 h 1183"/>
                  <a:gd name="T68" fmla="*/ 28 w 724"/>
                  <a:gd name="T69" fmla="*/ 1012 h 1183"/>
                  <a:gd name="T70" fmla="*/ 61 w 724"/>
                  <a:gd name="T71" fmla="*/ 1083 h 1183"/>
                  <a:gd name="T72" fmla="*/ 99 w 724"/>
                  <a:gd name="T73" fmla="*/ 1133 h 1183"/>
                  <a:gd name="T74" fmla="*/ 142 w 724"/>
                  <a:gd name="T75" fmla="*/ 1164 h 1183"/>
                  <a:gd name="T76" fmla="*/ 213 w 724"/>
                  <a:gd name="T77" fmla="*/ 1183 h 1183"/>
                  <a:gd name="T78" fmla="*/ 280 w 724"/>
                  <a:gd name="T79" fmla="*/ 1181 h 1183"/>
                  <a:gd name="T80" fmla="*/ 339 w 724"/>
                  <a:gd name="T81" fmla="*/ 1162 h 1183"/>
                  <a:gd name="T82" fmla="*/ 398 w 724"/>
                  <a:gd name="T83" fmla="*/ 1128 h 1183"/>
                  <a:gd name="T84" fmla="*/ 455 w 724"/>
                  <a:gd name="T85" fmla="*/ 1078 h 1183"/>
                  <a:gd name="T86" fmla="*/ 510 w 724"/>
                  <a:gd name="T87" fmla="*/ 1017 h 1183"/>
                  <a:gd name="T88" fmla="*/ 558 w 724"/>
                  <a:gd name="T89" fmla="*/ 938 h 1183"/>
                  <a:gd name="T90" fmla="*/ 605 w 724"/>
                  <a:gd name="T91" fmla="*/ 848 h 1183"/>
                  <a:gd name="T92" fmla="*/ 645 w 724"/>
                  <a:gd name="T93" fmla="*/ 743 h 1183"/>
                  <a:gd name="T94" fmla="*/ 686 w 724"/>
                  <a:gd name="T95" fmla="*/ 629 h 1183"/>
                  <a:gd name="T96" fmla="*/ 705 w 724"/>
                  <a:gd name="T97" fmla="*/ 534 h 1183"/>
                  <a:gd name="T98" fmla="*/ 717 w 724"/>
                  <a:gd name="T99" fmla="*/ 449 h 1183"/>
                  <a:gd name="T100" fmla="*/ 724 w 724"/>
                  <a:gd name="T101" fmla="*/ 363 h 1183"/>
                  <a:gd name="T102" fmla="*/ 724 w 724"/>
                  <a:gd name="T103" fmla="*/ 287 h 1183"/>
                  <a:gd name="T104" fmla="*/ 719 w 724"/>
                  <a:gd name="T105" fmla="*/ 221 h 1183"/>
                  <a:gd name="T106" fmla="*/ 712 w 724"/>
                  <a:gd name="T107" fmla="*/ 164 h 1183"/>
                  <a:gd name="T108" fmla="*/ 707 w 724"/>
                  <a:gd name="T109" fmla="*/ 112 h 118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24"/>
                  <a:gd name="T166" fmla="*/ 0 h 1183"/>
                  <a:gd name="T167" fmla="*/ 724 w 724"/>
                  <a:gd name="T168" fmla="*/ 1183 h 118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24" h="1183">
                    <a:moveTo>
                      <a:pt x="700" y="74"/>
                    </a:moveTo>
                    <a:lnTo>
                      <a:pt x="531" y="114"/>
                    </a:lnTo>
                    <a:lnTo>
                      <a:pt x="531" y="116"/>
                    </a:lnTo>
                    <a:lnTo>
                      <a:pt x="531" y="124"/>
                    </a:lnTo>
                    <a:lnTo>
                      <a:pt x="531" y="128"/>
                    </a:lnTo>
                    <a:lnTo>
                      <a:pt x="534" y="135"/>
                    </a:lnTo>
                    <a:lnTo>
                      <a:pt x="536" y="143"/>
                    </a:lnTo>
                    <a:lnTo>
                      <a:pt x="539" y="152"/>
                    </a:lnTo>
                    <a:lnTo>
                      <a:pt x="539" y="162"/>
                    </a:lnTo>
                    <a:lnTo>
                      <a:pt x="541" y="173"/>
                    </a:lnTo>
                    <a:lnTo>
                      <a:pt x="541" y="185"/>
                    </a:lnTo>
                    <a:lnTo>
                      <a:pt x="543" y="200"/>
                    </a:lnTo>
                    <a:lnTo>
                      <a:pt x="543" y="204"/>
                    </a:lnTo>
                    <a:lnTo>
                      <a:pt x="543" y="211"/>
                    </a:lnTo>
                    <a:lnTo>
                      <a:pt x="543" y="219"/>
                    </a:lnTo>
                    <a:lnTo>
                      <a:pt x="546" y="226"/>
                    </a:lnTo>
                    <a:lnTo>
                      <a:pt x="546" y="233"/>
                    </a:lnTo>
                    <a:lnTo>
                      <a:pt x="546" y="242"/>
                    </a:lnTo>
                    <a:lnTo>
                      <a:pt x="548" y="249"/>
                    </a:lnTo>
                    <a:lnTo>
                      <a:pt x="548" y="259"/>
                    </a:lnTo>
                    <a:lnTo>
                      <a:pt x="548" y="266"/>
                    </a:lnTo>
                    <a:lnTo>
                      <a:pt x="548" y="273"/>
                    </a:lnTo>
                    <a:lnTo>
                      <a:pt x="548" y="283"/>
                    </a:lnTo>
                    <a:lnTo>
                      <a:pt x="548" y="292"/>
                    </a:lnTo>
                    <a:lnTo>
                      <a:pt x="548" y="299"/>
                    </a:lnTo>
                    <a:lnTo>
                      <a:pt x="548" y="309"/>
                    </a:lnTo>
                    <a:lnTo>
                      <a:pt x="548" y="318"/>
                    </a:lnTo>
                    <a:lnTo>
                      <a:pt x="550" y="328"/>
                    </a:lnTo>
                    <a:lnTo>
                      <a:pt x="548" y="337"/>
                    </a:lnTo>
                    <a:lnTo>
                      <a:pt x="548" y="347"/>
                    </a:lnTo>
                    <a:lnTo>
                      <a:pt x="548" y="356"/>
                    </a:lnTo>
                    <a:lnTo>
                      <a:pt x="548" y="368"/>
                    </a:lnTo>
                    <a:lnTo>
                      <a:pt x="548" y="378"/>
                    </a:lnTo>
                    <a:lnTo>
                      <a:pt x="548" y="387"/>
                    </a:lnTo>
                    <a:lnTo>
                      <a:pt x="546" y="397"/>
                    </a:lnTo>
                    <a:lnTo>
                      <a:pt x="546" y="409"/>
                    </a:lnTo>
                    <a:lnTo>
                      <a:pt x="546" y="418"/>
                    </a:lnTo>
                    <a:lnTo>
                      <a:pt x="543" y="428"/>
                    </a:lnTo>
                    <a:lnTo>
                      <a:pt x="543" y="437"/>
                    </a:lnTo>
                    <a:lnTo>
                      <a:pt x="541" y="449"/>
                    </a:lnTo>
                    <a:lnTo>
                      <a:pt x="541" y="458"/>
                    </a:lnTo>
                    <a:lnTo>
                      <a:pt x="539" y="470"/>
                    </a:lnTo>
                    <a:lnTo>
                      <a:pt x="539" y="482"/>
                    </a:lnTo>
                    <a:lnTo>
                      <a:pt x="536" y="492"/>
                    </a:lnTo>
                    <a:lnTo>
                      <a:pt x="534" y="504"/>
                    </a:lnTo>
                    <a:lnTo>
                      <a:pt x="531" y="513"/>
                    </a:lnTo>
                    <a:lnTo>
                      <a:pt x="529" y="525"/>
                    </a:lnTo>
                    <a:lnTo>
                      <a:pt x="527" y="537"/>
                    </a:lnTo>
                    <a:lnTo>
                      <a:pt x="524" y="549"/>
                    </a:lnTo>
                    <a:lnTo>
                      <a:pt x="522" y="558"/>
                    </a:lnTo>
                    <a:lnTo>
                      <a:pt x="520" y="570"/>
                    </a:lnTo>
                    <a:lnTo>
                      <a:pt x="517" y="582"/>
                    </a:lnTo>
                    <a:lnTo>
                      <a:pt x="512" y="591"/>
                    </a:lnTo>
                    <a:lnTo>
                      <a:pt x="510" y="606"/>
                    </a:lnTo>
                    <a:lnTo>
                      <a:pt x="505" y="618"/>
                    </a:lnTo>
                    <a:lnTo>
                      <a:pt x="501" y="629"/>
                    </a:lnTo>
                    <a:lnTo>
                      <a:pt x="498" y="641"/>
                    </a:lnTo>
                    <a:lnTo>
                      <a:pt x="493" y="653"/>
                    </a:lnTo>
                    <a:lnTo>
                      <a:pt x="491" y="665"/>
                    </a:lnTo>
                    <a:lnTo>
                      <a:pt x="486" y="677"/>
                    </a:lnTo>
                    <a:lnTo>
                      <a:pt x="482" y="686"/>
                    </a:lnTo>
                    <a:lnTo>
                      <a:pt x="477" y="698"/>
                    </a:lnTo>
                    <a:lnTo>
                      <a:pt x="472" y="710"/>
                    </a:lnTo>
                    <a:lnTo>
                      <a:pt x="470" y="720"/>
                    </a:lnTo>
                    <a:lnTo>
                      <a:pt x="465" y="732"/>
                    </a:lnTo>
                    <a:lnTo>
                      <a:pt x="460" y="741"/>
                    </a:lnTo>
                    <a:lnTo>
                      <a:pt x="458" y="753"/>
                    </a:lnTo>
                    <a:lnTo>
                      <a:pt x="453" y="762"/>
                    </a:lnTo>
                    <a:lnTo>
                      <a:pt x="448" y="772"/>
                    </a:lnTo>
                    <a:lnTo>
                      <a:pt x="444" y="781"/>
                    </a:lnTo>
                    <a:lnTo>
                      <a:pt x="439" y="791"/>
                    </a:lnTo>
                    <a:lnTo>
                      <a:pt x="434" y="800"/>
                    </a:lnTo>
                    <a:lnTo>
                      <a:pt x="429" y="810"/>
                    </a:lnTo>
                    <a:lnTo>
                      <a:pt x="427" y="819"/>
                    </a:lnTo>
                    <a:lnTo>
                      <a:pt x="420" y="829"/>
                    </a:lnTo>
                    <a:lnTo>
                      <a:pt x="417" y="838"/>
                    </a:lnTo>
                    <a:lnTo>
                      <a:pt x="413" y="846"/>
                    </a:lnTo>
                    <a:lnTo>
                      <a:pt x="408" y="855"/>
                    </a:lnTo>
                    <a:lnTo>
                      <a:pt x="403" y="862"/>
                    </a:lnTo>
                    <a:lnTo>
                      <a:pt x="398" y="872"/>
                    </a:lnTo>
                    <a:lnTo>
                      <a:pt x="394" y="879"/>
                    </a:lnTo>
                    <a:lnTo>
                      <a:pt x="389" y="886"/>
                    </a:lnTo>
                    <a:lnTo>
                      <a:pt x="384" y="893"/>
                    </a:lnTo>
                    <a:lnTo>
                      <a:pt x="379" y="900"/>
                    </a:lnTo>
                    <a:lnTo>
                      <a:pt x="372" y="907"/>
                    </a:lnTo>
                    <a:lnTo>
                      <a:pt x="368" y="914"/>
                    </a:lnTo>
                    <a:lnTo>
                      <a:pt x="363" y="919"/>
                    </a:lnTo>
                    <a:lnTo>
                      <a:pt x="360" y="926"/>
                    </a:lnTo>
                    <a:lnTo>
                      <a:pt x="353" y="933"/>
                    </a:lnTo>
                    <a:lnTo>
                      <a:pt x="349" y="938"/>
                    </a:lnTo>
                    <a:lnTo>
                      <a:pt x="344" y="943"/>
                    </a:lnTo>
                    <a:lnTo>
                      <a:pt x="339" y="950"/>
                    </a:lnTo>
                    <a:lnTo>
                      <a:pt x="330" y="960"/>
                    </a:lnTo>
                    <a:lnTo>
                      <a:pt x="320" y="969"/>
                    </a:lnTo>
                    <a:lnTo>
                      <a:pt x="311" y="976"/>
                    </a:lnTo>
                    <a:lnTo>
                      <a:pt x="301" y="986"/>
                    </a:lnTo>
                    <a:lnTo>
                      <a:pt x="289" y="990"/>
                    </a:lnTo>
                    <a:lnTo>
                      <a:pt x="282" y="998"/>
                    </a:lnTo>
                    <a:lnTo>
                      <a:pt x="270" y="1000"/>
                    </a:lnTo>
                    <a:lnTo>
                      <a:pt x="261" y="1005"/>
                    </a:lnTo>
                    <a:lnTo>
                      <a:pt x="251" y="1007"/>
                    </a:lnTo>
                    <a:lnTo>
                      <a:pt x="244" y="1010"/>
                    </a:lnTo>
                    <a:lnTo>
                      <a:pt x="232" y="1010"/>
                    </a:lnTo>
                    <a:lnTo>
                      <a:pt x="225" y="1012"/>
                    </a:lnTo>
                    <a:lnTo>
                      <a:pt x="220" y="1010"/>
                    </a:lnTo>
                    <a:lnTo>
                      <a:pt x="218" y="1005"/>
                    </a:lnTo>
                    <a:lnTo>
                      <a:pt x="211" y="998"/>
                    </a:lnTo>
                    <a:lnTo>
                      <a:pt x="206" y="988"/>
                    </a:lnTo>
                    <a:lnTo>
                      <a:pt x="201" y="983"/>
                    </a:lnTo>
                    <a:lnTo>
                      <a:pt x="199" y="976"/>
                    </a:lnTo>
                    <a:lnTo>
                      <a:pt x="197" y="969"/>
                    </a:lnTo>
                    <a:lnTo>
                      <a:pt x="194" y="962"/>
                    </a:lnTo>
                    <a:lnTo>
                      <a:pt x="192" y="950"/>
                    </a:lnTo>
                    <a:lnTo>
                      <a:pt x="190" y="943"/>
                    </a:lnTo>
                    <a:lnTo>
                      <a:pt x="187" y="931"/>
                    </a:lnTo>
                    <a:lnTo>
                      <a:pt x="185" y="922"/>
                    </a:lnTo>
                    <a:lnTo>
                      <a:pt x="182" y="912"/>
                    </a:lnTo>
                    <a:lnTo>
                      <a:pt x="180" y="905"/>
                    </a:lnTo>
                    <a:lnTo>
                      <a:pt x="178" y="895"/>
                    </a:lnTo>
                    <a:lnTo>
                      <a:pt x="178" y="886"/>
                    </a:lnTo>
                    <a:lnTo>
                      <a:pt x="178" y="876"/>
                    </a:lnTo>
                    <a:lnTo>
                      <a:pt x="175" y="867"/>
                    </a:lnTo>
                    <a:lnTo>
                      <a:pt x="175" y="857"/>
                    </a:lnTo>
                    <a:lnTo>
                      <a:pt x="175" y="848"/>
                    </a:lnTo>
                    <a:lnTo>
                      <a:pt x="173" y="838"/>
                    </a:lnTo>
                    <a:lnTo>
                      <a:pt x="173" y="829"/>
                    </a:lnTo>
                    <a:lnTo>
                      <a:pt x="173" y="817"/>
                    </a:lnTo>
                    <a:lnTo>
                      <a:pt x="173" y="808"/>
                    </a:lnTo>
                    <a:lnTo>
                      <a:pt x="173" y="796"/>
                    </a:lnTo>
                    <a:lnTo>
                      <a:pt x="173" y="786"/>
                    </a:lnTo>
                    <a:lnTo>
                      <a:pt x="175" y="774"/>
                    </a:lnTo>
                    <a:lnTo>
                      <a:pt x="175" y="765"/>
                    </a:lnTo>
                    <a:lnTo>
                      <a:pt x="175" y="753"/>
                    </a:lnTo>
                    <a:lnTo>
                      <a:pt x="175" y="739"/>
                    </a:lnTo>
                    <a:lnTo>
                      <a:pt x="178" y="727"/>
                    </a:lnTo>
                    <a:lnTo>
                      <a:pt x="180" y="715"/>
                    </a:lnTo>
                    <a:lnTo>
                      <a:pt x="180" y="703"/>
                    </a:lnTo>
                    <a:lnTo>
                      <a:pt x="182" y="691"/>
                    </a:lnTo>
                    <a:lnTo>
                      <a:pt x="182" y="679"/>
                    </a:lnTo>
                    <a:lnTo>
                      <a:pt x="187" y="667"/>
                    </a:lnTo>
                    <a:lnTo>
                      <a:pt x="190" y="653"/>
                    </a:lnTo>
                    <a:lnTo>
                      <a:pt x="192" y="641"/>
                    </a:lnTo>
                    <a:lnTo>
                      <a:pt x="194" y="627"/>
                    </a:lnTo>
                    <a:lnTo>
                      <a:pt x="199" y="615"/>
                    </a:lnTo>
                    <a:lnTo>
                      <a:pt x="201" y="601"/>
                    </a:lnTo>
                    <a:lnTo>
                      <a:pt x="204" y="589"/>
                    </a:lnTo>
                    <a:lnTo>
                      <a:pt x="209" y="575"/>
                    </a:lnTo>
                    <a:lnTo>
                      <a:pt x="213" y="563"/>
                    </a:lnTo>
                    <a:lnTo>
                      <a:pt x="218" y="549"/>
                    </a:lnTo>
                    <a:lnTo>
                      <a:pt x="220" y="534"/>
                    </a:lnTo>
                    <a:lnTo>
                      <a:pt x="225" y="520"/>
                    </a:lnTo>
                    <a:lnTo>
                      <a:pt x="230" y="506"/>
                    </a:lnTo>
                    <a:lnTo>
                      <a:pt x="232" y="492"/>
                    </a:lnTo>
                    <a:lnTo>
                      <a:pt x="239" y="480"/>
                    </a:lnTo>
                    <a:lnTo>
                      <a:pt x="244" y="466"/>
                    </a:lnTo>
                    <a:lnTo>
                      <a:pt x="251" y="451"/>
                    </a:lnTo>
                    <a:lnTo>
                      <a:pt x="256" y="437"/>
                    </a:lnTo>
                    <a:lnTo>
                      <a:pt x="263" y="423"/>
                    </a:lnTo>
                    <a:lnTo>
                      <a:pt x="270" y="409"/>
                    </a:lnTo>
                    <a:lnTo>
                      <a:pt x="277" y="397"/>
                    </a:lnTo>
                    <a:lnTo>
                      <a:pt x="282" y="382"/>
                    </a:lnTo>
                    <a:lnTo>
                      <a:pt x="289" y="368"/>
                    </a:lnTo>
                    <a:lnTo>
                      <a:pt x="299" y="354"/>
                    </a:lnTo>
                    <a:lnTo>
                      <a:pt x="308" y="342"/>
                    </a:lnTo>
                    <a:lnTo>
                      <a:pt x="315" y="325"/>
                    </a:lnTo>
                    <a:lnTo>
                      <a:pt x="322" y="314"/>
                    </a:lnTo>
                    <a:lnTo>
                      <a:pt x="332" y="299"/>
                    </a:lnTo>
                    <a:lnTo>
                      <a:pt x="341" y="285"/>
                    </a:lnTo>
                    <a:lnTo>
                      <a:pt x="349" y="271"/>
                    </a:lnTo>
                    <a:lnTo>
                      <a:pt x="358" y="257"/>
                    </a:lnTo>
                    <a:lnTo>
                      <a:pt x="368" y="242"/>
                    </a:lnTo>
                    <a:lnTo>
                      <a:pt x="379" y="230"/>
                    </a:lnTo>
                    <a:lnTo>
                      <a:pt x="389" y="216"/>
                    </a:lnTo>
                    <a:lnTo>
                      <a:pt x="398" y="202"/>
                    </a:lnTo>
                    <a:lnTo>
                      <a:pt x="410" y="188"/>
                    </a:lnTo>
                    <a:lnTo>
                      <a:pt x="422" y="176"/>
                    </a:lnTo>
                    <a:lnTo>
                      <a:pt x="434" y="162"/>
                    </a:lnTo>
                    <a:lnTo>
                      <a:pt x="446" y="150"/>
                    </a:lnTo>
                    <a:lnTo>
                      <a:pt x="460" y="135"/>
                    </a:lnTo>
                    <a:lnTo>
                      <a:pt x="472" y="124"/>
                    </a:lnTo>
                    <a:lnTo>
                      <a:pt x="349" y="0"/>
                    </a:lnTo>
                    <a:lnTo>
                      <a:pt x="334" y="14"/>
                    </a:lnTo>
                    <a:lnTo>
                      <a:pt x="318" y="31"/>
                    </a:lnTo>
                    <a:lnTo>
                      <a:pt x="306" y="45"/>
                    </a:lnTo>
                    <a:lnTo>
                      <a:pt x="292" y="62"/>
                    </a:lnTo>
                    <a:lnTo>
                      <a:pt x="277" y="76"/>
                    </a:lnTo>
                    <a:lnTo>
                      <a:pt x="265" y="93"/>
                    </a:lnTo>
                    <a:lnTo>
                      <a:pt x="254" y="109"/>
                    </a:lnTo>
                    <a:lnTo>
                      <a:pt x="242" y="124"/>
                    </a:lnTo>
                    <a:lnTo>
                      <a:pt x="230" y="140"/>
                    </a:lnTo>
                    <a:lnTo>
                      <a:pt x="218" y="157"/>
                    </a:lnTo>
                    <a:lnTo>
                      <a:pt x="206" y="173"/>
                    </a:lnTo>
                    <a:lnTo>
                      <a:pt x="197" y="190"/>
                    </a:lnTo>
                    <a:lnTo>
                      <a:pt x="185" y="207"/>
                    </a:lnTo>
                    <a:lnTo>
                      <a:pt x="175" y="223"/>
                    </a:lnTo>
                    <a:lnTo>
                      <a:pt x="166" y="240"/>
                    </a:lnTo>
                    <a:lnTo>
                      <a:pt x="156" y="259"/>
                    </a:lnTo>
                    <a:lnTo>
                      <a:pt x="144" y="276"/>
                    </a:lnTo>
                    <a:lnTo>
                      <a:pt x="137" y="292"/>
                    </a:lnTo>
                    <a:lnTo>
                      <a:pt x="125" y="309"/>
                    </a:lnTo>
                    <a:lnTo>
                      <a:pt x="118" y="328"/>
                    </a:lnTo>
                    <a:lnTo>
                      <a:pt x="111" y="344"/>
                    </a:lnTo>
                    <a:lnTo>
                      <a:pt x="102" y="361"/>
                    </a:lnTo>
                    <a:lnTo>
                      <a:pt x="95" y="380"/>
                    </a:lnTo>
                    <a:lnTo>
                      <a:pt x="90" y="399"/>
                    </a:lnTo>
                    <a:lnTo>
                      <a:pt x="83" y="413"/>
                    </a:lnTo>
                    <a:lnTo>
                      <a:pt x="73" y="432"/>
                    </a:lnTo>
                    <a:lnTo>
                      <a:pt x="68" y="449"/>
                    </a:lnTo>
                    <a:lnTo>
                      <a:pt x="61" y="468"/>
                    </a:lnTo>
                    <a:lnTo>
                      <a:pt x="57" y="485"/>
                    </a:lnTo>
                    <a:lnTo>
                      <a:pt x="49" y="504"/>
                    </a:lnTo>
                    <a:lnTo>
                      <a:pt x="45" y="520"/>
                    </a:lnTo>
                    <a:lnTo>
                      <a:pt x="42" y="539"/>
                    </a:lnTo>
                    <a:lnTo>
                      <a:pt x="35" y="556"/>
                    </a:lnTo>
                    <a:lnTo>
                      <a:pt x="30" y="572"/>
                    </a:lnTo>
                    <a:lnTo>
                      <a:pt x="28" y="589"/>
                    </a:lnTo>
                    <a:lnTo>
                      <a:pt x="23" y="606"/>
                    </a:lnTo>
                    <a:lnTo>
                      <a:pt x="19" y="622"/>
                    </a:lnTo>
                    <a:lnTo>
                      <a:pt x="16" y="639"/>
                    </a:lnTo>
                    <a:lnTo>
                      <a:pt x="14" y="658"/>
                    </a:lnTo>
                    <a:lnTo>
                      <a:pt x="11" y="675"/>
                    </a:lnTo>
                    <a:lnTo>
                      <a:pt x="9" y="691"/>
                    </a:lnTo>
                    <a:lnTo>
                      <a:pt x="7" y="708"/>
                    </a:lnTo>
                    <a:lnTo>
                      <a:pt x="4" y="722"/>
                    </a:lnTo>
                    <a:lnTo>
                      <a:pt x="4" y="741"/>
                    </a:lnTo>
                    <a:lnTo>
                      <a:pt x="2" y="755"/>
                    </a:lnTo>
                    <a:lnTo>
                      <a:pt x="2" y="772"/>
                    </a:lnTo>
                    <a:lnTo>
                      <a:pt x="2" y="789"/>
                    </a:lnTo>
                    <a:lnTo>
                      <a:pt x="2" y="805"/>
                    </a:lnTo>
                    <a:lnTo>
                      <a:pt x="0" y="819"/>
                    </a:lnTo>
                    <a:lnTo>
                      <a:pt x="0" y="834"/>
                    </a:lnTo>
                    <a:lnTo>
                      <a:pt x="0" y="848"/>
                    </a:lnTo>
                    <a:lnTo>
                      <a:pt x="2" y="865"/>
                    </a:lnTo>
                    <a:lnTo>
                      <a:pt x="2" y="876"/>
                    </a:lnTo>
                    <a:lnTo>
                      <a:pt x="4" y="893"/>
                    </a:lnTo>
                    <a:lnTo>
                      <a:pt x="4" y="907"/>
                    </a:lnTo>
                    <a:lnTo>
                      <a:pt x="7" y="922"/>
                    </a:lnTo>
                    <a:lnTo>
                      <a:pt x="9" y="933"/>
                    </a:lnTo>
                    <a:lnTo>
                      <a:pt x="11" y="948"/>
                    </a:lnTo>
                    <a:lnTo>
                      <a:pt x="14" y="962"/>
                    </a:lnTo>
                    <a:lnTo>
                      <a:pt x="19" y="974"/>
                    </a:lnTo>
                    <a:lnTo>
                      <a:pt x="21" y="988"/>
                    </a:lnTo>
                    <a:lnTo>
                      <a:pt x="23" y="1000"/>
                    </a:lnTo>
                    <a:lnTo>
                      <a:pt x="28" y="1012"/>
                    </a:lnTo>
                    <a:lnTo>
                      <a:pt x="33" y="1024"/>
                    </a:lnTo>
                    <a:lnTo>
                      <a:pt x="38" y="1036"/>
                    </a:lnTo>
                    <a:lnTo>
                      <a:pt x="40" y="1045"/>
                    </a:lnTo>
                    <a:lnTo>
                      <a:pt x="45" y="1055"/>
                    </a:lnTo>
                    <a:lnTo>
                      <a:pt x="49" y="1067"/>
                    </a:lnTo>
                    <a:lnTo>
                      <a:pt x="57" y="1076"/>
                    </a:lnTo>
                    <a:lnTo>
                      <a:pt x="61" y="1083"/>
                    </a:lnTo>
                    <a:lnTo>
                      <a:pt x="66" y="1093"/>
                    </a:lnTo>
                    <a:lnTo>
                      <a:pt x="71" y="1102"/>
                    </a:lnTo>
                    <a:lnTo>
                      <a:pt x="76" y="1107"/>
                    </a:lnTo>
                    <a:lnTo>
                      <a:pt x="83" y="1116"/>
                    </a:lnTo>
                    <a:lnTo>
                      <a:pt x="87" y="1121"/>
                    </a:lnTo>
                    <a:lnTo>
                      <a:pt x="95" y="1128"/>
                    </a:lnTo>
                    <a:lnTo>
                      <a:pt x="99" y="1133"/>
                    </a:lnTo>
                    <a:lnTo>
                      <a:pt x="106" y="1140"/>
                    </a:lnTo>
                    <a:lnTo>
                      <a:pt x="111" y="1145"/>
                    </a:lnTo>
                    <a:lnTo>
                      <a:pt x="118" y="1150"/>
                    </a:lnTo>
                    <a:lnTo>
                      <a:pt x="123" y="1152"/>
                    </a:lnTo>
                    <a:lnTo>
                      <a:pt x="130" y="1157"/>
                    </a:lnTo>
                    <a:lnTo>
                      <a:pt x="137" y="1159"/>
                    </a:lnTo>
                    <a:lnTo>
                      <a:pt x="142" y="1164"/>
                    </a:lnTo>
                    <a:lnTo>
                      <a:pt x="154" y="1169"/>
                    </a:lnTo>
                    <a:lnTo>
                      <a:pt x="166" y="1173"/>
                    </a:lnTo>
                    <a:lnTo>
                      <a:pt x="175" y="1176"/>
                    </a:lnTo>
                    <a:lnTo>
                      <a:pt x="187" y="1181"/>
                    </a:lnTo>
                    <a:lnTo>
                      <a:pt x="197" y="1181"/>
                    </a:lnTo>
                    <a:lnTo>
                      <a:pt x="206" y="1183"/>
                    </a:lnTo>
                    <a:lnTo>
                      <a:pt x="213" y="1183"/>
                    </a:lnTo>
                    <a:lnTo>
                      <a:pt x="223" y="1183"/>
                    </a:lnTo>
                    <a:lnTo>
                      <a:pt x="232" y="1183"/>
                    </a:lnTo>
                    <a:lnTo>
                      <a:pt x="242" y="1183"/>
                    </a:lnTo>
                    <a:lnTo>
                      <a:pt x="251" y="1183"/>
                    </a:lnTo>
                    <a:lnTo>
                      <a:pt x="261" y="1183"/>
                    </a:lnTo>
                    <a:lnTo>
                      <a:pt x="270" y="1181"/>
                    </a:lnTo>
                    <a:lnTo>
                      <a:pt x="280" y="1181"/>
                    </a:lnTo>
                    <a:lnTo>
                      <a:pt x="287" y="1178"/>
                    </a:lnTo>
                    <a:lnTo>
                      <a:pt x="296" y="1176"/>
                    </a:lnTo>
                    <a:lnTo>
                      <a:pt x="303" y="1173"/>
                    </a:lnTo>
                    <a:lnTo>
                      <a:pt x="313" y="1171"/>
                    </a:lnTo>
                    <a:lnTo>
                      <a:pt x="322" y="1169"/>
                    </a:lnTo>
                    <a:lnTo>
                      <a:pt x="332" y="1166"/>
                    </a:lnTo>
                    <a:lnTo>
                      <a:pt x="339" y="1162"/>
                    </a:lnTo>
                    <a:lnTo>
                      <a:pt x="351" y="1159"/>
                    </a:lnTo>
                    <a:lnTo>
                      <a:pt x="358" y="1154"/>
                    </a:lnTo>
                    <a:lnTo>
                      <a:pt x="365" y="1150"/>
                    </a:lnTo>
                    <a:lnTo>
                      <a:pt x="375" y="1145"/>
                    </a:lnTo>
                    <a:lnTo>
                      <a:pt x="384" y="1140"/>
                    </a:lnTo>
                    <a:lnTo>
                      <a:pt x="391" y="1133"/>
                    </a:lnTo>
                    <a:lnTo>
                      <a:pt x="398" y="1128"/>
                    </a:lnTo>
                    <a:lnTo>
                      <a:pt x="408" y="1121"/>
                    </a:lnTo>
                    <a:lnTo>
                      <a:pt x="417" y="1116"/>
                    </a:lnTo>
                    <a:lnTo>
                      <a:pt x="425" y="1109"/>
                    </a:lnTo>
                    <a:lnTo>
                      <a:pt x="432" y="1102"/>
                    </a:lnTo>
                    <a:lnTo>
                      <a:pt x="439" y="1095"/>
                    </a:lnTo>
                    <a:lnTo>
                      <a:pt x="448" y="1088"/>
                    </a:lnTo>
                    <a:lnTo>
                      <a:pt x="455" y="1078"/>
                    </a:lnTo>
                    <a:lnTo>
                      <a:pt x="465" y="1071"/>
                    </a:lnTo>
                    <a:lnTo>
                      <a:pt x="472" y="1064"/>
                    </a:lnTo>
                    <a:lnTo>
                      <a:pt x="479" y="1055"/>
                    </a:lnTo>
                    <a:lnTo>
                      <a:pt x="486" y="1045"/>
                    </a:lnTo>
                    <a:lnTo>
                      <a:pt x="493" y="1036"/>
                    </a:lnTo>
                    <a:lnTo>
                      <a:pt x="501" y="1026"/>
                    </a:lnTo>
                    <a:lnTo>
                      <a:pt x="510" y="1017"/>
                    </a:lnTo>
                    <a:lnTo>
                      <a:pt x="517" y="1005"/>
                    </a:lnTo>
                    <a:lnTo>
                      <a:pt x="524" y="995"/>
                    </a:lnTo>
                    <a:lnTo>
                      <a:pt x="531" y="986"/>
                    </a:lnTo>
                    <a:lnTo>
                      <a:pt x="539" y="974"/>
                    </a:lnTo>
                    <a:lnTo>
                      <a:pt x="546" y="962"/>
                    </a:lnTo>
                    <a:lnTo>
                      <a:pt x="553" y="950"/>
                    </a:lnTo>
                    <a:lnTo>
                      <a:pt x="558" y="938"/>
                    </a:lnTo>
                    <a:lnTo>
                      <a:pt x="567" y="926"/>
                    </a:lnTo>
                    <a:lnTo>
                      <a:pt x="572" y="914"/>
                    </a:lnTo>
                    <a:lnTo>
                      <a:pt x="579" y="903"/>
                    </a:lnTo>
                    <a:lnTo>
                      <a:pt x="586" y="891"/>
                    </a:lnTo>
                    <a:lnTo>
                      <a:pt x="593" y="876"/>
                    </a:lnTo>
                    <a:lnTo>
                      <a:pt x="598" y="862"/>
                    </a:lnTo>
                    <a:lnTo>
                      <a:pt x="605" y="848"/>
                    </a:lnTo>
                    <a:lnTo>
                      <a:pt x="610" y="836"/>
                    </a:lnTo>
                    <a:lnTo>
                      <a:pt x="617" y="822"/>
                    </a:lnTo>
                    <a:lnTo>
                      <a:pt x="622" y="808"/>
                    </a:lnTo>
                    <a:lnTo>
                      <a:pt x="629" y="791"/>
                    </a:lnTo>
                    <a:lnTo>
                      <a:pt x="634" y="777"/>
                    </a:lnTo>
                    <a:lnTo>
                      <a:pt x="641" y="762"/>
                    </a:lnTo>
                    <a:lnTo>
                      <a:pt x="645" y="743"/>
                    </a:lnTo>
                    <a:lnTo>
                      <a:pt x="653" y="729"/>
                    </a:lnTo>
                    <a:lnTo>
                      <a:pt x="657" y="713"/>
                    </a:lnTo>
                    <a:lnTo>
                      <a:pt x="662" y="696"/>
                    </a:lnTo>
                    <a:lnTo>
                      <a:pt x="667" y="679"/>
                    </a:lnTo>
                    <a:lnTo>
                      <a:pt x="674" y="663"/>
                    </a:lnTo>
                    <a:lnTo>
                      <a:pt x="679" y="644"/>
                    </a:lnTo>
                    <a:lnTo>
                      <a:pt x="686" y="629"/>
                    </a:lnTo>
                    <a:lnTo>
                      <a:pt x="688" y="613"/>
                    </a:lnTo>
                    <a:lnTo>
                      <a:pt x="691" y="601"/>
                    </a:lnTo>
                    <a:lnTo>
                      <a:pt x="693" y="587"/>
                    </a:lnTo>
                    <a:lnTo>
                      <a:pt x="698" y="575"/>
                    </a:lnTo>
                    <a:lnTo>
                      <a:pt x="700" y="561"/>
                    </a:lnTo>
                    <a:lnTo>
                      <a:pt x="702" y="549"/>
                    </a:lnTo>
                    <a:lnTo>
                      <a:pt x="705" y="534"/>
                    </a:lnTo>
                    <a:lnTo>
                      <a:pt x="707" y="525"/>
                    </a:lnTo>
                    <a:lnTo>
                      <a:pt x="710" y="511"/>
                    </a:lnTo>
                    <a:lnTo>
                      <a:pt x="710" y="499"/>
                    </a:lnTo>
                    <a:lnTo>
                      <a:pt x="712" y="485"/>
                    </a:lnTo>
                    <a:lnTo>
                      <a:pt x="714" y="473"/>
                    </a:lnTo>
                    <a:lnTo>
                      <a:pt x="714" y="461"/>
                    </a:lnTo>
                    <a:lnTo>
                      <a:pt x="717" y="449"/>
                    </a:lnTo>
                    <a:lnTo>
                      <a:pt x="717" y="435"/>
                    </a:lnTo>
                    <a:lnTo>
                      <a:pt x="719" y="425"/>
                    </a:lnTo>
                    <a:lnTo>
                      <a:pt x="719" y="411"/>
                    </a:lnTo>
                    <a:lnTo>
                      <a:pt x="721" y="399"/>
                    </a:lnTo>
                    <a:lnTo>
                      <a:pt x="721" y="387"/>
                    </a:lnTo>
                    <a:lnTo>
                      <a:pt x="724" y="375"/>
                    </a:lnTo>
                    <a:lnTo>
                      <a:pt x="724" y="363"/>
                    </a:lnTo>
                    <a:lnTo>
                      <a:pt x="724" y="354"/>
                    </a:lnTo>
                    <a:lnTo>
                      <a:pt x="724" y="342"/>
                    </a:lnTo>
                    <a:lnTo>
                      <a:pt x="724" y="330"/>
                    </a:lnTo>
                    <a:lnTo>
                      <a:pt x="724" y="321"/>
                    </a:lnTo>
                    <a:lnTo>
                      <a:pt x="724" y="309"/>
                    </a:lnTo>
                    <a:lnTo>
                      <a:pt x="724" y="299"/>
                    </a:lnTo>
                    <a:lnTo>
                      <a:pt x="724" y="287"/>
                    </a:lnTo>
                    <a:lnTo>
                      <a:pt x="724" y="278"/>
                    </a:lnTo>
                    <a:lnTo>
                      <a:pt x="724" y="268"/>
                    </a:lnTo>
                    <a:lnTo>
                      <a:pt x="724" y="259"/>
                    </a:lnTo>
                    <a:lnTo>
                      <a:pt x="724" y="249"/>
                    </a:lnTo>
                    <a:lnTo>
                      <a:pt x="721" y="240"/>
                    </a:lnTo>
                    <a:lnTo>
                      <a:pt x="719" y="230"/>
                    </a:lnTo>
                    <a:lnTo>
                      <a:pt x="719" y="221"/>
                    </a:lnTo>
                    <a:lnTo>
                      <a:pt x="719" y="214"/>
                    </a:lnTo>
                    <a:lnTo>
                      <a:pt x="717" y="202"/>
                    </a:lnTo>
                    <a:lnTo>
                      <a:pt x="717" y="195"/>
                    </a:lnTo>
                    <a:lnTo>
                      <a:pt x="714" y="188"/>
                    </a:lnTo>
                    <a:lnTo>
                      <a:pt x="714" y="178"/>
                    </a:lnTo>
                    <a:lnTo>
                      <a:pt x="714" y="171"/>
                    </a:lnTo>
                    <a:lnTo>
                      <a:pt x="712" y="164"/>
                    </a:lnTo>
                    <a:lnTo>
                      <a:pt x="712" y="154"/>
                    </a:lnTo>
                    <a:lnTo>
                      <a:pt x="712" y="150"/>
                    </a:lnTo>
                    <a:lnTo>
                      <a:pt x="710" y="143"/>
                    </a:lnTo>
                    <a:lnTo>
                      <a:pt x="710" y="135"/>
                    </a:lnTo>
                    <a:lnTo>
                      <a:pt x="710" y="128"/>
                    </a:lnTo>
                    <a:lnTo>
                      <a:pt x="710" y="124"/>
                    </a:lnTo>
                    <a:lnTo>
                      <a:pt x="707" y="112"/>
                    </a:lnTo>
                    <a:lnTo>
                      <a:pt x="705" y="102"/>
                    </a:lnTo>
                    <a:lnTo>
                      <a:pt x="702" y="93"/>
                    </a:lnTo>
                    <a:lnTo>
                      <a:pt x="702" y="88"/>
                    </a:lnTo>
                    <a:lnTo>
                      <a:pt x="700" y="76"/>
                    </a:lnTo>
                    <a:lnTo>
                      <a:pt x="700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7" name="Freeform 964"/>
              <p:cNvSpPr>
                <a:spLocks noChangeAspect="1"/>
              </p:cNvSpPr>
              <p:nvPr/>
            </p:nvSpPr>
            <p:spPr bwMode="auto">
              <a:xfrm>
                <a:off x="3174" y="1960"/>
                <a:ext cx="833" cy="1174"/>
              </a:xfrm>
              <a:custGeom>
                <a:avLst/>
                <a:gdLst>
                  <a:gd name="T0" fmla="*/ 588 w 833"/>
                  <a:gd name="T1" fmla="*/ 264 h 1174"/>
                  <a:gd name="T2" fmla="*/ 546 w 833"/>
                  <a:gd name="T3" fmla="*/ 202 h 1174"/>
                  <a:gd name="T4" fmla="*/ 512 w 833"/>
                  <a:gd name="T5" fmla="*/ 150 h 1174"/>
                  <a:gd name="T6" fmla="*/ 484 w 833"/>
                  <a:gd name="T7" fmla="*/ 105 h 1174"/>
                  <a:gd name="T8" fmla="*/ 448 w 833"/>
                  <a:gd name="T9" fmla="*/ 43 h 1174"/>
                  <a:gd name="T10" fmla="*/ 427 w 833"/>
                  <a:gd name="T11" fmla="*/ 0 h 1174"/>
                  <a:gd name="T12" fmla="*/ 282 w 833"/>
                  <a:gd name="T13" fmla="*/ 102 h 1174"/>
                  <a:gd name="T14" fmla="*/ 315 w 833"/>
                  <a:gd name="T15" fmla="*/ 162 h 1174"/>
                  <a:gd name="T16" fmla="*/ 349 w 833"/>
                  <a:gd name="T17" fmla="*/ 216 h 1174"/>
                  <a:gd name="T18" fmla="*/ 384 w 833"/>
                  <a:gd name="T19" fmla="*/ 269 h 1174"/>
                  <a:gd name="T20" fmla="*/ 422 w 833"/>
                  <a:gd name="T21" fmla="*/ 328 h 1174"/>
                  <a:gd name="T22" fmla="*/ 470 w 833"/>
                  <a:gd name="T23" fmla="*/ 399 h 1174"/>
                  <a:gd name="T24" fmla="*/ 517 w 833"/>
                  <a:gd name="T25" fmla="*/ 473 h 1174"/>
                  <a:gd name="T26" fmla="*/ 558 w 833"/>
                  <a:gd name="T27" fmla="*/ 549 h 1174"/>
                  <a:gd name="T28" fmla="*/ 591 w 833"/>
                  <a:gd name="T29" fmla="*/ 625 h 1174"/>
                  <a:gd name="T30" fmla="*/ 619 w 833"/>
                  <a:gd name="T31" fmla="*/ 703 h 1174"/>
                  <a:gd name="T32" fmla="*/ 638 w 833"/>
                  <a:gd name="T33" fmla="*/ 777 h 1174"/>
                  <a:gd name="T34" fmla="*/ 653 w 833"/>
                  <a:gd name="T35" fmla="*/ 848 h 1174"/>
                  <a:gd name="T36" fmla="*/ 657 w 833"/>
                  <a:gd name="T37" fmla="*/ 905 h 1174"/>
                  <a:gd name="T38" fmla="*/ 657 w 833"/>
                  <a:gd name="T39" fmla="*/ 964 h 1174"/>
                  <a:gd name="T40" fmla="*/ 624 w 833"/>
                  <a:gd name="T41" fmla="*/ 995 h 1174"/>
                  <a:gd name="T42" fmla="*/ 565 w 833"/>
                  <a:gd name="T43" fmla="*/ 976 h 1174"/>
                  <a:gd name="T44" fmla="*/ 501 w 833"/>
                  <a:gd name="T45" fmla="*/ 929 h 1174"/>
                  <a:gd name="T46" fmla="*/ 453 w 833"/>
                  <a:gd name="T47" fmla="*/ 881 h 1174"/>
                  <a:gd name="T48" fmla="*/ 406 w 833"/>
                  <a:gd name="T49" fmla="*/ 824 h 1174"/>
                  <a:gd name="T50" fmla="*/ 356 w 833"/>
                  <a:gd name="T51" fmla="*/ 751 h 1174"/>
                  <a:gd name="T52" fmla="*/ 306 w 833"/>
                  <a:gd name="T53" fmla="*/ 653 h 1174"/>
                  <a:gd name="T54" fmla="*/ 258 w 833"/>
                  <a:gd name="T55" fmla="*/ 539 h 1174"/>
                  <a:gd name="T56" fmla="*/ 216 w 833"/>
                  <a:gd name="T57" fmla="*/ 397 h 1174"/>
                  <a:gd name="T58" fmla="*/ 185 w 833"/>
                  <a:gd name="T59" fmla="*/ 233 h 1174"/>
                  <a:gd name="T60" fmla="*/ 7 w 833"/>
                  <a:gd name="T61" fmla="*/ 214 h 1174"/>
                  <a:gd name="T62" fmla="*/ 42 w 833"/>
                  <a:gd name="T63" fmla="*/ 425 h 1174"/>
                  <a:gd name="T64" fmla="*/ 97 w 833"/>
                  <a:gd name="T65" fmla="*/ 606 h 1174"/>
                  <a:gd name="T66" fmla="*/ 156 w 833"/>
                  <a:gd name="T67" fmla="*/ 753 h 1174"/>
                  <a:gd name="T68" fmla="*/ 225 w 833"/>
                  <a:gd name="T69" fmla="*/ 872 h 1174"/>
                  <a:gd name="T70" fmla="*/ 294 w 833"/>
                  <a:gd name="T71" fmla="*/ 964 h 1174"/>
                  <a:gd name="T72" fmla="*/ 360 w 833"/>
                  <a:gd name="T73" fmla="*/ 1036 h 1174"/>
                  <a:gd name="T74" fmla="*/ 422 w 833"/>
                  <a:gd name="T75" fmla="*/ 1088 h 1174"/>
                  <a:gd name="T76" fmla="*/ 474 w 833"/>
                  <a:gd name="T77" fmla="*/ 1121 h 1174"/>
                  <a:gd name="T78" fmla="*/ 517 w 833"/>
                  <a:gd name="T79" fmla="*/ 1143 h 1174"/>
                  <a:gd name="T80" fmla="*/ 577 w 833"/>
                  <a:gd name="T81" fmla="*/ 1164 h 1174"/>
                  <a:gd name="T82" fmla="*/ 631 w 833"/>
                  <a:gd name="T83" fmla="*/ 1171 h 1174"/>
                  <a:gd name="T84" fmla="*/ 681 w 833"/>
                  <a:gd name="T85" fmla="*/ 1169 h 1174"/>
                  <a:gd name="T86" fmla="*/ 752 w 833"/>
                  <a:gd name="T87" fmla="*/ 1138 h 1174"/>
                  <a:gd name="T88" fmla="*/ 797 w 833"/>
                  <a:gd name="T89" fmla="*/ 1088 h 1174"/>
                  <a:gd name="T90" fmla="*/ 823 w 833"/>
                  <a:gd name="T91" fmla="*/ 1017 h 1174"/>
                  <a:gd name="T92" fmla="*/ 831 w 833"/>
                  <a:gd name="T93" fmla="*/ 953 h 1174"/>
                  <a:gd name="T94" fmla="*/ 831 w 833"/>
                  <a:gd name="T95" fmla="*/ 884 h 1174"/>
                  <a:gd name="T96" fmla="*/ 821 w 833"/>
                  <a:gd name="T97" fmla="*/ 810 h 1174"/>
                  <a:gd name="T98" fmla="*/ 807 w 833"/>
                  <a:gd name="T99" fmla="*/ 732 h 1174"/>
                  <a:gd name="T100" fmla="*/ 783 w 833"/>
                  <a:gd name="T101" fmla="*/ 651 h 1174"/>
                  <a:gd name="T102" fmla="*/ 755 w 833"/>
                  <a:gd name="T103" fmla="*/ 568 h 1174"/>
                  <a:gd name="T104" fmla="*/ 724 w 833"/>
                  <a:gd name="T105" fmla="*/ 489 h 1174"/>
                  <a:gd name="T106" fmla="*/ 683 w 833"/>
                  <a:gd name="T107" fmla="*/ 413 h 1174"/>
                  <a:gd name="T108" fmla="*/ 643 w 833"/>
                  <a:gd name="T109" fmla="*/ 342 h 117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833"/>
                  <a:gd name="T166" fmla="*/ 0 h 1174"/>
                  <a:gd name="T167" fmla="*/ 833 w 833"/>
                  <a:gd name="T168" fmla="*/ 1174 h 1174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833" h="1174">
                    <a:moveTo>
                      <a:pt x="629" y="323"/>
                    </a:moveTo>
                    <a:lnTo>
                      <a:pt x="622" y="311"/>
                    </a:lnTo>
                    <a:lnTo>
                      <a:pt x="615" y="302"/>
                    </a:lnTo>
                    <a:lnTo>
                      <a:pt x="607" y="292"/>
                    </a:lnTo>
                    <a:lnTo>
                      <a:pt x="600" y="280"/>
                    </a:lnTo>
                    <a:lnTo>
                      <a:pt x="593" y="271"/>
                    </a:lnTo>
                    <a:lnTo>
                      <a:pt x="588" y="264"/>
                    </a:lnTo>
                    <a:lnTo>
                      <a:pt x="581" y="252"/>
                    </a:lnTo>
                    <a:lnTo>
                      <a:pt x="577" y="245"/>
                    </a:lnTo>
                    <a:lnTo>
                      <a:pt x="569" y="235"/>
                    </a:lnTo>
                    <a:lnTo>
                      <a:pt x="565" y="226"/>
                    </a:lnTo>
                    <a:lnTo>
                      <a:pt x="558" y="219"/>
                    </a:lnTo>
                    <a:lnTo>
                      <a:pt x="553" y="212"/>
                    </a:lnTo>
                    <a:lnTo>
                      <a:pt x="546" y="202"/>
                    </a:lnTo>
                    <a:lnTo>
                      <a:pt x="541" y="195"/>
                    </a:lnTo>
                    <a:lnTo>
                      <a:pt x="536" y="188"/>
                    </a:lnTo>
                    <a:lnTo>
                      <a:pt x="534" y="181"/>
                    </a:lnTo>
                    <a:lnTo>
                      <a:pt x="527" y="171"/>
                    </a:lnTo>
                    <a:lnTo>
                      <a:pt x="522" y="164"/>
                    </a:lnTo>
                    <a:lnTo>
                      <a:pt x="517" y="157"/>
                    </a:lnTo>
                    <a:lnTo>
                      <a:pt x="512" y="150"/>
                    </a:lnTo>
                    <a:lnTo>
                      <a:pt x="508" y="143"/>
                    </a:lnTo>
                    <a:lnTo>
                      <a:pt x="503" y="136"/>
                    </a:lnTo>
                    <a:lnTo>
                      <a:pt x="501" y="128"/>
                    </a:lnTo>
                    <a:lnTo>
                      <a:pt x="496" y="124"/>
                    </a:lnTo>
                    <a:lnTo>
                      <a:pt x="491" y="117"/>
                    </a:lnTo>
                    <a:lnTo>
                      <a:pt x="489" y="109"/>
                    </a:lnTo>
                    <a:lnTo>
                      <a:pt x="484" y="105"/>
                    </a:lnTo>
                    <a:lnTo>
                      <a:pt x="482" y="100"/>
                    </a:lnTo>
                    <a:lnTo>
                      <a:pt x="474" y="88"/>
                    </a:lnTo>
                    <a:lnTo>
                      <a:pt x="470" y="78"/>
                    </a:lnTo>
                    <a:lnTo>
                      <a:pt x="463" y="67"/>
                    </a:lnTo>
                    <a:lnTo>
                      <a:pt x="458" y="59"/>
                    </a:lnTo>
                    <a:lnTo>
                      <a:pt x="453" y="50"/>
                    </a:lnTo>
                    <a:lnTo>
                      <a:pt x="448" y="43"/>
                    </a:lnTo>
                    <a:lnTo>
                      <a:pt x="444" y="36"/>
                    </a:lnTo>
                    <a:lnTo>
                      <a:pt x="441" y="29"/>
                    </a:lnTo>
                    <a:lnTo>
                      <a:pt x="436" y="21"/>
                    </a:lnTo>
                    <a:lnTo>
                      <a:pt x="436" y="17"/>
                    </a:lnTo>
                    <a:lnTo>
                      <a:pt x="432" y="10"/>
                    </a:lnTo>
                    <a:lnTo>
                      <a:pt x="427" y="2"/>
                    </a:lnTo>
                    <a:lnTo>
                      <a:pt x="427" y="0"/>
                    </a:lnTo>
                    <a:lnTo>
                      <a:pt x="270" y="74"/>
                    </a:lnTo>
                    <a:lnTo>
                      <a:pt x="270" y="76"/>
                    </a:lnTo>
                    <a:lnTo>
                      <a:pt x="270" y="81"/>
                    </a:lnTo>
                    <a:lnTo>
                      <a:pt x="275" y="86"/>
                    </a:lnTo>
                    <a:lnTo>
                      <a:pt x="280" y="98"/>
                    </a:lnTo>
                    <a:lnTo>
                      <a:pt x="282" y="102"/>
                    </a:lnTo>
                    <a:lnTo>
                      <a:pt x="284" y="109"/>
                    </a:lnTo>
                    <a:lnTo>
                      <a:pt x="289" y="114"/>
                    </a:lnTo>
                    <a:lnTo>
                      <a:pt x="294" y="124"/>
                    </a:lnTo>
                    <a:lnTo>
                      <a:pt x="299" y="131"/>
                    </a:lnTo>
                    <a:lnTo>
                      <a:pt x="303" y="140"/>
                    </a:lnTo>
                    <a:lnTo>
                      <a:pt x="308" y="152"/>
                    </a:lnTo>
                    <a:lnTo>
                      <a:pt x="315" y="162"/>
                    </a:lnTo>
                    <a:lnTo>
                      <a:pt x="322" y="171"/>
                    </a:lnTo>
                    <a:lnTo>
                      <a:pt x="330" y="183"/>
                    </a:lnTo>
                    <a:lnTo>
                      <a:pt x="332" y="190"/>
                    </a:lnTo>
                    <a:lnTo>
                      <a:pt x="337" y="195"/>
                    </a:lnTo>
                    <a:lnTo>
                      <a:pt x="339" y="202"/>
                    </a:lnTo>
                    <a:lnTo>
                      <a:pt x="346" y="209"/>
                    </a:lnTo>
                    <a:lnTo>
                      <a:pt x="349" y="216"/>
                    </a:lnTo>
                    <a:lnTo>
                      <a:pt x="353" y="221"/>
                    </a:lnTo>
                    <a:lnTo>
                      <a:pt x="358" y="231"/>
                    </a:lnTo>
                    <a:lnTo>
                      <a:pt x="363" y="238"/>
                    </a:lnTo>
                    <a:lnTo>
                      <a:pt x="365" y="245"/>
                    </a:lnTo>
                    <a:lnTo>
                      <a:pt x="372" y="252"/>
                    </a:lnTo>
                    <a:lnTo>
                      <a:pt x="377" y="261"/>
                    </a:lnTo>
                    <a:lnTo>
                      <a:pt x="384" y="269"/>
                    </a:lnTo>
                    <a:lnTo>
                      <a:pt x="387" y="276"/>
                    </a:lnTo>
                    <a:lnTo>
                      <a:pt x="394" y="285"/>
                    </a:lnTo>
                    <a:lnTo>
                      <a:pt x="398" y="292"/>
                    </a:lnTo>
                    <a:lnTo>
                      <a:pt x="406" y="302"/>
                    </a:lnTo>
                    <a:lnTo>
                      <a:pt x="410" y="311"/>
                    </a:lnTo>
                    <a:lnTo>
                      <a:pt x="415" y="321"/>
                    </a:lnTo>
                    <a:lnTo>
                      <a:pt x="422" y="328"/>
                    </a:lnTo>
                    <a:lnTo>
                      <a:pt x="429" y="340"/>
                    </a:lnTo>
                    <a:lnTo>
                      <a:pt x="436" y="349"/>
                    </a:lnTo>
                    <a:lnTo>
                      <a:pt x="441" y="359"/>
                    </a:lnTo>
                    <a:lnTo>
                      <a:pt x="448" y="368"/>
                    </a:lnTo>
                    <a:lnTo>
                      <a:pt x="455" y="378"/>
                    </a:lnTo>
                    <a:lnTo>
                      <a:pt x="463" y="390"/>
                    </a:lnTo>
                    <a:lnTo>
                      <a:pt x="470" y="399"/>
                    </a:lnTo>
                    <a:lnTo>
                      <a:pt x="477" y="411"/>
                    </a:lnTo>
                    <a:lnTo>
                      <a:pt x="486" y="423"/>
                    </a:lnTo>
                    <a:lnTo>
                      <a:pt x="493" y="430"/>
                    </a:lnTo>
                    <a:lnTo>
                      <a:pt x="498" y="442"/>
                    </a:lnTo>
                    <a:lnTo>
                      <a:pt x="505" y="451"/>
                    </a:lnTo>
                    <a:lnTo>
                      <a:pt x="512" y="463"/>
                    </a:lnTo>
                    <a:lnTo>
                      <a:pt x="517" y="473"/>
                    </a:lnTo>
                    <a:lnTo>
                      <a:pt x="524" y="482"/>
                    </a:lnTo>
                    <a:lnTo>
                      <a:pt x="531" y="494"/>
                    </a:lnTo>
                    <a:lnTo>
                      <a:pt x="539" y="504"/>
                    </a:lnTo>
                    <a:lnTo>
                      <a:pt x="543" y="516"/>
                    </a:lnTo>
                    <a:lnTo>
                      <a:pt x="548" y="525"/>
                    </a:lnTo>
                    <a:lnTo>
                      <a:pt x="553" y="537"/>
                    </a:lnTo>
                    <a:lnTo>
                      <a:pt x="558" y="549"/>
                    </a:lnTo>
                    <a:lnTo>
                      <a:pt x="565" y="558"/>
                    </a:lnTo>
                    <a:lnTo>
                      <a:pt x="569" y="570"/>
                    </a:lnTo>
                    <a:lnTo>
                      <a:pt x="574" y="582"/>
                    </a:lnTo>
                    <a:lnTo>
                      <a:pt x="579" y="594"/>
                    </a:lnTo>
                    <a:lnTo>
                      <a:pt x="584" y="603"/>
                    </a:lnTo>
                    <a:lnTo>
                      <a:pt x="588" y="615"/>
                    </a:lnTo>
                    <a:lnTo>
                      <a:pt x="591" y="625"/>
                    </a:lnTo>
                    <a:lnTo>
                      <a:pt x="596" y="637"/>
                    </a:lnTo>
                    <a:lnTo>
                      <a:pt x="600" y="649"/>
                    </a:lnTo>
                    <a:lnTo>
                      <a:pt x="603" y="658"/>
                    </a:lnTo>
                    <a:lnTo>
                      <a:pt x="607" y="670"/>
                    </a:lnTo>
                    <a:lnTo>
                      <a:pt x="612" y="682"/>
                    </a:lnTo>
                    <a:lnTo>
                      <a:pt x="615" y="691"/>
                    </a:lnTo>
                    <a:lnTo>
                      <a:pt x="619" y="703"/>
                    </a:lnTo>
                    <a:lnTo>
                      <a:pt x="622" y="713"/>
                    </a:lnTo>
                    <a:lnTo>
                      <a:pt x="624" y="725"/>
                    </a:lnTo>
                    <a:lnTo>
                      <a:pt x="626" y="734"/>
                    </a:lnTo>
                    <a:lnTo>
                      <a:pt x="631" y="746"/>
                    </a:lnTo>
                    <a:lnTo>
                      <a:pt x="634" y="758"/>
                    </a:lnTo>
                    <a:lnTo>
                      <a:pt x="636" y="770"/>
                    </a:lnTo>
                    <a:lnTo>
                      <a:pt x="638" y="777"/>
                    </a:lnTo>
                    <a:lnTo>
                      <a:pt x="641" y="789"/>
                    </a:lnTo>
                    <a:lnTo>
                      <a:pt x="643" y="798"/>
                    </a:lnTo>
                    <a:lnTo>
                      <a:pt x="645" y="808"/>
                    </a:lnTo>
                    <a:lnTo>
                      <a:pt x="645" y="817"/>
                    </a:lnTo>
                    <a:lnTo>
                      <a:pt x="648" y="827"/>
                    </a:lnTo>
                    <a:lnTo>
                      <a:pt x="650" y="836"/>
                    </a:lnTo>
                    <a:lnTo>
                      <a:pt x="653" y="848"/>
                    </a:lnTo>
                    <a:lnTo>
                      <a:pt x="653" y="855"/>
                    </a:lnTo>
                    <a:lnTo>
                      <a:pt x="653" y="865"/>
                    </a:lnTo>
                    <a:lnTo>
                      <a:pt x="655" y="872"/>
                    </a:lnTo>
                    <a:lnTo>
                      <a:pt x="655" y="881"/>
                    </a:lnTo>
                    <a:lnTo>
                      <a:pt x="655" y="888"/>
                    </a:lnTo>
                    <a:lnTo>
                      <a:pt x="657" y="898"/>
                    </a:lnTo>
                    <a:lnTo>
                      <a:pt x="657" y="905"/>
                    </a:lnTo>
                    <a:lnTo>
                      <a:pt x="660" y="915"/>
                    </a:lnTo>
                    <a:lnTo>
                      <a:pt x="657" y="919"/>
                    </a:lnTo>
                    <a:lnTo>
                      <a:pt x="657" y="929"/>
                    </a:lnTo>
                    <a:lnTo>
                      <a:pt x="657" y="934"/>
                    </a:lnTo>
                    <a:lnTo>
                      <a:pt x="657" y="941"/>
                    </a:lnTo>
                    <a:lnTo>
                      <a:pt x="657" y="953"/>
                    </a:lnTo>
                    <a:lnTo>
                      <a:pt x="657" y="964"/>
                    </a:lnTo>
                    <a:lnTo>
                      <a:pt x="655" y="976"/>
                    </a:lnTo>
                    <a:lnTo>
                      <a:pt x="653" y="983"/>
                    </a:lnTo>
                    <a:lnTo>
                      <a:pt x="650" y="991"/>
                    </a:lnTo>
                    <a:lnTo>
                      <a:pt x="648" y="998"/>
                    </a:lnTo>
                    <a:lnTo>
                      <a:pt x="643" y="998"/>
                    </a:lnTo>
                    <a:lnTo>
                      <a:pt x="634" y="998"/>
                    </a:lnTo>
                    <a:lnTo>
                      <a:pt x="624" y="995"/>
                    </a:lnTo>
                    <a:lnTo>
                      <a:pt x="615" y="993"/>
                    </a:lnTo>
                    <a:lnTo>
                      <a:pt x="605" y="991"/>
                    </a:lnTo>
                    <a:lnTo>
                      <a:pt x="598" y="988"/>
                    </a:lnTo>
                    <a:lnTo>
                      <a:pt x="591" y="986"/>
                    </a:lnTo>
                    <a:lnTo>
                      <a:pt x="584" y="983"/>
                    </a:lnTo>
                    <a:lnTo>
                      <a:pt x="574" y="979"/>
                    </a:lnTo>
                    <a:lnTo>
                      <a:pt x="565" y="976"/>
                    </a:lnTo>
                    <a:lnTo>
                      <a:pt x="555" y="969"/>
                    </a:lnTo>
                    <a:lnTo>
                      <a:pt x="546" y="964"/>
                    </a:lnTo>
                    <a:lnTo>
                      <a:pt x="539" y="957"/>
                    </a:lnTo>
                    <a:lnTo>
                      <a:pt x="531" y="953"/>
                    </a:lnTo>
                    <a:lnTo>
                      <a:pt x="520" y="945"/>
                    </a:lnTo>
                    <a:lnTo>
                      <a:pt x="512" y="938"/>
                    </a:lnTo>
                    <a:lnTo>
                      <a:pt x="501" y="929"/>
                    </a:lnTo>
                    <a:lnTo>
                      <a:pt x="489" y="919"/>
                    </a:lnTo>
                    <a:lnTo>
                      <a:pt x="484" y="912"/>
                    </a:lnTo>
                    <a:lnTo>
                      <a:pt x="477" y="907"/>
                    </a:lnTo>
                    <a:lnTo>
                      <a:pt x="470" y="903"/>
                    </a:lnTo>
                    <a:lnTo>
                      <a:pt x="465" y="898"/>
                    </a:lnTo>
                    <a:lnTo>
                      <a:pt x="458" y="888"/>
                    </a:lnTo>
                    <a:lnTo>
                      <a:pt x="453" y="881"/>
                    </a:lnTo>
                    <a:lnTo>
                      <a:pt x="446" y="874"/>
                    </a:lnTo>
                    <a:lnTo>
                      <a:pt x="439" y="867"/>
                    </a:lnTo>
                    <a:lnTo>
                      <a:pt x="432" y="860"/>
                    </a:lnTo>
                    <a:lnTo>
                      <a:pt x="427" y="853"/>
                    </a:lnTo>
                    <a:lnTo>
                      <a:pt x="417" y="843"/>
                    </a:lnTo>
                    <a:lnTo>
                      <a:pt x="413" y="834"/>
                    </a:lnTo>
                    <a:lnTo>
                      <a:pt x="406" y="824"/>
                    </a:lnTo>
                    <a:lnTo>
                      <a:pt x="396" y="815"/>
                    </a:lnTo>
                    <a:lnTo>
                      <a:pt x="389" y="805"/>
                    </a:lnTo>
                    <a:lnTo>
                      <a:pt x="384" y="796"/>
                    </a:lnTo>
                    <a:lnTo>
                      <a:pt x="377" y="784"/>
                    </a:lnTo>
                    <a:lnTo>
                      <a:pt x="370" y="774"/>
                    </a:lnTo>
                    <a:lnTo>
                      <a:pt x="363" y="763"/>
                    </a:lnTo>
                    <a:lnTo>
                      <a:pt x="356" y="751"/>
                    </a:lnTo>
                    <a:lnTo>
                      <a:pt x="349" y="736"/>
                    </a:lnTo>
                    <a:lnTo>
                      <a:pt x="341" y="725"/>
                    </a:lnTo>
                    <a:lnTo>
                      <a:pt x="334" y="710"/>
                    </a:lnTo>
                    <a:lnTo>
                      <a:pt x="327" y="698"/>
                    </a:lnTo>
                    <a:lnTo>
                      <a:pt x="320" y="684"/>
                    </a:lnTo>
                    <a:lnTo>
                      <a:pt x="313" y="670"/>
                    </a:lnTo>
                    <a:lnTo>
                      <a:pt x="306" y="653"/>
                    </a:lnTo>
                    <a:lnTo>
                      <a:pt x="299" y="639"/>
                    </a:lnTo>
                    <a:lnTo>
                      <a:pt x="292" y="625"/>
                    </a:lnTo>
                    <a:lnTo>
                      <a:pt x="284" y="608"/>
                    </a:lnTo>
                    <a:lnTo>
                      <a:pt x="277" y="592"/>
                    </a:lnTo>
                    <a:lnTo>
                      <a:pt x="273" y="575"/>
                    </a:lnTo>
                    <a:lnTo>
                      <a:pt x="265" y="556"/>
                    </a:lnTo>
                    <a:lnTo>
                      <a:pt x="258" y="539"/>
                    </a:lnTo>
                    <a:lnTo>
                      <a:pt x="251" y="520"/>
                    </a:lnTo>
                    <a:lnTo>
                      <a:pt x="246" y="501"/>
                    </a:lnTo>
                    <a:lnTo>
                      <a:pt x="239" y="480"/>
                    </a:lnTo>
                    <a:lnTo>
                      <a:pt x="232" y="461"/>
                    </a:lnTo>
                    <a:lnTo>
                      <a:pt x="227" y="440"/>
                    </a:lnTo>
                    <a:lnTo>
                      <a:pt x="223" y="421"/>
                    </a:lnTo>
                    <a:lnTo>
                      <a:pt x="216" y="397"/>
                    </a:lnTo>
                    <a:lnTo>
                      <a:pt x="211" y="375"/>
                    </a:lnTo>
                    <a:lnTo>
                      <a:pt x="206" y="352"/>
                    </a:lnTo>
                    <a:lnTo>
                      <a:pt x="201" y="330"/>
                    </a:lnTo>
                    <a:lnTo>
                      <a:pt x="197" y="307"/>
                    </a:lnTo>
                    <a:lnTo>
                      <a:pt x="192" y="280"/>
                    </a:lnTo>
                    <a:lnTo>
                      <a:pt x="189" y="257"/>
                    </a:lnTo>
                    <a:lnTo>
                      <a:pt x="185" y="233"/>
                    </a:lnTo>
                    <a:lnTo>
                      <a:pt x="180" y="207"/>
                    </a:lnTo>
                    <a:lnTo>
                      <a:pt x="175" y="181"/>
                    </a:lnTo>
                    <a:lnTo>
                      <a:pt x="173" y="152"/>
                    </a:lnTo>
                    <a:lnTo>
                      <a:pt x="171" y="126"/>
                    </a:lnTo>
                    <a:lnTo>
                      <a:pt x="0" y="145"/>
                    </a:lnTo>
                    <a:lnTo>
                      <a:pt x="2" y="181"/>
                    </a:lnTo>
                    <a:lnTo>
                      <a:pt x="7" y="214"/>
                    </a:lnTo>
                    <a:lnTo>
                      <a:pt x="9" y="245"/>
                    </a:lnTo>
                    <a:lnTo>
                      <a:pt x="16" y="278"/>
                    </a:lnTo>
                    <a:lnTo>
                      <a:pt x="19" y="309"/>
                    </a:lnTo>
                    <a:lnTo>
                      <a:pt x="26" y="340"/>
                    </a:lnTo>
                    <a:lnTo>
                      <a:pt x="30" y="368"/>
                    </a:lnTo>
                    <a:lnTo>
                      <a:pt x="38" y="399"/>
                    </a:lnTo>
                    <a:lnTo>
                      <a:pt x="42" y="425"/>
                    </a:lnTo>
                    <a:lnTo>
                      <a:pt x="49" y="454"/>
                    </a:lnTo>
                    <a:lnTo>
                      <a:pt x="57" y="480"/>
                    </a:lnTo>
                    <a:lnTo>
                      <a:pt x="64" y="506"/>
                    </a:lnTo>
                    <a:lnTo>
                      <a:pt x="71" y="532"/>
                    </a:lnTo>
                    <a:lnTo>
                      <a:pt x="80" y="558"/>
                    </a:lnTo>
                    <a:lnTo>
                      <a:pt x="87" y="582"/>
                    </a:lnTo>
                    <a:lnTo>
                      <a:pt x="97" y="606"/>
                    </a:lnTo>
                    <a:lnTo>
                      <a:pt x="104" y="630"/>
                    </a:lnTo>
                    <a:lnTo>
                      <a:pt x="111" y="651"/>
                    </a:lnTo>
                    <a:lnTo>
                      <a:pt x="121" y="672"/>
                    </a:lnTo>
                    <a:lnTo>
                      <a:pt x="130" y="694"/>
                    </a:lnTo>
                    <a:lnTo>
                      <a:pt x="137" y="713"/>
                    </a:lnTo>
                    <a:lnTo>
                      <a:pt x="147" y="734"/>
                    </a:lnTo>
                    <a:lnTo>
                      <a:pt x="156" y="753"/>
                    </a:lnTo>
                    <a:lnTo>
                      <a:pt x="168" y="774"/>
                    </a:lnTo>
                    <a:lnTo>
                      <a:pt x="175" y="791"/>
                    </a:lnTo>
                    <a:lnTo>
                      <a:pt x="187" y="808"/>
                    </a:lnTo>
                    <a:lnTo>
                      <a:pt x="194" y="824"/>
                    </a:lnTo>
                    <a:lnTo>
                      <a:pt x="204" y="841"/>
                    </a:lnTo>
                    <a:lnTo>
                      <a:pt x="216" y="858"/>
                    </a:lnTo>
                    <a:lnTo>
                      <a:pt x="225" y="872"/>
                    </a:lnTo>
                    <a:lnTo>
                      <a:pt x="235" y="888"/>
                    </a:lnTo>
                    <a:lnTo>
                      <a:pt x="246" y="903"/>
                    </a:lnTo>
                    <a:lnTo>
                      <a:pt x="254" y="915"/>
                    </a:lnTo>
                    <a:lnTo>
                      <a:pt x="265" y="929"/>
                    </a:lnTo>
                    <a:lnTo>
                      <a:pt x="275" y="941"/>
                    </a:lnTo>
                    <a:lnTo>
                      <a:pt x="284" y="955"/>
                    </a:lnTo>
                    <a:lnTo>
                      <a:pt x="294" y="964"/>
                    </a:lnTo>
                    <a:lnTo>
                      <a:pt x="303" y="976"/>
                    </a:lnTo>
                    <a:lnTo>
                      <a:pt x="313" y="988"/>
                    </a:lnTo>
                    <a:lnTo>
                      <a:pt x="322" y="998"/>
                    </a:lnTo>
                    <a:lnTo>
                      <a:pt x="332" y="1007"/>
                    </a:lnTo>
                    <a:lnTo>
                      <a:pt x="341" y="1017"/>
                    </a:lnTo>
                    <a:lnTo>
                      <a:pt x="351" y="1026"/>
                    </a:lnTo>
                    <a:lnTo>
                      <a:pt x="360" y="1036"/>
                    </a:lnTo>
                    <a:lnTo>
                      <a:pt x="368" y="1043"/>
                    </a:lnTo>
                    <a:lnTo>
                      <a:pt x="379" y="1052"/>
                    </a:lnTo>
                    <a:lnTo>
                      <a:pt x="387" y="1060"/>
                    </a:lnTo>
                    <a:lnTo>
                      <a:pt x="396" y="1069"/>
                    </a:lnTo>
                    <a:lnTo>
                      <a:pt x="406" y="1074"/>
                    </a:lnTo>
                    <a:lnTo>
                      <a:pt x="413" y="1081"/>
                    </a:lnTo>
                    <a:lnTo>
                      <a:pt x="422" y="1088"/>
                    </a:lnTo>
                    <a:lnTo>
                      <a:pt x="432" y="1093"/>
                    </a:lnTo>
                    <a:lnTo>
                      <a:pt x="439" y="1098"/>
                    </a:lnTo>
                    <a:lnTo>
                      <a:pt x="446" y="1102"/>
                    </a:lnTo>
                    <a:lnTo>
                      <a:pt x="453" y="1109"/>
                    </a:lnTo>
                    <a:lnTo>
                      <a:pt x="460" y="1114"/>
                    </a:lnTo>
                    <a:lnTo>
                      <a:pt x="467" y="1117"/>
                    </a:lnTo>
                    <a:lnTo>
                      <a:pt x="474" y="1121"/>
                    </a:lnTo>
                    <a:lnTo>
                      <a:pt x="482" y="1124"/>
                    </a:lnTo>
                    <a:lnTo>
                      <a:pt x="486" y="1128"/>
                    </a:lnTo>
                    <a:lnTo>
                      <a:pt x="491" y="1131"/>
                    </a:lnTo>
                    <a:lnTo>
                      <a:pt x="498" y="1136"/>
                    </a:lnTo>
                    <a:lnTo>
                      <a:pt x="503" y="1138"/>
                    </a:lnTo>
                    <a:lnTo>
                      <a:pt x="510" y="1140"/>
                    </a:lnTo>
                    <a:lnTo>
                      <a:pt x="517" y="1143"/>
                    </a:lnTo>
                    <a:lnTo>
                      <a:pt x="524" y="1147"/>
                    </a:lnTo>
                    <a:lnTo>
                      <a:pt x="534" y="1150"/>
                    </a:lnTo>
                    <a:lnTo>
                      <a:pt x="543" y="1152"/>
                    </a:lnTo>
                    <a:lnTo>
                      <a:pt x="550" y="1155"/>
                    </a:lnTo>
                    <a:lnTo>
                      <a:pt x="558" y="1159"/>
                    </a:lnTo>
                    <a:lnTo>
                      <a:pt x="567" y="1162"/>
                    </a:lnTo>
                    <a:lnTo>
                      <a:pt x="577" y="1164"/>
                    </a:lnTo>
                    <a:lnTo>
                      <a:pt x="584" y="1166"/>
                    </a:lnTo>
                    <a:lnTo>
                      <a:pt x="591" y="1166"/>
                    </a:lnTo>
                    <a:lnTo>
                      <a:pt x="598" y="1169"/>
                    </a:lnTo>
                    <a:lnTo>
                      <a:pt x="607" y="1169"/>
                    </a:lnTo>
                    <a:lnTo>
                      <a:pt x="615" y="1169"/>
                    </a:lnTo>
                    <a:lnTo>
                      <a:pt x="624" y="1171"/>
                    </a:lnTo>
                    <a:lnTo>
                      <a:pt x="631" y="1171"/>
                    </a:lnTo>
                    <a:lnTo>
                      <a:pt x="641" y="1174"/>
                    </a:lnTo>
                    <a:lnTo>
                      <a:pt x="645" y="1171"/>
                    </a:lnTo>
                    <a:lnTo>
                      <a:pt x="653" y="1171"/>
                    </a:lnTo>
                    <a:lnTo>
                      <a:pt x="660" y="1171"/>
                    </a:lnTo>
                    <a:lnTo>
                      <a:pt x="669" y="1171"/>
                    </a:lnTo>
                    <a:lnTo>
                      <a:pt x="674" y="1169"/>
                    </a:lnTo>
                    <a:lnTo>
                      <a:pt x="681" y="1169"/>
                    </a:lnTo>
                    <a:lnTo>
                      <a:pt x="688" y="1166"/>
                    </a:lnTo>
                    <a:lnTo>
                      <a:pt x="698" y="1166"/>
                    </a:lnTo>
                    <a:lnTo>
                      <a:pt x="709" y="1162"/>
                    </a:lnTo>
                    <a:lnTo>
                      <a:pt x="721" y="1155"/>
                    </a:lnTo>
                    <a:lnTo>
                      <a:pt x="733" y="1150"/>
                    </a:lnTo>
                    <a:lnTo>
                      <a:pt x="745" y="1143"/>
                    </a:lnTo>
                    <a:lnTo>
                      <a:pt x="752" y="1138"/>
                    </a:lnTo>
                    <a:lnTo>
                      <a:pt x="759" y="1131"/>
                    </a:lnTo>
                    <a:lnTo>
                      <a:pt x="766" y="1124"/>
                    </a:lnTo>
                    <a:lnTo>
                      <a:pt x="774" y="1117"/>
                    </a:lnTo>
                    <a:lnTo>
                      <a:pt x="778" y="1109"/>
                    </a:lnTo>
                    <a:lnTo>
                      <a:pt x="785" y="1102"/>
                    </a:lnTo>
                    <a:lnTo>
                      <a:pt x="790" y="1095"/>
                    </a:lnTo>
                    <a:lnTo>
                      <a:pt x="797" y="1088"/>
                    </a:lnTo>
                    <a:lnTo>
                      <a:pt x="802" y="1076"/>
                    </a:lnTo>
                    <a:lnTo>
                      <a:pt x="807" y="1067"/>
                    </a:lnTo>
                    <a:lnTo>
                      <a:pt x="809" y="1057"/>
                    </a:lnTo>
                    <a:lnTo>
                      <a:pt x="814" y="1048"/>
                    </a:lnTo>
                    <a:lnTo>
                      <a:pt x="816" y="1038"/>
                    </a:lnTo>
                    <a:lnTo>
                      <a:pt x="821" y="1029"/>
                    </a:lnTo>
                    <a:lnTo>
                      <a:pt x="823" y="1017"/>
                    </a:lnTo>
                    <a:lnTo>
                      <a:pt x="828" y="1007"/>
                    </a:lnTo>
                    <a:lnTo>
                      <a:pt x="828" y="995"/>
                    </a:lnTo>
                    <a:lnTo>
                      <a:pt x="828" y="988"/>
                    </a:lnTo>
                    <a:lnTo>
                      <a:pt x="831" y="979"/>
                    </a:lnTo>
                    <a:lnTo>
                      <a:pt x="831" y="972"/>
                    </a:lnTo>
                    <a:lnTo>
                      <a:pt x="831" y="962"/>
                    </a:lnTo>
                    <a:lnTo>
                      <a:pt x="831" y="953"/>
                    </a:lnTo>
                    <a:lnTo>
                      <a:pt x="831" y="943"/>
                    </a:lnTo>
                    <a:lnTo>
                      <a:pt x="833" y="934"/>
                    </a:lnTo>
                    <a:lnTo>
                      <a:pt x="831" y="924"/>
                    </a:lnTo>
                    <a:lnTo>
                      <a:pt x="831" y="915"/>
                    </a:lnTo>
                    <a:lnTo>
                      <a:pt x="831" y="905"/>
                    </a:lnTo>
                    <a:lnTo>
                      <a:pt x="831" y="893"/>
                    </a:lnTo>
                    <a:lnTo>
                      <a:pt x="831" y="884"/>
                    </a:lnTo>
                    <a:lnTo>
                      <a:pt x="831" y="872"/>
                    </a:lnTo>
                    <a:lnTo>
                      <a:pt x="828" y="862"/>
                    </a:lnTo>
                    <a:lnTo>
                      <a:pt x="828" y="853"/>
                    </a:lnTo>
                    <a:lnTo>
                      <a:pt x="826" y="841"/>
                    </a:lnTo>
                    <a:lnTo>
                      <a:pt x="823" y="831"/>
                    </a:lnTo>
                    <a:lnTo>
                      <a:pt x="821" y="820"/>
                    </a:lnTo>
                    <a:lnTo>
                      <a:pt x="821" y="810"/>
                    </a:lnTo>
                    <a:lnTo>
                      <a:pt x="819" y="798"/>
                    </a:lnTo>
                    <a:lnTo>
                      <a:pt x="816" y="786"/>
                    </a:lnTo>
                    <a:lnTo>
                      <a:pt x="814" y="777"/>
                    </a:lnTo>
                    <a:lnTo>
                      <a:pt x="814" y="765"/>
                    </a:lnTo>
                    <a:lnTo>
                      <a:pt x="812" y="753"/>
                    </a:lnTo>
                    <a:lnTo>
                      <a:pt x="809" y="741"/>
                    </a:lnTo>
                    <a:lnTo>
                      <a:pt x="807" y="732"/>
                    </a:lnTo>
                    <a:lnTo>
                      <a:pt x="804" y="720"/>
                    </a:lnTo>
                    <a:lnTo>
                      <a:pt x="800" y="708"/>
                    </a:lnTo>
                    <a:lnTo>
                      <a:pt x="797" y="698"/>
                    </a:lnTo>
                    <a:lnTo>
                      <a:pt x="795" y="687"/>
                    </a:lnTo>
                    <a:lnTo>
                      <a:pt x="793" y="675"/>
                    </a:lnTo>
                    <a:lnTo>
                      <a:pt x="788" y="663"/>
                    </a:lnTo>
                    <a:lnTo>
                      <a:pt x="783" y="651"/>
                    </a:lnTo>
                    <a:lnTo>
                      <a:pt x="781" y="639"/>
                    </a:lnTo>
                    <a:lnTo>
                      <a:pt x="776" y="627"/>
                    </a:lnTo>
                    <a:lnTo>
                      <a:pt x="771" y="615"/>
                    </a:lnTo>
                    <a:lnTo>
                      <a:pt x="766" y="603"/>
                    </a:lnTo>
                    <a:lnTo>
                      <a:pt x="764" y="592"/>
                    </a:lnTo>
                    <a:lnTo>
                      <a:pt x="759" y="580"/>
                    </a:lnTo>
                    <a:lnTo>
                      <a:pt x="755" y="568"/>
                    </a:lnTo>
                    <a:lnTo>
                      <a:pt x="750" y="556"/>
                    </a:lnTo>
                    <a:lnTo>
                      <a:pt x="745" y="546"/>
                    </a:lnTo>
                    <a:lnTo>
                      <a:pt x="740" y="535"/>
                    </a:lnTo>
                    <a:lnTo>
                      <a:pt x="736" y="523"/>
                    </a:lnTo>
                    <a:lnTo>
                      <a:pt x="731" y="511"/>
                    </a:lnTo>
                    <a:lnTo>
                      <a:pt x="726" y="501"/>
                    </a:lnTo>
                    <a:lnTo>
                      <a:pt x="724" y="489"/>
                    </a:lnTo>
                    <a:lnTo>
                      <a:pt x="717" y="478"/>
                    </a:lnTo>
                    <a:lnTo>
                      <a:pt x="712" y="468"/>
                    </a:lnTo>
                    <a:lnTo>
                      <a:pt x="705" y="456"/>
                    </a:lnTo>
                    <a:lnTo>
                      <a:pt x="700" y="444"/>
                    </a:lnTo>
                    <a:lnTo>
                      <a:pt x="695" y="432"/>
                    </a:lnTo>
                    <a:lnTo>
                      <a:pt x="688" y="423"/>
                    </a:lnTo>
                    <a:lnTo>
                      <a:pt x="683" y="413"/>
                    </a:lnTo>
                    <a:lnTo>
                      <a:pt x="679" y="402"/>
                    </a:lnTo>
                    <a:lnTo>
                      <a:pt x="671" y="392"/>
                    </a:lnTo>
                    <a:lnTo>
                      <a:pt x="664" y="380"/>
                    </a:lnTo>
                    <a:lnTo>
                      <a:pt x="660" y="371"/>
                    </a:lnTo>
                    <a:lnTo>
                      <a:pt x="655" y="361"/>
                    </a:lnTo>
                    <a:lnTo>
                      <a:pt x="648" y="349"/>
                    </a:lnTo>
                    <a:lnTo>
                      <a:pt x="643" y="342"/>
                    </a:lnTo>
                    <a:lnTo>
                      <a:pt x="634" y="333"/>
                    </a:lnTo>
                    <a:lnTo>
                      <a:pt x="629" y="3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8" name="Freeform 965"/>
              <p:cNvSpPr>
                <a:spLocks noChangeAspect="1"/>
              </p:cNvSpPr>
              <p:nvPr/>
            </p:nvSpPr>
            <p:spPr bwMode="auto">
              <a:xfrm>
                <a:off x="3558" y="1490"/>
                <a:ext cx="1577" cy="568"/>
              </a:xfrm>
              <a:custGeom>
                <a:avLst/>
                <a:gdLst>
                  <a:gd name="T0" fmla="*/ 238 w 1577"/>
                  <a:gd name="T1" fmla="*/ 282 h 568"/>
                  <a:gd name="T2" fmla="*/ 292 w 1577"/>
                  <a:gd name="T3" fmla="*/ 297 h 568"/>
                  <a:gd name="T4" fmla="*/ 349 w 1577"/>
                  <a:gd name="T5" fmla="*/ 309 h 568"/>
                  <a:gd name="T6" fmla="*/ 409 w 1577"/>
                  <a:gd name="T7" fmla="*/ 323 h 568"/>
                  <a:gd name="T8" fmla="*/ 475 w 1577"/>
                  <a:gd name="T9" fmla="*/ 337 h 568"/>
                  <a:gd name="T10" fmla="*/ 542 w 1577"/>
                  <a:gd name="T11" fmla="*/ 349 h 568"/>
                  <a:gd name="T12" fmla="*/ 610 w 1577"/>
                  <a:gd name="T13" fmla="*/ 361 h 568"/>
                  <a:gd name="T14" fmla="*/ 677 w 1577"/>
                  <a:gd name="T15" fmla="*/ 370 h 568"/>
                  <a:gd name="T16" fmla="*/ 748 w 1577"/>
                  <a:gd name="T17" fmla="*/ 382 h 568"/>
                  <a:gd name="T18" fmla="*/ 834 w 1577"/>
                  <a:gd name="T19" fmla="*/ 389 h 568"/>
                  <a:gd name="T20" fmla="*/ 919 w 1577"/>
                  <a:gd name="T21" fmla="*/ 394 h 568"/>
                  <a:gd name="T22" fmla="*/ 1002 w 1577"/>
                  <a:gd name="T23" fmla="*/ 392 h 568"/>
                  <a:gd name="T24" fmla="*/ 1085 w 1577"/>
                  <a:gd name="T25" fmla="*/ 385 h 568"/>
                  <a:gd name="T26" fmla="*/ 1161 w 1577"/>
                  <a:gd name="T27" fmla="*/ 375 h 568"/>
                  <a:gd name="T28" fmla="*/ 1232 w 1577"/>
                  <a:gd name="T29" fmla="*/ 361 h 568"/>
                  <a:gd name="T30" fmla="*/ 1294 w 1577"/>
                  <a:gd name="T31" fmla="*/ 344 h 568"/>
                  <a:gd name="T32" fmla="*/ 1344 w 1577"/>
                  <a:gd name="T33" fmla="*/ 325 h 568"/>
                  <a:gd name="T34" fmla="*/ 1394 w 1577"/>
                  <a:gd name="T35" fmla="*/ 290 h 568"/>
                  <a:gd name="T36" fmla="*/ 1370 w 1577"/>
                  <a:gd name="T37" fmla="*/ 247 h 568"/>
                  <a:gd name="T38" fmla="*/ 1311 w 1577"/>
                  <a:gd name="T39" fmla="*/ 223 h 568"/>
                  <a:gd name="T40" fmla="*/ 1225 w 1577"/>
                  <a:gd name="T41" fmla="*/ 199 h 568"/>
                  <a:gd name="T42" fmla="*/ 1109 w 1577"/>
                  <a:gd name="T43" fmla="*/ 180 h 568"/>
                  <a:gd name="T44" fmla="*/ 969 w 1577"/>
                  <a:gd name="T45" fmla="*/ 171 h 568"/>
                  <a:gd name="T46" fmla="*/ 803 w 1577"/>
                  <a:gd name="T47" fmla="*/ 168 h 568"/>
                  <a:gd name="T48" fmla="*/ 610 w 1577"/>
                  <a:gd name="T49" fmla="*/ 178 h 568"/>
                  <a:gd name="T50" fmla="*/ 392 w 1577"/>
                  <a:gd name="T51" fmla="*/ 199 h 568"/>
                  <a:gd name="T52" fmla="*/ 152 w 1577"/>
                  <a:gd name="T53" fmla="*/ 242 h 568"/>
                  <a:gd name="T54" fmla="*/ 126 w 1577"/>
                  <a:gd name="T55" fmla="*/ 192 h 568"/>
                  <a:gd name="T56" fmla="*/ 100 w 1577"/>
                  <a:gd name="T57" fmla="*/ 149 h 568"/>
                  <a:gd name="T58" fmla="*/ 62 w 1577"/>
                  <a:gd name="T59" fmla="*/ 97 h 568"/>
                  <a:gd name="T60" fmla="*/ 245 w 1577"/>
                  <a:gd name="T61" fmla="*/ 62 h 568"/>
                  <a:gd name="T62" fmla="*/ 451 w 1577"/>
                  <a:gd name="T63" fmla="*/ 31 h 568"/>
                  <a:gd name="T64" fmla="*/ 648 w 1577"/>
                  <a:gd name="T65" fmla="*/ 12 h 568"/>
                  <a:gd name="T66" fmla="*/ 831 w 1577"/>
                  <a:gd name="T67" fmla="*/ 0 h 568"/>
                  <a:gd name="T68" fmla="*/ 1000 w 1577"/>
                  <a:gd name="T69" fmla="*/ 2 h 568"/>
                  <a:gd name="T70" fmla="*/ 1152 w 1577"/>
                  <a:gd name="T71" fmla="*/ 14 h 568"/>
                  <a:gd name="T72" fmla="*/ 1285 w 1577"/>
                  <a:gd name="T73" fmla="*/ 35 h 568"/>
                  <a:gd name="T74" fmla="*/ 1392 w 1577"/>
                  <a:gd name="T75" fmla="*/ 66 h 568"/>
                  <a:gd name="T76" fmla="*/ 1477 w 1577"/>
                  <a:gd name="T77" fmla="*/ 111 h 568"/>
                  <a:gd name="T78" fmla="*/ 1541 w 1577"/>
                  <a:gd name="T79" fmla="*/ 171 h 568"/>
                  <a:gd name="T80" fmla="*/ 1572 w 1577"/>
                  <a:gd name="T81" fmla="*/ 233 h 568"/>
                  <a:gd name="T82" fmla="*/ 1574 w 1577"/>
                  <a:gd name="T83" fmla="*/ 290 h 568"/>
                  <a:gd name="T84" fmla="*/ 1553 w 1577"/>
                  <a:gd name="T85" fmla="*/ 358 h 568"/>
                  <a:gd name="T86" fmla="*/ 1510 w 1577"/>
                  <a:gd name="T87" fmla="*/ 420 h 568"/>
                  <a:gd name="T88" fmla="*/ 1456 w 1577"/>
                  <a:gd name="T89" fmla="*/ 458 h 568"/>
                  <a:gd name="T90" fmla="*/ 1389 w 1577"/>
                  <a:gd name="T91" fmla="*/ 491 h 568"/>
                  <a:gd name="T92" fmla="*/ 1313 w 1577"/>
                  <a:gd name="T93" fmla="*/ 520 h 568"/>
                  <a:gd name="T94" fmla="*/ 1228 w 1577"/>
                  <a:gd name="T95" fmla="*/ 539 h 568"/>
                  <a:gd name="T96" fmla="*/ 1138 w 1577"/>
                  <a:gd name="T97" fmla="*/ 556 h 568"/>
                  <a:gd name="T98" fmla="*/ 1040 w 1577"/>
                  <a:gd name="T99" fmla="*/ 563 h 568"/>
                  <a:gd name="T100" fmla="*/ 943 w 1577"/>
                  <a:gd name="T101" fmla="*/ 568 h 568"/>
                  <a:gd name="T102" fmla="*/ 845 w 1577"/>
                  <a:gd name="T103" fmla="*/ 563 h 568"/>
                  <a:gd name="T104" fmla="*/ 750 w 1577"/>
                  <a:gd name="T105" fmla="*/ 558 h 568"/>
                  <a:gd name="T106" fmla="*/ 644 w 1577"/>
                  <a:gd name="T107" fmla="*/ 541 h 568"/>
                  <a:gd name="T108" fmla="*/ 532 w 1577"/>
                  <a:gd name="T109" fmla="*/ 520 h 568"/>
                  <a:gd name="T110" fmla="*/ 423 w 1577"/>
                  <a:gd name="T111" fmla="*/ 496 h 568"/>
                  <a:gd name="T112" fmla="*/ 321 w 1577"/>
                  <a:gd name="T113" fmla="*/ 472 h 568"/>
                  <a:gd name="T114" fmla="*/ 228 w 1577"/>
                  <a:gd name="T115" fmla="*/ 446 h 568"/>
                  <a:gd name="T116" fmla="*/ 147 w 1577"/>
                  <a:gd name="T117" fmla="*/ 423 h 568"/>
                  <a:gd name="T118" fmla="*/ 79 w 1577"/>
                  <a:gd name="T119" fmla="*/ 401 h 568"/>
                  <a:gd name="T120" fmla="*/ 22 w 1577"/>
                  <a:gd name="T121" fmla="*/ 382 h 568"/>
                  <a:gd name="T122" fmla="*/ 185 w 1577"/>
                  <a:gd name="T123" fmla="*/ 268 h 56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577"/>
                  <a:gd name="T187" fmla="*/ 0 h 568"/>
                  <a:gd name="T188" fmla="*/ 1577 w 1577"/>
                  <a:gd name="T189" fmla="*/ 568 h 56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577" h="568">
                    <a:moveTo>
                      <a:pt x="185" y="268"/>
                    </a:moveTo>
                    <a:lnTo>
                      <a:pt x="195" y="271"/>
                    </a:lnTo>
                    <a:lnTo>
                      <a:pt x="209" y="275"/>
                    </a:lnTo>
                    <a:lnTo>
                      <a:pt x="216" y="275"/>
                    </a:lnTo>
                    <a:lnTo>
                      <a:pt x="223" y="278"/>
                    </a:lnTo>
                    <a:lnTo>
                      <a:pt x="231" y="280"/>
                    </a:lnTo>
                    <a:lnTo>
                      <a:pt x="238" y="282"/>
                    </a:lnTo>
                    <a:lnTo>
                      <a:pt x="245" y="282"/>
                    </a:lnTo>
                    <a:lnTo>
                      <a:pt x="252" y="287"/>
                    </a:lnTo>
                    <a:lnTo>
                      <a:pt x="261" y="287"/>
                    </a:lnTo>
                    <a:lnTo>
                      <a:pt x="269" y="290"/>
                    </a:lnTo>
                    <a:lnTo>
                      <a:pt x="276" y="292"/>
                    </a:lnTo>
                    <a:lnTo>
                      <a:pt x="283" y="294"/>
                    </a:lnTo>
                    <a:lnTo>
                      <a:pt x="292" y="297"/>
                    </a:lnTo>
                    <a:lnTo>
                      <a:pt x="299" y="299"/>
                    </a:lnTo>
                    <a:lnTo>
                      <a:pt x="309" y="299"/>
                    </a:lnTo>
                    <a:lnTo>
                      <a:pt x="316" y="301"/>
                    </a:lnTo>
                    <a:lnTo>
                      <a:pt x="323" y="304"/>
                    </a:lnTo>
                    <a:lnTo>
                      <a:pt x="333" y="306"/>
                    </a:lnTo>
                    <a:lnTo>
                      <a:pt x="340" y="306"/>
                    </a:lnTo>
                    <a:lnTo>
                      <a:pt x="349" y="309"/>
                    </a:lnTo>
                    <a:lnTo>
                      <a:pt x="356" y="311"/>
                    </a:lnTo>
                    <a:lnTo>
                      <a:pt x="366" y="313"/>
                    </a:lnTo>
                    <a:lnTo>
                      <a:pt x="373" y="316"/>
                    </a:lnTo>
                    <a:lnTo>
                      <a:pt x="382" y="318"/>
                    </a:lnTo>
                    <a:lnTo>
                      <a:pt x="392" y="318"/>
                    </a:lnTo>
                    <a:lnTo>
                      <a:pt x="401" y="320"/>
                    </a:lnTo>
                    <a:lnTo>
                      <a:pt x="409" y="323"/>
                    </a:lnTo>
                    <a:lnTo>
                      <a:pt x="420" y="325"/>
                    </a:lnTo>
                    <a:lnTo>
                      <a:pt x="428" y="328"/>
                    </a:lnTo>
                    <a:lnTo>
                      <a:pt x="437" y="330"/>
                    </a:lnTo>
                    <a:lnTo>
                      <a:pt x="447" y="330"/>
                    </a:lnTo>
                    <a:lnTo>
                      <a:pt x="456" y="332"/>
                    </a:lnTo>
                    <a:lnTo>
                      <a:pt x="463" y="332"/>
                    </a:lnTo>
                    <a:lnTo>
                      <a:pt x="475" y="337"/>
                    </a:lnTo>
                    <a:lnTo>
                      <a:pt x="482" y="337"/>
                    </a:lnTo>
                    <a:lnTo>
                      <a:pt x="492" y="339"/>
                    </a:lnTo>
                    <a:lnTo>
                      <a:pt x="501" y="342"/>
                    </a:lnTo>
                    <a:lnTo>
                      <a:pt x="513" y="344"/>
                    </a:lnTo>
                    <a:lnTo>
                      <a:pt x="520" y="344"/>
                    </a:lnTo>
                    <a:lnTo>
                      <a:pt x="532" y="347"/>
                    </a:lnTo>
                    <a:lnTo>
                      <a:pt x="542" y="349"/>
                    </a:lnTo>
                    <a:lnTo>
                      <a:pt x="551" y="351"/>
                    </a:lnTo>
                    <a:lnTo>
                      <a:pt x="561" y="351"/>
                    </a:lnTo>
                    <a:lnTo>
                      <a:pt x="570" y="354"/>
                    </a:lnTo>
                    <a:lnTo>
                      <a:pt x="580" y="356"/>
                    </a:lnTo>
                    <a:lnTo>
                      <a:pt x="591" y="358"/>
                    </a:lnTo>
                    <a:lnTo>
                      <a:pt x="599" y="358"/>
                    </a:lnTo>
                    <a:lnTo>
                      <a:pt x="610" y="361"/>
                    </a:lnTo>
                    <a:lnTo>
                      <a:pt x="620" y="361"/>
                    </a:lnTo>
                    <a:lnTo>
                      <a:pt x="629" y="363"/>
                    </a:lnTo>
                    <a:lnTo>
                      <a:pt x="639" y="366"/>
                    </a:lnTo>
                    <a:lnTo>
                      <a:pt x="648" y="366"/>
                    </a:lnTo>
                    <a:lnTo>
                      <a:pt x="658" y="368"/>
                    </a:lnTo>
                    <a:lnTo>
                      <a:pt x="670" y="370"/>
                    </a:lnTo>
                    <a:lnTo>
                      <a:pt x="677" y="370"/>
                    </a:lnTo>
                    <a:lnTo>
                      <a:pt x="689" y="373"/>
                    </a:lnTo>
                    <a:lnTo>
                      <a:pt x="698" y="373"/>
                    </a:lnTo>
                    <a:lnTo>
                      <a:pt x="708" y="375"/>
                    </a:lnTo>
                    <a:lnTo>
                      <a:pt x="717" y="377"/>
                    </a:lnTo>
                    <a:lnTo>
                      <a:pt x="727" y="377"/>
                    </a:lnTo>
                    <a:lnTo>
                      <a:pt x="736" y="380"/>
                    </a:lnTo>
                    <a:lnTo>
                      <a:pt x="748" y="382"/>
                    </a:lnTo>
                    <a:lnTo>
                      <a:pt x="760" y="382"/>
                    </a:lnTo>
                    <a:lnTo>
                      <a:pt x="772" y="385"/>
                    </a:lnTo>
                    <a:lnTo>
                      <a:pt x="784" y="385"/>
                    </a:lnTo>
                    <a:lnTo>
                      <a:pt x="798" y="387"/>
                    </a:lnTo>
                    <a:lnTo>
                      <a:pt x="807" y="387"/>
                    </a:lnTo>
                    <a:lnTo>
                      <a:pt x="822" y="387"/>
                    </a:lnTo>
                    <a:lnTo>
                      <a:pt x="834" y="389"/>
                    </a:lnTo>
                    <a:lnTo>
                      <a:pt x="845" y="389"/>
                    </a:lnTo>
                    <a:lnTo>
                      <a:pt x="857" y="389"/>
                    </a:lnTo>
                    <a:lnTo>
                      <a:pt x="869" y="392"/>
                    </a:lnTo>
                    <a:lnTo>
                      <a:pt x="881" y="392"/>
                    </a:lnTo>
                    <a:lnTo>
                      <a:pt x="895" y="394"/>
                    </a:lnTo>
                    <a:lnTo>
                      <a:pt x="907" y="394"/>
                    </a:lnTo>
                    <a:lnTo>
                      <a:pt x="919" y="394"/>
                    </a:lnTo>
                    <a:lnTo>
                      <a:pt x="931" y="394"/>
                    </a:lnTo>
                    <a:lnTo>
                      <a:pt x="945" y="394"/>
                    </a:lnTo>
                    <a:lnTo>
                      <a:pt x="957" y="394"/>
                    </a:lnTo>
                    <a:lnTo>
                      <a:pt x="969" y="394"/>
                    </a:lnTo>
                    <a:lnTo>
                      <a:pt x="981" y="394"/>
                    </a:lnTo>
                    <a:lnTo>
                      <a:pt x="993" y="394"/>
                    </a:lnTo>
                    <a:lnTo>
                      <a:pt x="1002" y="392"/>
                    </a:lnTo>
                    <a:lnTo>
                      <a:pt x="1016" y="392"/>
                    </a:lnTo>
                    <a:lnTo>
                      <a:pt x="1026" y="389"/>
                    </a:lnTo>
                    <a:lnTo>
                      <a:pt x="1040" y="389"/>
                    </a:lnTo>
                    <a:lnTo>
                      <a:pt x="1050" y="389"/>
                    </a:lnTo>
                    <a:lnTo>
                      <a:pt x="1062" y="387"/>
                    </a:lnTo>
                    <a:lnTo>
                      <a:pt x="1073" y="387"/>
                    </a:lnTo>
                    <a:lnTo>
                      <a:pt x="1085" y="385"/>
                    </a:lnTo>
                    <a:lnTo>
                      <a:pt x="1097" y="385"/>
                    </a:lnTo>
                    <a:lnTo>
                      <a:pt x="1107" y="382"/>
                    </a:lnTo>
                    <a:lnTo>
                      <a:pt x="1119" y="382"/>
                    </a:lnTo>
                    <a:lnTo>
                      <a:pt x="1130" y="382"/>
                    </a:lnTo>
                    <a:lnTo>
                      <a:pt x="1142" y="380"/>
                    </a:lnTo>
                    <a:lnTo>
                      <a:pt x="1152" y="377"/>
                    </a:lnTo>
                    <a:lnTo>
                      <a:pt x="1161" y="375"/>
                    </a:lnTo>
                    <a:lnTo>
                      <a:pt x="1173" y="375"/>
                    </a:lnTo>
                    <a:lnTo>
                      <a:pt x="1183" y="373"/>
                    </a:lnTo>
                    <a:lnTo>
                      <a:pt x="1192" y="370"/>
                    </a:lnTo>
                    <a:lnTo>
                      <a:pt x="1202" y="368"/>
                    </a:lnTo>
                    <a:lnTo>
                      <a:pt x="1214" y="368"/>
                    </a:lnTo>
                    <a:lnTo>
                      <a:pt x="1223" y="366"/>
                    </a:lnTo>
                    <a:lnTo>
                      <a:pt x="1232" y="361"/>
                    </a:lnTo>
                    <a:lnTo>
                      <a:pt x="1240" y="358"/>
                    </a:lnTo>
                    <a:lnTo>
                      <a:pt x="1251" y="358"/>
                    </a:lnTo>
                    <a:lnTo>
                      <a:pt x="1259" y="354"/>
                    </a:lnTo>
                    <a:lnTo>
                      <a:pt x="1268" y="354"/>
                    </a:lnTo>
                    <a:lnTo>
                      <a:pt x="1278" y="349"/>
                    </a:lnTo>
                    <a:lnTo>
                      <a:pt x="1287" y="349"/>
                    </a:lnTo>
                    <a:lnTo>
                      <a:pt x="1294" y="344"/>
                    </a:lnTo>
                    <a:lnTo>
                      <a:pt x="1301" y="342"/>
                    </a:lnTo>
                    <a:lnTo>
                      <a:pt x="1308" y="339"/>
                    </a:lnTo>
                    <a:lnTo>
                      <a:pt x="1316" y="337"/>
                    </a:lnTo>
                    <a:lnTo>
                      <a:pt x="1323" y="332"/>
                    </a:lnTo>
                    <a:lnTo>
                      <a:pt x="1330" y="330"/>
                    </a:lnTo>
                    <a:lnTo>
                      <a:pt x="1337" y="328"/>
                    </a:lnTo>
                    <a:lnTo>
                      <a:pt x="1344" y="325"/>
                    </a:lnTo>
                    <a:lnTo>
                      <a:pt x="1349" y="320"/>
                    </a:lnTo>
                    <a:lnTo>
                      <a:pt x="1356" y="318"/>
                    </a:lnTo>
                    <a:lnTo>
                      <a:pt x="1361" y="313"/>
                    </a:lnTo>
                    <a:lnTo>
                      <a:pt x="1368" y="311"/>
                    </a:lnTo>
                    <a:lnTo>
                      <a:pt x="1377" y="304"/>
                    </a:lnTo>
                    <a:lnTo>
                      <a:pt x="1387" y="297"/>
                    </a:lnTo>
                    <a:lnTo>
                      <a:pt x="1394" y="290"/>
                    </a:lnTo>
                    <a:lnTo>
                      <a:pt x="1399" y="282"/>
                    </a:lnTo>
                    <a:lnTo>
                      <a:pt x="1401" y="278"/>
                    </a:lnTo>
                    <a:lnTo>
                      <a:pt x="1401" y="275"/>
                    </a:lnTo>
                    <a:lnTo>
                      <a:pt x="1396" y="268"/>
                    </a:lnTo>
                    <a:lnTo>
                      <a:pt x="1389" y="261"/>
                    </a:lnTo>
                    <a:lnTo>
                      <a:pt x="1382" y="254"/>
                    </a:lnTo>
                    <a:lnTo>
                      <a:pt x="1370" y="247"/>
                    </a:lnTo>
                    <a:lnTo>
                      <a:pt x="1363" y="244"/>
                    </a:lnTo>
                    <a:lnTo>
                      <a:pt x="1356" y="240"/>
                    </a:lnTo>
                    <a:lnTo>
                      <a:pt x="1346" y="235"/>
                    </a:lnTo>
                    <a:lnTo>
                      <a:pt x="1339" y="233"/>
                    </a:lnTo>
                    <a:lnTo>
                      <a:pt x="1330" y="228"/>
                    </a:lnTo>
                    <a:lnTo>
                      <a:pt x="1320" y="225"/>
                    </a:lnTo>
                    <a:lnTo>
                      <a:pt x="1311" y="223"/>
                    </a:lnTo>
                    <a:lnTo>
                      <a:pt x="1301" y="221"/>
                    </a:lnTo>
                    <a:lnTo>
                      <a:pt x="1289" y="216"/>
                    </a:lnTo>
                    <a:lnTo>
                      <a:pt x="1278" y="214"/>
                    </a:lnTo>
                    <a:lnTo>
                      <a:pt x="1263" y="209"/>
                    </a:lnTo>
                    <a:lnTo>
                      <a:pt x="1251" y="206"/>
                    </a:lnTo>
                    <a:lnTo>
                      <a:pt x="1237" y="202"/>
                    </a:lnTo>
                    <a:lnTo>
                      <a:pt x="1225" y="199"/>
                    </a:lnTo>
                    <a:lnTo>
                      <a:pt x="1209" y="197"/>
                    </a:lnTo>
                    <a:lnTo>
                      <a:pt x="1195" y="195"/>
                    </a:lnTo>
                    <a:lnTo>
                      <a:pt x="1178" y="192"/>
                    </a:lnTo>
                    <a:lnTo>
                      <a:pt x="1161" y="190"/>
                    </a:lnTo>
                    <a:lnTo>
                      <a:pt x="1145" y="187"/>
                    </a:lnTo>
                    <a:lnTo>
                      <a:pt x="1128" y="185"/>
                    </a:lnTo>
                    <a:lnTo>
                      <a:pt x="1109" y="180"/>
                    </a:lnTo>
                    <a:lnTo>
                      <a:pt x="1092" y="180"/>
                    </a:lnTo>
                    <a:lnTo>
                      <a:pt x="1073" y="178"/>
                    </a:lnTo>
                    <a:lnTo>
                      <a:pt x="1054" y="178"/>
                    </a:lnTo>
                    <a:lnTo>
                      <a:pt x="1033" y="176"/>
                    </a:lnTo>
                    <a:lnTo>
                      <a:pt x="1012" y="173"/>
                    </a:lnTo>
                    <a:lnTo>
                      <a:pt x="990" y="171"/>
                    </a:lnTo>
                    <a:lnTo>
                      <a:pt x="969" y="171"/>
                    </a:lnTo>
                    <a:lnTo>
                      <a:pt x="945" y="168"/>
                    </a:lnTo>
                    <a:lnTo>
                      <a:pt x="924" y="168"/>
                    </a:lnTo>
                    <a:lnTo>
                      <a:pt x="900" y="168"/>
                    </a:lnTo>
                    <a:lnTo>
                      <a:pt x="879" y="168"/>
                    </a:lnTo>
                    <a:lnTo>
                      <a:pt x="853" y="168"/>
                    </a:lnTo>
                    <a:lnTo>
                      <a:pt x="829" y="168"/>
                    </a:lnTo>
                    <a:lnTo>
                      <a:pt x="803" y="168"/>
                    </a:lnTo>
                    <a:lnTo>
                      <a:pt x="777" y="168"/>
                    </a:lnTo>
                    <a:lnTo>
                      <a:pt x="748" y="168"/>
                    </a:lnTo>
                    <a:lnTo>
                      <a:pt x="722" y="171"/>
                    </a:lnTo>
                    <a:lnTo>
                      <a:pt x="696" y="171"/>
                    </a:lnTo>
                    <a:lnTo>
                      <a:pt x="667" y="173"/>
                    </a:lnTo>
                    <a:lnTo>
                      <a:pt x="639" y="176"/>
                    </a:lnTo>
                    <a:lnTo>
                      <a:pt x="610" y="178"/>
                    </a:lnTo>
                    <a:lnTo>
                      <a:pt x="580" y="178"/>
                    </a:lnTo>
                    <a:lnTo>
                      <a:pt x="549" y="183"/>
                    </a:lnTo>
                    <a:lnTo>
                      <a:pt x="518" y="185"/>
                    </a:lnTo>
                    <a:lnTo>
                      <a:pt x="487" y="190"/>
                    </a:lnTo>
                    <a:lnTo>
                      <a:pt x="456" y="192"/>
                    </a:lnTo>
                    <a:lnTo>
                      <a:pt x="425" y="197"/>
                    </a:lnTo>
                    <a:lnTo>
                      <a:pt x="392" y="199"/>
                    </a:lnTo>
                    <a:lnTo>
                      <a:pt x="359" y="204"/>
                    </a:lnTo>
                    <a:lnTo>
                      <a:pt x="325" y="209"/>
                    </a:lnTo>
                    <a:lnTo>
                      <a:pt x="292" y="216"/>
                    </a:lnTo>
                    <a:lnTo>
                      <a:pt x="257" y="221"/>
                    </a:lnTo>
                    <a:lnTo>
                      <a:pt x="221" y="225"/>
                    </a:lnTo>
                    <a:lnTo>
                      <a:pt x="188" y="233"/>
                    </a:lnTo>
                    <a:lnTo>
                      <a:pt x="152" y="242"/>
                    </a:lnTo>
                    <a:lnTo>
                      <a:pt x="150" y="235"/>
                    </a:lnTo>
                    <a:lnTo>
                      <a:pt x="147" y="228"/>
                    </a:lnTo>
                    <a:lnTo>
                      <a:pt x="143" y="221"/>
                    </a:lnTo>
                    <a:lnTo>
                      <a:pt x="138" y="211"/>
                    </a:lnTo>
                    <a:lnTo>
                      <a:pt x="133" y="204"/>
                    </a:lnTo>
                    <a:lnTo>
                      <a:pt x="131" y="199"/>
                    </a:lnTo>
                    <a:lnTo>
                      <a:pt x="126" y="192"/>
                    </a:lnTo>
                    <a:lnTo>
                      <a:pt x="124" y="187"/>
                    </a:lnTo>
                    <a:lnTo>
                      <a:pt x="119" y="180"/>
                    </a:lnTo>
                    <a:lnTo>
                      <a:pt x="114" y="173"/>
                    </a:lnTo>
                    <a:lnTo>
                      <a:pt x="112" y="168"/>
                    </a:lnTo>
                    <a:lnTo>
                      <a:pt x="107" y="164"/>
                    </a:lnTo>
                    <a:lnTo>
                      <a:pt x="102" y="154"/>
                    </a:lnTo>
                    <a:lnTo>
                      <a:pt x="100" y="149"/>
                    </a:lnTo>
                    <a:lnTo>
                      <a:pt x="93" y="142"/>
                    </a:lnTo>
                    <a:lnTo>
                      <a:pt x="90" y="138"/>
                    </a:lnTo>
                    <a:lnTo>
                      <a:pt x="83" y="126"/>
                    </a:lnTo>
                    <a:lnTo>
                      <a:pt x="76" y="116"/>
                    </a:lnTo>
                    <a:lnTo>
                      <a:pt x="69" y="109"/>
                    </a:lnTo>
                    <a:lnTo>
                      <a:pt x="64" y="102"/>
                    </a:lnTo>
                    <a:lnTo>
                      <a:pt x="62" y="97"/>
                    </a:lnTo>
                    <a:lnTo>
                      <a:pt x="93" y="90"/>
                    </a:lnTo>
                    <a:lnTo>
                      <a:pt x="124" y="83"/>
                    </a:lnTo>
                    <a:lnTo>
                      <a:pt x="155" y="76"/>
                    </a:lnTo>
                    <a:lnTo>
                      <a:pt x="185" y="71"/>
                    </a:lnTo>
                    <a:lnTo>
                      <a:pt x="214" y="66"/>
                    </a:lnTo>
                    <a:lnTo>
                      <a:pt x="245" y="62"/>
                    </a:lnTo>
                    <a:lnTo>
                      <a:pt x="276" y="54"/>
                    </a:lnTo>
                    <a:lnTo>
                      <a:pt x="306" y="50"/>
                    </a:lnTo>
                    <a:lnTo>
                      <a:pt x="335" y="45"/>
                    </a:lnTo>
                    <a:lnTo>
                      <a:pt x="366" y="40"/>
                    </a:lnTo>
                    <a:lnTo>
                      <a:pt x="394" y="38"/>
                    </a:lnTo>
                    <a:lnTo>
                      <a:pt x="423" y="33"/>
                    </a:lnTo>
                    <a:lnTo>
                      <a:pt x="451" y="31"/>
                    </a:lnTo>
                    <a:lnTo>
                      <a:pt x="480" y="26"/>
                    </a:lnTo>
                    <a:lnTo>
                      <a:pt x="508" y="24"/>
                    </a:lnTo>
                    <a:lnTo>
                      <a:pt x="539" y="21"/>
                    </a:lnTo>
                    <a:lnTo>
                      <a:pt x="565" y="16"/>
                    </a:lnTo>
                    <a:lnTo>
                      <a:pt x="594" y="14"/>
                    </a:lnTo>
                    <a:lnTo>
                      <a:pt x="620" y="12"/>
                    </a:lnTo>
                    <a:lnTo>
                      <a:pt x="648" y="12"/>
                    </a:lnTo>
                    <a:lnTo>
                      <a:pt x="675" y="7"/>
                    </a:lnTo>
                    <a:lnTo>
                      <a:pt x="703" y="7"/>
                    </a:lnTo>
                    <a:lnTo>
                      <a:pt x="729" y="5"/>
                    </a:lnTo>
                    <a:lnTo>
                      <a:pt x="755" y="5"/>
                    </a:lnTo>
                    <a:lnTo>
                      <a:pt x="781" y="2"/>
                    </a:lnTo>
                    <a:lnTo>
                      <a:pt x="807" y="0"/>
                    </a:lnTo>
                    <a:lnTo>
                      <a:pt x="831" y="0"/>
                    </a:lnTo>
                    <a:lnTo>
                      <a:pt x="857" y="0"/>
                    </a:lnTo>
                    <a:lnTo>
                      <a:pt x="881" y="0"/>
                    </a:lnTo>
                    <a:lnTo>
                      <a:pt x="905" y="0"/>
                    </a:lnTo>
                    <a:lnTo>
                      <a:pt x="931" y="0"/>
                    </a:lnTo>
                    <a:lnTo>
                      <a:pt x="955" y="2"/>
                    </a:lnTo>
                    <a:lnTo>
                      <a:pt x="976" y="2"/>
                    </a:lnTo>
                    <a:lnTo>
                      <a:pt x="1000" y="2"/>
                    </a:lnTo>
                    <a:lnTo>
                      <a:pt x="1021" y="2"/>
                    </a:lnTo>
                    <a:lnTo>
                      <a:pt x="1045" y="5"/>
                    </a:lnTo>
                    <a:lnTo>
                      <a:pt x="1066" y="5"/>
                    </a:lnTo>
                    <a:lnTo>
                      <a:pt x="1090" y="7"/>
                    </a:lnTo>
                    <a:lnTo>
                      <a:pt x="1109" y="9"/>
                    </a:lnTo>
                    <a:lnTo>
                      <a:pt x="1130" y="12"/>
                    </a:lnTo>
                    <a:lnTo>
                      <a:pt x="1152" y="14"/>
                    </a:lnTo>
                    <a:lnTo>
                      <a:pt x="1171" y="16"/>
                    </a:lnTo>
                    <a:lnTo>
                      <a:pt x="1190" y="19"/>
                    </a:lnTo>
                    <a:lnTo>
                      <a:pt x="1211" y="21"/>
                    </a:lnTo>
                    <a:lnTo>
                      <a:pt x="1230" y="24"/>
                    </a:lnTo>
                    <a:lnTo>
                      <a:pt x="1249" y="28"/>
                    </a:lnTo>
                    <a:lnTo>
                      <a:pt x="1266" y="33"/>
                    </a:lnTo>
                    <a:lnTo>
                      <a:pt x="1285" y="35"/>
                    </a:lnTo>
                    <a:lnTo>
                      <a:pt x="1301" y="40"/>
                    </a:lnTo>
                    <a:lnTo>
                      <a:pt x="1316" y="43"/>
                    </a:lnTo>
                    <a:lnTo>
                      <a:pt x="1332" y="47"/>
                    </a:lnTo>
                    <a:lnTo>
                      <a:pt x="1349" y="52"/>
                    </a:lnTo>
                    <a:lnTo>
                      <a:pt x="1363" y="57"/>
                    </a:lnTo>
                    <a:lnTo>
                      <a:pt x="1377" y="62"/>
                    </a:lnTo>
                    <a:lnTo>
                      <a:pt x="1392" y="66"/>
                    </a:lnTo>
                    <a:lnTo>
                      <a:pt x="1406" y="73"/>
                    </a:lnTo>
                    <a:lnTo>
                      <a:pt x="1418" y="78"/>
                    </a:lnTo>
                    <a:lnTo>
                      <a:pt x="1430" y="85"/>
                    </a:lnTo>
                    <a:lnTo>
                      <a:pt x="1444" y="90"/>
                    </a:lnTo>
                    <a:lnTo>
                      <a:pt x="1456" y="97"/>
                    </a:lnTo>
                    <a:lnTo>
                      <a:pt x="1465" y="102"/>
                    </a:lnTo>
                    <a:lnTo>
                      <a:pt x="1477" y="111"/>
                    </a:lnTo>
                    <a:lnTo>
                      <a:pt x="1487" y="119"/>
                    </a:lnTo>
                    <a:lnTo>
                      <a:pt x="1498" y="126"/>
                    </a:lnTo>
                    <a:lnTo>
                      <a:pt x="1508" y="133"/>
                    </a:lnTo>
                    <a:lnTo>
                      <a:pt x="1517" y="142"/>
                    </a:lnTo>
                    <a:lnTo>
                      <a:pt x="1527" y="152"/>
                    </a:lnTo>
                    <a:lnTo>
                      <a:pt x="1534" y="161"/>
                    </a:lnTo>
                    <a:lnTo>
                      <a:pt x="1541" y="171"/>
                    </a:lnTo>
                    <a:lnTo>
                      <a:pt x="1548" y="180"/>
                    </a:lnTo>
                    <a:lnTo>
                      <a:pt x="1553" y="190"/>
                    </a:lnTo>
                    <a:lnTo>
                      <a:pt x="1558" y="199"/>
                    </a:lnTo>
                    <a:lnTo>
                      <a:pt x="1563" y="206"/>
                    </a:lnTo>
                    <a:lnTo>
                      <a:pt x="1565" y="216"/>
                    </a:lnTo>
                    <a:lnTo>
                      <a:pt x="1570" y="225"/>
                    </a:lnTo>
                    <a:lnTo>
                      <a:pt x="1572" y="233"/>
                    </a:lnTo>
                    <a:lnTo>
                      <a:pt x="1572" y="242"/>
                    </a:lnTo>
                    <a:lnTo>
                      <a:pt x="1574" y="249"/>
                    </a:lnTo>
                    <a:lnTo>
                      <a:pt x="1574" y="256"/>
                    </a:lnTo>
                    <a:lnTo>
                      <a:pt x="1577" y="266"/>
                    </a:lnTo>
                    <a:lnTo>
                      <a:pt x="1574" y="273"/>
                    </a:lnTo>
                    <a:lnTo>
                      <a:pt x="1574" y="280"/>
                    </a:lnTo>
                    <a:lnTo>
                      <a:pt x="1574" y="290"/>
                    </a:lnTo>
                    <a:lnTo>
                      <a:pt x="1574" y="299"/>
                    </a:lnTo>
                    <a:lnTo>
                      <a:pt x="1572" y="309"/>
                    </a:lnTo>
                    <a:lnTo>
                      <a:pt x="1570" y="318"/>
                    </a:lnTo>
                    <a:lnTo>
                      <a:pt x="1567" y="328"/>
                    </a:lnTo>
                    <a:lnTo>
                      <a:pt x="1565" y="339"/>
                    </a:lnTo>
                    <a:lnTo>
                      <a:pt x="1558" y="349"/>
                    </a:lnTo>
                    <a:lnTo>
                      <a:pt x="1553" y="358"/>
                    </a:lnTo>
                    <a:lnTo>
                      <a:pt x="1548" y="370"/>
                    </a:lnTo>
                    <a:lnTo>
                      <a:pt x="1541" y="382"/>
                    </a:lnTo>
                    <a:lnTo>
                      <a:pt x="1534" y="392"/>
                    </a:lnTo>
                    <a:lnTo>
                      <a:pt x="1525" y="404"/>
                    </a:lnTo>
                    <a:lnTo>
                      <a:pt x="1520" y="408"/>
                    </a:lnTo>
                    <a:lnTo>
                      <a:pt x="1515" y="415"/>
                    </a:lnTo>
                    <a:lnTo>
                      <a:pt x="1510" y="420"/>
                    </a:lnTo>
                    <a:lnTo>
                      <a:pt x="1506" y="425"/>
                    </a:lnTo>
                    <a:lnTo>
                      <a:pt x="1496" y="430"/>
                    </a:lnTo>
                    <a:lnTo>
                      <a:pt x="1489" y="437"/>
                    </a:lnTo>
                    <a:lnTo>
                      <a:pt x="1482" y="442"/>
                    </a:lnTo>
                    <a:lnTo>
                      <a:pt x="1475" y="449"/>
                    </a:lnTo>
                    <a:lnTo>
                      <a:pt x="1465" y="453"/>
                    </a:lnTo>
                    <a:lnTo>
                      <a:pt x="1456" y="458"/>
                    </a:lnTo>
                    <a:lnTo>
                      <a:pt x="1449" y="463"/>
                    </a:lnTo>
                    <a:lnTo>
                      <a:pt x="1439" y="470"/>
                    </a:lnTo>
                    <a:lnTo>
                      <a:pt x="1430" y="472"/>
                    </a:lnTo>
                    <a:lnTo>
                      <a:pt x="1420" y="477"/>
                    </a:lnTo>
                    <a:lnTo>
                      <a:pt x="1411" y="482"/>
                    </a:lnTo>
                    <a:lnTo>
                      <a:pt x="1401" y="487"/>
                    </a:lnTo>
                    <a:lnTo>
                      <a:pt x="1389" y="491"/>
                    </a:lnTo>
                    <a:lnTo>
                      <a:pt x="1380" y="496"/>
                    </a:lnTo>
                    <a:lnTo>
                      <a:pt x="1370" y="501"/>
                    </a:lnTo>
                    <a:lnTo>
                      <a:pt x="1361" y="506"/>
                    </a:lnTo>
                    <a:lnTo>
                      <a:pt x="1346" y="508"/>
                    </a:lnTo>
                    <a:lnTo>
                      <a:pt x="1337" y="513"/>
                    </a:lnTo>
                    <a:lnTo>
                      <a:pt x="1325" y="515"/>
                    </a:lnTo>
                    <a:lnTo>
                      <a:pt x="1313" y="520"/>
                    </a:lnTo>
                    <a:lnTo>
                      <a:pt x="1301" y="522"/>
                    </a:lnTo>
                    <a:lnTo>
                      <a:pt x="1289" y="527"/>
                    </a:lnTo>
                    <a:lnTo>
                      <a:pt x="1278" y="529"/>
                    </a:lnTo>
                    <a:lnTo>
                      <a:pt x="1266" y="534"/>
                    </a:lnTo>
                    <a:lnTo>
                      <a:pt x="1254" y="534"/>
                    </a:lnTo>
                    <a:lnTo>
                      <a:pt x="1240" y="539"/>
                    </a:lnTo>
                    <a:lnTo>
                      <a:pt x="1228" y="539"/>
                    </a:lnTo>
                    <a:lnTo>
                      <a:pt x="1216" y="544"/>
                    </a:lnTo>
                    <a:lnTo>
                      <a:pt x="1202" y="546"/>
                    </a:lnTo>
                    <a:lnTo>
                      <a:pt x="1190" y="548"/>
                    </a:lnTo>
                    <a:lnTo>
                      <a:pt x="1178" y="551"/>
                    </a:lnTo>
                    <a:lnTo>
                      <a:pt x="1164" y="553"/>
                    </a:lnTo>
                    <a:lnTo>
                      <a:pt x="1149" y="556"/>
                    </a:lnTo>
                    <a:lnTo>
                      <a:pt x="1138" y="556"/>
                    </a:lnTo>
                    <a:lnTo>
                      <a:pt x="1123" y="558"/>
                    </a:lnTo>
                    <a:lnTo>
                      <a:pt x="1109" y="558"/>
                    </a:lnTo>
                    <a:lnTo>
                      <a:pt x="1095" y="560"/>
                    </a:lnTo>
                    <a:lnTo>
                      <a:pt x="1083" y="560"/>
                    </a:lnTo>
                    <a:lnTo>
                      <a:pt x="1069" y="563"/>
                    </a:lnTo>
                    <a:lnTo>
                      <a:pt x="1054" y="563"/>
                    </a:lnTo>
                    <a:lnTo>
                      <a:pt x="1040" y="563"/>
                    </a:lnTo>
                    <a:lnTo>
                      <a:pt x="1026" y="565"/>
                    </a:lnTo>
                    <a:lnTo>
                      <a:pt x="1014" y="565"/>
                    </a:lnTo>
                    <a:lnTo>
                      <a:pt x="1000" y="565"/>
                    </a:lnTo>
                    <a:lnTo>
                      <a:pt x="986" y="565"/>
                    </a:lnTo>
                    <a:lnTo>
                      <a:pt x="971" y="565"/>
                    </a:lnTo>
                    <a:lnTo>
                      <a:pt x="957" y="565"/>
                    </a:lnTo>
                    <a:lnTo>
                      <a:pt x="943" y="568"/>
                    </a:lnTo>
                    <a:lnTo>
                      <a:pt x="929" y="565"/>
                    </a:lnTo>
                    <a:lnTo>
                      <a:pt x="914" y="565"/>
                    </a:lnTo>
                    <a:lnTo>
                      <a:pt x="902" y="565"/>
                    </a:lnTo>
                    <a:lnTo>
                      <a:pt x="888" y="565"/>
                    </a:lnTo>
                    <a:lnTo>
                      <a:pt x="874" y="565"/>
                    </a:lnTo>
                    <a:lnTo>
                      <a:pt x="860" y="565"/>
                    </a:lnTo>
                    <a:lnTo>
                      <a:pt x="845" y="563"/>
                    </a:lnTo>
                    <a:lnTo>
                      <a:pt x="831" y="563"/>
                    </a:lnTo>
                    <a:lnTo>
                      <a:pt x="817" y="563"/>
                    </a:lnTo>
                    <a:lnTo>
                      <a:pt x="805" y="560"/>
                    </a:lnTo>
                    <a:lnTo>
                      <a:pt x="788" y="560"/>
                    </a:lnTo>
                    <a:lnTo>
                      <a:pt x="777" y="560"/>
                    </a:lnTo>
                    <a:lnTo>
                      <a:pt x="765" y="558"/>
                    </a:lnTo>
                    <a:lnTo>
                      <a:pt x="750" y="558"/>
                    </a:lnTo>
                    <a:lnTo>
                      <a:pt x="736" y="556"/>
                    </a:lnTo>
                    <a:lnTo>
                      <a:pt x="727" y="556"/>
                    </a:lnTo>
                    <a:lnTo>
                      <a:pt x="708" y="551"/>
                    </a:lnTo>
                    <a:lnTo>
                      <a:pt x="694" y="548"/>
                    </a:lnTo>
                    <a:lnTo>
                      <a:pt x="677" y="546"/>
                    </a:lnTo>
                    <a:lnTo>
                      <a:pt x="660" y="544"/>
                    </a:lnTo>
                    <a:lnTo>
                      <a:pt x="644" y="541"/>
                    </a:lnTo>
                    <a:lnTo>
                      <a:pt x="627" y="539"/>
                    </a:lnTo>
                    <a:lnTo>
                      <a:pt x="610" y="537"/>
                    </a:lnTo>
                    <a:lnTo>
                      <a:pt x="596" y="534"/>
                    </a:lnTo>
                    <a:lnTo>
                      <a:pt x="580" y="529"/>
                    </a:lnTo>
                    <a:lnTo>
                      <a:pt x="563" y="527"/>
                    </a:lnTo>
                    <a:lnTo>
                      <a:pt x="546" y="522"/>
                    </a:lnTo>
                    <a:lnTo>
                      <a:pt x="532" y="520"/>
                    </a:lnTo>
                    <a:lnTo>
                      <a:pt x="515" y="515"/>
                    </a:lnTo>
                    <a:lnTo>
                      <a:pt x="501" y="513"/>
                    </a:lnTo>
                    <a:lnTo>
                      <a:pt x="485" y="510"/>
                    </a:lnTo>
                    <a:lnTo>
                      <a:pt x="470" y="508"/>
                    </a:lnTo>
                    <a:lnTo>
                      <a:pt x="454" y="503"/>
                    </a:lnTo>
                    <a:lnTo>
                      <a:pt x="437" y="501"/>
                    </a:lnTo>
                    <a:lnTo>
                      <a:pt x="423" y="496"/>
                    </a:lnTo>
                    <a:lnTo>
                      <a:pt x="409" y="494"/>
                    </a:lnTo>
                    <a:lnTo>
                      <a:pt x="394" y="489"/>
                    </a:lnTo>
                    <a:lnTo>
                      <a:pt x="378" y="484"/>
                    </a:lnTo>
                    <a:lnTo>
                      <a:pt x="363" y="482"/>
                    </a:lnTo>
                    <a:lnTo>
                      <a:pt x="349" y="480"/>
                    </a:lnTo>
                    <a:lnTo>
                      <a:pt x="335" y="475"/>
                    </a:lnTo>
                    <a:lnTo>
                      <a:pt x="321" y="472"/>
                    </a:lnTo>
                    <a:lnTo>
                      <a:pt x="306" y="468"/>
                    </a:lnTo>
                    <a:lnTo>
                      <a:pt x="292" y="463"/>
                    </a:lnTo>
                    <a:lnTo>
                      <a:pt x="278" y="461"/>
                    </a:lnTo>
                    <a:lnTo>
                      <a:pt x="266" y="456"/>
                    </a:lnTo>
                    <a:lnTo>
                      <a:pt x="252" y="453"/>
                    </a:lnTo>
                    <a:lnTo>
                      <a:pt x="240" y="451"/>
                    </a:lnTo>
                    <a:lnTo>
                      <a:pt x="228" y="446"/>
                    </a:lnTo>
                    <a:lnTo>
                      <a:pt x="214" y="444"/>
                    </a:lnTo>
                    <a:lnTo>
                      <a:pt x="202" y="439"/>
                    </a:lnTo>
                    <a:lnTo>
                      <a:pt x="190" y="434"/>
                    </a:lnTo>
                    <a:lnTo>
                      <a:pt x="178" y="432"/>
                    </a:lnTo>
                    <a:lnTo>
                      <a:pt x="166" y="430"/>
                    </a:lnTo>
                    <a:lnTo>
                      <a:pt x="157" y="425"/>
                    </a:lnTo>
                    <a:lnTo>
                      <a:pt x="147" y="423"/>
                    </a:lnTo>
                    <a:lnTo>
                      <a:pt x="136" y="420"/>
                    </a:lnTo>
                    <a:lnTo>
                      <a:pt x="124" y="415"/>
                    </a:lnTo>
                    <a:lnTo>
                      <a:pt x="114" y="413"/>
                    </a:lnTo>
                    <a:lnTo>
                      <a:pt x="105" y="411"/>
                    </a:lnTo>
                    <a:lnTo>
                      <a:pt x="95" y="406"/>
                    </a:lnTo>
                    <a:lnTo>
                      <a:pt x="86" y="404"/>
                    </a:lnTo>
                    <a:lnTo>
                      <a:pt x="79" y="401"/>
                    </a:lnTo>
                    <a:lnTo>
                      <a:pt x="71" y="401"/>
                    </a:lnTo>
                    <a:lnTo>
                      <a:pt x="62" y="396"/>
                    </a:lnTo>
                    <a:lnTo>
                      <a:pt x="55" y="394"/>
                    </a:lnTo>
                    <a:lnTo>
                      <a:pt x="48" y="392"/>
                    </a:lnTo>
                    <a:lnTo>
                      <a:pt x="43" y="389"/>
                    </a:lnTo>
                    <a:lnTo>
                      <a:pt x="31" y="387"/>
                    </a:lnTo>
                    <a:lnTo>
                      <a:pt x="22" y="382"/>
                    </a:lnTo>
                    <a:lnTo>
                      <a:pt x="12" y="380"/>
                    </a:lnTo>
                    <a:lnTo>
                      <a:pt x="5" y="377"/>
                    </a:lnTo>
                    <a:lnTo>
                      <a:pt x="0" y="377"/>
                    </a:lnTo>
                    <a:lnTo>
                      <a:pt x="57" y="214"/>
                    </a:lnTo>
                    <a:lnTo>
                      <a:pt x="185" y="2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9" name="Freeform 966"/>
              <p:cNvSpPr>
                <a:spLocks noChangeAspect="1"/>
              </p:cNvSpPr>
              <p:nvPr/>
            </p:nvSpPr>
            <p:spPr bwMode="auto">
              <a:xfrm>
                <a:off x="3456" y="1758"/>
                <a:ext cx="1244" cy="988"/>
              </a:xfrm>
              <a:custGeom>
                <a:avLst/>
                <a:gdLst>
                  <a:gd name="T0" fmla="*/ 192 w 1244"/>
                  <a:gd name="T1" fmla="*/ 266 h 988"/>
                  <a:gd name="T2" fmla="*/ 271 w 1244"/>
                  <a:gd name="T3" fmla="*/ 376 h 988"/>
                  <a:gd name="T4" fmla="*/ 361 w 1244"/>
                  <a:gd name="T5" fmla="*/ 473 h 988"/>
                  <a:gd name="T6" fmla="*/ 456 w 1244"/>
                  <a:gd name="T7" fmla="*/ 563 h 988"/>
                  <a:gd name="T8" fmla="*/ 558 w 1244"/>
                  <a:gd name="T9" fmla="*/ 637 h 988"/>
                  <a:gd name="T10" fmla="*/ 660 w 1244"/>
                  <a:gd name="T11" fmla="*/ 701 h 988"/>
                  <a:gd name="T12" fmla="*/ 760 w 1244"/>
                  <a:gd name="T13" fmla="*/ 751 h 988"/>
                  <a:gd name="T14" fmla="*/ 857 w 1244"/>
                  <a:gd name="T15" fmla="*/ 786 h 988"/>
                  <a:gd name="T16" fmla="*/ 936 w 1244"/>
                  <a:gd name="T17" fmla="*/ 808 h 988"/>
                  <a:gd name="T18" fmla="*/ 995 w 1244"/>
                  <a:gd name="T19" fmla="*/ 813 h 988"/>
                  <a:gd name="T20" fmla="*/ 1061 w 1244"/>
                  <a:gd name="T21" fmla="*/ 798 h 988"/>
                  <a:gd name="T22" fmla="*/ 1061 w 1244"/>
                  <a:gd name="T23" fmla="*/ 727 h 988"/>
                  <a:gd name="T24" fmla="*/ 1019 w 1244"/>
                  <a:gd name="T25" fmla="*/ 656 h 988"/>
                  <a:gd name="T26" fmla="*/ 969 w 1244"/>
                  <a:gd name="T27" fmla="*/ 601 h 988"/>
                  <a:gd name="T28" fmla="*/ 924 w 1244"/>
                  <a:gd name="T29" fmla="*/ 556 h 988"/>
                  <a:gd name="T30" fmla="*/ 869 w 1244"/>
                  <a:gd name="T31" fmla="*/ 513 h 988"/>
                  <a:gd name="T32" fmla="*/ 805 w 1244"/>
                  <a:gd name="T33" fmla="*/ 471 h 988"/>
                  <a:gd name="T34" fmla="*/ 727 w 1244"/>
                  <a:gd name="T35" fmla="*/ 423 h 988"/>
                  <a:gd name="T36" fmla="*/ 636 w 1244"/>
                  <a:gd name="T37" fmla="*/ 373 h 988"/>
                  <a:gd name="T38" fmla="*/ 544 w 1244"/>
                  <a:gd name="T39" fmla="*/ 323 h 988"/>
                  <a:gd name="T40" fmla="*/ 454 w 1244"/>
                  <a:gd name="T41" fmla="*/ 278 h 988"/>
                  <a:gd name="T42" fmla="*/ 366 w 1244"/>
                  <a:gd name="T43" fmla="*/ 233 h 988"/>
                  <a:gd name="T44" fmla="*/ 285 w 1244"/>
                  <a:gd name="T45" fmla="*/ 195 h 988"/>
                  <a:gd name="T46" fmla="*/ 219 w 1244"/>
                  <a:gd name="T47" fmla="*/ 164 h 988"/>
                  <a:gd name="T48" fmla="*/ 162 w 1244"/>
                  <a:gd name="T49" fmla="*/ 140 h 988"/>
                  <a:gd name="T50" fmla="*/ 238 w 1244"/>
                  <a:gd name="T51" fmla="*/ 14 h 988"/>
                  <a:gd name="T52" fmla="*/ 302 w 1244"/>
                  <a:gd name="T53" fmla="*/ 38 h 988"/>
                  <a:gd name="T54" fmla="*/ 387 w 1244"/>
                  <a:gd name="T55" fmla="*/ 74 h 988"/>
                  <a:gd name="T56" fmla="*/ 484 w 1244"/>
                  <a:gd name="T57" fmla="*/ 114 h 988"/>
                  <a:gd name="T58" fmla="*/ 594 w 1244"/>
                  <a:gd name="T59" fmla="*/ 162 h 988"/>
                  <a:gd name="T60" fmla="*/ 705 w 1244"/>
                  <a:gd name="T61" fmla="*/ 216 h 988"/>
                  <a:gd name="T62" fmla="*/ 815 w 1244"/>
                  <a:gd name="T63" fmla="*/ 276 h 988"/>
                  <a:gd name="T64" fmla="*/ 909 w 1244"/>
                  <a:gd name="T65" fmla="*/ 333 h 988"/>
                  <a:gd name="T66" fmla="*/ 983 w 1244"/>
                  <a:gd name="T67" fmla="*/ 385 h 988"/>
                  <a:gd name="T68" fmla="*/ 1050 w 1244"/>
                  <a:gd name="T69" fmla="*/ 440 h 988"/>
                  <a:gd name="T70" fmla="*/ 1109 w 1244"/>
                  <a:gd name="T71" fmla="*/ 494 h 988"/>
                  <a:gd name="T72" fmla="*/ 1156 w 1244"/>
                  <a:gd name="T73" fmla="*/ 551 h 988"/>
                  <a:gd name="T74" fmla="*/ 1194 w 1244"/>
                  <a:gd name="T75" fmla="*/ 608 h 988"/>
                  <a:gd name="T76" fmla="*/ 1223 w 1244"/>
                  <a:gd name="T77" fmla="*/ 665 h 988"/>
                  <a:gd name="T78" fmla="*/ 1240 w 1244"/>
                  <a:gd name="T79" fmla="*/ 722 h 988"/>
                  <a:gd name="T80" fmla="*/ 1244 w 1244"/>
                  <a:gd name="T81" fmla="*/ 789 h 988"/>
                  <a:gd name="T82" fmla="*/ 1218 w 1244"/>
                  <a:gd name="T83" fmla="*/ 877 h 988"/>
                  <a:gd name="T84" fmla="*/ 1149 w 1244"/>
                  <a:gd name="T85" fmla="*/ 950 h 988"/>
                  <a:gd name="T86" fmla="*/ 1080 w 1244"/>
                  <a:gd name="T87" fmla="*/ 979 h 988"/>
                  <a:gd name="T88" fmla="*/ 1002 w 1244"/>
                  <a:gd name="T89" fmla="*/ 988 h 988"/>
                  <a:gd name="T90" fmla="*/ 924 w 1244"/>
                  <a:gd name="T91" fmla="*/ 981 h 988"/>
                  <a:gd name="T92" fmla="*/ 838 w 1244"/>
                  <a:gd name="T93" fmla="*/ 962 h 988"/>
                  <a:gd name="T94" fmla="*/ 720 w 1244"/>
                  <a:gd name="T95" fmla="*/ 924 h 988"/>
                  <a:gd name="T96" fmla="*/ 601 w 1244"/>
                  <a:gd name="T97" fmla="*/ 867 h 988"/>
                  <a:gd name="T98" fmla="*/ 477 w 1244"/>
                  <a:gd name="T99" fmla="*/ 794 h 988"/>
                  <a:gd name="T100" fmla="*/ 361 w 1244"/>
                  <a:gd name="T101" fmla="*/ 703 h 988"/>
                  <a:gd name="T102" fmla="*/ 245 w 1244"/>
                  <a:gd name="T103" fmla="*/ 596 h 988"/>
                  <a:gd name="T104" fmla="*/ 143 w 1244"/>
                  <a:gd name="T105" fmla="*/ 473 h 988"/>
                  <a:gd name="T106" fmla="*/ 52 w 1244"/>
                  <a:gd name="T107" fmla="*/ 335 h 988"/>
                  <a:gd name="T108" fmla="*/ 5 w 1244"/>
                  <a:gd name="T109" fmla="*/ 219 h 988"/>
                  <a:gd name="T110" fmla="*/ 95 w 1244"/>
                  <a:gd name="T111" fmla="*/ 181 h 98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244"/>
                  <a:gd name="T169" fmla="*/ 0 h 988"/>
                  <a:gd name="T170" fmla="*/ 1244 w 1244"/>
                  <a:gd name="T171" fmla="*/ 988 h 98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244" h="988">
                    <a:moveTo>
                      <a:pt x="140" y="164"/>
                    </a:moveTo>
                    <a:lnTo>
                      <a:pt x="147" y="178"/>
                    </a:lnTo>
                    <a:lnTo>
                      <a:pt x="154" y="193"/>
                    </a:lnTo>
                    <a:lnTo>
                      <a:pt x="162" y="207"/>
                    </a:lnTo>
                    <a:lnTo>
                      <a:pt x="171" y="223"/>
                    </a:lnTo>
                    <a:lnTo>
                      <a:pt x="178" y="235"/>
                    </a:lnTo>
                    <a:lnTo>
                      <a:pt x="185" y="252"/>
                    </a:lnTo>
                    <a:lnTo>
                      <a:pt x="192" y="266"/>
                    </a:lnTo>
                    <a:lnTo>
                      <a:pt x="204" y="280"/>
                    </a:lnTo>
                    <a:lnTo>
                      <a:pt x="211" y="292"/>
                    </a:lnTo>
                    <a:lnTo>
                      <a:pt x="221" y="309"/>
                    </a:lnTo>
                    <a:lnTo>
                      <a:pt x="230" y="321"/>
                    </a:lnTo>
                    <a:lnTo>
                      <a:pt x="240" y="335"/>
                    </a:lnTo>
                    <a:lnTo>
                      <a:pt x="252" y="347"/>
                    </a:lnTo>
                    <a:lnTo>
                      <a:pt x="261" y="361"/>
                    </a:lnTo>
                    <a:lnTo>
                      <a:pt x="271" y="376"/>
                    </a:lnTo>
                    <a:lnTo>
                      <a:pt x="283" y="390"/>
                    </a:lnTo>
                    <a:lnTo>
                      <a:pt x="292" y="399"/>
                    </a:lnTo>
                    <a:lnTo>
                      <a:pt x="304" y="414"/>
                    </a:lnTo>
                    <a:lnTo>
                      <a:pt x="316" y="425"/>
                    </a:lnTo>
                    <a:lnTo>
                      <a:pt x="325" y="437"/>
                    </a:lnTo>
                    <a:lnTo>
                      <a:pt x="337" y="449"/>
                    </a:lnTo>
                    <a:lnTo>
                      <a:pt x="349" y="461"/>
                    </a:lnTo>
                    <a:lnTo>
                      <a:pt x="361" y="473"/>
                    </a:lnTo>
                    <a:lnTo>
                      <a:pt x="373" y="487"/>
                    </a:lnTo>
                    <a:lnTo>
                      <a:pt x="382" y="497"/>
                    </a:lnTo>
                    <a:lnTo>
                      <a:pt x="394" y="509"/>
                    </a:lnTo>
                    <a:lnTo>
                      <a:pt x="406" y="520"/>
                    </a:lnTo>
                    <a:lnTo>
                      <a:pt x="420" y="530"/>
                    </a:lnTo>
                    <a:lnTo>
                      <a:pt x="432" y="542"/>
                    </a:lnTo>
                    <a:lnTo>
                      <a:pt x="444" y="551"/>
                    </a:lnTo>
                    <a:lnTo>
                      <a:pt x="456" y="563"/>
                    </a:lnTo>
                    <a:lnTo>
                      <a:pt x="470" y="573"/>
                    </a:lnTo>
                    <a:lnTo>
                      <a:pt x="482" y="582"/>
                    </a:lnTo>
                    <a:lnTo>
                      <a:pt x="494" y="592"/>
                    </a:lnTo>
                    <a:lnTo>
                      <a:pt x="506" y="601"/>
                    </a:lnTo>
                    <a:lnTo>
                      <a:pt x="520" y="611"/>
                    </a:lnTo>
                    <a:lnTo>
                      <a:pt x="532" y="620"/>
                    </a:lnTo>
                    <a:lnTo>
                      <a:pt x="546" y="627"/>
                    </a:lnTo>
                    <a:lnTo>
                      <a:pt x="558" y="637"/>
                    </a:lnTo>
                    <a:lnTo>
                      <a:pt x="570" y="646"/>
                    </a:lnTo>
                    <a:lnTo>
                      <a:pt x="582" y="653"/>
                    </a:lnTo>
                    <a:lnTo>
                      <a:pt x="596" y="663"/>
                    </a:lnTo>
                    <a:lnTo>
                      <a:pt x="608" y="670"/>
                    </a:lnTo>
                    <a:lnTo>
                      <a:pt x="622" y="680"/>
                    </a:lnTo>
                    <a:lnTo>
                      <a:pt x="634" y="687"/>
                    </a:lnTo>
                    <a:lnTo>
                      <a:pt x="648" y="694"/>
                    </a:lnTo>
                    <a:lnTo>
                      <a:pt x="660" y="701"/>
                    </a:lnTo>
                    <a:lnTo>
                      <a:pt x="674" y="708"/>
                    </a:lnTo>
                    <a:lnTo>
                      <a:pt x="686" y="715"/>
                    </a:lnTo>
                    <a:lnTo>
                      <a:pt x="698" y="722"/>
                    </a:lnTo>
                    <a:lnTo>
                      <a:pt x="710" y="727"/>
                    </a:lnTo>
                    <a:lnTo>
                      <a:pt x="724" y="734"/>
                    </a:lnTo>
                    <a:lnTo>
                      <a:pt x="736" y="741"/>
                    </a:lnTo>
                    <a:lnTo>
                      <a:pt x="748" y="746"/>
                    </a:lnTo>
                    <a:lnTo>
                      <a:pt x="760" y="751"/>
                    </a:lnTo>
                    <a:lnTo>
                      <a:pt x="774" y="758"/>
                    </a:lnTo>
                    <a:lnTo>
                      <a:pt x="786" y="760"/>
                    </a:lnTo>
                    <a:lnTo>
                      <a:pt x="798" y="767"/>
                    </a:lnTo>
                    <a:lnTo>
                      <a:pt x="810" y="772"/>
                    </a:lnTo>
                    <a:lnTo>
                      <a:pt x="822" y="777"/>
                    </a:lnTo>
                    <a:lnTo>
                      <a:pt x="834" y="779"/>
                    </a:lnTo>
                    <a:lnTo>
                      <a:pt x="845" y="784"/>
                    </a:lnTo>
                    <a:lnTo>
                      <a:pt x="857" y="786"/>
                    </a:lnTo>
                    <a:lnTo>
                      <a:pt x="869" y="794"/>
                    </a:lnTo>
                    <a:lnTo>
                      <a:pt x="879" y="796"/>
                    </a:lnTo>
                    <a:lnTo>
                      <a:pt x="890" y="798"/>
                    </a:lnTo>
                    <a:lnTo>
                      <a:pt x="900" y="801"/>
                    </a:lnTo>
                    <a:lnTo>
                      <a:pt x="909" y="803"/>
                    </a:lnTo>
                    <a:lnTo>
                      <a:pt x="919" y="803"/>
                    </a:lnTo>
                    <a:lnTo>
                      <a:pt x="928" y="805"/>
                    </a:lnTo>
                    <a:lnTo>
                      <a:pt x="936" y="808"/>
                    </a:lnTo>
                    <a:lnTo>
                      <a:pt x="947" y="810"/>
                    </a:lnTo>
                    <a:lnTo>
                      <a:pt x="955" y="810"/>
                    </a:lnTo>
                    <a:lnTo>
                      <a:pt x="962" y="810"/>
                    </a:lnTo>
                    <a:lnTo>
                      <a:pt x="969" y="813"/>
                    </a:lnTo>
                    <a:lnTo>
                      <a:pt x="976" y="813"/>
                    </a:lnTo>
                    <a:lnTo>
                      <a:pt x="983" y="813"/>
                    </a:lnTo>
                    <a:lnTo>
                      <a:pt x="990" y="813"/>
                    </a:lnTo>
                    <a:lnTo>
                      <a:pt x="995" y="813"/>
                    </a:lnTo>
                    <a:lnTo>
                      <a:pt x="1002" y="815"/>
                    </a:lnTo>
                    <a:lnTo>
                      <a:pt x="1012" y="813"/>
                    </a:lnTo>
                    <a:lnTo>
                      <a:pt x="1021" y="813"/>
                    </a:lnTo>
                    <a:lnTo>
                      <a:pt x="1028" y="813"/>
                    </a:lnTo>
                    <a:lnTo>
                      <a:pt x="1038" y="810"/>
                    </a:lnTo>
                    <a:lnTo>
                      <a:pt x="1047" y="808"/>
                    </a:lnTo>
                    <a:lnTo>
                      <a:pt x="1054" y="808"/>
                    </a:lnTo>
                    <a:lnTo>
                      <a:pt x="1061" y="798"/>
                    </a:lnTo>
                    <a:lnTo>
                      <a:pt x="1069" y="786"/>
                    </a:lnTo>
                    <a:lnTo>
                      <a:pt x="1071" y="777"/>
                    </a:lnTo>
                    <a:lnTo>
                      <a:pt x="1071" y="765"/>
                    </a:lnTo>
                    <a:lnTo>
                      <a:pt x="1069" y="758"/>
                    </a:lnTo>
                    <a:lnTo>
                      <a:pt x="1069" y="751"/>
                    </a:lnTo>
                    <a:lnTo>
                      <a:pt x="1066" y="744"/>
                    </a:lnTo>
                    <a:lnTo>
                      <a:pt x="1064" y="734"/>
                    </a:lnTo>
                    <a:lnTo>
                      <a:pt x="1061" y="727"/>
                    </a:lnTo>
                    <a:lnTo>
                      <a:pt x="1057" y="720"/>
                    </a:lnTo>
                    <a:lnTo>
                      <a:pt x="1054" y="710"/>
                    </a:lnTo>
                    <a:lnTo>
                      <a:pt x="1050" y="703"/>
                    </a:lnTo>
                    <a:lnTo>
                      <a:pt x="1042" y="694"/>
                    </a:lnTo>
                    <a:lnTo>
                      <a:pt x="1038" y="684"/>
                    </a:lnTo>
                    <a:lnTo>
                      <a:pt x="1033" y="675"/>
                    </a:lnTo>
                    <a:lnTo>
                      <a:pt x="1026" y="668"/>
                    </a:lnTo>
                    <a:lnTo>
                      <a:pt x="1019" y="656"/>
                    </a:lnTo>
                    <a:lnTo>
                      <a:pt x="1012" y="646"/>
                    </a:lnTo>
                    <a:lnTo>
                      <a:pt x="1002" y="637"/>
                    </a:lnTo>
                    <a:lnTo>
                      <a:pt x="995" y="627"/>
                    </a:lnTo>
                    <a:lnTo>
                      <a:pt x="988" y="623"/>
                    </a:lnTo>
                    <a:lnTo>
                      <a:pt x="985" y="618"/>
                    </a:lnTo>
                    <a:lnTo>
                      <a:pt x="978" y="611"/>
                    </a:lnTo>
                    <a:lnTo>
                      <a:pt x="976" y="606"/>
                    </a:lnTo>
                    <a:lnTo>
                      <a:pt x="969" y="601"/>
                    </a:lnTo>
                    <a:lnTo>
                      <a:pt x="964" y="596"/>
                    </a:lnTo>
                    <a:lnTo>
                      <a:pt x="959" y="589"/>
                    </a:lnTo>
                    <a:lnTo>
                      <a:pt x="955" y="587"/>
                    </a:lnTo>
                    <a:lnTo>
                      <a:pt x="947" y="580"/>
                    </a:lnTo>
                    <a:lnTo>
                      <a:pt x="940" y="575"/>
                    </a:lnTo>
                    <a:lnTo>
                      <a:pt x="936" y="568"/>
                    </a:lnTo>
                    <a:lnTo>
                      <a:pt x="931" y="563"/>
                    </a:lnTo>
                    <a:lnTo>
                      <a:pt x="924" y="556"/>
                    </a:lnTo>
                    <a:lnTo>
                      <a:pt x="917" y="551"/>
                    </a:lnTo>
                    <a:lnTo>
                      <a:pt x="909" y="547"/>
                    </a:lnTo>
                    <a:lnTo>
                      <a:pt x="905" y="542"/>
                    </a:lnTo>
                    <a:lnTo>
                      <a:pt x="898" y="537"/>
                    </a:lnTo>
                    <a:lnTo>
                      <a:pt x="890" y="530"/>
                    </a:lnTo>
                    <a:lnTo>
                      <a:pt x="883" y="525"/>
                    </a:lnTo>
                    <a:lnTo>
                      <a:pt x="876" y="520"/>
                    </a:lnTo>
                    <a:lnTo>
                      <a:pt x="869" y="513"/>
                    </a:lnTo>
                    <a:lnTo>
                      <a:pt x="860" y="509"/>
                    </a:lnTo>
                    <a:lnTo>
                      <a:pt x="852" y="504"/>
                    </a:lnTo>
                    <a:lnTo>
                      <a:pt x="845" y="499"/>
                    </a:lnTo>
                    <a:lnTo>
                      <a:pt x="836" y="492"/>
                    </a:lnTo>
                    <a:lnTo>
                      <a:pt x="829" y="487"/>
                    </a:lnTo>
                    <a:lnTo>
                      <a:pt x="822" y="480"/>
                    </a:lnTo>
                    <a:lnTo>
                      <a:pt x="815" y="478"/>
                    </a:lnTo>
                    <a:lnTo>
                      <a:pt x="805" y="471"/>
                    </a:lnTo>
                    <a:lnTo>
                      <a:pt x="796" y="466"/>
                    </a:lnTo>
                    <a:lnTo>
                      <a:pt x="788" y="461"/>
                    </a:lnTo>
                    <a:lnTo>
                      <a:pt x="779" y="456"/>
                    </a:lnTo>
                    <a:lnTo>
                      <a:pt x="769" y="449"/>
                    </a:lnTo>
                    <a:lnTo>
                      <a:pt x="760" y="442"/>
                    </a:lnTo>
                    <a:lnTo>
                      <a:pt x="748" y="437"/>
                    </a:lnTo>
                    <a:lnTo>
                      <a:pt x="739" y="433"/>
                    </a:lnTo>
                    <a:lnTo>
                      <a:pt x="727" y="423"/>
                    </a:lnTo>
                    <a:lnTo>
                      <a:pt x="715" y="418"/>
                    </a:lnTo>
                    <a:lnTo>
                      <a:pt x="705" y="411"/>
                    </a:lnTo>
                    <a:lnTo>
                      <a:pt x="693" y="406"/>
                    </a:lnTo>
                    <a:lnTo>
                      <a:pt x="682" y="399"/>
                    </a:lnTo>
                    <a:lnTo>
                      <a:pt x="670" y="392"/>
                    </a:lnTo>
                    <a:lnTo>
                      <a:pt x="660" y="387"/>
                    </a:lnTo>
                    <a:lnTo>
                      <a:pt x="648" y="380"/>
                    </a:lnTo>
                    <a:lnTo>
                      <a:pt x="636" y="373"/>
                    </a:lnTo>
                    <a:lnTo>
                      <a:pt x="627" y="368"/>
                    </a:lnTo>
                    <a:lnTo>
                      <a:pt x="615" y="361"/>
                    </a:lnTo>
                    <a:lnTo>
                      <a:pt x="603" y="357"/>
                    </a:lnTo>
                    <a:lnTo>
                      <a:pt x="591" y="349"/>
                    </a:lnTo>
                    <a:lnTo>
                      <a:pt x="579" y="342"/>
                    </a:lnTo>
                    <a:lnTo>
                      <a:pt x="568" y="338"/>
                    </a:lnTo>
                    <a:lnTo>
                      <a:pt x="556" y="330"/>
                    </a:lnTo>
                    <a:lnTo>
                      <a:pt x="544" y="323"/>
                    </a:lnTo>
                    <a:lnTo>
                      <a:pt x="532" y="319"/>
                    </a:lnTo>
                    <a:lnTo>
                      <a:pt x="522" y="311"/>
                    </a:lnTo>
                    <a:lnTo>
                      <a:pt x="511" y="307"/>
                    </a:lnTo>
                    <a:lnTo>
                      <a:pt x="499" y="300"/>
                    </a:lnTo>
                    <a:lnTo>
                      <a:pt x="487" y="295"/>
                    </a:lnTo>
                    <a:lnTo>
                      <a:pt x="475" y="288"/>
                    </a:lnTo>
                    <a:lnTo>
                      <a:pt x="463" y="283"/>
                    </a:lnTo>
                    <a:lnTo>
                      <a:pt x="454" y="278"/>
                    </a:lnTo>
                    <a:lnTo>
                      <a:pt x="442" y="271"/>
                    </a:lnTo>
                    <a:lnTo>
                      <a:pt x="430" y="266"/>
                    </a:lnTo>
                    <a:lnTo>
                      <a:pt x="420" y="261"/>
                    </a:lnTo>
                    <a:lnTo>
                      <a:pt x="411" y="254"/>
                    </a:lnTo>
                    <a:lnTo>
                      <a:pt x="399" y="250"/>
                    </a:lnTo>
                    <a:lnTo>
                      <a:pt x="387" y="242"/>
                    </a:lnTo>
                    <a:lnTo>
                      <a:pt x="375" y="238"/>
                    </a:lnTo>
                    <a:lnTo>
                      <a:pt x="366" y="233"/>
                    </a:lnTo>
                    <a:lnTo>
                      <a:pt x="354" y="228"/>
                    </a:lnTo>
                    <a:lnTo>
                      <a:pt x="344" y="223"/>
                    </a:lnTo>
                    <a:lnTo>
                      <a:pt x="335" y="219"/>
                    </a:lnTo>
                    <a:lnTo>
                      <a:pt x="323" y="214"/>
                    </a:lnTo>
                    <a:lnTo>
                      <a:pt x="316" y="209"/>
                    </a:lnTo>
                    <a:lnTo>
                      <a:pt x="304" y="204"/>
                    </a:lnTo>
                    <a:lnTo>
                      <a:pt x="295" y="200"/>
                    </a:lnTo>
                    <a:lnTo>
                      <a:pt x="285" y="195"/>
                    </a:lnTo>
                    <a:lnTo>
                      <a:pt x="276" y="190"/>
                    </a:lnTo>
                    <a:lnTo>
                      <a:pt x="268" y="188"/>
                    </a:lnTo>
                    <a:lnTo>
                      <a:pt x="261" y="183"/>
                    </a:lnTo>
                    <a:lnTo>
                      <a:pt x="252" y="178"/>
                    </a:lnTo>
                    <a:lnTo>
                      <a:pt x="242" y="176"/>
                    </a:lnTo>
                    <a:lnTo>
                      <a:pt x="235" y="171"/>
                    </a:lnTo>
                    <a:lnTo>
                      <a:pt x="228" y="166"/>
                    </a:lnTo>
                    <a:lnTo>
                      <a:pt x="219" y="164"/>
                    </a:lnTo>
                    <a:lnTo>
                      <a:pt x="211" y="162"/>
                    </a:lnTo>
                    <a:lnTo>
                      <a:pt x="204" y="157"/>
                    </a:lnTo>
                    <a:lnTo>
                      <a:pt x="200" y="155"/>
                    </a:lnTo>
                    <a:lnTo>
                      <a:pt x="190" y="152"/>
                    </a:lnTo>
                    <a:lnTo>
                      <a:pt x="183" y="150"/>
                    </a:lnTo>
                    <a:lnTo>
                      <a:pt x="178" y="147"/>
                    </a:lnTo>
                    <a:lnTo>
                      <a:pt x="173" y="143"/>
                    </a:lnTo>
                    <a:lnTo>
                      <a:pt x="162" y="140"/>
                    </a:lnTo>
                    <a:lnTo>
                      <a:pt x="154" y="138"/>
                    </a:lnTo>
                    <a:lnTo>
                      <a:pt x="195" y="0"/>
                    </a:lnTo>
                    <a:lnTo>
                      <a:pt x="197" y="0"/>
                    </a:lnTo>
                    <a:lnTo>
                      <a:pt x="202" y="3"/>
                    </a:lnTo>
                    <a:lnTo>
                      <a:pt x="209" y="5"/>
                    </a:lnTo>
                    <a:lnTo>
                      <a:pt x="216" y="7"/>
                    </a:lnTo>
                    <a:lnTo>
                      <a:pt x="228" y="10"/>
                    </a:lnTo>
                    <a:lnTo>
                      <a:pt x="238" y="14"/>
                    </a:lnTo>
                    <a:lnTo>
                      <a:pt x="245" y="17"/>
                    </a:lnTo>
                    <a:lnTo>
                      <a:pt x="252" y="19"/>
                    </a:lnTo>
                    <a:lnTo>
                      <a:pt x="259" y="24"/>
                    </a:lnTo>
                    <a:lnTo>
                      <a:pt x="268" y="26"/>
                    </a:lnTo>
                    <a:lnTo>
                      <a:pt x="276" y="29"/>
                    </a:lnTo>
                    <a:lnTo>
                      <a:pt x="283" y="31"/>
                    </a:lnTo>
                    <a:lnTo>
                      <a:pt x="292" y="36"/>
                    </a:lnTo>
                    <a:lnTo>
                      <a:pt x="302" y="38"/>
                    </a:lnTo>
                    <a:lnTo>
                      <a:pt x="311" y="43"/>
                    </a:lnTo>
                    <a:lnTo>
                      <a:pt x="321" y="48"/>
                    </a:lnTo>
                    <a:lnTo>
                      <a:pt x="333" y="50"/>
                    </a:lnTo>
                    <a:lnTo>
                      <a:pt x="342" y="55"/>
                    </a:lnTo>
                    <a:lnTo>
                      <a:pt x="352" y="60"/>
                    </a:lnTo>
                    <a:lnTo>
                      <a:pt x="363" y="62"/>
                    </a:lnTo>
                    <a:lnTo>
                      <a:pt x="375" y="69"/>
                    </a:lnTo>
                    <a:lnTo>
                      <a:pt x="387" y="74"/>
                    </a:lnTo>
                    <a:lnTo>
                      <a:pt x="397" y="76"/>
                    </a:lnTo>
                    <a:lnTo>
                      <a:pt x="411" y="83"/>
                    </a:lnTo>
                    <a:lnTo>
                      <a:pt x="423" y="88"/>
                    </a:lnTo>
                    <a:lnTo>
                      <a:pt x="435" y="93"/>
                    </a:lnTo>
                    <a:lnTo>
                      <a:pt x="446" y="98"/>
                    </a:lnTo>
                    <a:lnTo>
                      <a:pt x="458" y="105"/>
                    </a:lnTo>
                    <a:lnTo>
                      <a:pt x="473" y="109"/>
                    </a:lnTo>
                    <a:lnTo>
                      <a:pt x="484" y="114"/>
                    </a:lnTo>
                    <a:lnTo>
                      <a:pt x="499" y="119"/>
                    </a:lnTo>
                    <a:lnTo>
                      <a:pt x="511" y="126"/>
                    </a:lnTo>
                    <a:lnTo>
                      <a:pt x="525" y="131"/>
                    </a:lnTo>
                    <a:lnTo>
                      <a:pt x="539" y="138"/>
                    </a:lnTo>
                    <a:lnTo>
                      <a:pt x="551" y="143"/>
                    </a:lnTo>
                    <a:lnTo>
                      <a:pt x="565" y="150"/>
                    </a:lnTo>
                    <a:lnTo>
                      <a:pt x="579" y="155"/>
                    </a:lnTo>
                    <a:lnTo>
                      <a:pt x="594" y="162"/>
                    </a:lnTo>
                    <a:lnTo>
                      <a:pt x="608" y="169"/>
                    </a:lnTo>
                    <a:lnTo>
                      <a:pt x="620" y="176"/>
                    </a:lnTo>
                    <a:lnTo>
                      <a:pt x="634" y="183"/>
                    </a:lnTo>
                    <a:lnTo>
                      <a:pt x="648" y="190"/>
                    </a:lnTo>
                    <a:lnTo>
                      <a:pt x="663" y="195"/>
                    </a:lnTo>
                    <a:lnTo>
                      <a:pt x="677" y="202"/>
                    </a:lnTo>
                    <a:lnTo>
                      <a:pt x="691" y="209"/>
                    </a:lnTo>
                    <a:lnTo>
                      <a:pt x="705" y="216"/>
                    </a:lnTo>
                    <a:lnTo>
                      <a:pt x="720" y="223"/>
                    </a:lnTo>
                    <a:lnTo>
                      <a:pt x="731" y="231"/>
                    </a:lnTo>
                    <a:lnTo>
                      <a:pt x="746" y="238"/>
                    </a:lnTo>
                    <a:lnTo>
                      <a:pt x="762" y="245"/>
                    </a:lnTo>
                    <a:lnTo>
                      <a:pt x="774" y="254"/>
                    </a:lnTo>
                    <a:lnTo>
                      <a:pt x="788" y="261"/>
                    </a:lnTo>
                    <a:lnTo>
                      <a:pt x="800" y="269"/>
                    </a:lnTo>
                    <a:lnTo>
                      <a:pt x="815" y="276"/>
                    </a:lnTo>
                    <a:lnTo>
                      <a:pt x="829" y="283"/>
                    </a:lnTo>
                    <a:lnTo>
                      <a:pt x="843" y="290"/>
                    </a:lnTo>
                    <a:lnTo>
                      <a:pt x="855" y="297"/>
                    </a:lnTo>
                    <a:lnTo>
                      <a:pt x="869" y="307"/>
                    </a:lnTo>
                    <a:lnTo>
                      <a:pt x="879" y="311"/>
                    </a:lnTo>
                    <a:lnTo>
                      <a:pt x="888" y="319"/>
                    </a:lnTo>
                    <a:lnTo>
                      <a:pt x="898" y="323"/>
                    </a:lnTo>
                    <a:lnTo>
                      <a:pt x="909" y="333"/>
                    </a:lnTo>
                    <a:lnTo>
                      <a:pt x="917" y="338"/>
                    </a:lnTo>
                    <a:lnTo>
                      <a:pt x="928" y="345"/>
                    </a:lnTo>
                    <a:lnTo>
                      <a:pt x="938" y="349"/>
                    </a:lnTo>
                    <a:lnTo>
                      <a:pt x="947" y="359"/>
                    </a:lnTo>
                    <a:lnTo>
                      <a:pt x="957" y="364"/>
                    </a:lnTo>
                    <a:lnTo>
                      <a:pt x="964" y="371"/>
                    </a:lnTo>
                    <a:lnTo>
                      <a:pt x="974" y="376"/>
                    </a:lnTo>
                    <a:lnTo>
                      <a:pt x="983" y="385"/>
                    </a:lnTo>
                    <a:lnTo>
                      <a:pt x="990" y="390"/>
                    </a:lnTo>
                    <a:lnTo>
                      <a:pt x="1002" y="397"/>
                    </a:lnTo>
                    <a:lnTo>
                      <a:pt x="1009" y="404"/>
                    </a:lnTo>
                    <a:lnTo>
                      <a:pt x="1019" y="411"/>
                    </a:lnTo>
                    <a:lnTo>
                      <a:pt x="1026" y="418"/>
                    </a:lnTo>
                    <a:lnTo>
                      <a:pt x="1035" y="425"/>
                    </a:lnTo>
                    <a:lnTo>
                      <a:pt x="1042" y="433"/>
                    </a:lnTo>
                    <a:lnTo>
                      <a:pt x="1050" y="440"/>
                    </a:lnTo>
                    <a:lnTo>
                      <a:pt x="1059" y="444"/>
                    </a:lnTo>
                    <a:lnTo>
                      <a:pt x="1066" y="452"/>
                    </a:lnTo>
                    <a:lnTo>
                      <a:pt x="1073" y="461"/>
                    </a:lnTo>
                    <a:lnTo>
                      <a:pt x="1080" y="468"/>
                    </a:lnTo>
                    <a:lnTo>
                      <a:pt x="1088" y="473"/>
                    </a:lnTo>
                    <a:lnTo>
                      <a:pt x="1095" y="480"/>
                    </a:lnTo>
                    <a:lnTo>
                      <a:pt x="1102" y="487"/>
                    </a:lnTo>
                    <a:lnTo>
                      <a:pt x="1109" y="494"/>
                    </a:lnTo>
                    <a:lnTo>
                      <a:pt x="1116" y="501"/>
                    </a:lnTo>
                    <a:lnTo>
                      <a:pt x="1121" y="511"/>
                    </a:lnTo>
                    <a:lnTo>
                      <a:pt x="1128" y="518"/>
                    </a:lnTo>
                    <a:lnTo>
                      <a:pt x="1135" y="525"/>
                    </a:lnTo>
                    <a:lnTo>
                      <a:pt x="1140" y="530"/>
                    </a:lnTo>
                    <a:lnTo>
                      <a:pt x="1147" y="539"/>
                    </a:lnTo>
                    <a:lnTo>
                      <a:pt x="1152" y="544"/>
                    </a:lnTo>
                    <a:lnTo>
                      <a:pt x="1156" y="551"/>
                    </a:lnTo>
                    <a:lnTo>
                      <a:pt x="1161" y="558"/>
                    </a:lnTo>
                    <a:lnTo>
                      <a:pt x="1168" y="566"/>
                    </a:lnTo>
                    <a:lnTo>
                      <a:pt x="1171" y="573"/>
                    </a:lnTo>
                    <a:lnTo>
                      <a:pt x="1178" y="580"/>
                    </a:lnTo>
                    <a:lnTo>
                      <a:pt x="1180" y="587"/>
                    </a:lnTo>
                    <a:lnTo>
                      <a:pt x="1185" y="594"/>
                    </a:lnTo>
                    <a:lnTo>
                      <a:pt x="1190" y="601"/>
                    </a:lnTo>
                    <a:lnTo>
                      <a:pt x="1194" y="608"/>
                    </a:lnTo>
                    <a:lnTo>
                      <a:pt x="1199" y="615"/>
                    </a:lnTo>
                    <a:lnTo>
                      <a:pt x="1202" y="623"/>
                    </a:lnTo>
                    <a:lnTo>
                      <a:pt x="1206" y="630"/>
                    </a:lnTo>
                    <a:lnTo>
                      <a:pt x="1211" y="639"/>
                    </a:lnTo>
                    <a:lnTo>
                      <a:pt x="1213" y="644"/>
                    </a:lnTo>
                    <a:lnTo>
                      <a:pt x="1216" y="651"/>
                    </a:lnTo>
                    <a:lnTo>
                      <a:pt x="1218" y="658"/>
                    </a:lnTo>
                    <a:lnTo>
                      <a:pt x="1223" y="665"/>
                    </a:lnTo>
                    <a:lnTo>
                      <a:pt x="1225" y="672"/>
                    </a:lnTo>
                    <a:lnTo>
                      <a:pt x="1228" y="680"/>
                    </a:lnTo>
                    <a:lnTo>
                      <a:pt x="1230" y="687"/>
                    </a:lnTo>
                    <a:lnTo>
                      <a:pt x="1232" y="694"/>
                    </a:lnTo>
                    <a:lnTo>
                      <a:pt x="1235" y="701"/>
                    </a:lnTo>
                    <a:lnTo>
                      <a:pt x="1235" y="708"/>
                    </a:lnTo>
                    <a:lnTo>
                      <a:pt x="1237" y="713"/>
                    </a:lnTo>
                    <a:lnTo>
                      <a:pt x="1240" y="722"/>
                    </a:lnTo>
                    <a:lnTo>
                      <a:pt x="1240" y="727"/>
                    </a:lnTo>
                    <a:lnTo>
                      <a:pt x="1242" y="734"/>
                    </a:lnTo>
                    <a:lnTo>
                      <a:pt x="1242" y="744"/>
                    </a:lnTo>
                    <a:lnTo>
                      <a:pt x="1244" y="751"/>
                    </a:lnTo>
                    <a:lnTo>
                      <a:pt x="1244" y="763"/>
                    </a:lnTo>
                    <a:lnTo>
                      <a:pt x="1244" y="777"/>
                    </a:lnTo>
                    <a:lnTo>
                      <a:pt x="1244" y="782"/>
                    </a:lnTo>
                    <a:lnTo>
                      <a:pt x="1244" y="789"/>
                    </a:lnTo>
                    <a:lnTo>
                      <a:pt x="1242" y="796"/>
                    </a:lnTo>
                    <a:lnTo>
                      <a:pt x="1242" y="803"/>
                    </a:lnTo>
                    <a:lnTo>
                      <a:pt x="1237" y="817"/>
                    </a:lnTo>
                    <a:lnTo>
                      <a:pt x="1235" y="829"/>
                    </a:lnTo>
                    <a:lnTo>
                      <a:pt x="1232" y="841"/>
                    </a:lnTo>
                    <a:lnTo>
                      <a:pt x="1228" y="855"/>
                    </a:lnTo>
                    <a:lnTo>
                      <a:pt x="1223" y="865"/>
                    </a:lnTo>
                    <a:lnTo>
                      <a:pt x="1218" y="877"/>
                    </a:lnTo>
                    <a:lnTo>
                      <a:pt x="1209" y="889"/>
                    </a:lnTo>
                    <a:lnTo>
                      <a:pt x="1202" y="900"/>
                    </a:lnTo>
                    <a:lnTo>
                      <a:pt x="1194" y="910"/>
                    </a:lnTo>
                    <a:lnTo>
                      <a:pt x="1185" y="919"/>
                    </a:lnTo>
                    <a:lnTo>
                      <a:pt x="1175" y="931"/>
                    </a:lnTo>
                    <a:lnTo>
                      <a:pt x="1166" y="941"/>
                    </a:lnTo>
                    <a:lnTo>
                      <a:pt x="1156" y="946"/>
                    </a:lnTo>
                    <a:lnTo>
                      <a:pt x="1149" y="950"/>
                    </a:lnTo>
                    <a:lnTo>
                      <a:pt x="1142" y="955"/>
                    </a:lnTo>
                    <a:lnTo>
                      <a:pt x="1135" y="960"/>
                    </a:lnTo>
                    <a:lnTo>
                      <a:pt x="1126" y="965"/>
                    </a:lnTo>
                    <a:lnTo>
                      <a:pt x="1116" y="967"/>
                    </a:lnTo>
                    <a:lnTo>
                      <a:pt x="1107" y="972"/>
                    </a:lnTo>
                    <a:lnTo>
                      <a:pt x="1099" y="976"/>
                    </a:lnTo>
                    <a:lnTo>
                      <a:pt x="1090" y="976"/>
                    </a:lnTo>
                    <a:lnTo>
                      <a:pt x="1080" y="979"/>
                    </a:lnTo>
                    <a:lnTo>
                      <a:pt x="1071" y="981"/>
                    </a:lnTo>
                    <a:lnTo>
                      <a:pt x="1061" y="984"/>
                    </a:lnTo>
                    <a:lnTo>
                      <a:pt x="1052" y="984"/>
                    </a:lnTo>
                    <a:lnTo>
                      <a:pt x="1042" y="986"/>
                    </a:lnTo>
                    <a:lnTo>
                      <a:pt x="1033" y="986"/>
                    </a:lnTo>
                    <a:lnTo>
                      <a:pt x="1023" y="988"/>
                    </a:lnTo>
                    <a:lnTo>
                      <a:pt x="1012" y="988"/>
                    </a:lnTo>
                    <a:lnTo>
                      <a:pt x="1002" y="988"/>
                    </a:lnTo>
                    <a:lnTo>
                      <a:pt x="993" y="988"/>
                    </a:lnTo>
                    <a:lnTo>
                      <a:pt x="983" y="988"/>
                    </a:lnTo>
                    <a:lnTo>
                      <a:pt x="971" y="986"/>
                    </a:lnTo>
                    <a:lnTo>
                      <a:pt x="962" y="986"/>
                    </a:lnTo>
                    <a:lnTo>
                      <a:pt x="952" y="984"/>
                    </a:lnTo>
                    <a:lnTo>
                      <a:pt x="943" y="984"/>
                    </a:lnTo>
                    <a:lnTo>
                      <a:pt x="931" y="981"/>
                    </a:lnTo>
                    <a:lnTo>
                      <a:pt x="924" y="981"/>
                    </a:lnTo>
                    <a:lnTo>
                      <a:pt x="912" y="979"/>
                    </a:lnTo>
                    <a:lnTo>
                      <a:pt x="905" y="979"/>
                    </a:lnTo>
                    <a:lnTo>
                      <a:pt x="895" y="976"/>
                    </a:lnTo>
                    <a:lnTo>
                      <a:pt x="886" y="974"/>
                    </a:lnTo>
                    <a:lnTo>
                      <a:pt x="876" y="974"/>
                    </a:lnTo>
                    <a:lnTo>
                      <a:pt x="869" y="972"/>
                    </a:lnTo>
                    <a:lnTo>
                      <a:pt x="855" y="967"/>
                    </a:lnTo>
                    <a:lnTo>
                      <a:pt x="838" y="962"/>
                    </a:lnTo>
                    <a:lnTo>
                      <a:pt x="824" y="960"/>
                    </a:lnTo>
                    <a:lnTo>
                      <a:pt x="810" y="955"/>
                    </a:lnTo>
                    <a:lnTo>
                      <a:pt x="796" y="950"/>
                    </a:lnTo>
                    <a:lnTo>
                      <a:pt x="781" y="946"/>
                    </a:lnTo>
                    <a:lnTo>
                      <a:pt x="767" y="941"/>
                    </a:lnTo>
                    <a:lnTo>
                      <a:pt x="750" y="936"/>
                    </a:lnTo>
                    <a:lnTo>
                      <a:pt x="736" y="929"/>
                    </a:lnTo>
                    <a:lnTo>
                      <a:pt x="720" y="924"/>
                    </a:lnTo>
                    <a:lnTo>
                      <a:pt x="705" y="917"/>
                    </a:lnTo>
                    <a:lnTo>
                      <a:pt x="691" y="910"/>
                    </a:lnTo>
                    <a:lnTo>
                      <a:pt x="674" y="903"/>
                    </a:lnTo>
                    <a:lnTo>
                      <a:pt x="660" y="898"/>
                    </a:lnTo>
                    <a:lnTo>
                      <a:pt x="646" y="889"/>
                    </a:lnTo>
                    <a:lnTo>
                      <a:pt x="632" y="884"/>
                    </a:lnTo>
                    <a:lnTo>
                      <a:pt x="615" y="874"/>
                    </a:lnTo>
                    <a:lnTo>
                      <a:pt x="601" y="867"/>
                    </a:lnTo>
                    <a:lnTo>
                      <a:pt x="584" y="858"/>
                    </a:lnTo>
                    <a:lnTo>
                      <a:pt x="568" y="851"/>
                    </a:lnTo>
                    <a:lnTo>
                      <a:pt x="553" y="839"/>
                    </a:lnTo>
                    <a:lnTo>
                      <a:pt x="539" y="832"/>
                    </a:lnTo>
                    <a:lnTo>
                      <a:pt x="525" y="822"/>
                    </a:lnTo>
                    <a:lnTo>
                      <a:pt x="508" y="813"/>
                    </a:lnTo>
                    <a:lnTo>
                      <a:pt x="494" y="803"/>
                    </a:lnTo>
                    <a:lnTo>
                      <a:pt x="477" y="794"/>
                    </a:lnTo>
                    <a:lnTo>
                      <a:pt x="463" y="782"/>
                    </a:lnTo>
                    <a:lnTo>
                      <a:pt x="449" y="772"/>
                    </a:lnTo>
                    <a:lnTo>
                      <a:pt x="432" y="760"/>
                    </a:lnTo>
                    <a:lnTo>
                      <a:pt x="418" y="751"/>
                    </a:lnTo>
                    <a:lnTo>
                      <a:pt x="404" y="739"/>
                    </a:lnTo>
                    <a:lnTo>
                      <a:pt x="389" y="727"/>
                    </a:lnTo>
                    <a:lnTo>
                      <a:pt x="375" y="713"/>
                    </a:lnTo>
                    <a:lnTo>
                      <a:pt x="361" y="703"/>
                    </a:lnTo>
                    <a:lnTo>
                      <a:pt x="344" y="689"/>
                    </a:lnTo>
                    <a:lnTo>
                      <a:pt x="330" y="677"/>
                    </a:lnTo>
                    <a:lnTo>
                      <a:pt x="316" y="665"/>
                    </a:lnTo>
                    <a:lnTo>
                      <a:pt x="302" y="651"/>
                    </a:lnTo>
                    <a:lnTo>
                      <a:pt x="287" y="637"/>
                    </a:lnTo>
                    <a:lnTo>
                      <a:pt x="273" y="625"/>
                    </a:lnTo>
                    <a:lnTo>
                      <a:pt x="259" y="608"/>
                    </a:lnTo>
                    <a:lnTo>
                      <a:pt x="245" y="596"/>
                    </a:lnTo>
                    <a:lnTo>
                      <a:pt x="233" y="580"/>
                    </a:lnTo>
                    <a:lnTo>
                      <a:pt x="219" y="568"/>
                    </a:lnTo>
                    <a:lnTo>
                      <a:pt x="207" y="551"/>
                    </a:lnTo>
                    <a:lnTo>
                      <a:pt x="192" y="537"/>
                    </a:lnTo>
                    <a:lnTo>
                      <a:pt x="181" y="520"/>
                    </a:lnTo>
                    <a:lnTo>
                      <a:pt x="169" y="506"/>
                    </a:lnTo>
                    <a:lnTo>
                      <a:pt x="154" y="490"/>
                    </a:lnTo>
                    <a:lnTo>
                      <a:pt x="143" y="473"/>
                    </a:lnTo>
                    <a:lnTo>
                      <a:pt x="131" y="456"/>
                    </a:lnTo>
                    <a:lnTo>
                      <a:pt x="121" y="440"/>
                    </a:lnTo>
                    <a:lnTo>
                      <a:pt x="107" y="423"/>
                    </a:lnTo>
                    <a:lnTo>
                      <a:pt x="97" y="404"/>
                    </a:lnTo>
                    <a:lnTo>
                      <a:pt x="86" y="387"/>
                    </a:lnTo>
                    <a:lnTo>
                      <a:pt x="76" y="371"/>
                    </a:lnTo>
                    <a:lnTo>
                      <a:pt x="64" y="354"/>
                    </a:lnTo>
                    <a:lnTo>
                      <a:pt x="52" y="335"/>
                    </a:lnTo>
                    <a:lnTo>
                      <a:pt x="43" y="316"/>
                    </a:lnTo>
                    <a:lnTo>
                      <a:pt x="33" y="297"/>
                    </a:lnTo>
                    <a:lnTo>
                      <a:pt x="24" y="278"/>
                    </a:lnTo>
                    <a:lnTo>
                      <a:pt x="17" y="259"/>
                    </a:lnTo>
                    <a:lnTo>
                      <a:pt x="7" y="240"/>
                    </a:lnTo>
                    <a:lnTo>
                      <a:pt x="0" y="223"/>
                    </a:lnTo>
                    <a:lnTo>
                      <a:pt x="0" y="221"/>
                    </a:lnTo>
                    <a:lnTo>
                      <a:pt x="5" y="219"/>
                    </a:lnTo>
                    <a:lnTo>
                      <a:pt x="12" y="214"/>
                    </a:lnTo>
                    <a:lnTo>
                      <a:pt x="21" y="212"/>
                    </a:lnTo>
                    <a:lnTo>
                      <a:pt x="31" y="207"/>
                    </a:lnTo>
                    <a:lnTo>
                      <a:pt x="43" y="202"/>
                    </a:lnTo>
                    <a:lnTo>
                      <a:pt x="55" y="197"/>
                    </a:lnTo>
                    <a:lnTo>
                      <a:pt x="69" y="193"/>
                    </a:lnTo>
                    <a:lnTo>
                      <a:pt x="81" y="185"/>
                    </a:lnTo>
                    <a:lnTo>
                      <a:pt x="95" y="181"/>
                    </a:lnTo>
                    <a:lnTo>
                      <a:pt x="105" y="176"/>
                    </a:lnTo>
                    <a:lnTo>
                      <a:pt x="116" y="171"/>
                    </a:lnTo>
                    <a:lnTo>
                      <a:pt x="126" y="166"/>
                    </a:lnTo>
                    <a:lnTo>
                      <a:pt x="133" y="164"/>
                    </a:lnTo>
                    <a:lnTo>
                      <a:pt x="135" y="162"/>
                    </a:lnTo>
                    <a:lnTo>
                      <a:pt x="140" y="1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80" name="Freeform 967"/>
              <p:cNvSpPr>
                <a:spLocks noChangeAspect="1"/>
              </p:cNvSpPr>
              <p:nvPr/>
            </p:nvSpPr>
            <p:spPr bwMode="auto">
              <a:xfrm>
                <a:off x="1661" y="2010"/>
                <a:ext cx="216" cy="190"/>
              </a:xfrm>
              <a:custGeom>
                <a:avLst/>
                <a:gdLst>
                  <a:gd name="T0" fmla="*/ 71 w 216"/>
                  <a:gd name="T1" fmla="*/ 0 h 190"/>
                  <a:gd name="T2" fmla="*/ 78 w 216"/>
                  <a:gd name="T3" fmla="*/ 0 h 190"/>
                  <a:gd name="T4" fmla="*/ 86 w 216"/>
                  <a:gd name="T5" fmla="*/ 2 h 190"/>
                  <a:gd name="T6" fmla="*/ 95 w 216"/>
                  <a:gd name="T7" fmla="*/ 2 h 190"/>
                  <a:gd name="T8" fmla="*/ 102 w 216"/>
                  <a:gd name="T9" fmla="*/ 5 h 190"/>
                  <a:gd name="T10" fmla="*/ 107 w 216"/>
                  <a:gd name="T11" fmla="*/ 5 h 190"/>
                  <a:gd name="T12" fmla="*/ 114 w 216"/>
                  <a:gd name="T13" fmla="*/ 7 h 190"/>
                  <a:gd name="T14" fmla="*/ 124 w 216"/>
                  <a:gd name="T15" fmla="*/ 7 h 190"/>
                  <a:gd name="T16" fmla="*/ 131 w 216"/>
                  <a:gd name="T17" fmla="*/ 9 h 190"/>
                  <a:gd name="T18" fmla="*/ 143 w 216"/>
                  <a:gd name="T19" fmla="*/ 12 h 190"/>
                  <a:gd name="T20" fmla="*/ 154 w 216"/>
                  <a:gd name="T21" fmla="*/ 14 h 190"/>
                  <a:gd name="T22" fmla="*/ 164 w 216"/>
                  <a:gd name="T23" fmla="*/ 14 h 190"/>
                  <a:gd name="T24" fmla="*/ 176 w 216"/>
                  <a:gd name="T25" fmla="*/ 17 h 190"/>
                  <a:gd name="T26" fmla="*/ 183 w 216"/>
                  <a:gd name="T27" fmla="*/ 19 h 190"/>
                  <a:gd name="T28" fmla="*/ 192 w 216"/>
                  <a:gd name="T29" fmla="*/ 19 h 190"/>
                  <a:gd name="T30" fmla="*/ 200 w 216"/>
                  <a:gd name="T31" fmla="*/ 21 h 190"/>
                  <a:gd name="T32" fmla="*/ 207 w 216"/>
                  <a:gd name="T33" fmla="*/ 21 h 190"/>
                  <a:gd name="T34" fmla="*/ 214 w 216"/>
                  <a:gd name="T35" fmla="*/ 24 h 190"/>
                  <a:gd name="T36" fmla="*/ 216 w 216"/>
                  <a:gd name="T37" fmla="*/ 26 h 190"/>
                  <a:gd name="T38" fmla="*/ 178 w 216"/>
                  <a:gd name="T39" fmla="*/ 190 h 190"/>
                  <a:gd name="T40" fmla="*/ 176 w 216"/>
                  <a:gd name="T41" fmla="*/ 188 h 190"/>
                  <a:gd name="T42" fmla="*/ 173 w 216"/>
                  <a:gd name="T43" fmla="*/ 188 h 190"/>
                  <a:gd name="T44" fmla="*/ 164 w 216"/>
                  <a:gd name="T45" fmla="*/ 188 h 190"/>
                  <a:gd name="T46" fmla="*/ 157 w 216"/>
                  <a:gd name="T47" fmla="*/ 188 h 190"/>
                  <a:gd name="T48" fmla="*/ 145 w 216"/>
                  <a:gd name="T49" fmla="*/ 185 h 190"/>
                  <a:gd name="T50" fmla="*/ 133 w 216"/>
                  <a:gd name="T51" fmla="*/ 183 h 190"/>
                  <a:gd name="T52" fmla="*/ 119 w 216"/>
                  <a:gd name="T53" fmla="*/ 183 h 190"/>
                  <a:gd name="T54" fmla="*/ 107 w 216"/>
                  <a:gd name="T55" fmla="*/ 181 h 190"/>
                  <a:gd name="T56" fmla="*/ 100 w 216"/>
                  <a:gd name="T57" fmla="*/ 178 h 190"/>
                  <a:gd name="T58" fmla="*/ 93 w 216"/>
                  <a:gd name="T59" fmla="*/ 176 h 190"/>
                  <a:gd name="T60" fmla="*/ 83 w 216"/>
                  <a:gd name="T61" fmla="*/ 176 h 190"/>
                  <a:gd name="T62" fmla="*/ 76 w 216"/>
                  <a:gd name="T63" fmla="*/ 173 h 190"/>
                  <a:gd name="T64" fmla="*/ 69 w 216"/>
                  <a:gd name="T65" fmla="*/ 171 h 190"/>
                  <a:gd name="T66" fmla="*/ 62 w 216"/>
                  <a:gd name="T67" fmla="*/ 171 h 190"/>
                  <a:gd name="T68" fmla="*/ 55 w 216"/>
                  <a:gd name="T69" fmla="*/ 169 h 190"/>
                  <a:gd name="T70" fmla="*/ 50 w 216"/>
                  <a:gd name="T71" fmla="*/ 169 h 190"/>
                  <a:gd name="T72" fmla="*/ 36 w 216"/>
                  <a:gd name="T73" fmla="*/ 166 h 190"/>
                  <a:gd name="T74" fmla="*/ 26 w 216"/>
                  <a:gd name="T75" fmla="*/ 162 h 190"/>
                  <a:gd name="T76" fmla="*/ 17 w 216"/>
                  <a:gd name="T77" fmla="*/ 159 h 190"/>
                  <a:gd name="T78" fmla="*/ 10 w 216"/>
                  <a:gd name="T79" fmla="*/ 157 h 190"/>
                  <a:gd name="T80" fmla="*/ 2 w 216"/>
                  <a:gd name="T81" fmla="*/ 147 h 190"/>
                  <a:gd name="T82" fmla="*/ 0 w 216"/>
                  <a:gd name="T83" fmla="*/ 143 h 190"/>
                  <a:gd name="T84" fmla="*/ 0 w 216"/>
                  <a:gd name="T85" fmla="*/ 131 h 190"/>
                  <a:gd name="T86" fmla="*/ 2 w 216"/>
                  <a:gd name="T87" fmla="*/ 121 h 190"/>
                  <a:gd name="T88" fmla="*/ 5 w 216"/>
                  <a:gd name="T89" fmla="*/ 114 h 190"/>
                  <a:gd name="T90" fmla="*/ 7 w 216"/>
                  <a:gd name="T91" fmla="*/ 109 h 190"/>
                  <a:gd name="T92" fmla="*/ 10 w 216"/>
                  <a:gd name="T93" fmla="*/ 102 h 190"/>
                  <a:gd name="T94" fmla="*/ 14 w 216"/>
                  <a:gd name="T95" fmla="*/ 95 h 190"/>
                  <a:gd name="T96" fmla="*/ 17 w 216"/>
                  <a:gd name="T97" fmla="*/ 88 h 190"/>
                  <a:gd name="T98" fmla="*/ 19 w 216"/>
                  <a:gd name="T99" fmla="*/ 83 h 190"/>
                  <a:gd name="T100" fmla="*/ 24 w 216"/>
                  <a:gd name="T101" fmla="*/ 74 h 190"/>
                  <a:gd name="T102" fmla="*/ 26 w 216"/>
                  <a:gd name="T103" fmla="*/ 69 h 190"/>
                  <a:gd name="T104" fmla="*/ 31 w 216"/>
                  <a:gd name="T105" fmla="*/ 62 h 190"/>
                  <a:gd name="T106" fmla="*/ 33 w 216"/>
                  <a:gd name="T107" fmla="*/ 55 h 190"/>
                  <a:gd name="T108" fmla="*/ 38 w 216"/>
                  <a:gd name="T109" fmla="*/ 48 h 190"/>
                  <a:gd name="T110" fmla="*/ 43 w 216"/>
                  <a:gd name="T111" fmla="*/ 40 h 190"/>
                  <a:gd name="T112" fmla="*/ 50 w 216"/>
                  <a:gd name="T113" fmla="*/ 31 h 190"/>
                  <a:gd name="T114" fmla="*/ 57 w 216"/>
                  <a:gd name="T115" fmla="*/ 19 h 190"/>
                  <a:gd name="T116" fmla="*/ 62 w 216"/>
                  <a:gd name="T117" fmla="*/ 9 h 190"/>
                  <a:gd name="T118" fmla="*/ 67 w 216"/>
                  <a:gd name="T119" fmla="*/ 5 h 190"/>
                  <a:gd name="T120" fmla="*/ 69 w 216"/>
                  <a:gd name="T121" fmla="*/ 0 h 190"/>
                  <a:gd name="T122" fmla="*/ 71 w 216"/>
                  <a:gd name="T123" fmla="*/ 0 h 190"/>
                  <a:gd name="T124" fmla="*/ 71 w 216"/>
                  <a:gd name="T125" fmla="*/ 0 h 19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16"/>
                  <a:gd name="T190" fmla="*/ 0 h 190"/>
                  <a:gd name="T191" fmla="*/ 216 w 216"/>
                  <a:gd name="T192" fmla="*/ 190 h 19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16" h="190">
                    <a:moveTo>
                      <a:pt x="71" y="0"/>
                    </a:moveTo>
                    <a:lnTo>
                      <a:pt x="78" y="0"/>
                    </a:lnTo>
                    <a:lnTo>
                      <a:pt x="86" y="2"/>
                    </a:lnTo>
                    <a:lnTo>
                      <a:pt x="95" y="2"/>
                    </a:lnTo>
                    <a:lnTo>
                      <a:pt x="102" y="5"/>
                    </a:lnTo>
                    <a:lnTo>
                      <a:pt x="107" y="5"/>
                    </a:lnTo>
                    <a:lnTo>
                      <a:pt x="114" y="7"/>
                    </a:lnTo>
                    <a:lnTo>
                      <a:pt x="124" y="7"/>
                    </a:lnTo>
                    <a:lnTo>
                      <a:pt x="131" y="9"/>
                    </a:lnTo>
                    <a:lnTo>
                      <a:pt x="143" y="12"/>
                    </a:lnTo>
                    <a:lnTo>
                      <a:pt x="154" y="14"/>
                    </a:lnTo>
                    <a:lnTo>
                      <a:pt x="164" y="14"/>
                    </a:lnTo>
                    <a:lnTo>
                      <a:pt x="176" y="17"/>
                    </a:lnTo>
                    <a:lnTo>
                      <a:pt x="183" y="19"/>
                    </a:lnTo>
                    <a:lnTo>
                      <a:pt x="192" y="19"/>
                    </a:lnTo>
                    <a:lnTo>
                      <a:pt x="200" y="21"/>
                    </a:lnTo>
                    <a:lnTo>
                      <a:pt x="207" y="21"/>
                    </a:lnTo>
                    <a:lnTo>
                      <a:pt x="214" y="24"/>
                    </a:lnTo>
                    <a:lnTo>
                      <a:pt x="216" y="26"/>
                    </a:lnTo>
                    <a:lnTo>
                      <a:pt x="178" y="190"/>
                    </a:lnTo>
                    <a:lnTo>
                      <a:pt x="176" y="188"/>
                    </a:lnTo>
                    <a:lnTo>
                      <a:pt x="173" y="188"/>
                    </a:lnTo>
                    <a:lnTo>
                      <a:pt x="164" y="188"/>
                    </a:lnTo>
                    <a:lnTo>
                      <a:pt x="157" y="188"/>
                    </a:lnTo>
                    <a:lnTo>
                      <a:pt x="145" y="185"/>
                    </a:lnTo>
                    <a:lnTo>
                      <a:pt x="133" y="183"/>
                    </a:lnTo>
                    <a:lnTo>
                      <a:pt x="119" y="183"/>
                    </a:lnTo>
                    <a:lnTo>
                      <a:pt x="107" y="181"/>
                    </a:lnTo>
                    <a:lnTo>
                      <a:pt x="100" y="178"/>
                    </a:lnTo>
                    <a:lnTo>
                      <a:pt x="93" y="176"/>
                    </a:lnTo>
                    <a:lnTo>
                      <a:pt x="83" y="176"/>
                    </a:lnTo>
                    <a:lnTo>
                      <a:pt x="76" y="173"/>
                    </a:lnTo>
                    <a:lnTo>
                      <a:pt x="69" y="171"/>
                    </a:lnTo>
                    <a:lnTo>
                      <a:pt x="62" y="171"/>
                    </a:lnTo>
                    <a:lnTo>
                      <a:pt x="55" y="169"/>
                    </a:lnTo>
                    <a:lnTo>
                      <a:pt x="50" y="169"/>
                    </a:lnTo>
                    <a:lnTo>
                      <a:pt x="36" y="166"/>
                    </a:lnTo>
                    <a:lnTo>
                      <a:pt x="26" y="162"/>
                    </a:lnTo>
                    <a:lnTo>
                      <a:pt x="17" y="159"/>
                    </a:lnTo>
                    <a:lnTo>
                      <a:pt x="10" y="157"/>
                    </a:lnTo>
                    <a:lnTo>
                      <a:pt x="2" y="147"/>
                    </a:lnTo>
                    <a:lnTo>
                      <a:pt x="0" y="143"/>
                    </a:lnTo>
                    <a:lnTo>
                      <a:pt x="0" y="131"/>
                    </a:lnTo>
                    <a:lnTo>
                      <a:pt x="2" y="121"/>
                    </a:lnTo>
                    <a:lnTo>
                      <a:pt x="5" y="114"/>
                    </a:lnTo>
                    <a:lnTo>
                      <a:pt x="7" y="109"/>
                    </a:lnTo>
                    <a:lnTo>
                      <a:pt x="10" y="102"/>
                    </a:lnTo>
                    <a:lnTo>
                      <a:pt x="14" y="95"/>
                    </a:lnTo>
                    <a:lnTo>
                      <a:pt x="17" y="88"/>
                    </a:lnTo>
                    <a:lnTo>
                      <a:pt x="19" y="83"/>
                    </a:lnTo>
                    <a:lnTo>
                      <a:pt x="24" y="74"/>
                    </a:lnTo>
                    <a:lnTo>
                      <a:pt x="26" y="69"/>
                    </a:lnTo>
                    <a:lnTo>
                      <a:pt x="31" y="62"/>
                    </a:lnTo>
                    <a:lnTo>
                      <a:pt x="33" y="55"/>
                    </a:lnTo>
                    <a:lnTo>
                      <a:pt x="38" y="48"/>
                    </a:lnTo>
                    <a:lnTo>
                      <a:pt x="43" y="40"/>
                    </a:lnTo>
                    <a:lnTo>
                      <a:pt x="50" y="31"/>
                    </a:lnTo>
                    <a:lnTo>
                      <a:pt x="57" y="19"/>
                    </a:lnTo>
                    <a:lnTo>
                      <a:pt x="62" y="9"/>
                    </a:lnTo>
                    <a:lnTo>
                      <a:pt x="67" y="5"/>
                    </a:lnTo>
                    <a:lnTo>
                      <a:pt x="69" y="0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83" name="Text Box 968"/>
          <p:cNvSpPr txBox="1">
            <a:spLocks noChangeAspect="1" noChangeArrowheads="1"/>
          </p:cNvSpPr>
          <p:nvPr/>
        </p:nvSpPr>
        <p:spPr bwMode="auto">
          <a:xfrm>
            <a:off x="1638300" y="1524000"/>
            <a:ext cx="2324100" cy="50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/>
              <a:t>Red flowers       Yellow flowers</a:t>
            </a:r>
            <a:endParaRPr lang="en-US" sz="1200" dirty="0"/>
          </a:p>
        </p:txBody>
      </p:sp>
      <p:sp>
        <p:nvSpPr>
          <p:cNvPr id="84" name="Text Box 970"/>
          <p:cNvSpPr txBox="1">
            <a:spLocks noChangeAspect="1" noChangeArrowheads="1"/>
          </p:cNvSpPr>
          <p:nvPr/>
        </p:nvSpPr>
        <p:spPr bwMode="auto">
          <a:xfrm>
            <a:off x="2598738" y="2293458"/>
            <a:ext cx="3937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000000"/>
                </a:solidFill>
              </a:rPr>
              <a:t>×</a:t>
            </a:r>
            <a:endParaRPr lang="en-US" sz="1400"/>
          </a:p>
        </p:txBody>
      </p:sp>
      <p:grpSp>
        <p:nvGrpSpPr>
          <p:cNvPr id="132" name="Group 131"/>
          <p:cNvGrpSpPr/>
          <p:nvPr/>
        </p:nvGrpSpPr>
        <p:grpSpPr>
          <a:xfrm>
            <a:off x="1911404" y="2701849"/>
            <a:ext cx="1708096" cy="244475"/>
            <a:chOff x="3702104" y="2854325"/>
            <a:chExt cx="1708096" cy="244475"/>
          </a:xfrm>
        </p:grpSpPr>
        <p:sp>
          <p:nvSpPr>
            <p:cNvPr id="85" name="Rectangle 978"/>
            <p:cNvSpPr>
              <a:spLocks noChangeArrowheads="1"/>
            </p:cNvSpPr>
            <p:nvPr/>
          </p:nvSpPr>
          <p:spPr bwMode="auto">
            <a:xfrm>
              <a:off x="3702104" y="2854325"/>
              <a:ext cx="476250" cy="92075"/>
            </a:xfrm>
            <a:prstGeom prst="rect">
              <a:avLst/>
            </a:prstGeom>
            <a:solidFill>
              <a:srgbClr val="FF0000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86" name="Rectangle 983"/>
            <p:cNvSpPr>
              <a:spLocks noChangeAspect="1" noChangeArrowheads="1"/>
            </p:cNvSpPr>
            <p:nvPr/>
          </p:nvSpPr>
          <p:spPr bwMode="auto">
            <a:xfrm>
              <a:off x="4933950" y="2854325"/>
              <a:ext cx="476250" cy="92075"/>
            </a:xfrm>
            <a:prstGeom prst="rect">
              <a:avLst/>
            </a:prstGeom>
            <a:solidFill>
              <a:srgbClr val="FFFF00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7" name="Rectangle 1157"/>
            <p:cNvSpPr>
              <a:spLocks noChangeArrowheads="1"/>
            </p:cNvSpPr>
            <p:nvPr/>
          </p:nvSpPr>
          <p:spPr bwMode="auto">
            <a:xfrm>
              <a:off x="3702104" y="3006725"/>
              <a:ext cx="476250" cy="92075"/>
            </a:xfrm>
            <a:prstGeom prst="rect">
              <a:avLst/>
            </a:prstGeom>
            <a:solidFill>
              <a:srgbClr val="FF0000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8" name="Rectangle 983"/>
            <p:cNvSpPr>
              <a:spLocks noChangeAspect="1" noChangeArrowheads="1"/>
            </p:cNvSpPr>
            <p:nvPr/>
          </p:nvSpPr>
          <p:spPr bwMode="auto">
            <a:xfrm>
              <a:off x="4933950" y="3006725"/>
              <a:ext cx="476250" cy="92075"/>
            </a:xfrm>
            <a:prstGeom prst="rect">
              <a:avLst/>
            </a:prstGeom>
            <a:solidFill>
              <a:srgbClr val="FFFF00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1866900" y="2991958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RR 	      YY</a:t>
            </a:r>
            <a:endParaRPr lang="en-GB" dirty="0"/>
          </a:p>
        </p:txBody>
      </p:sp>
      <p:sp>
        <p:nvSpPr>
          <p:cNvPr id="134" name="TextBox 133"/>
          <p:cNvSpPr txBox="1"/>
          <p:nvPr/>
        </p:nvSpPr>
        <p:spPr>
          <a:xfrm>
            <a:off x="533400" y="1987865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Parents:</a:t>
            </a:r>
            <a:endParaRPr lang="en-GB" dirty="0"/>
          </a:p>
        </p:txBody>
      </p:sp>
      <p:sp>
        <p:nvSpPr>
          <p:cNvPr id="87" name="Text Box 1027"/>
          <p:cNvSpPr txBox="1">
            <a:spLocks noChangeAspect="1" noChangeArrowheads="1"/>
          </p:cNvSpPr>
          <p:nvPr/>
        </p:nvSpPr>
        <p:spPr bwMode="auto">
          <a:xfrm>
            <a:off x="5829300" y="1524000"/>
            <a:ext cx="259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/>
              <a:t>All with orange flowers</a:t>
            </a:r>
          </a:p>
        </p:txBody>
      </p:sp>
      <p:grpSp>
        <p:nvGrpSpPr>
          <p:cNvPr id="88" name="Group 988"/>
          <p:cNvGrpSpPr>
            <a:grpSpLocks noChangeAspect="1"/>
          </p:cNvGrpSpPr>
          <p:nvPr/>
        </p:nvGrpSpPr>
        <p:grpSpPr bwMode="auto">
          <a:xfrm>
            <a:off x="6850063" y="1750533"/>
            <a:ext cx="503237" cy="763588"/>
            <a:chOff x="7730" y="1868"/>
            <a:chExt cx="2521" cy="3839"/>
          </a:xfrm>
        </p:grpSpPr>
        <p:grpSp>
          <p:nvGrpSpPr>
            <p:cNvPr id="89" name="Group 989"/>
            <p:cNvGrpSpPr>
              <a:grpSpLocks noChangeAspect="1"/>
            </p:cNvGrpSpPr>
            <p:nvPr/>
          </p:nvGrpSpPr>
          <p:grpSpPr bwMode="auto">
            <a:xfrm>
              <a:off x="7833" y="1955"/>
              <a:ext cx="2322" cy="1825"/>
              <a:chOff x="7907" y="3468"/>
              <a:chExt cx="3410" cy="2684"/>
            </a:xfrm>
          </p:grpSpPr>
          <p:sp>
            <p:nvSpPr>
              <p:cNvPr id="125" name="Freeform 990"/>
              <p:cNvSpPr>
                <a:spLocks noChangeAspect="1"/>
              </p:cNvSpPr>
              <p:nvPr/>
            </p:nvSpPr>
            <p:spPr bwMode="auto">
              <a:xfrm>
                <a:off x="7907" y="3468"/>
                <a:ext cx="3410" cy="2684"/>
              </a:xfrm>
              <a:custGeom>
                <a:avLst/>
                <a:gdLst>
                  <a:gd name="T0" fmla="*/ 1422 w 3410"/>
                  <a:gd name="T1" fmla="*/ 420 h 2684"/>
                  <a:gd name="T2" fmla="*/ 1178 w 3410"/>
                  <a:gd name="T3" fmla="*/ 124 h 2684"/>
                  <a:gd name="T4" fmla="*/ 945 w 3410"/>
                  <a:gd name="T5" fmla="*/ 76 h 2684"/>
                  <a:gd name="T6" fmla="*/ 857 w 3410"/>
                  <a:gd name="T7" fmla="*/ 302 h 2684"/>
                  <a:gd name="T8" fmla="*/ 916 w 3410"/>
                  <a:gd name="T9" fmla="*/ 637 h 2684"/>
                  <a:gd name="T10" fmla="*/ 1052 w 3410"/>
                  <a:gd name="T11" fmla="*/ 917 h 2684"/>
                  <a:gd name="T12" fmla="*/ 1104 w 3410"/>
                  <a:gd name="T13" fmla="*/ 1024 h 2684"/>
                  <a:gd name="T14" fmla="*/ 826 w 3410"/>
                  <a:gd name="T15" fmla="*/ 819 h 2684"/>
                  <a:gd name="T16" fmla="*/ 465 w 3410"/>
                  <a:gd name="T17" fmla="*/ 620 h 2684"/>
                  <a:gd name="T18" fmla="*/ 164 w 3410"/>
                  <a:gd name="T19" fmla="*/ 599 h 2684"/>
                  <a:gd name="T20" fmla="*/ 64 w 3410"/>
                  <a:gd name="T21" fmla="*/ 760 h 2684"/>
                  <a:gd name="T22" fmla="*/ 309 w 3410"/>
                  <a:gd name="T23" fmla="*/ 1031 h 2684"/>
                  <a:gd name="T24" fmla="*/ 684 w 3410"/>
                  <a:gd name="T25" fmla="*/ 1245 h 2684"/>
                  <a:gd name="T26" fmla="*/ 698 w 3410"/>
                  <a:gd name="T27" fmla="*/ 1295 h 2684"/>
                  <a:gd name="T28" fmla="*/ 323 w 3410"/>
                  <a:gd name="T29" fmla="*/ 1328 h 2684"/>
                  <a:gd name="T30" fmla="*/ 45 w 3410"/>
                  <a:gd name="T31" fmla="*/ 1489 h 2684"/>
                  <a:gd name="T32" fmla="*/ 59 w 3410"/>
                  <a:gd name="T33" fmla="*/ 1732 h 2684"/>
                  <a:gd name="T34" fmla="*/ 337 w 3410"/>
                  <a:gd name="T35" fmla="*/ 1774 h 2684"/>
                  <a:gd name="T36" fmla="*/ 688 w 3410"/>
                  <a:gd name="T37" fmla="*/ 1710 h 2684"/>
                  <a:gd name="T38" fmla="*/ 855 w 3410"/>
                  <a:gd name="T39" fmla="*/ 1670 h 2684"/>
                  <a:gd name="T40" fmla="*/ 589 w 3410"/>
                  <a:gd name="T41" fmla="*/ 1855 h 2684"/>
                  <a:gd name="T42" fmla="*/ 392 w 3410"/>
                  <a:gd name="T43" fmla="*/ 2152 h 2684"/>
                  <a:gd name="T44" fmla="*/ 520 w 3410"/>
                  <a:gd name="T45" fmla="*/ 2378 h 2684"/>
                  <a:gd name="T46" fmla="*/ 776 w 3410"/>
                  <a:gd name="T47" fmla="*/ 2283 h 2684"/>
                  <a:gd name="T48" fmla="*/ 1061 w 3410"/>
                  <a:gd name="T49" fmla="*/ 2045 h 2684"/>
                  <a:gd name="T50" fmla="*/ 1237 w 3410"/>
                  <a:gd name="T51" fmla="*/ 1846 h 2684"/>
                  <a:gd name="T52" fmla="*/ 1156 w 3410"/>
                  <a:gd name="T53" fmla="*/ 2086 h 2684"/>
                  <a:gd name="T54" fmla="*/ 1106 w 3410"/>
                  <a:gd name="T55" fmla="*/ 2468 h 2684"/>
                  <a:gd name="T56" fmla="*/ 1261 w 3410"/>
                  <a:gd name="T57" fmla="*/ 2682 h 2684"/>
                  <a:gd name="T58" fmla="*/ 1479 w 3410"/>
                  <a:gd name="T59" fmla="*/ 2580 h 2684"/>
                  <a:gd name="T60" fmla="*/ 1605 w 3410"/>
                  <a:gd name="T61" fmla="*/ 2333 h 2684"/>
                  <a:gd name="T62" fmla="*/ 1688 w 3410"/>
                  <a:gd name="T63" fmla="*/ 2048 h 2684"/>
                  <a:gd name="T64" fmla="*/ 1736 w 3410"/>
                  <a:gd name="T65" fmla="*/ 2166 h 2684"/>
                  <a:gd name="T66" fmla="*/ 1909 w 3410"/>
                  <a:gd name="T67" fmla="*/ 2556 h 2684"/>
                  <a:gd name="T68" fmla="*/ 2215 w 3410"/>
                  <a:gd name="T69" fmla="*/ 2587 h 2684"/>
                  <a:gd name="T70" fmla="*/ 2232 w 3410"/>
                  <a:gd name="T71" fmla="*/ 2223 h 2684"/>
                  <a:gd name="T72" fmla="*/ 2206 w 3410"/>
                  <a:gd name="T73" fmla="*/ 2029 h 2684"/>
                  <a:gd name="T74" fmla="*/ 2531 w 3410"/>
                  <a:gd name="T75" fmla="*/ 2202 h 2684"/>
                  <a:gd name="T76" fmla="*/ 2856 w 3410"/>
                  <a:gd name="T77" fmla="*/ 2276 h 2684"/>
                  <a:gd name="T78" fmla="*/ 2968 w 3410"/>
                  <a:gd name="T79" fmla="*/ 2069 h 2684"/>
                  <a:gd name="T80" fmla="*/ 2804 w 3410"/>
                  <a:gd name="T81" fmla="*/ 1843 h 2684"/>
                  <a:gd name="T82" fmla="*/ 2531 w 3410"/>
                  <a:gd name="T83" fmla="*/ 1634 h 2684"/>
                  <a:gd name="T84" fmla="*/ 2514 w 3410"/>
                  <a:gd name="T85" fmla="*/ 1577 h 2684"/>
                  <a:gd name="T86" fmla="*/ 2944 w 3410"/>
                  <a:gd name="T87" fmla="*/ 1601 h 2684"/>
                  <a:gd name="T88" fmla="*/ 3298 w 3410"/>
                  <a:gd name="T89" fmla="*/ 1530 h 2684"/>
                  <a:gd name="T90" fmla="*/ 3383 w 3410"/>
                  <a:gd name="T91" fmla="*/ 1316 h 2684"/>
                  <a:gd name="T92" fmla="*/ 3096 w 3410"/>
                  <a:gd name="T93" fmla="*/ 1207 h 2684"/>
                  <a:gd name="T94" fmla="*/ 2616 w 3410"/>
                  <a:gd name="T95" fmla="*/ 1207 h 2684"/>
                  <a:gd name="T96" fmla="*/ 2438 w 3410"/>
                  <a:gd name="T97" fmla="*/ 1209 h 2684"/>
                  <a:gd name="T98" fmla="*/ 2823 w 3410"/>
                  <a:gd name="T99" fmla="*/ 1000 h 2684"/>
                  <a:gd name="T100" fmla="*/ 3117 w 3410"/>
                  <a:gd name="T101" fmla="*/ 696 h 2684"/>
                  <a:gd name="T102" fmla="*/ 2963 w 3410"/>
                  <a:gd name="T103" fmla="*/ 527 h 2684"/>
                  <a:gd name="T104" fmla="*/ 2664 w 3410"/>
                  <a:gd name="T105" fmla="*/ 556 h 2684"/>
                  <a:gd name="T106" fmla="*/ 2374 w 3410"/>
                  <a:gd name="T107" fmla="*/ 686 h 2684"/>
                  <a:gd name="T108" fmla="*/ 2089 w 3410"/>
                  <a:gd name="T109" fmla="*/ 865 h 2684"/>
                  <a:gd name="T110" fmla="*/ 2030 w 3410"/>
                  <a:gd name="T111" fmla="*/ 872 h 2684"/>
                  <a:gd name="T112" fmla="*/ 2182 w 3410"/>
                  <a:gd name="T113" fmla="*/ 537 h 2684"/>
                  <a:gd name="T114" fmla="*/ 2177 w 3410"/>
                  <a:gd name="T115" fmla="*/ 152 h 2684"/>
                  <a:gd name="T116" fmla="*/ 2009 w 3410"/>
                  <a:gd name="T117" fmla="*/ 0 h 2684"/>
                  <a:gd name="T118" fmla="*/ 1790 w 3410"/>
                  <a:gd name="T119" fmla="*/ 124 h 2684"/>
                  <a:gd name="T120" fmla="*/ 1650 w 3410"/>
                  <a:gd name="T121" fmla="*/ 420 h 2684"/>
                  <a:gd name="T122" fmla="*/ 1567 w 3410"/>
                  <a:gd name="T123" fmla="*/ 803 h 268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410"/>
                  <a:gd name="T187" fmla="*/ 0 h 2684"/>
                  <a:gd name="T188" fmla="*/ 3410 w 3410"/>
                  <a:gd name="T189" fmla="*/ 2684 h 268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410" h="2684">
                    <a:moveTo>
                      <a:pt x="1553" y="962"/>
                    </a:moveTo>
                    <a:lnTo>
                      <a:pt x="1550" y="936"/>
                    </a:lnTo>
                    <a:lnTo>
                      <a:pt x="1548" y="910"/>
                    </a:lnTo>
                    <a:lnTo>
                      <a:pt x="1546" y="884"/>
                    </a:lnTo>
                    <a:lnTo>
                      <a:pt x="1543" y="860"/>
                    </a:lnTo>
                    <a:lnTo>
                      <a:pt x="1539" y="836"/>
                    </a:lnTo>
                    <a:lnTo>
                      <a:pt x="1534" y="812"/>
                    </a:lnTo>
                    <a:lnTo>
                      <a:pt x="1531" y="789"/>
                    </a:lnTo>
                    <a:lnTo>
                      <a:pt x="1529" y="767"/>
                    </a:lnTo>
                    <a:lnTo>
                      <a:pt x="1524" y="743"/>
                    </a:lnTo>
                    <a:lnTo>
                      <a:pt x="1520" y="722"/>
                    </a:lnTo>
                    <a:lnTo>
                      <a:pt x="1515" y="701"/>
                    </a:lnTo>
                    <a:lnTo>
                      <a:pt x="1510" y="679"/>
                    </a:lnTo>
                    <a:lnTo>
                      <a:pt x="1505" y="656"/>
                    </a:lnTo>
                    <a:lnTo>
                      <a:pt x="1501" y="637"/>
                    </a:lnTo>
                    <a:lnTo>
                      <a:pt x="1496" y="618"/>
                    </a:lnTo>
                    <a:lnTo>
                      <a:pt x="1491" y="599"/>
                    </a:lnTo>
                    <a:lnTo>
                      <a:pt x="1482" y="577"/>
                    </a:lnTo>
                    <a:lnTo>
                      <a:pt x="1477" y="561"/>
                    </a:lnTo>
                    <a:lnTo>
                      <a:pt x="1470" y="542"/>
                    </a:lnTo>
                    <a:lnTo>
                      <a:pt x="1465" y="523"/>
                    </a:lnTo>
                    <a:lnTo>
                      <a:pt x="1455" y="504"/>
                    </a:lnTo>
                    <a:lnTo>
                      <a:pt x="1451" y="487"/>
                    </a:lnTo>
                    <a:lnTo>
                      <a:pt x="1444" y="470"/>
                    </a:lnTo>
                    <a:lnTo>
                      <a:pt x="1439" y="454"/>
                    </a:lnTo>
                    <a:lnTo>
                      <a:pt x="1429" y="437"/>
                    </a:lnTo>
                    <a:lnTo>
                      <a:pt x="1422" y="420"/>
                    </a:lnTo>
                    <a:lnTo>
                      <a:pt x="1415" y="406"/>
                    </a:lnTo>
                    <a:lnTo>
                      <a:pt x="1406" y="392"/>
                    </a:lnTo>
                    <a:lnTo>
                      <a:pt x="1398" y="375"/>
                    </a:lnTo>
                    <a:lnTo>
                      <a:pt x="1391" y="361"/>
                    </a:lnTo>
                    <a:lnTo>
                      <a:pt x="1384" y="347"/>
                    </a:lnTo>
                    <a:lnTo>
                      <a:pt x="1375" y="335"/>
                    </a:lnTo>
                    <a:lnTo>
                      <a:pt x="1365" y="321"/>
                    </a:lnTo>
                    <a:lnTo>
                      <a:pt x="1358" y="309"/>
                    </a:lnTo>
                    <a:lnTo>
                      <a:pt x="1349" y="295"/>
                    </a:lnTo>
                    <a:lnTo>
                      <a:pt x="1339" y="283"/>
                    </a:lnTo>
                    <a:lnTo>
                      <a:pt x="1330" y="271"/>
                    </a:lnTo>
                    <a:lnTo>
                      <a:pt x="1320" y="259"/>
                    </a:lnTo>
                    <a:lnTo>
                      <a:pt x="1313" y="247"/>
                    </a:lnTo>
                    <a:lnTo>
                      <a:pt x="1303" y="238"/>
                    </a:lnTo>
                    <a:lnTo>
                      <a:pt x="1294" y="226"/>
                    </a:lnTo>
                    <a:lnTo>
                      <a:pt x="1284" y="214"/>
                    </a:lnTo>
                    <a:lnTo>
                      <a:pt x="1275" y="204"/>
                    </a:lnTo>
                    <a:lnTo>
                      <a:pt x="1265" y="195"/>
                    </a:lnTo>
                    <a:lnTo>
                      <a:pt x="1256" y="185"/>
                    </a:lnTo>
                    <a:lnTo>
                      <a:pt x="1246" y="178"/>
                    </a:lnTo>
                    <a:lnTo>
                      <a:pt x="1237" y="169"/>
                    </a:lnTo>
                    <a:lnTo>
                      <a:pt x="1227" y="162"/>
                    </a:lnTo>
                    <a:lnTo>
                      <a:pt x="1216" y="152"/>
                    </a:lnTo>
                    <a:lnTo>
                      <a:pt x="1206" y="143"/>
                    </a:lnTo>
                    <a:lnTo>
                      <a:pt x="1197" y="135"/>
                    </a:lnTo>
                    <a:lnTo>
                      <a:pt x="1187" y="131"/>
                    </a:lnTo>
                    <a:lnTo>
                      <a:pt x="1178" y="124"/>
                    </a:lnTo>
                    <a:lnTo>
                      <a:pt x="1166" y="116"/>
                    </a:lnTo>
                    <a:lnTo>
                      <a:pt x="1156" y="109"/>
                    </a:lnTo>
                    <a:lnTo>
                      <a:pt x="1149" y="105"/>
                    </a:lnTo>
                    <a:lnTo>
                      <a:pt x="1137" y="100"/>
                    </a:lnTo>
                    <a:lnTo>
                      <a:pt x="1128" y="93"/>
                    </a:lnTo>
                    <a:lnTo>
                      <a:pt x="1118" y="88"/>
                    </a:lnTo>
                    <a:lnTo>
                      <a:pt x="1109" y="83"/>
                    </a:lnTo>
                    <a:lnTo>
                      <a:pt x="1099" y="78"/>
                    </a:lnTo>
                    <a:lnTo>
                      <a:pt x="1090" y="76"/>
                    </a:lnTo>
                    <a:lnTo>
                      <a:pt x="1080" y="71"/>
                    </a:lnTo>
                    <a:lnTo>
                      <a:pt x="1071" y="69"/>
                    </a:lnTo>
                    <a:lnTo>
                      <a:pt x="1059" y="64"/>
                    </a:lnTo>
                    <a:lnTo>
                      <a:pt x="1052" y="62"/>
                    </a:lnTo>
                    <a:lnTo>
                      <a:pt x="1042" y="59"/>
                    </a:lnTo>
                    <a:lnTo>
                      <a:pt x="1035" y="57"/>
                    </a:lnTo>
                    <a:lnTo>
                      <a:pt x="1023" y="57"/>
                    </a:lnTo>
                    <a:lnTo>
                      <a:pt x="1016" y="55"/>
                    </a:lnTo>
                    <a:lnTo>
                      <a:pt x="1009" y="55"/>
                    </a:lnTo>
                    <a:lnTo>
                      <a:pt x="1000" y="57"/>
                    </a:lnTo>
                    <a:lnTo>
                      <a:pt x="992" y="57"/>
                    </a:lnTo>
                    <a:lnTo>
                      <a:pt x="985" y="57"/>
                    </a:lnTo>
                    <a:lnTo>
                      <a:pt x="976" y="59"/>
                    </a:lnTo>
                    <a:lnTo>
                      <a:pt x="971" y="62"/>
                    </a:lnTo>
                    <a:lnTo>
                      <a:pt x="964" y="64"/>
                    </a:lnTo>
                    <a:lnTo>
                      <a:pt x="957" y="67"/>
                    </a:lnTo>
                    <a:lnTo>
                      <a:pt x="950" y="69"/>
                    </a:lnTo>
                    <a:lnTo>
                      <a:pt x="945" y="76"/>
                    </a:lnTo>
                    <a:lnTo>
                      <a:pt x="938" y="78"/>
                    </a:lnTo>
                    <a:lnTo>
                      <a:pt x="933" y="83"/>
                    </a:lnTo>
                    <a:lnTo>
                      <a:pt x="926" y="88"/>
                    </a:lnTo>
                    <a:lnTo>
                      <a:pt x="921" y="93"/>
                    </a:lnTo>
                    <a:lnTo>
                      <a:pt x="914" y="100"/>
                    </a:lnTo>
                    <a:lnTo>
                      <a:pt x="909" y="105"/>
                    </a:lnTo>
                    <a:lnTo>
                      <a:pt x="907" y="112"/>
                    </a:lnTo>
                    <a:lnTo>
                      <a:pt x="902" y="121"/>
                    </a:lnTo>
                    <a:lnTo>
                      <a:pt x="897" y="126"/>
                    </a:lnTo>
                    <a:lnTo>
                      <a:pt x="893" y="133"/>
                    </a:lnTo>
                    <a:lnTo>
                      <a:pt x="890" y="140"/>
                    </a:lnTo>
                    <a:lnTo>
                      <a:pt x="886" y="150"/>
                    </a:lnTo>
                    <a:lnTo>
                      <a:pt x="883" y="157"/>
                    </a:lnTo>
                    <a:lnTo>
                      <a:pt x="878" y="166"/>
                    </a:lnTo>
                    <a:lnTo>
                      <a:pt x="876" y="176"/>
                    </a:lnTo>
                    <a:lnTo>
                      <a:pt x="876" y="188"/>
                    </a:lnTo>
                    <a:lnTo>
                      <a:pt x="871" y="195"/>
                    </a:lnTo>
                    <a:lnTo>
                      <a:pt x="869" y="207"/>
                    </a:lnTo>
                    <a:lnTo>
                      <a:pt x="867" y="214"/>
                    </a:lnTo>
                    <a:lnTo>
                      <a:pt x="864" y="226"/>
                    </a:lnTo>
                    <a:lnTo>
                      <a:pt x="862" y="235"/>
                    </a:lnTo>
                    <a:lnTo>
                      <a:pt x="862" y="245"/>
                    </a:lnTo>
                    <a:lnTo>
                      <a:pt x="859" y="257"/>
                    </a:lnTo>
                    <a:lnTo>
                      <a:pt x="859" y="268"/>
                    </a:lnTo>
                    <a:lnTo>
                      <a:pt x="859" y="280"/>
                    </a:lnTo>
                    <a:lnTo>
                      <a:pt x="857" y="290"/>
                    </a:lnTo>
                    <a:lnTo>
                      <a:pt x="857" y="302"/>
                    </a:lnTo>
                    <a:lnTo>
                      <a:pt x="857" y="314"/>
                    </a:lnTo>
                    <a:lnTo>
                      <a:pt x="857" y="323"/>
                    </a:lnTo>
                    <a:lnTo>
                      <a:pt x="857" y="337"/>
                    </a:lnTo>
                    <a:lnTo>
                      <a:pt x="857" y="349"/>
                    </a:lnTo>
                    <a:lnTo>
                      <a:pt x="859" y="363"/>
                    </a:lnTo>
                    <a:lnTo>
                      <a:pt x="859" y="373"/>
                    </a:lnTo>
                    <a:lnTo>
                      <a:pt x="859" y="387"/>
                    </a:lnTo>
                    <a:lnTo>
                      <a:pt x="859" y="399"/>
                    </a:lnTo>
                    <a:lnTo>
                      <a:pt x="862" y="411"/>
                    </a:lnTo>
                    <a:lnTo>
                      <a:pt x="862" y="423"/>
                    </a:lnTo>
                    <a:lnTo>
                      <a:pt x="864" y="437"/>
                    </a:lnTo>
                    <a:lnTo>
                      <a:pt x="867" y="449"/>
                    </a:lnTo>
                    <a:lnTo>
                      <a:pt x="869" y="463"/>
                    </a:lnTo>
                    <a:lnTo>
                      <a:pt x="871" y="473"/>
                    </a:lnTo>
                    <a:lnTo>
                      <a:pt x="874" y="487"/>
                    </a:lnTo>
                    <a:lnTo>
                      <a:pt x="876" y="499"/>
                    </a:lnTo>
                    <a:lnTo>
                      <a:pt x="881" y="513"/>
                    </a:lnTo>
                    <a:lnTo>
                      <a:pt x="883" y="525"/>
                    </a:lnTo>
                    <a:lnTo>
                      <a:pt x="888" y="539"/>
                    </a:lnTo>
                    <a:lnTo>
                      <a:pt x="890" y="551"/>
                    </a:lnTo>
                    <a:lnTo>
                      <a:pt x="895" y="565"/>
                    </a:lnTo>
                    <a:lnTo>
                      <a:pt x="897" y="575"/>
                    </a:lnTo>
                    <a:lnTo>
                      <a:pt x="902" y="589"/>
                    </a:lnTo>
                    <a:lnTo>
                      <a:pt x="905" y="601"/>
                    </a:lnTo>
                    <a:lnTo>
                      <a:pt x="909" y="613"/>
                    </a:lnTo>
                    <a:lnTo>
                      <a:pt x="912" y="625"/>
                    </a:lnTo>
                    <a:lnTo>
                      <a:pt x="916" y="637"/>
                    </a:lnTo>
                    <a:lnTo>
                      <a:pt x="921" y="648"/>
                    </a:lnTo>
                    <a:lnTo>
                      <a:pt x="926" y="660"/>
                    </a:lnTo>
                    <a:lnTo>
                      <a:pt x="931" y="672"/>
                    </a:lnTo>
                    <a:lnTo>
                      <a:pt x="935" y="684"/>
                    </a:lnTo>
                    <a:lnTo>
                      <a:pt x="940" y="696"/>
                    </a:lnTo>
                    <a:lnTo>
                      <a:pt x="945" y="708"/>
                    </a:lnTo>
                    <a:lnTo>
                      <a:pt x="950" y="720"/>
                    </a:lnTo>
                    <a:lnTo>
                      <a:pt x="954" y="729"/>
                    </a:lnTo>
                    <a:lnTo>
                      <a:pt x="959" y="741"/>
                    </a:lnTo>
                    <a:lnTo>
                      <a:pt x="966" y="753"/>
                    </a:lnTo>
                    <a:lnTo>
                      <a:pt x="969" y="762"/>
                    </a:lnTo>
                    <a:lnTo>
                      <a:pt x="976" y="774"/>
                    </a:lnTo>
                    <a:lnTo>
                      <a:pt x="978" y="784"/>
                    </a:lnTo>
                    <a:lnTo>
                      <a:pt x="985" y="796"/>
                    </a:lnTo>
                    <a:lnTo>
                      <a:pt x="990" y="805"/>
                    </a:lnTo>
                    <a:lnTo>
                      <a:pt x="995" y="815"/>
                    </a:lnTo>
                    <a:lnTo>
                      <a:pt x="1000" y="824"/>
                    </a:lnTo>
                    <a:lnTo>
                      <a:pt x="1007" y="836"/>
                    </a:lnTo>
                    <a:lnTo>
                      <a:pt x="1011" y="846"/>
                    </a:lnTo>
                    <a:lnTo>
                      <a:pt x="1016" y="855"/>
                    </a:lnTo>
                    <a:lnTo>
                      <a:pt x="1021" y="862"/>
                    </a:lnTo>
                    <a:lnTo>
                      <a:pt x="1026" y="874"/>
                    </a:lnTo>
                    <a:lnTo>
                      <a:pt x="1030" y="881"/>
                    </a:lnTo>
                    <a:lnTo>
                      <a:pt x="1038" y="891"/>
                    </a:lnTo>
                    <a:lnTo>
                      <a:pt x="1042" y="900"/>
                    </a:lnTo>
                    <a:lnTo>
                      <a:pt x="1047" y="910"/>
                    </a:lnTo>
                    <a:lnTo>
                      <a:pt x="1052" y="917"/>
                    </a:lnTo>
                    <a:lnTo>
                      <a:pt x="1057" y="924"/>
                    </a:lnTo>
                    <a:lnTo>
                      <a:pt x="1059" y="931"/>
                    </a:lnTo>
                    <a:lnTo>
                      <a:pt x="1066" y="941"/>
                    </a:lnTo>
                    <a:lnTo>
                      <a:pt x="1068" y="948"/>
                    </a:lnTo>
                    <a:lnTo>
                      <a:pt x="1073" y="955"/>
                    </a:lnTo>
                    <a:lnTo>
                      <a:pt x="1078" y="962"/>
                    </a:lnTo>
                    <a:lnTo>
                      <a:pt x="1083" y="969"/>
                    </a:lnTo>
                    <a:lnTo>
                      <a:pt x="1087" y="974"/>
                    </a:lnTo>
                    <a:lnTo>
                      <a:pt x="1092" y="981"/>
                    </a:lnTo>
                    <a:lnTo>
                      <a:pt x="1095" y="986"/>
                    </a:lnTo>
                    <a:lnTo>
                      <a:pt x="1099" y="993"/>
                    </a:lnTo>
                    <a:lnTo>
                      <a:pt x="1106" y="1005"/>
                    </a:lnTo>
                    <a:lnTo>
                      <a:pt x="1116" y="1014"/>
                    </a:lnTo>
                    <a:lnTo>
                      <a:pt x="1121" y="1021"/>
                    </a:lnTo>
                    <a:lnTo>
                      <a:pt x="1125" y="1031"/>
                    </a:lnTo>
                    <a:lnTo>
                      <a:pt x="1130" y="1038"/>
                    </a:lnTo>
                    <a:lnTo>
                      <a:pt x="1135" y="1043"/>
                    </a:lnTo>
                    <a:lnTo>
                      <a:pt x="1140" y="1052"/>
                    </a:lnTo>
                    <a:lnTo>
                      <a:pt x="1144" y="1055"/>
                    </a:lnTo>
                    <a:lnTo>
                      <a:pt x="1140" y="1055"/>
                    </a:lnTo>
                    <a:lnTo>
                      <a:pt x="1137" y="1052"/>
                    </a:lnTo>
                    <a:lnTo>
                      <a:pt x="1132" y="1045"/>
                    </a:lnTo>
                    <a:lnTo>
                      <a:pt x="1125" y="1040"/>
                    </a:lnTo>
                    <a:lnTo>
                      <a:pt x="1121" y="1036"/>
                    </a:lnTo>
                    <a:lnTo>
                      <a:pt x="1116" y="1031"/>
                    </a:lnTo>
                    <a:lnTo>
                      <a:pt x="1109" y="1029"/>
                    </a:lnTo>
                    <a:lnTo>
                      <a:pt x="1104" y="1024"/>
                    </a:lnTo>
                    <a:lnTo>
                      <a:pt x="1099" y="1019"/>
                    </a:lnTo>
                    <a:lnTo>
                      <a:pt x="1092" y="1014"/>
                    </a:lnTo>
                    <a:lnTo>
                      <a:pt x="1085" y="1010"/>
                    </a:lnTo>
                    <a:lnTo>
                      <a:pt x="1078" y="1005"/>
                    </a:lnTo>
                    <a:lnTo>
                      <a:pt x="1071" y="998"/>
                    </a:lnTo>
                    <a:lnTo>
                      <a:pt x="1061" y="991"/>
                    </a:lnTo>
                    <a:lnTo>
                      <a:pt x="1052" y="983"/>
                    </a:lnTo>
                    <a:lnTo>
                      <a:pt x="1045" y="979"/>
                    </a:lnTo>
                    <a:lnTo>
                      <a:pt x="1035" y="969"/>
                    </a:lnTo>
                    <a:lnTo>
                      <a:pt x="1026" y="962"/>
                    </a:lnTo>
                    <a:lnTo>
                      <a:pt x="1016" y="955"/>
                    </a:lnTo>
                    <a:lnTo>
                      <a:pt x="1007" y="950"/>
                    </a:lnTo>
                    <a:lnTo>
                      <a:pt x="995" y="941"/>
                    </a:lnTo>
                    <a:lnTo>
                      <a:pt x="985" y="931"/>
                    </a:lnTo>
                    <a:lnTo>
                      <a:pt x="973" y="924"/>
                    </a:lnTo>
                    <a:lnTo>
                      <a:pt x="964" y="915"/>
                    </a:lnTo>
                    <a:lnTo>
                      <a:pt x="950" y="907"/>
                    </a:lnTo>
                    <a:lnTo>
                      <a:pt x="940" y="900"/>
                    </a:lnTo>
                    <a:lnTo>
                      <a:pt x="928" y="891"/>
                    </a:lnTo>
                    <a:lnTo>
                      <a:pt x="916" y="884"/>
                    </a:lnTo>
                    <a:lnTo>
                      <a:pt x="905" y="874"/>
                    </a:lnTo>
                    <a:lnTo>
                      <a:pt x="890" y="865"/>
                    </a:lnTo>
                    <a:lnTo>
                      <a:pt x="878" y="855"/>
                    </a:lnTo>
                    <a:lnTo>
                      <a:pt x="864" y="848"/>
                    </a:lnTo>
                    <a:lnTo>
                      <a:pt x="852" y="836"/>
                    </a:lnTo>
                    <a:lnTo>
                      <a:pt x="838" y="829"/>
                    </a:lnTo>
                    <a:lnTo>
                      <a:pt x="826" y="819"/>
                    </a:lnTo>
                    <a:lnTo>
                      <a:pt x="812" y="812"/>
                    </a:lnTo>
                    <a:lnTo>
                      <a:pt x="800" y="803"/>
                    </a:lnTo>
                    <a:lnTo>
                      <a:pt x="786" y="793"/>
                    </a:lnTo>
                    <a:lnTo>
                      <a:pt x="772" y="784"/>
                    </a:lnTo>
                    <a:lnTo>
                      <a:pt x="757" y="777"/>
                    </a:lnTo>
                    <a:lnTo>
                      <a:pt x="745" y="767"/>
                    </a:lnTo>
                    <a:lnTo>
                      <a:pt x="731" y="758"/>
                    </a:lnTo>
                    <a:lnTo>
                      <a:pt x="717" y="751"/>
                    </a:lnTo>
                    <a:lnTo>
                      <a:pt x="705" y="743"/>
                    </a:lnTo>
                    <a:lnTo>
                      <a:pt x="691" y="734"/>
                    </a:lnTo>
                    <a:lnTo>
                      <a:pt x="677" y="724"/>
                    </a:lnTo>
                    <a:lnTo>
                      <a:pt x="662" y="717"/>
                    </a:lnTo>
                    <a:lnTo>
                      <a:pt x="648" y="708"/>
                    </a:lnTo>
                    <a:lnTo>
                      <a:pt x="634" y="701"/>
                    </a:lnTo>
                    <a:lnTo>
                      <a:pt x="620" y="694"/>
                    </a:lnTo>
                    <a:lnTo>
                      <a:pt x="605" y="686"/>
                    </a:lnTo>
                    <a:lnTo>
                      <a:pt x="594" y="679"/>
                    </a:lnTo>
                    <a:lnTo>
                      <a:pt x="579" y="672"/>
                    </a:lnTo>
                    <a:lnTo>
                      <a:pt x="567" y="665"/>
                    </a:lnTo>
                    <a:lnTo>
                      <a:pt x="553" y="658"/>
                    </a:lnTo>
                    <a:lnTo>
                      <a:pt x="541" y="653"/>
                    </a:lnTo>
                    <a:lnTo>
                      <a:pt x="527" y="646"/>
                    </a:lnTo>
                    <a:lnTo>
                      <a:pt x="515" y="641"/>
                    </a:lnTo>
                    <a:lnTo>
                      <a:pt x="503" y="634"/>
                    </a:lnTo>
                    <a:lnTo>
                      <a:pt x="491" y="629"/>
                    </a:lnTo>
                    <a:lnTo>
                      <a:pt x="477" y="625"/>
                    </a:lnTo>
                    <a:lnTo>
                      <a:pt x="465" y="620"/>
                    </a:lnTo>
                    <a:lnTo>
                      <a:pt x="453" y="615"/>
                    </a:lnTo>
                    <a:lnTo>
                      <a:pt x="439" y="610"/>
                    </a:lnTo>
                    <a:lnTo>
                      <a:pt x="427" y="606"/>
                    </a:lnTo>
                    <a:lnTo>
                      <a:pt x="415" y="601"/>
                    </a:lnTo>
                    <a:lnTo>
                      <a:pt x="401" y="599"/>
                    </a:lnTo>
                    <a:lnTo>
                      <a:pt x="392" y="596"/>
                    </a:lnTo>
                    <a:lnTo>
                      <a:pt x="377" y="594"/>
                    </a:lnTo>
                    <a:lnTo>
                      <a:pt x="366" y="591"/>
                    </a:lnTo>
                    <a:lnTo>
                      <a:pt x="354" y="589"/>
                    </a:lnTo>
                    <a:lnTo>
                      <a:pt x="342" y="589"/>
                    </a:lnTo>
                    <a:lnTo>
                      <a:pt x="330" y="584"/>
                    </a:lnTo>
                    <a:lnTo>
                      <a:pt x="318" y="584"/>
                    </a:lnTo>
                    <a:lnTo>
                      <a:pt x="306" y="584"/>
                    </a:lnTo>
                    <a:lnTo>
                      <a:pt x="297" y="584"/>
                    </a:lnTo>
                    <a:lnTo>
                      <a:pt x="285" y="582"/>
                    </a:lnTo>
                    <a:lnTo>
                      <a:pt x="273" y="582"/>
                    </a:lnTo>
                    <a:lnTo>
                      <a:pt x="263" y="582"/>
                    </a:lnTo>
                    <a:lnTo>
                      <a:pt x="252" y="582"/>
                    </a:lnTo>
                    <a:lnTo>
                      <a:pt x="240" y="582"/>
                    </a:lnTo>
                    <a:lnTo>
                      <a:pt x="230" y="582"/>
                    </a:lnTo>
                    <a:lnTo>
                      <a:pt x="221" y="584"/>
                    </a:lnTo>
                    <a:lnTo>
                      <a:pt x="211" y="587"/>
                    </a:lnTo>
                    <a:lnTo>
                      <a:pt x="199" y="589"/>
                    </a:lnTo>
                    <a:lnTo>
                      <a:pt x="190" y="591"/>
                    </a:lnTo>
                    <a:lnTo>
                      <a:pt x="180" y="591"/>
                    </a:lnTo>
                    <a:lnTo>
                      <a:pt x="173" y="596"/>
                    </a:lnTo>
                    <a:lnTo>
                      <a:pt x="164" y="599"/>
                    </a:lnTo>
                    <a:lnTo>
                      <a:pt x="157" y="601"/>
                    </a:lnTo>
                    <a:lnTo>
                      <a:pt x="147" y="606"/>
                    </a:lnTo>
                    <a:lnTo>
                      <a:pt x="140" y="608"/>
                    </a:lnTo>
                    <a:lnTo>
                      <a:pt x="133" y="610"/>
                    </a:lnTo>
                    <a:lnTo>
                      <a:pt x="126" y="615"/>
                    </a:lnTo>
                    <a:lnTo>
                      <a:pt x="116" y="620"/>
                    </a:lnTo>
                    <a:lnTo>
                      <a:pt x="112" y="625"/>
                    </a:lnTo>
                    <a:lnTo>
                      <a:pt x="104" y="627"/>
                    </a:lnTo>
                    <a:lnTo>
                      <a:pt x="100" y="634"/>
                    </a:lnTo>
                    <a:lnTo>
                      <a:pt x="93" y="639"/>
                    </a:lnTo>
                    <a:lnTo>
                      <a:pt x="88" y="646"/>
                    </a:lnTo>
                    <a:lnTo>
                      <a:pt x="83" y="648"/>
                    </a:lnTo>
                    <a:lnTo>
                      <a:pt x="78" y="656"/>
                    </a:lnTo>
                    <a:lnTo>
                      <a:pt x="76" y="660"/>
                    </a:lnTo>
                    <a:lnTo>
                      <a:pt x="71" y="667"/>
                    </a:lnTo>
                    <a:lnTo>
                      <a:pt x="66" y="675"/>
                    </a:lnTo>
                    <a:lnTo>
                      <a:pt x="64" y="682"/>
                    </a:lnTo>
                    <a:lnTo>
                      <a:pt x="62" y="689"/>
                    </a:lnTo>
                    <a:lnTo>
                      <a:pt x="62" y="696"/>
                    </a:lnTo>
                    <a:lnTo>
                      <a:pt x="59" y="703"/>
                    </a:lnTo>
                    <a:lnTo>
                      <a:pt x="59" y="710"/>
                    </a:lnTo>
                    <a:lnTo>
                      <a:pt x="59" y="717"/>
                    </a:lnTo>
                    <a:lnTo>
                      <a:pt x="59" y="727"/>
                    </a:lnTo>
                    <a:lnTo>
                      <a:pt x="59" y="734"/>
                    </a:lnTo>
                    <a:lnTo>
                      <a:pt x="59" y="743"/>
                    </a:lnTo>
                    <a:lnTo>
                      <a:pt x="59" y="751"/>
                    </a:lnTo>
                    <a:lnTo>
                      <a:pt x="64" y="760"/>
                    </a:lnTo>
                    <a:lnTo>
                      <a:pt x="64" y="770"/>
                    </a:lnTo>
                    <a:lnTo>
                      <a:pt x="69" y="779"/>
                    </a:lnTo>
                    <a:lnTo>
                      <a:pt x="74" y="786"/>
                    </a:lnTo>
                    <a:lnTo>
                      <a:pt x="76" y="798"/>
                    </a:lnTo>
                    <a:lnTo>
                      <a:pt x="81" y="808"/>
                    </a:lnTo>
                    <a:lnTo>
                      <a:pt x="85" y="817"/>
                    </a:lnTo>
                    <a:lnTo>
                      <a:pt x="93" y="829"/>
                    </a:lnTo>
                    <a:lnTo>
                      <a:pt x="100" y="838"/>
                    </a:lnTo>
                    <a:lnTo>
                      <a:pt x="107" y="850"/>
                    </a:lnTo>
                    <a:lnTo>
                      <a:pt x="114" y="860"/>
                    </a:lnTo>
                    <a:lnTo>
                      <a:pt x="121" y="869"/>
                    </a:lnTo>
                    <a:lnTo>
                      <a:pt x="131" y="881"/>
                    </a:lnTo>
                    <a:lnTo>
                      <a:pt x="138" y="891"/>
                    </a:lnTo>
                    <a:lnTo>
                      <a:pt x="147" y="900"/>
                    </a:lnTo>
                    <a:lnTo>
                      <a:pt x="159" y="910"/>
                    </a:lnTo>
                    <a:lnTo>
                      <a:pt x="171" y="922"/>
                    </a:lnTo>
                    <a:lnTo>
                      <a:pt x="180" y="931"/>
                    </a:lnTo>
                    <a:lnTo>
                      <a:pt x="192" y="941"/>
                    </a:lnTo>
                    <a:lnTo>
                      <a:pt x="204" y="953"/>
                    </a:lnTo>
                    <a:lnTo>
                      <a:pt x="216" y="962"/>
                    </a:lnTo>
                    <a:lnTo>
                      <a:pt x="228" y="972"/>
                    </a:lnTo>
                    <a:lnTo>
                      <a:pt x="242" y="983"/>
                    </a:lnTo>
                    <a:lnTo>
                      <a:pt x="254" y="993"/>
                    </a:lnTo>
                    <a:lnTo>
                      <a:pt x="268" y="1005"/>
                    </a:lnTo>
                    <a:lnTo>
                      <a:pt x="280" y="1012"/>
                    </a:lnTo>
                    <a:lnTo>
                      <a:pt x="294" y="1021"/>
                    </a:lnTo>
                    <a:lnTo>
                      <a:pt x="309" y="1031"/>
                    </a:lnTo>
                    <a:lnTo>
                      <a:pt x="323" y="1040"/>
                    </a:lnTo>
                    <a:lnTo>
                      <a:pt x="337" y="1050"/>
                    </a:lnTo>
                    <a:lnTo>
                      <a:pt x="354" y="1059"/>
                    </a:lnTo>
                    <a:lnTo>
                      <a:pt x="368" y="1069"/>
                    </a:lnTo>
                    <a:lnTo>
                      <a:pt x="382" y="1081"/>
                    </a:lnTo>
                    <a:lnTo>
                      <a:pt x="399" y="1088"/>
                    </a:lnTo>
                    <a:lnTo>
                      <a:pt x="413" y="1097"/>
                    </a:lnTo>
                    <a:lnTo>
                      <a:pt x="427" y="1107"/>
                    </a:lnTo>
                    <a:lnTo>
                      <a:pt x="442" y="1116"/>
                    </a:lnTo>
                    <a:lnTo>
                      <a:pt x="458" y="1124"/>
                    </a:lnTo>
                    <a:lnTo>
                      <a:pt x="472" y="1133"/>
                    </a:lnTo>
                    <a:lnTo>
                      <a:pt x="487" y="1140"/>
                    </a:lnTo>
                    <a:lnTo>
                      <a:pt x="503" y="1152"/>
                    </a:lnTo>
                    <a:lnTo>
                      <a:pt x="515" y="1159"/>
                    </a:lnTo>
                    <a:lnTo>
                      <a:pt x="529" y="1166"/>
                    </a:lnTo>
                    <a:lnTo>
                      <a:pt x="544" y="1173"/>
                    </a:lnTo>
                    <a:lnTo>
                      <a:pt x="558" y="1181"/>
                    </a:lnTo>
                    <a:lnTo>
                      <a:pt x="572" y="1188"/>
                    </a:lnTo>
                    <a:lnTo>
                      <a:pt x="586" y="1195"/>
                    </a:lnTo>
                    <a:lnTo>
                      <a:pt x="598" y="1200"/>
                    </a:lnTo>
                    <a:lnTo>
                      <a:pt x="613" y="1209"/>
                    </a:lnTo>
                    <a:lnTo>
                      <a:pt x="624" y="1214"/>
                    </a:lnTo>
                    <a:lnTo>
                      <a:pt x="639" y="1221"/>
                    </a:lnTo>
                    <a:lnTo>
                      <a:pt x="650" y="1226"/>
                    </a:lnTo>
                    <a:lnTo>
                      <a:pt x="662" y="1233"/>
                    </a:lnTo>
                    <a:lnTo>
                      <a:pt x="674" y="1238"/>
                    </a:lnTo>
                    <a:lnTo>
                      <a:pt x="684" y="1245"/>
                    </a:lnTo>
                    <a:lnTo>
                      <a:pt x="696" y="1249"/>
                    </a:lnTo>
                    <a:lnTo>
                      <a:pt x="707" y="1254"/>
                    </a:lnTo>
                    <a:lnTo>
                      <a:pt x="717" y="1259"/>
                    </a:lnTo>
                    <a:lnTo>
                      <a:pt x="726" y="1264"/>
                    </a:lnTo>
                    <a:lnTo>
                      <a:pt x="734" y="1266"/>
                    </a:lnTo>
                    <a:lnTo>
                      <a:pt x="743" y="1271"/>
                    </a:lnTo>
                    <a:lnTo>
                      <a:pt x="750" y="1273"/>
                    </a:lnTo>
                    <a:lnTo>
                      <a:pt x="757" y="1278"/>
                    </a:lnTo>
                    <a:lnTo>
                      <a:pt x="764" y="1283"/>
                    </a:lnTo>
                    <a:lnTo>
                      <a:pt x="772" y="1285"/>
                    </a:lnTo>
                    <a:lnTo>
                      <a:pt x="781" y="1290"/>
                    </a:lnTo>
                    <a:lnTo>
                      <a:pt x="788" y="1292"/>
                    </a:lnTo>
                    <a:lnTo>
                      <a:pt x="793" y="1295"/>
                    </a:lnTo>
                    <a:lnTo>
                      <a:pt x="798" y="1297"/>
                    </a:lnTo>
                    <a:lnTo>
                      <a:pt x="793" y="1295"/>
                    </a:lnTo>
                    <a:lnTo>
                      <a:pt x="788" y="1295"/>
                    </a:lnTo>
                    <a:lnTo>
                      <a:pt x="781" y="1295"/>
                    </a:lnTo>
                    <a:lnTo>
                      <a:pt x="772" y="1295"/>
                    </a:lnTo>
                    <a:lnTo>
                      <a:pt x="764" y="1295"/>
                    </a:lnTo>
                    <a:lnTo>
                      <a:pt x="757" y="1295"/>
                    </a:lnTo>
                    <a:lnTo>
                      <a:pt x="750" y="1295"/>
                    </a:lnTo>
                    <a:lnTo>
                      <a:pt x="743" y="1295"/>
                    </a:lnTo>
                    <a:lnTo>
                      <a:pt x="734" y="1295"/>
                    </a:lnTo>
                    <a:lnTo>
                      <a:pt x="726" y="1295"/>
                    </a:lnTo>
                    <a:lnTo>
                      <a:pt x="717" y="1295"/>
                    </a:lnTo>
                    <a:lnTo>
                      <a:pt x="707" y="1295"/>
                    </a:lnTo>
                    <a:lnTo>
                      <a:pt x="698" y="1295"/>
                    </a:lnTo>
                    <a:lnTo>
                      <a:pt x="686" y="1295"/>
                    </a:lnTo>
                    <a:lnTo>
                      <a:pt x="674" y="1295"/>
                    </a:lnTo>
                    <a:lnTo>
                      <a:pt x="665" y="1295"/>
                    </a:lnTo>
                    <a:lnTo>
                      <a:pt x="650" y="1295"/>
                    </a:lnTo>
                    <a:lnTo>
                      <a:pt x="641" y="1295"/>
                    </a:lnTo>
                    <a:lnTo>
                      <a:pt x="627" y="1295"/>
                    </a:lnTo>
                    <a:lnTo>
                      <a:pt x="615" y="1295"/>
                    </a:lnTo>
                    <a:lnTo>
                      <a:pt x="601" y="1295"/>
                    </a:lnTo>
                    <a:lnTo>
                      <a:pt x="589" y="1297"/>
                    </a:lnTo>
                    <a:lnTo>
                      <a:pt x="575" y="1297"/>
                    </a:lnTo>
                    <a:lnTo>
                      <a:pt x="560" y="1299"/>
                    </a:lnTo>
                    <a:lnTo>
                      <a:pt x="546" y="1299"/>
                    </a:lnTo>
                    <a:lnTo>
                      <a:pt x="532" y="1299"/>
                    </a:lnTo>
                    <a:lnTo>
                      <a:pt x="518" y="1302"/>
                    </a:lnTo>
                    <a:lnTo>
                      <a:pt x="503" y="1304"/>
                    </a:lnTo>
                    <a:lnTo>
                      <a:pt x="487" y="1304"/>
                    </a:lnTo>
                    <a:lnTo>
                      <a:pt x="472" y="1306"/>
                    </a:lnTo>
                    <a:lnTo>
                      <a:pt x="458" y="1306"/>
                    </a:lnTo>
                    <a:lnTo>
                      <a:pt x="442" y="1309"/>
                    </a:lnTo>
                    <a:lnTo>
                      <a:pt x="427" y="1311"/>
                    </a:lnTo>
                    <a:lnTo>
                      <a:pt x="413" y="1314"/>
                    </a:lnTo>
                    <a:lnTo>
                      <a:pt x="399" y="1314"/>
                    </a:lnTo>
                    <a:lnTo>
                      <a:pt x="382" y="1318"/>
                    </a:lnTo>
                    <a:lnTo>
                      <a:pt x="368" y="1318"/>
                    </a:lnTo>
                    <a:lnTo>
                      <a:pt x="354" y="1321"/>
                    </a:lnTo>
                    <a:lnTo>
                      <a:pt x="337" y="1325"/>
                    </a:lnTo>
                    <a:lnTo>
                      <a:pt x="323" y="1328"/>
                    </a:lnTo>
                    <a:lnTo>
                      <a:pt x="309" y="1330"/>
                    </a:lnTo>
                    <a:lnTo>
                      <a:pt x="294" y="1335"/>
                    </a:lnTo>
                    <a:lnTo>
                      <a:pt x="280" y="1340"/>
                    </a:lnTo>
                    <a:lnTo>
                      <a:pt x="268" y="1344"/>
                    </a:lnTo>
                    <a:lnTo>
                      <a:pt x="252" y="1347"/>
                    </a:lnTo>
                    <a:lnTo>
                      <a:pt x="240" y="1352"/>
                    </a:lnTo>
                    <a:lnTo>
                      <a:pt x="225" y="1354"/>
                    </a:lnTo>
                    <a:lnTo>
                      <a:pt x="214" y="1361"/>
                    </a:lnTo>
                    <a:lnTo>
                      <a:pt x="199" y="1363"/>
                    </a:lnTo>
                    <a:lnTo>
                      <a:pt x="187" y="1371"/>
                    </a:lnTo>
                    <a:lnTo>
                      <a:pt x="176" y="1375"/>
                    </a:lnTo>
                    <a:lnTo>
                      <a:pt x="166" y="1382"/>
                    </a:lnTo>
                    <a:lnTo>
                      <a:pt x="154" y="1387"/>
                    </a:lnTo>
                    <a:lnTo>
                      <a:pt x="142" y="1394"/>
                    </a:lnTo>
                    <a:lnTo>
                      <a:pt x="133" y="1399"/>
                    </a:lnTo>
                    <a:lnTo>
                      <a:pt x="126" y="1406"/>
                    </a:lnTo>
                    <a:lnTo>
                      <a:pt x="114" y="1413"/>
                    </a:lnTo>
                    <a:lnTo>
                      <a:pt x="107" y="1420"/>
                    </a:lnTo>
                    <a:lnTo>
                      <a:pt x="100" y="1428"/>
                    </a:lnTo>
                    <a:lnTo>
                      <a:pt x="90" y="1437"/>
                    </a:lnTo>
                    <a:lnTo>
                      <a:pt x="83" y="1444"/>
                    </a:lnTo>
                    <a:lnTo>
                      <a:pt x="76" y="1451"/>
                    </a:lnTo>
                    <a:lnTo>
                      <a:pt x="69" y="1458"/>
                    </a:lnTo>
                    <a:lnTo>
                      <a:pt x="62" y="1468"/>
                    </a:lnTo>
                    <a:lnTo>
                      <a:pt x="55" y="1475"/>
                    </a:lnTo>
                    <a:lnTo>
                      <a:pt x="50" y="1482"/>
                    </a:lnTo>
                    <a:lnTo>
                      <a:pt x="45" y="1489"/>
                    </a:lnTo>
                    <a:lnTo>
                      <a:pt x="40" y="1499"/>
                    </a:lnTo>
                    <a:lnTo>
                      <a:pt x="33" y="1506"/>
                    </a:lnTo>
                    <a:lnTo>
                      <a:pt x="28" y="1513"/>
                    </a:lnTo>
                    <a:lnTo>
                      <a:pt x="26" y="1520"/>
                    </a:lnTo>
                    <a:lnTo>
                      <a:pt x="21" y="1530"/>
                    </a:lnTo>
                    <a:lnTo>
                      <a:pt x="19" y="1537"/>
                    </a:lnTo>
                    <a:lnTo>
                      <a:pt x="14" y="1544"/>
                    </a:lnTo>
                    <a:lnTo>
                      <a:pt x="12" y="1551"/>
                    </a:lnTo>
                    <a:lnTo>
                      <a:pt x="9" y="1561"/>
                    </a:lnTo>
                    <a:lnTo>
                      <a:pt x="7" y="1568"/>
                    </a:lnTo>
                    <a:lnTo>
                      <a:pt x="5" y="1575"/>
                    </a:lnTo>
                    <a:lnTo>
                      <a:pt x="2" y="1582"/>
                    </a:lnTo>
                    <a:lnTo>
                      <a:pt x="2" y="1589"/>
                    </a:lnTo>
                    <a:lnTo>
                      <a:pt x="0" y="1596"/>
                    </a:lnTo>
                    <a:lnTo>
                      <a:pt x="0" y="1603"/>
                    </a:lnTo>
                    <a:lnTo>
                      <a:pt x="0" y="1610"/>
                    </a:lnTo>
                    <a:lnTo>
                      <a:pt x="0" y="1618"/>
                    </a:lnTo>
                    <a:lnTo>
                      <a:pt x="0" y="1629"/>
                    </a:lnTo>
                    <a:lnTo>
                      <a:pt x="2" y="1644"/>
                    </a:lnTo>
                    <a:lnTo>
                      <a:pt x="5" y="1656"/>
                    </a:lnTo>
                    <a:lnTo>
                      <a:pt x="9" y="1670"/>
                    </a:lnTo>
                    <a:lnTo>
                      <a:pt x="14" y="1682"/>
                    </a:lnTo>
                    <a:lnTo>
                      <a:pt x="21" y="1691"/>
                    </a:lnTo>
                    <a:lnTo>
                      <a:pt x="28" y="1703"/>
                    </a:lnTo>
                    <a:lnTo>
                      <a:pt x="38" y="1713"/>
                    </a:lnTo>
                    <a:lnTo>
                      <a:pt x="50" y="1722"/>
                    </a:lnTo>
                    <a:lnTo>
                      <a:pt x="59" y="1732"/>
                    </a:lnTo>
                    <a:lnTo>
                      <a:pt x="66" y="1736"/>
                    </a:lnTo>
                    <a:lnTo>
                      <a:pt x="74" y="1739"/>
                    </a:lnTo>
                    <a:lnTo>
                      <a:pt x="81" y="1743"/>
                    </a:lnTo>
                    <a:lnTo>
                      <a:pt x="88" y="1748"/>
                    </a:lnTo>
                    <a:lnTo>
                      <a:pt x="97" y="1751"/>
                    </a:lnTo>
                    <a:lnTo>
                      <a:pt x="104" y="1755"/>
                    </a:lnTo>
                    <a:lnTo>
                      <a:pt x="112" y="1758"/>
                    </a:lnTo>
                    <a:lnTo>
                      <a:pt x="121" y="1760"/>
                    </a:lnTo>
                    <a:lnTo>
                      <a:pt x="128" y="1762"/>
                    </a:lnTo>
                    <a:lnTo>
                      <a:pt x="138" y="1765"/>
                    </a:lnTo>
                    <a:lnTo>
                      <a:pt x="147" y="1767"/>
                    </a:lnTo>
                    <a:lnTo>
                      <a:pt x="159" y="1772"/>
                    </a:lnTo>
                    <a:lnTo>
                      <a:pt x="168" y="1772"/>
                    </a:lnTo>
                    <a:lnTo>
                      <a:pt x="180" y="1774"/>
                    </a:lnTo>
                    <a:lnTo>
                      <a:pt x="190" y="1774"/>
                    </a:lnTo>
                    <a:lnTo>
                      <a:pt x="202" y="1777"/>
                    </a:lnTo>
                    <a:lnTo>
                      <a:pt x="214" y="1777"/>
                    </a:lnTo>
                    <a:lnTo>
                      <a:pt x="223" y="1779"/>
                    </a:lnTo>
                    <a:lnTo>
                      <a:pt x="237" y="1779"/>
                    </a:lnTo>
                    <a:lnTo>
                      <a:pt x="249" y="1779"/>
                    </a:lnTo>
                    <a:lnTo>
                      <a:pt x="261" y="1779"/>
                    </a:lnTo>
                    <a:lnTo>
                      <a:pt x="273" y="1779"/>
                    </a:lnTo>
                    <a:lnTo>
                      <a:pt x="287" y="1777"/>
                    </a:lnTo>
                    <a:lnTo>
                      <a:pt x="299" y="1777"/>
                    </a:lnTo>
                    <a:lnTo>
                      <a:pt x="313" y="1777"/>
                    </a:lnTo>
                    <a:lnTo>
                      <a:pt x="325" y="1774"/>
                    </a:lnTo>
                    <a:lnTo>
                      <a:pt x="337" y="1774"/>
                    </a:lnTo>
                    <a:lnTo>
                      <a:pt x="354" y="1774"/>
                    </a:lnTo>
                    <a:lnTo>
                      <a:pt x="366" y="1772"/>
                    </a:lnTo>
                    <a:lnTo>
                      <a:pt x="380" y="1770"/>
                    </a:lnTo>
                    <a:lnTo>
                      <a:pt x="392" y="1767"/>
                    </a:lnTo>
                    <a:lnTo>
                      <a:pt x="406" y="1765"/>
                    </a:lnTo>
                    <a:lnTo>
                      <a:pt x="418" y="1762"/>
                    </a:lnTo>
                    <a:lnTo>
                      <a:pt x="432" y="1762"/>
                    </a:lnTo>
                    <a:lnTo>
                      <a:pt x="444" y="1760"/>
                    </a:lnTo>
                    <a:lnTo>
                      <a:pt x="461" y="1760"/>
                    </a:lnTo>
                    <a:lnTo>
                      <a:pt x="472" y="1755"/>
                    </a:lnTo>
                    <a:lnTo>
                      <a:pt x="487" y="1755"/>
                    </a:lnTo>
                    <a:lnTo>
                      <a:pt x="499" y="1751"/>
                    </a:lnTo>
                    <a:lnTo>
                      <a:pt x="513" y="1751"/>
                    </a:lnTo>
                    <a:lnTo>
                      <a:pt x="525" y="1746"/>
                    </a:lnTo>
                    <a:lnTo>
                      <a:pt x="539" y="1746"/>
                    </a:lnTo>
                    <a:lnTo>
                      <a:pt x="553" y="1741"/>
                    </a:lnTo>
                    <a:lnTo>
                      <a:pt x="565" y="1739"/>
                    </a:lnTo>
                    <a:lnTo>
                      <a:pt x="579" y="1736"/>
                    </a:lnTo>
                    <a:lnTo>
                      <a:pt x="591" y="1734"/>
                    </a:lnTo>
                    <a:lnTo>
                      <a:pt x="603" y="1732"/>
                    </a:lnTo>
                    <a:lnTo>
                      <a:pt x="617" y="1729"/>
                    </a:lnTo>
                    <a:lnTo>
                      <a:pt x="627" y="1724"/>
                    </a:lnTo>
                    <a:lnTo>
                      <a:pt x="641" y="1722"/>
                    </a:lnTo>
                    <a:lnTo>
                      <a:pt x="653" y="1720"/>
                    </a:lnTo>
                    <a:lnTo>
                      <a:pt x="667" y="1717"/>
                    </a:lnTo>
                    <a:lnTo>
                      <a:pt x="677" y="1713"/>
                    </a:lnTo>
                    <a:lnTo>
                      <a:pt x="688" y="1710"/>
                    </a:lnTo>
                    <a:lnTo>
                      <a:pt x="700" y="1708"/>
                    </a:lnTo>
                    <a:lnTo>
                      <a:pt x="710" y="1705"/>
                    </a:lnTo>
                    <a:lnTo>
                      <a:pt x="722" y="1701"/>
                    </a:lnTo>
                    <a:lnTo>
                      <a:pt x="731" y="1698"/>
                    </a:lnTo>
                    <a:lnTo>
                      <a:pt x="741" y="1696"/>
                    </a:lnTo>
                    <a:lnTo>
                      <a:pt x="753" y="1694"/>
                    </a:lnTo>
                    <a:lnTo>
                      <a:pt x="760" y="1689"/>
                    </a:lnTo>
                    <a:lnTo>
                      <a:pt x="769" y="1686"/>
                    </a:lnTo>
                    <a:lnTo>
                      <a:pt x="779" y="1684"/>
                    </a:lnTo>
                    <a:lnTo>
                      <a:pt x="788" y="1682"/>
                    </a:lnTo>
                    <a:lnTo>
                      <a:pt x="795" y="1679"/>
                    </a:lnTo>
                    <a:lnTo>
                      <a:pt x="805" y="1677"/>
                    </a:lnTo>
                    <a:lnTo>
                      <a:pt x="812" y="1675"/>
                    </a:lnTo>
                    <a:lnTo>
                      <a:pt x="821" y="1675"/>
                    </a:lnTo>
                    <a:lnTo>
                      <a:pt x="833" y="1670"/>
                    </a:lnTo>
                    <a:lnTo>
                      <a:pt x="845" y="1665"/>
                    </a:lnTo>
                    <a:lnTo>
                      <a:pt x="855" y="1660"/>
                    </a:lnTo>
                    <a:lnTo>
                      <a:pt x="864" y="1660"/>
                    </a:lnTo>
                    <a:lnTo>
                      <a:pt x="871" y="1656"/>
                    </a:lnTo>
                    <a:lnTo>
                      <a:pt x="878" y="1656"/>
                    </a:lnTo>
                    <a:lnTo>
                      <a:pt x="881" y="1656"/>
                    </a:lnTo>
                    <a:lnTo>
                      <a:pt x="883" y="1656"/>
                    </a:lnTo>
                    <a:lnTo>
                      <a:pt x="881" y="1656"/>
                    </a:lnTo>
                    <a:lnTo>
                      <a:pt x="876" y="1658"/>
                    </a:lnTo>
                    <a:lnTo>
                      <a:pt x="869" y="1660"/>
                    </a:lnTo>
                    <a:lnTo>
                      <a:pt x="859" y="1667"/>
                    </a:lnTo>
                    <a:lnTo>
                      <a:pt x="855" y="1670"/>
                    </a:lnTo>
                    <a:lnTo>
                      <a:pt x="848" y="1672"/>
                    </a:lnTo>
                    <a:lnTo>
                      <a:pt x="840" y="1675"/>
                    </a:lnTo>
                    <a:lnTo>
                      <a:pt x="836" y="1679"/>
                    </a:lnTo>
                    <a:lnTo>
                      <a:pt x="829" y="1684"/>
                    </a:lnTo>
                    <a:lnTo>
                      <a:pt x="821" y="1689"/>
                    </a:lnTo>
                    <a:lnTo>
                      <a:pt x="812" y="1694"/>
                    </a:lnTo>
                    <a:lnTo>
                      <a:pt x="805" y="1701"/>
                    </a:lnTo>
                    <a:lnTo>
                      <a:pt x="793" y="1703"/>
                    </a:lnTo>
                    <a:lnTo>
                      <a:pt x="783" y="1710"/>
                    </a:lnTo>
                    <a:lnTo>
                      <a:pt x="774" y="1715"/>
                    </a:lnTo>
                    <a:lnTo>
                      <a:pt x="764" y="1722"/>
                    </a:lnTo>
                    <a:lnTo>
                      <a:pt x="755" y="1729"/>
                    </a:lnTo>
                    <a:lnTo>
                      <a:pt x="745" y="1736"/>
                    </a:lnTo>
                    <a:lnTo>
                      <a:pt x="734" y="1743"/>
                    </a:lnTo>
                    <a:lnTo>
                      <a:pt x="724" y="1751"/>
                    </a:lnTo>
                    <a:lnTo>
                      <a:pt x="712" y="1758"/>
                    </a:lnTo>
                    <a:lnTo>
                      <a:pt x="703" y="1765"/>
                    </a:lnTo>
                    <a:lnTo>
                      <a:pt x="691" y="1774"/>
                    </a:lnTo>
                    <a:lnTo>
                      <a:pt x="679" y="1781"/>
                    </a:lnTo>
                    <a:lnTo>
                      <a:pt x="669" y="1789"/>
                    </a:lnTo>
                    <a:lnTo>
                      <a:pt x="658" y="1800"/>
                    </a:lnTo>
                    <a:lnTo>
                      <a:pt x="646" y="1808"/>
                    </a:lnTo>
                    <a:lnTo>
                      <a:pt x="636" y="1817"/>
                    </a:lnTo>
                    <a:lnTo>
                      <a:pt x="622" y="1827"/>
                    </a:lnTo>
                    <a:lnTo>
                      <a:pt x="613" y="1836"/>
                    </a:lnTo>
                    <a:lnTo>
                      <a:pt x="598" y="1843"/>
                    </a:lnTo>
                    <a:lnTo>
                      <a:pt x="589" y="1855"/>
                    </a:lnTo>
                    <a:lnTo>
                      <a:pt x="577" y="1865"/>
                    </a:lnTo>
                    <a:lnTo>
                      <a:pt x="565" y="1874"/>
                    </a:lnTo>
                    <a:lnTo>
                      <a:pt x="556" y="1884"/>
                    </a:lnTo>
                    <a:lnTo>
                      <a:pt x="544" y="1896"/>
                    </a:lnTo>
                    <a:lnTo>
                      <a:pt x="534" y="1905"/>
                    </a:lnTo>
                    <a:lnTo>
                      <a:pt x="522" y="1915"/>
                    </a:lnTo>
                    <a:lnTo>
                      <a:pt x="513" y="1926"/>
                    </a:lnTo>
                    <a:lnTo>
                      <a:pt x="503" y="1938"/>
                    </a:lnTo>
                    <a:lnTo>
                      <a:pt x="491" y="1948"/>
                    </a:lnTo>
                    <a:lnTo>
                      <a:pt x="484" y="1960"/>
                    </a:lnTo>
                    <a:lnTo>
                      <a:pt x="475" y="1972"/>
                    </a:lnTo>
                    <a:lnTo>
                      <a:pt x="465" y="1983"/>
                    </a:lnTo>
                    <a:lnTo>
                      <a:pt x="456" y="1993"/>
                    </a:lnTo>
                    <a:lnTo>
                      <a:pt x="449" y="2005"/>
                    </a:lnTo>
                    <a:lnTo>
                      <a:pt x="442" y="2017"/>
                    </a:lnTo>
                    <a:lnTo>
                      <a:pt x="434" y="2029"/>
                    </a:lnTo>
                    <a:lnTo>
                      <a:pt x="427" y="2038"/>
                    </a:lnTo>
                    <a:lnTo>
                      <a:pt x="420" y="2050"/>
                    </a:lnTo>
                    <a:lnTo>
                      <a:pt x="413" y="2062"/>
                    </a:lnTo>
                    <a:lnTo>
                      <a:pt x="411" y="2074"/>
                    </a:lnTo>
                    <a:lnTo>
                      <a:pt x="406" y="2086"/>
                    </a:lnTo>
                    <a:lnTo>
                      <a:pt x="401" y="2095"/>
                    </a:lnTo>
                    <a:lnTo>
                      <a:pt x="399" y="2107"/>
                    </a:lnTo>
                    <a:lnTo>
                      <a:pt x="396" y="2119"/>
                    </a:lnTo>
                    <a:lnTo>
                      <a:pt x="394" y="2128"/>
                    </a:lnTo>
                    <a:lnTo>
                      <a:pt x="392" y="2143"/>
                    </a:lnTo>
                    <a:lnTo>
                      <a:pt x="392" y="2152"/>
                    </a:lnTo>
                    <a:lnTo>
                      <a:pt x="394" y="2166"/>
                    </a:lnTo>
                    <a:lnTo>
                      <a:pt x="394" y="2176"/>
                    </a:lnTo>
                    <a:lnTo>
                      <a:pt x="394" y="2188"/>
                    </a:lnTo>
                    <a:lnTo>
                      <a:pt x="394" y="2197"/>
                    </a:lnTo>
                    <a:lnTo>
                      <a:pt x="394" y="2207"/>
                    </a:lnTo>
                    <a:lnTo>
                      <a:pt x="394" y="2216"/>
                    </a:lnTo>
                    <a:lnTo>
                      <a:pt x="396" y="2226"/>
                    </a:lnTo>
                    <a:lnTo>
                      <a:pt x="399" y="2235"/>
                    </a:lnTo>
                    <a:lnTo>
                      <a:pt x="401" y="2245"/>
                    </a:lnTo>
                    <a:lnTo>
                      <a:pt x="401" y="2252"/>
                    </a:lnTo>
                    <a:lnTo>
                      <a:pt x="404" y="2261"/>
                    </a:lnTo>
                    <a:lnTo>
                      <a:pt x="404" y="2268"/>
                    </a:lnTo>
                    <a:lnTo>
                      <a:pt x="408" y="2278"/>
                    </a:lnTo>
                    <a:lnTo>
                      <a:pt x="411" y="2285"/>
                    </a:lnTo>
                    <a:lnTo>
                      <a:pt x="413" y="2292"/>
                    </a:lnTo>
                    <a:lnTo>
                      <a:pt x="415" y="2299"/>
                    </a:lnTo>
                    <a:lnTo>
                      <a:pt x="420" y="2306"/>
                    </a:lnTo>
                    <a:lnTo>
                      <a:pt x="427" y="2318"/>
                    </a:lnTo>
                    <a:lnTo>
                      <a:pt x="434" y="2330"/>
                    </a:lnTo>
                    <a:lnTo>
                      <a:pt x="442" y="2340"/>
                    </a:lnTo>
                    <a:lnTo>
                      <a:pt x="451" y="2349"/>
                    </a:lnTo>
                    <a:lnTo>
                      <a:pt x="461" y="2356"/>
                    </a:lnTo>
                    <a:lnTo>
                      <a:pt x="472" y="2363"/>
                    </a:lnTo>
                    <a:lnTo>
                      <a:pt x="482" y="2371"/>
                    </a:lnTo>
                    <a:lnTo>
                      <a:pt x="496" y="2375"/>
                    </a:lnTo>
                    <a:lnTo>
                      <a:pt x="508" y="2375"/>
                    </a:lnTo>
                    <a:lnTo>
                      <a:pt x="520" y="2378"/>
                    </a:lnTo>
                    <a:lnTo>
                      <a:pt x="527" y="2378"/>
                    </a:lnTo>
                    <a:lnTo>
                      <a:pt x="534" y="2378"/>
                    </a:lnTo>
                    <a:lnTo>
                      <a:pt x="541" y="2378"/>
                    </a:lnTo>
                    <a:lnTo>
                      <a:pt x="551" y="2378"/>
                    </a:lnTo>
                    <a:lnTo>
                      <a:pt x="558" y="2375"/>
                    </a:lnTo>
                    <a:lnTo>
                      <a:pt x="565" y="2375"/>
                    </a:lnTo>
                    <a:lnTo>
                      <a:pt x="572" y="2373"/>
                    </a:lnTo>
                    <a:lnTo>
                      <a:pt x="584" y="2373"/>
                    </a:lnTo>
                    <a:lnTo>
                      <a:pt x="591" y="2371"/>
                    </a:lnTo>
                    <a:lnTo>
                      <a:pt x="601" y="2368"/>
                    </a:lnTo>
                    <a:lnTo>
                      <a:pt x="610" y="2366"/>
                    </a:lnTo>
                    <a:lnTo>
                      <a:pt x="620" y="2363"/>
                    </a:lnTo>
                    <a:lnTo>
                      <a:pt x="627" y="2359"/>
                    </a:lnTo>
                    <a:lnTo>
                      <a:pt x="636" y="2354"/>
                    </a:lnTo>
                    <a:lnTo>
                      <a:pt x="646" y="2352"/>
                    </a:lnTo>
                    <a:lnTo>
                      <a:pt x="655" y="2347"/>
                    </a:lnTo>
                    <a:lnTo>
                      <a:pt x="665" y="2342"/>
                    </a:lnTo>
                    <a:lnTo>
                      <a:pt x="674" y="2340"/>
                    </a:lnTo>
                    <a:lnTo>
                      <a:pt x="686" y="2333"/>
                    </a:lnTo>
                    <a:lnTo>
                      <a:pt x="698" y="2328"/>
                    </a:lnTo>
                    <a:lnTo>
                      <a:pt x="707" y="2323"/>
                    </a:lnTo>
                    <a:lnTo>
                      <a:pt x="719" y="2316"/>
                    </a:lnTo>
                    <a:lnTo>
                      <a:pt x="729" y="2309"/>
                    </a:lnTo>
                    <a:lnTo>
                      <a:pt x="743" y="2304"/>
                    </a:lnTo>
                    <a:lnTo>
                      <a:pt x="753" y="2297"/>
                    </a:lnTo>
                    <a:lnTo>
                      <a:pt x="764" y="2290"/>
                    </a:lnTo>
                    <a:lnTo>
                      <a:pt x="776" y="2283"/>
                    </a:lnTo>
                    <a:lnTo>
                      <a:pt x="791" y="2276"/>
                    </a:lnTo>
                    <a:lnTo>
                      <a:pt x="802" y="2268"/>
                    </a:lnTo>
                    <a:lnTo>
                      <a:pt x="814" y="2259"/>
                    </a:lnTo>
                    <a:lnTo>
                      <a:pt x="826" y="2249"/>
                    </a:lnTo>
                    <a:lnTo>
                      <a:pt x="838" y="2242"/>
                    </a:lnTo>
                    <a:lnTo>
                      <a:pt x="850" y="2233"/>
                    </a:lnTo>
                    <a:lnTo>
                      <a:pt x="859" y="2223"/>
                    </a:lnTo>
                    <a:lnTo>
                      <a:pt x="871" y="2216"/>
                    </a:lnTo>
                    <a:lnTo>
                      <a:pt x="883" y="2207"/>
                    </a:lnTo>
                    <a:lnTo>
                      <a:pt x="893" y="2197"/>
                    </a:lnTo>
                    <a:lnTo>
                      <a:pt x="905" y="2190"/>
                    </a:lnTo>
                    <a:lnTo>
                      <a:pt x="916" y="2178"/>
                    </a:lnTo>
                    <a:lnTo>
                      <a:pt x="928" y="2171"/>
                    </a:lnTo>
                    <a:lnTo>
                      <a:pt x="938" y="2162"/>
                    </a:lnTo>
                    <a:lnTo>
                      <a:pt x="947" y="2152"/>
                    </a:lnTo>
                    <a:lnTo>
                      <a:pt x="959" y="2143"/>
                    </a:lnTo>
                    <a:lnTo>
                      <a:pt x="969" y="2135"/>
                    </a:lnTo>
                    <a:lnTo>
                      <a:pt x="978" y="2126"/>
                    </a:lnTo>
                    <a:lnTo>
                      <a:pt x="988" y="2116"/>
                    </a:lnTo>
                    <a:lnTo>
                      <a:pt x="997" y="2107"/>
                    </a:lnTo>
                    <a:lnTo>
                      <a:pt x="1009" y="2097"/>
                    </a:lnTo>
                    <a:lnTo>
                      <a:pt x="1016" y="2088"/>
                    </a:lnTo>
                    <a:lnTo>
                      <a:pt x="1026" y="2081"/>
                    </a:lnTo>
                    <a:lnTo>
                      <a:pt x="1038" y="2071"/>
                    </a:lnTo>
                    <a:lnTo>
                      <a:pt x="1047" y="2064"/>
                    </a:lnTo>
                    <a:lnTo>
                      <a:pt x="1054" y="2055"/>
                    </a:lnTo>
                    <a:lnTo>
                      <a:pt x="1061" y="2045"/>
                    </a:lnTo>
                    <a:lnTo>
                      <a:pt x="1071" y="2036"/>
                    </a:lnTo>
                    <a:lnTo>
                      <a:pt x="1080" y="2029"/>
                    </a:lnTo>
                    <a:lnTo>
                      <a:pt x="1087" y="2019"/>
                    </a:lnTo>
                    <a:lnTo>
                      <a:pt x="1097" y="2012"/>
                    </a:lnTo>
                    <a:lnTo>
                      <a:pt x="1104" y="2002"/>
                    </a:lnTo>
                    <a:lnTo>
                      <a:pt x="1111" y="1995"/>
                    </a:lnTo>
                    <a:lnTo>
                      <a:pt x="1118" y="1988"/>
                    </a:lnTo>
                    <a:lnTo>
                      <a:pt x="1125" y="1979"/>
                    </a:lnTo>
                    <a:lnTo>
                      <a:pt x="1132" y="1972"/>
                    </a:lnTo>
                    <a:lnTo>
                      <a:pt x="1140" y="1964"/>
                    </a:lnTo>
                    <a:lnTo>
                      <a:pt x="1147" y="1957"/>
                    </a:lnTo>
                    <a:lnTo>
                      <a:pt x="1151" y="1948"/>
                    </a:lnTo>
                    <a:lnTo>
                      <a:pt x="1159" y="1941"/>
                    </a:lnTo>
                    <a:lnTo>
                      <a:pt x="1166" y="1936"/>
                    </a:lnTo>
                    <a:lnTo>
                      <a:pt x="1170" y="1929"/>
                    </a:lnTo>
                    <a:lnTo>
                      <a:pt x="1175" y="1919"/>
                    </a:lnTo>
                    <a:lnTo>
                      <a:pt x="1180" y="1915"/>
                    </a:lnTo>
                    <a:lnTo>
                      <a:pt x="1187" y="1910"/>
                    </a:lnTo>
                    <a:lnTo>
                      <a:pt x="1189" y="1903"/>
                    </a:lnTo>
                    <a:lnTo>
                      <a:pt x="1197" y="1896"/>
                    </a:lnTo>
                    <a:lnTo>
                      <a:pt x="1201" y="1891"/>
                    </a:lnTo>
                    <a:lnTo>
                      <a:pt x="1206" y="1886"/>
                    </a:lnTo>
                    <a:lnTo>
                      <a:pt x="1211" y="1877"/>
                    </a:lnTo>
                    <a:lnTo>
                      <a:pt x="1218" y="1867"/>
                    </a:lnTo>
                    <a:lnTo>
                      <a:pt x="1225" y="1860"/>
                    </a:lnTo>
                    <a:lnTo>
                      <a:pt x="1230" y="1855"/>
                    </a:lnTo>
                    <a:lnTo>
                      <a:pt x="1237" y="1846"/>
                    </a:lnTo>
                    <a:lnTo>
                      <a:pt x="1239" y="1843"/>
                    </a:lnTo>
                    <a:lnTo>
                      <a:pt x="1237" y="1850"/>
                    </a:lnTo>
                    <a:lnTo>
                      <a:pt x="1232" y="1855"/>
                    </a:lnTo>
                    <a:lnTo>
                      <a:pt x="1230" y="1865"/>
                    </a:lnTo>
                    <a:lnTo>
                      <a:pt x="1227" y="1867"/>
                    </a:lnTo>
                    <a:lnTo>
                      <a:pt x="1225" y="1874"/>
                    </a:lnTo>
                    <a:lnTo>
                      <a:pt x="1223" y="1881"/>
                    </a:lnTo>
                    <a:lnTo>
                      <a:pt x="1220" y="1888"/>
                    </a:lnTo>
                    <a:lnTo>
                      <a:pt x="1216" y="1896"/>
                    </a:lnTo>
                    <a:lnTo>
                      <a:pt x="1213" y="1905"/>
                    </a:lnTo>
                    <a:lnTo>
                      <a:pt x="1211" y="1912"/>
                    </a:lnTo>
                    <a:lnTo>
                      <a:pt x="1208" y="1922"/>
                    </a:lnTo>
                    <a:lnTo>
                      <a:pt x="1206" y="1931"/>
                    </a:lnTo>
                    <a:lnTo>
                      <a:pt x="1201" y="1941"/>
                    </a:lnTo>
                    <a:lnTo>
                      <a:pt x="1199" y="1953"/>
                    </a:lnTo>
                    <a:lnTo>
                      <a:pt x="1194" y="1962"/>
                    </a:lnTo>
                    <a:lnTo>
                      <a:pt x="1189" y="1972"/>
                    </a:lnTo>
                    <a:lnTo>
                      <a:pt x="1187" y="1983"/>
                    </a:lnTo>
                    <a:lnTo>
                      <a:pt x="1182" y="1995"/>
                    </a:lnTo>
                    <a:lnTo>
                      <a:pt x="1180" y="2010"/>
                    </a:lnTo>
                    <a:lnTo>
                      <a:pt x="1175" y="2019"/>
                    </a:lnTo>
                    <a:lnTo>
                      <a:pt x="1173" y="2033"/>
                    </a:lnTo>
                    <a:lnTo>
                      <a:pt x="1168" y="2045"/>
                    </a:lnTo>
                    <a:lnTo>
                      <a:pt x="1163" y="2059"/>
                    </a:lnTo>
                    <a:lnTo>
                      <a:pt x="1161" y="2071"/>
                    </a:lnTo>
                    <a:lnTo>
                      <a:pt x="1156" y="2086"/>
                    </a:lnTo>
                    <a:lnTo>
                      <a:pt x="1154" y="2100"/>
                    </a:lnTo>
                    <a:lnTo>
                      <a:pt x="1149" y="2114"/>
                    </a:lnTo>
                    <a:lnTo>
                      <a:pt x="1147" y="2128"/>
                    </a:lnTo>
                    <a:lnTo>
                      <a:pt x="1142" y="2143"/>
                    </a:lnTo>
                    <a:lnTo>
                      <a:pt x="1137" y="2154"/>
                    </a:lnTo>
                    <a:lnTo>
                      <a:pt x="1135" y="2171"/>
                    </a:lnTo>
                    <a:lnTo>
                      <a:pt x="1130" y="2185"/>
                    </a:lnTo>
                    <a:lnTo>
                      <a:pt x="1128" y="2200"/>
                    </a:lnTo>
                    <a:lnTo>
                      <a:pt x="1125" y="2214"/>
                    </a:lnTo>
                    <a:lnTo>
                      <a:pt x="1123" y="2228"/>
                    </a:lnTo>
                    <a:lnTo>
                      <a:pt x="1118" y="2242"/>
                    </a:lnTo>
                    <a:lnTo>
                      <a:pt x="1116" y="2259"/>
                    </a:lnTo>
                    <a:lnTo>
                      <a:pt x="1113" y="2273"/>
                    </a:lnTo>
                    <a:lnTo>
                      <a:pt x="1111" y="2287"/>
                    </a:lnTo>
                    <a:lnTo>
                      <a:pt x="1109" y="2302"/>
                    </a:lnTo>
                    <a:lnTo>
                      <a:pt x="1106" y="2318"/>
                    </a:lnTo>
                    <a:lnTo>
                      <a:pt x="1106" y="2333"/>
                    </a:lnTo>
                    <a:lnTo>
                      <a:pt x="1106" y="2347"/>
                    </a:lnTo>
                    <a:lnTo>
                      <a:pt x="1104" y="2361"/>
                    </a:lnTo>
                    <a:lnTo>
                      <a:pt x="1104" y="2375"/>
                    </a:lnTo>
                    <a:lnTo>
                      <a:pt x="1104" y="2390"/>
                    </a:lnTo>
                    <a:lnTo>
                      <a:pt x="1104" y="2401"/>
                    </a:lnTo>
                    <a:lnTo>
                      <a:pt x="1104" y="2416"/>
                    </a:lnTo>
                    <a:lnTo>
                      <a:pt x="1104" y="2428"/>
                    </a:lnTo>
                    <a:lnTo>
                      <a:pt x="1104" y="2442"/>
                    </a:lnTo>
                    <a:lnTo>
                      <a:pt x="1106" y="2456"/>
                    </a:lnTo>
                    <a:lnTo>
                      <a:pt x="1106" y="2468"/>
                    </a:lnTo>
                    <a:lnTo>
                      <a:pt x="1109" y="2480"/>
                    </a:lnTo>
                    <a:lnTo>
                      <a:pt x="1109" y="2494"/>
                    </a:lnTo>
                    <a:lnTo>
                      <a:pt x="1113" y="2506"/>
                    </a:lnTo>
                    <a:lnTo>
                      <a:pt x="1118" y="2515"/>
                    </a:lnTo>
                    <a:lnTo>
                      <a:pt x="1121" y="2527"/>
                    </a:lnTo>
                    <a:lnTo>
                      <a:pt x="1125" y="2539"/>
                    </a:lnTo>
                    <a:lnTo>
                      <a:pt x="1130" y="2551"/>
                    </a:lnTo>
                    <a:lnTo>
                      <a:pt x="1132" y="2558"/>
                    </a:lnTo>
                    <a:lnTo>
                      <a:pt x="1137" y="2568"/>
                    </a:lnTo>
                    <a:lnTo>
                      <a:pt x="1142" y="2577"/>
                    </a:lnTo>
                    <a:lnTo>
                      <a:pt x="1147" y="2587"/>
                    </a:lnTo>
                    <a:lnTo>
                      <a:pt x="1151" y="2594"/>
                    </a:lnTo>
                    <a:lnTo>
                      <a:pt x="1156" y="2601"/>
                    </a:lnTo>
                    <a:lnTo>
                      <a:pt x="1161" y="2608"/>
                    </a:lnTo>
                    <a:lnTo>
                      <a:pt x="1166" y="2618"/>
                    </a:lnTo>
                    <a:lnTo>
                      <a:pt x="1170" y="2625"/>
                    </a:lnTo>
                    <a:lnTo>
                      <a:pt x="1178" y="2629"/>
                    </a:lnTo>
                    <a:lnTo>
                      <a:pt x="1182" y="2634"/>
                    </a:lnTo>
                    <a:lnTo>
                      <a:pt x="1187" y="2641"/>
                    </a:lnTo>
                    <a:lnTo>
                      <a:pt x="1194" y="2646"/>
                    </a:lnTo>
                    <a:lnTo>
                      <a:pt x="1199" y="2651"/>
                    </a:lnTo>
                    <a:lnTo>
                      <a:pt x="1204" y="2656"/>
                    </a:lnTo>
                    <a:lnTo>
                      <a:pt x="1211" y="2660"/>
                    </a:lnTo>
                    <a:lnTo>
                      <a:pt x="1223" y="2667"/>
                    </a:lnTo>
                    <a:lnTo>
                      <a:pt x="1235" y="2672"/>
                    </a:lnTo>
                    <a:lnTo>
                      <a:pt x="1246" y="2677"/>
                    </a:lnTo>
                    <a:lnTo>
                      <a:pt x="1261" y="2682"/>
                    </a:lnTo>
                    <a:lnTo>
                      <a:pt x="1275" y="2682"/>
                    </a:lnTo>
                    <a:lnTo>
                      <a:pt x="1287" y="2684"/>
                    </a:lnTo>
                    <a:lnTo>
                      <a:pt x="1299" y="2682"/>
                    </a:lnTo>
                    <a:lnTo>
                      <a:pt x="1313" y="2682"/>
                    </a:lnTo>
                    <a:lnTo>
                      <a:pt x="1325" y="2679"/>
                    </a:lnTo>
                    <a:lnTo>
                      <a:pt x="1339" y="2677"/>
                    </a:lnTo>
                    <a:lnTo>
                      <a:pt x="1351" y="2670"/>
                    </a:lnTo>
                    <a:lnTo>
                      <a:pt x="1365" y="2665"/>
                    </a:lnTo>
                    <a:lnTo>
                      <a:pt x="1372" y="2663"/>
                    </a:lnTo>
                    <a:lnTo>
                      <a:pt x="1377" y="2658"/>
                    </a:lnTo>
                    <a:lnTo>
                      <a:pt x="1384" y="2656"/>
                    </a:lnTo>
                    <a:lnTo>
                      <a:pt x="1391" y="2653"/>
                    </a:lnTo>
                    <a:lnTo>
                      <a:pt x="1396" y="2648"/>
                    </a:lnTo>
                    <a:lnTo>
                      <a:pt x="1403" y="2644"/>
                    </a:lnTo>
                    <a:lnTo>
                      <a:pt x="1408" y="2641"/>
                    </a:lnTo>
                    <a:lnTo>
                      <a:pt x="1417" y="2637"/>
                    </a:lnTo>
                    <a:lnTo>
                      <a:pt x="1422" y="2632"/>
                    </a:lnTo>
                    <a:lnTo>
                      <a:pt x="1427" y="2627"/>
                    </a:lnTo>
                    <a:lnTo>
                      <a:pt x="1434" y="2622"/>
                    </a:lnTo>
                    <a:lnTo>
                      <a:pt x="1441" y="2620"/>
                    </a:lnTo>
                    <a:lnTo>
                      <a:pt x="1446" y="2613"/>
                    </a:lnTo>
                    <a:lnTo>
                      <a:pt x="1451" y="2608"/>
                    </a:lnTo>
                    <a:lnTo>
                      <a:pt x="1458" y="2603"/>
                    </a:lnTo>
                    <a:lnTo>
                      <a:pt x="1465" y="2599"/>
                    </a:lnTo>
                    <a:lnTo>
                      <a:pt x="1470" y="2591"/>
                    </a:lnTo>
                    <a:lnTo>
                      <a:pt x="1474" y="2584"/>
                    </a:lnTo>
                    <a:lnTo>
                      <a:pt x="1479" y="2580"/>
                    </a:lnTo>
                    <a:lnTo>
                      <a:pt x="1486" y="2575"/>
                    </a:lnTo>
                    <a:lnTo>
                      <a:pt x="1491" y="2568"/>
                    </a:lnTo>
                    <a:lnTo>
                      <a:pt x="1498" y="2561"/>
                    </a:lnTo>
                    <a:lnTo>
                      <a:pt x="1503" y="2556"/>
                    </a:lnTo>
                    <a:lnTo>
                      <a:pt x="1508" y="2551"/>
                    </a:lnTo>
                    <a:lnTo>
                      <a:pt x="1512" y="2544"/>
                    </a:lnTo>
                    <a:lnTo>
                      <a:pt x="1517" y="2534"/>
                    </a:lnTo>
                    <a:lnTo>
                      <a:pt x="1522" y="2527"/>
                    </a:lnTo>
                    <a:lnTo>
                      <a:pt x="1527" y="2520"/>
                    </a:lnTo>
                    <a:lnTo>
                      <a:pt x="1529" y="2511"/>
                    </a:lnTo>
                    <a:lnTo>
                      <a:pt x="1534" y="2504"/>
                    </a:lnTo>
                    <a:lnTo>
                      <a:pt x="1539" y="2494"/>
                    </a:lnTo>
                    <a:lnTo>
                      <a:pt x="1546" y="2485"/>
                    </a:lnTo>
                    <a:lnTo>
                      <a:pt x="1548" y="2475"/>
                    </a:lnTo>
                    <a:lnTo>
                      <a:pt x="1553" y="2466"/>
                    </a:lnTo>
                    <a:lnTo>
                      <a:pt x="1558" y="2456"/>
                    </a:lnTo>
                    <a:lnTo>
                      <a:pt x="1562" y="2447"/>
                    </a:lnTo>
                    <a:lnTo>
                      <a:pt x="1567" y="2435"/>
                    </a:lnTo>
                    <a:lnTo>
                      <a:pt x="1572" y="2425"/>
                    </a:lnTo>
                    <a:lnTo>
                      <a:pt x="1576" y="2416"/>
                    </a:lnTo>
                    <a:lnTo>
                      <a:pt x="1581" y="2404"/>
                    </a:lnTo>
                    <a:lnTo>
                      <a:pt x="1586" y="2392"/>
                    </a:lnTo>
                    <a:lnTo>
                      <a:pt x="1588" y="2380"/>
                    </a:lnTo>
                    <a:lnTo>
                      <a:pt x="1593" y="2368"/>
                    </a:lnTo>
                    <a:lnTo>
                      <a:pt x="1598" y="2356"/>
                    </a:lnTo>
                    <a:lnTo>
                      <a:pt x="1603" y="2344"/>
                    </a:lnTo>
                    <a:lnTo>
                      <a:pt x="1605" y="2333"/>
                    </a:lnTo>
                    <a:lnTo>
                      <a:pt x="1610" y="2323"/>
                    </a:lnTo>
                    <a:lnTo>
                      <a:pt x="1614" y="2311"/>
                    </a:lnTo>
                    <a:lnTo>
                      <a:pt x="1617" y="2299"/>
                    </a:lnTo>
                    <a:lnTo>
                      <a:pt x="1622" y="2287"/>
                    </a:lnTo>
                    <a:lnTo>
                      <a:pt x="1626" y="2276"/>
                    </a:lnTo>
                    <a:lnTo>
                      <a:pt x="1629" y="2264"/>
                    </a:lnTo>
                    <a:lnTo>
                      <a:pt x="1633" y="2252"/>
                    </a:lnTo>
                    <a:lnTo>
                      <a:pt x="1636" y="2240"/>
                    </a:lnTo>
                    <a:lnTo>
                      <a:pt x="1641" y="2228"/>
                    </a:lnTo>
                    <a:lnTo>
                      <a:pt x="1643" y="2219"/>
                    </a:lnTo>
                    <a:lnTo>
                      <a:pt x="1645" y="2204"/>
                    </a:lnTo>
                    <a:lnTo>
                      <a:pt x="1650" y="2195"/>
                    </a:lnTo>
                    <a:lnTo>
                      <a:pt x="1652" y="2183"/>
                    </a:lnTo>
                    <a:lnTo>
                      <a:pt x="1655" y="2171"/>
                    </a:lnTo>
                    <a:lnTo>
                      <a:pt x="1657" y="2162"/>
                    </a:lnTo>
                    <a:lnTo>
                      <a:pt x="1662" y="2150"/>
                    </a:lnTo>
                    <a:lnTo>
                      <a:pt x="1664" y="2140"/>
                    </a:lnTo>
                    <a:lnTo>
                      <a:pt x="1667" y="2128"/>
                    </a:lnTo>
                    <a:lnTo>
                      <a:pt x="1669" y="2119"/>
                    </a:lnTo>
                    <a:lnTo>
                      <a:pt x="1671" y="2109"/>
                    </a:lnTo>
                    <a:lnTo>
                      <a:pt x="1674" y="2097"/>
                    </a:lnTo>
                    <a:lnTo>
                      <a:pt x="1676" y="2090"/>
                    </a:lnTo>
                    <a:lnTo>
                      <a:pt x="1679" y="2078"/>
                    </a:lnTo>
                    <a:lnTo>
                      <a:pt x="1681" y="2071"/>
                    </a:lnTo>
                    <a:lnTo>
                      <a:pt x="1683" y="2064"/>
                    </a:lnTo>
                    <a:lnTo>
                      <a:pt x="1686" y="2057"/>
                    </a:lnTo>
                    <a:lnTo>
                      <a:pt x="1688" y="2048"/>
                    </a:lnTo>
                    <a:lnTo>
                      <a:pt x="1688" y="2040"/>
                    </a:lnTo>
                    <a:lnTo>
                      <a:pt x="1690" y="2033"/>
                    </a:lnTo>
                    <a:lnTo>
                      <a:pt x="1693" y="2029"/>
                    </a:lnTo>
                    <a:lnTo>
                      <a:pt x="1695" y="2014"/>
                    </a:lnTo>
                    <a:lnTo>
                      <a:pt x="1698" y="2007"/>
                    </a:lnTo>
                    <a:lnTo>
                      <a:pt x="1700" y="1998"/>
                    </a:lnTo>
                    <a:lnTo>
                      <a:pt x="1700" y="1993"/>
                    </a:lnTo>
                    <a:lnTo>
                      <a:pt x="1702" y="1988"/>
                    </a:lnTo>
                    <a:lnTo>
                      <a:pt x="1702" y="1991"/>
                    </a:lnTo>
                    <a:lnTo>
                      <a:pt x="1702" y="1995"/>
                    </a:lnTo>
                    <a:lnTo>
                      <a:pt x="1702" y="2002"/>
                    </a:lnTo>
                    <a:lnTo>
                      <a:pt x="1707" y="2017"/>
                    </a:lnTo>
                    <a:lnTo>
                      <a:pt x="1707" y="2021"/>
                    </a:lnTo>
                    <a:lnTo>
                      <a:pt x="1707" y="2031"/>
                    </a:lnTo>
                    <a:lnTo>
                      <a:pt x="1709" y="2038"/>
                    </a:lnTo>
                    <a:lnTo>
                      <a:pt x="1712" y="2048"/>
                    </a:lnTo>
                    <a:lnTo>
                      <a:pt x="1712" y="2057"/>
                    </a:lnTo>
                    <a:lnTo>
                      <a:pt x="1714" y="2067"/>
                    </a:lnTo>
                    <a:lnTo>
                      <a:pt x="1717" y="2078"/>
                    </a:lnTo>
                    <a:lnTo>
                      <a:pt x="1719" y="2090"/>
                    </a:lnTo>
                    <a:lnTo>
                      <a:pt x="1721" y="2102"/>
                    </a:lnTo>
                    <a:lnTo>
                      <a:pt x="1724" y="2114"/>
                    </a:lnTo>
                    <a:lnTo>
                      <a:pt x="1726" y="2126"/>
                    </a:lnTo>
                    <a:lnTo>
                      <a:pt x="1731" y="2140"/>
                    </a:lnTo>
                    <a:lnTo>
                      <a:pt x="1733" y="2152"/>
                    </a:lnTo>
                    <a:lnTo>
                      <a:pt x="1736" y="2166"/>
                    </a:lnTo>
                    <a:lnTo>
                      <a:pt x="1740" y="2183"/>
                    </a:lnTo>
                    <a:lnTo>
                      <a:pt x="1743" y="2197"/>
                    </a:lnTo>
                    <a:lnTo>
                      <a:pt x="1747" y="2211"/>
                    </a:lnTo>
                    <a:lnTo>
                      <a:pt x="1750" y="2226"/>
                    </a:lnTo>
                    <a:lnTo>
                      <a:pt x="1755" y="2240"/>
                    </a:lnTo>
                    <a:lnTo>
                      <a:pt x="1762" y="2254"/>
                    </a:lnTo>
                    <a:lnTo>
                      <a:pt x="1764" y="2271"/>
                    </a:lnTo>
                    <a:lnTo>
                      <a:pt x="1771" y="2287"/>
                    </a:lnTo>
                    <a:lnTo>
                      <a:pt x="1776" y="2302"/>
                    </a:lnTo>
                    <a:lnTo>
                      <a:pt x="1781" y="2318"/>
                    </a:lnTo>
                    <a:lnTo>
                      <a:pt x="1785" y="2333"/>
                    </a:lnTo>
                    <a:lnTo>
                      <a:pt x="1793" y="2349"/>
                    </a:lnTo>
                    <a:lnTo>
                      <a:pt x="1797" y="2363"/>
                    </a:lnTo>
                    <a:lnTo>
                      <a:pt x="1804" y="2380"/>
                    </a:lnTo>
                    <a:lnTo>
                      <a:pt x="1812" y="2394"/>
                    </a:lnTo>
                    <a:lnTo>
                      <a:pt x="1819" y="2409"/>
                    </a:lnTo>
                    <a:lnTo>
                      <a:pt x="1826" y="2425"/>
                    </a:lnTo>
                    <a:lnTo>
                      <a:pt x="1833" y="2439"/>
                    </a:lnTo>
                    <a:lnTo>
                      <a:pt x="1840" y="2454"/>
                    </a:lnTo>
                    <a:lnTo>
                      <a:pt x="1847" y="2468"/>
                    </a:lnTo>
                    <a:lnTo>
                      <a:pt x="1854" y="2480"/>
                    </a:lnTo>
                    <a:lnTo>
                      <a:pt x="1864" y="2494"/>
                    </a:lnTo>
                    <a:lnTo>
                      <a:pt x="1871" y="2506"/>
                    </a:lnTo>
                    <a:lnTo>
                      <a:pt x="1880" y="2520"/>
                    </a:lnTo>
                    <a:lnTo>
                      <a:pt x="1890" y="2532"/>
                    </a:lnTo>
                    <a:lnTo>
                      <a:pt x="1902" y="2546"/>
                    </a:lnTo>
                    <a:lnTo>
                      <a:pt x="1909" y="2556"/>
                    </a:lnTo>
                    <a:lnTo>
                      <a:pt x="1921" y="2565"/>
                    </a:lnTo>
                    <a:lnTo>
                      <a:pt x="1930" y="2577"/>
                    </a:lnTo>
                    <a:lnTo>
                      <a:pt x="1940" y="2587"/>
                    </a:lnTo>
                    <a:lnTo>
                      <a:pt x="1952" y="2594"/>
                    </a:lnTo>
                    <a:lnTo>
                      <a:pt x="1961" y="2603"/>
                    </a:lnTo>
                    <a:lnTo>
                      <a:pt x="1975" y="2610"/>
                    </a:lnTo>
                    <a:lnTo>
                      <a:pt x="1987" y="2620"/>
                    </a:lnTo>
                    <a:lnTo>
                      <a:pt x="1999" y="2625"/>
                    </a:lnTo>
                    <a:lnTo>
                      <a:pt x="2011" y="2629"/>
                    </a:lnTo>
                    <a:lnTo>
                      <a:pt x="2023" y="2634"/>
                    </a:lnTo>
                    <a:lnTo>
                      <a:pt x="2037" y="2639"/>
                    </a:lnTo>
                    <a:lnTo>
                      <a:pt x="2049" y="2641"/>
                    </a:lnTo>
                    <a:lnTo>
                      <a:pt x="2066" y="2646"/>
                    </a:lnTo>
                    <a:lnTo>
                      <a:pt x="2080" y="2648"/>
                    </a:lnTo>
                    <a:lnTo>
                      <a:pt x="2094" y="2648"/>
                    </a:lnTo>
                    <a:lnTo>
                      <a:pt x="2108" y="2648"/>
                    </a:lnTo>
                    <a:lnTo>
                      <a:pt x="2120" y="2646"/>
                    </a:lnTo>
                    <a:lnTo>
                      <a:pt x="2132" y="2641"/>
                    </a:lnTo>
                    <a:lnTo>
                      <a:pt x="2146" y="2639"/>
                    </a:lnTo>
                    <a:lnTo>
                      <a:pt x="2156" y="2634"/>
                    </a:lnTo>
                    <a:lnTo>
                      <a:pt x="2168" y="2632"/>
                    </a:lnTo>
                    <a:lnTo>
                      <a:pt x="2177" y="2625"/>
                    </a:lnTo>
                    <a:lnTo>
                      <a:pt x="2187" y="2620"/>
                    </a:lnTo>
                    <a:lnTo>
                      <a:pt x="2194" y="2613"/>
                    </a:lnTo>
                    <a:lnTo>
                      <a:pt x="2201" y="2606"/>
                    </a:lnTo>
                    <a:lnTo>
                      <a:pt x="2208" y="2596"/>
                    </a:lnTo>
                    <a:lnTo>
                      <a:pt x="2215" y="2587"/>
                    </a:lnTo>
                    <a:lnTo>
                      <a:pt x="2220" y="2577"/>
                    </a:lnTo>
                    <a:lnTo>
                      <a:pt x="2227" y="2570"/>
                    </a:lnTo>
                    <a:lnTo>
                      <a:pt x="2232" y="2558"/>
                    </a:lnTo>
                    <a:lnTo>
                      <a:pt x="2237" y="2549"/>
                    </a:lnTo>
                    <a:lnTo>
                      <a:pt x="2239" y="2534"/>
                    </a:lnTo>
                    <a:lnTo>
                      <a:pt x="2244" y="2525"/>
                    </a:lnTo>
                    <a:lnTo>
                      <a:pt x="2246" y="2511"/>
                    </a:lnTo>
                    <a:lnTo>
                      <a:pt x="2251" y="2499"/>
                    </a:lnTo>
                    <a:lnTo>
                      <a:pt x="2251" y="2485"/>
                    </a:lnTo>
                    <a:lnTo>
                      <a:pt x="2253" y="2473"/>
                    </a:lnTo>
                    <a:lnTo>
                      <a:pt x="2253" y="2458"/>
                    </a:lnTo>
                    <a:lnTo>
                      <a:pt x="2256" y="2447"/>
                    </a:lnTo>
                    <a:lnTo>
                      <a:pt x="2256" y="2430"/>
                    </a:lnTo>
                    <a:lnTo>
                      <a:pt x="2256" y="2416"/>
                    </a:lnTo>
                    <a:lnTo>
                      <a:pt x="2256" y="2401"/>
                    </a:lnTo>
                    <a:lnTo>
                      <a:pt x="2256" y="2387"/>
                    </a:lnTo>
                    <a:lnTo>
                      <a:pt x="2253" y="2373"/>
                    </a:lnTo>
                    <a:lnTo>
                      <a:pt x="2253" y="2356"/>
                    </a:lnTo>
                    <a:lnTo>
                      <a:pt x="2251" y="2342"/>
                    </a:lnTo>
                    <a:lnTo>
                      <a:pt x="2251" y="2328"/>
                    </a:lnTo>
                    <a:lnTo>
                      <a:pt x="2248" y="2314"/>
                    </a:lnTo>
                    <a:lnTo>
                      <a:pt x="2246" y="2297"/>
                    </a:lnTo>
                    <a:lnTo>
                      <a:pt x="2244" y="2283"/>
                    </a:lnTo>
                    <a:lnTo>
                      <a:pt x="2239" y="2268"/>
                    </a:lnTo>
                    <a:lnTo>
                      <a:pt x="2237" y="2252"/>
                    </a:lnTo>
                    <a:lnTo>
                      <a:pt x="2234" y="2238"/>
                    </a:lnTo>
                    <a:lnTo>
                      <a:pt x="2232" y="2223"/>
                    </a:lnTo>
                    <a:lnTo>
                      <a:pt x="2229" y="2211"/>
                    </a:lnTo>
                    <a:lnTo>
                      <a:pt x="2225" y="2195"/>
                    </a:lnTo>
                    <a:lnTo>
                      <a:pt x="2222" y="2183"/>
                    </a:lnTo>
                    <a:lnTo>
                      <a:pt x="2220" y="2169"/>
                    </a:lnTo>
                    <a:lnTo>
                      <a:pt x="2218" y="2154"/>
                    </a:lnTo>
                    <a:lnTo>
                      <a:pt x="2213" y="2143"/>
                    </a:lnTo>
                    <a:lnTo>
                      <a:pt x="2210" y="2131"/>
                    </a:lnTo>
                    <a:lnTo>
                      <a:pt x="2206" y="2119"/>
                    </a:lnTo>
                    <a:lnTo>
                      <a:pt x="2203" y="2109"/>
                    </a:lnTo>
                    <a:lnTo>
                      <a:pt x="2201" y="2097"/>
                    </a:lnTo>
                    <a:lnTo>
                      <a:pt x="2196" y="2086"/>
                    </a:lnTo>
                    <a:lnTo>
                      <a:pt x="2194" y="2076"/>
                    </a:lnTo>
                    <a:lnTo>
                      <a:pt x="2191" y="2067"/>
                    </a:lnTo>
                    <a:lnTo>
                      <a:pt x="2187" y="2057"/>
                    </a:lnTo>
                    <a:lnTo>
                      <a:pt x="2187" y="2050"/>
                    </a:lnTo>
                    <a:lnTo>
                      <a:pt x="2182" y="2043"/>
                    </a:lnTo>
                    <a:lnTo>
                      <a:pt x="2182" y="2036"/>
                    </a:lnTo>
                    <a:lnTo>
                      <a:pt x="2177" y="2024"/>
                    </a:lnTo>
                    <a:lnTo>
                      <a:pt x="2175" y="2014"/>
                    </a:lnTo>
                    <a:lnTo>
                      <a:pt x="2172" y="2010"/>
                    </a:lnTo>
                    <a:lnTo>
                      <a:pt x="2177" y="2012"/>
                    </a:lnTo>
                    <a:lnTo>
                      <a:pt x="2184" y="2014"/>
                    </a:lnTo>
                    <a:lnTo>
                      <a:pt x="2196" y="2021"/>
                    </a:lnTo>
                    <a:lnTo>
                      <a:pt x="2201" y="2024"/>
                    </a:lnTo>
                    <a:lnTo>
                      <a:pt x="2206" y="2029"/>
                    </a:lnTo>
                    <a:lnTo>
                      <a:pt x="2215" y="2033"/>
                    </a:lnTo>
                    <a:lnTo>
                      <a:pt x="2222" y="2038"/>
                    </a:lnTo>
                    <a:lnTo>
                      <a:pt x="2229" y="2043"/>
                    </a:lnTo>
                    <a:lnTo>
                      <a:pt x="2239" y="2048"/>
                    </a:lnTo>
                    <a:lnTo>
                      <a:pt x="2248" y="2055"/>
                    </a:lnTo>
                    <a:lnTo>
                      <a:pt x="2258" y="2059"/>
                    </a:lnTo>
                    <a:lnTo>
                      <a:pt x="2267" y="2064"/>
                    </a:lnTo>
                    <a:lnTo>
                      <a:pt x="2279" y="2071"/>
                    </a:lnTo>
                    <a:lnTo>
                      <a:pt x="2289" y="2076"/>
                    </a:lnTo>
                    <a:lnTo>
                      <a:pt x="2301" y="2083"/>
                    </a:lnTo>
                    <a:lnTo>
                      <a:pt x="2313" y="2090"/>
                    </a:lnTo>
                    <a:lnTo>
                      <a:pt x="2324" y="2095"/>
                    </a:lnTo>
                    <a:lnTo>
                      <a:pt x="2336" y="2105"/>
                    </a:lnTo>
                    <a:lnTo>
                      <a:pt x="2351" y="2112"/>
                    </a:lnTo>
                    <a:lnTo>
                      <a:pt x="2362" y="2116"/>
                    </a:lnTo>
                    <a:lnTo>
                      <a:pt x="2377" y="2124"/>
                    </a:lnTo>
                    <a:lnTo>
                      <a:pt x="2389" y="2133"/>
                    </a:lnTo>
                    <a:lnTo>
                      <a:pt x="2405" y="2140"/>
                    </a:lnTo>
                    <a:lnTo>
                      <a:pt x="2417" y="2147"/>
                    </a:lnTo>
                    <a:lnTo>
                      <a:pt x="2431" y="2154"/>
                    </a:lnTo>
                    <a:lnTo>
                      <a:pt x="2446" y="2162"/>
                    </a:lnTo>
                    <a:lnTo>
                      <a:pt x="2462" y="2169"/>
                    </a:lnTo>
                    <a:lnTo>
                      <a:pt x="2474" y="2176"/>
                    </a:lnTo>
                    <a:lnTo>
                      <a:pt x="2488" y="2183"/>
                    </a:lnTo>
                    <a:lnTo>
                      <a:pt x="2503" y="2188"/>
                    </a:lnTo>
                    <a:lnTo>
                      <a:pt x="2519" y="2195"/>
                    </a:lnTo>
                    <a:lnTo>
                      <a:pt x="2531" y="2202"/>
                    </a:lnTo>
                    <a:lnTo>
                      <a:pt x="2548" y="2207"/>
                    </a:lnTo>
                    <a:lnTo>
                      <a:pt x="2562" y="2214"/>
                    </a:lnTo>
                    <a:lnTo>
                      <a:pt x="2576" y="2221"/>
                    </a:lnTo>
                    <a:lnTo>
                      <a:pt x="2590" y="2226"/>
                    </a:lnTo>
                    <a:lnTo>
                      <a:pt x="2605" y="2233"/>
                    </a:lnTo>
                    <a:lnTo>
                      <a:pt x="2619" y="2238"/>
                    </a:lnTo>
                    <a:lnTo>
                      <a:pt x="2633" y="2245"/>
                    </a:lnTo>
                    <a:lnTo>
                      <a:pt x="2647" y="2249"/>
                    </a:lnTo>
                    <a:lnTo>
                      <a:pt x="2659" y="2254"/>
                    </a:lnTo>
                    <a:lnTo>
                      <a:pt x="2673" y="2259"/>
                    </a:lnTo>
                    <a:lnTo>
                      <a:pt x="2688" y="2264"/>
                    </a:lnTo>
                    <a:lnTo>
                      <a:pt x="2702" y="2266"/>
                    </a:lnTo>
                    <a:lnTo>
                      <a:pt x="2714" y="2271"/>
                    </a:lnTo>
                    <a:lnTo>
                      <a:pt x="2726" y="2273"/>
                    </a:lnTo>
                    <a:lnTo>
                      <a:pt x="2740" y="2278"/>
                    </a:lnTo>
                    <a:lnTo>
                      <a:pt x="2752" y="2278"/>
                    </a:lnTo>
                    <a:lnTo>
                      <a:pt x="2761" y="2280"/>
                    </a:lnTo>
                    <a:lnTo>
                      <a:pt x="2773" y="2283"/>
                    </a:lnTo>
                    <a:lnTo>
                      <a:pt x="2785" y="2285"/>
                    </a:lnTo>
                    <a:lnTo>
                      <a:pt x="2795" y="2285"/>
                    </a:lnTo>
                    <a:lnTo>
                      <a:pt x="2806" y="2285"/>
                    </a:lnTo>
                    <a:lnTo>
                      <a:pt x="2816" y="2283"/>
                    </a:lnTo>
                    <a:lnTo>
                      <a:pt x="2825" y="2283"/>
                    </a:lnTo>
                    <a:lnTo>
                      <a:pt x="2833" y="2280"/>
                    </a:lnTo>
                    <a:lnTo>
                      <a:pt x="2842" y="2280"/>
                    </a:lnTo>
                    <a:lnTo>
                      <a:pt x="2849" y="2278"/>
                    </a:lnTo>
                    <a:lnTo>
                      <a:pt x="2856" y="2276"/>
                    </a:lnTo>
                    <a:lnTo>
                      <a:pt x="2863" y="2273"/>
                    </a:lnTo>
                    <a:lnTo>
                      <a:pt x="2868" y="2268"/>
                    </a:lnTo>
                    <a:lnTo>
                      <a:pt x="2875" y="2266"/>
                    </a:lnTo>
                    <a:lnTo>
                      <a:pt x="2880" y="2261"/>
                    </a:lnTo>
                    <a:lnTo>
                      <a:pt x="2892" y="2254"/>
                    </a:lnTo>
                    <a:lnTo>
                      <a:pt x="2904" y="2249"/>
                    </a:lnTo>
                    <a:lnTo>
                      <a:pt x="2913" y="2242"/>
                    </a:lnTo>
                    <a:lnTo>
                      <a:pt x="2923" y="2233"/>
                    </a:lnTo>
                    <a:lnTo>
                      <a:pt x="2932" y="2228"/>
                    </a:lnTo>
                    <a:lnTo>
                      <a:pt x="2942" y="2221"/>
                    </a:lnTo>
                    <a:lnTo>
                      <a:pt x="2947" y="2214"/>
                    </a:lnTo>
                    <a:lnTo>
                      <a:pt x="2954" y="2204"/>
                    </a:lnTo>
                    <a:lnTo>
                      <a:pt x="2958" y="2197"/>
                    </a:lnTo>
                    <a:lnTo>
                      <a:pt x="2966" y="2190"/>
                    </a:lnTo>
                    <a:lnTo>
                      <a:pt x="2970" y="2183"/>
                    </a:lnTo>
                    <a:lnTo>
                      <a:pt x="2973" y="2173"/>
                    </a:lnTo>
                    <a:lnTo>
                      <a:pt x="2975" y="2166"/>
                    </a:lnTo>
                    <a:lnTo>
                      <a:pt x="2980" y="2159"/>
                    </a:lnTo>
                    <a:lnTo>
                      <a:pt x="2980" y="2150"/>
                    </a:lnTo>
                    <a:lnTo>
                      <a:pt x="2980" y="2140"/>
                    </a:lnTo>
                    <a:lnTo>
                      <a:pt x="2980" y="2131"/>
                    </a:lnTo>
                    <a:lnTo>
                      <a:pt x="2980" y="2121"/>
                    </a:lnTo>
                    <a:lnTo>
                      <a:pt x="2977" y="2112"/>
                    </a:lnTo>
                    <a:lnTo>
                      <a:pt x="2977" y="2102"/>
                    </a:lnTo>
                    <a:lnTo>
                      <a:pt x="2975" y="2090"/>
                    </a:lnTo>
                    <a:lnTo>
                      <a:pt x="2973" y="2081"/>
                    </a:lnTo>
                    <a:lnTo>
                      <a:pt x="2968" y="2069"/>
                    </a:lnTo>
                    <a:lnTo>
                      <a:pt x="2963" y="2057"/>
                    </a:lnTo>
                    <a:lnTo>
                      <a:pt x="2956" y="2045"/>
                    </a:lnTo>
                    <a:lnTo>
                      <a:pt x="2951" y="2033"/>
                    </a:lnTo>
                    <a:lnTo>
                      <a:pt x="2949" y="2024"/>
                    </a:lnTo>
                    <a:lnTo>
                      <a:pt x="2944" y="2019"/>
                    </a:lnTo>
                    <a:lnTo>
                      <a:pt x="2942" y="2012"/>
                    </a:lnTo>
                    <a:lnTo>
                      <a:pt x="2937" y="2005"/>
                    </a:lnTo>
                    <a:lnTo>
                      <a:pt x="2932" y="1998"/>
                    </a:lnTo>
                    <a:lnTo>
                      <a:pt x="2930" y="1991"/>
                    </a:lnTo>
                    <a:lnTo>
                      <a:pt x="2925" y="1983"/>
                    </a:lnTo>
                    <a:lnTo>
                      <a:pt x="2923" y="1976"/>
                    </a:lnTo>
                    <a:lnTo>
                      <a:pt x="2916" y="1967"/>
                    </a:lnTo>
                    <a:lnTo>
                      <a:pt x="2911" y="1960"/>
                    </a:lnTo>
                    <a:lnTo>
                      <a:pt x="2904" y="1953"/>
                    </a:lnTo>
                    <a:lnTo>
                      <a:pt x="2899" y="1943"/>
                    </a:lnTo>
                    <a:lnTo>
                      <a:pt x="2892" y="1936"/>
                    </a:lnTo>
                    <a:lnTo>
                      <a:pt x="2887" y="1929"/>
                    </a:lnTo>
                    <a:lnTo>
                      <a:pt x="2878" y="1919"/>
                    </a:lnTo>
                    <a:lnTo>
                      <a:pt x="2873" y="1912"/>
                    </a:lnTo>
                    <a:lnTo>
                      <a:pt x="2863" y="1903"/>
                    </a:lnTo>
                    <a:lnTo>
                      <a:pt x="2856" y="1893"/>
                    </a:lnTo>
                    <a:lnTo>
                      <a:pt x="2847" y="1884"/>
                    </a:lnTo>
                    <a:lnTo>
                      <a:pt x="2840" y="1877"/>
                    </a:lnTo>
                    <a:lnTo>
                      <a:pt x="2830" y="1867"/>
                    </a:lnTo>
                    <a:lnTo>
                      <a:pt x="2821" y="1860"/>
                    </a:lnTo>
                    <a:lnTo>
                      <a:pt x="2814" y="1850"/>
                    </a:lnTo>
                    <a:lnTo>
                      <a:pt x="2804" y="1843"/>
                    </a:lnTo>
                    <a:lnTo>
                      <a:pt x="2792" y="1834"/>
                    </a:lnTo>
                    <a:lnTo>
                      <a:pt x="2783" y="1824"/>
                    </a:lnTo>
                    <a:lnTo>
                      <a:pt x="2773" y="1815"/>
                    </a:lnTo>
                    <a:lnTo>
                      <a:pt x="2764" y="1808"/>
                    </a:lnTo>
                    <a:lnTo>
                      <a:pt x="2754" y="1800"/>
                    </a:lnTo>
                    <a:lnTo>
                      <a:pt x="2742" y="1791"/>
                    </a:lnTo>
                    <a:lnTo>
                      <a:pt x="2733" y="1781"/>
                    </a:lnTo>
                    <a:lnTo>
                      <a:pt x="2723" y="1774"/>
                    </a:lnTo>
                    <a:lnTo>
                      <a:pt x="2711" y="1765"/>
                    </a:lnTo>
                    <a:lnTo>
                      <a:pt x="2702" y="1758"/>
                    </a:lnTo>
                    <a:lnTo>
                      <a:pt x="2690" y="1748"/>
                    </a:lnTo>
                    <a:lnTo>
                      <a:pt x="2681" y="1741"/>
                    </a:lnTo>
                    <a:lnTo>
                      <a:pt x="2671" y="1734"/>
                    </a:lnTo>
                    <a:lnTo>
                      <a:pt x="2659" y="1727"/>
                    </a:lnTo>
                    <a:lnTo>
                      <a:pt x="2650" y="1717"/>
                    </a:lnTo>
                    <a:lnTo>
                      <a:pt x="2640" y="1710"/>
                    </a:lnTo>
                    <a:lnTo>
                      <a:pt x="2628" y="1703"/>
                    </a:lnTo>
                    <a:lnTo>
                      <a:pt x="2619" y="1696"/>
                    </a:lnTo>
                    <a:lnTo>
                      <a:pt x="2609" y="1686"/>
                    </a:lnTo>
                    <a:lnTo>
                      <a:pt x="2600" y="1679"/>
                    </a:lnTo>
                    <a:lnTo>
                      <a:pt x="2588" y="1672"/>
                    </a:lnTo>
                    <a:lnTo>
                      <a:pt x="2578" y="1667"/>
                    </a:lnTo>
                    <a:lnTo>
                      <a:pt x="2569" y="1660"/>
                    </a:lnTo>
                    <a:lnTo>
                      <a:pt x="2559" y="1653"/>
                    </a:lnTo>
                    <a:lnTo>
                      <a:pt x="2550" y="1646"/>
                    </a:lnTo>
                    <a:lnTo>
                      <a:pt x="2543" y="1641"/>
                    </a:lnTo>
                    <a:lnTo>
                      <a:pt x="2531" y="1634"/>
                    </a:lnTo>
                    <a:lnTo>
                      <a:pt x="2524" y="1629"/>
                    </a:lnTo>
                    <a:lnTo>
                      <a:pt x="2517" y="1625"/>
                    </a:lnTo>
                    <a:lnTo>
                      <a:pt x="2507" y="1620"/>
                    </a:lnTo>
                    <a:lnTo>
                      <a:pt x="2500" y="1613"/>
                    </a:lnTo>
                    <a:lnTo>
                      <a:pt x="2495" y="1610"/>
                    </a:lnTo>
                    <a:lnTo>
                      <a:pt x="2488" y="1606"/>
                    </a:lnTo>
                    <a:lnTo>
                      <a:pt x="2479" y="1601"/>
                    </a:lnTo>
                    <a:lnTo>
                      <a:pt x="2474" y="1596"/>
                    </a:lnTo>
                    <a:lnTo>
                      <a:pt x="2467" y="1594"/>
                    </a:lnTo>
                    <a:lnTo>
                      <a:pt x="2457" y="1584"/>
                    </a:lnTo>
                    <a:lnTo>
                      <a:pt x="2448" y="1580"/>
                    </a:lnTo>
                    <a:lnTo>
                      <a:pt x="2441" y="1575"/>
                    </a:lnTo>
                    <a:lnTo>
                      <a:pt x="2436" y="1572"/>
                    </a:lnTo>
                    <a:lnTo>
                      <a:pt x="2434" y="1570"/>
                    </a:lnTo>
                    <a:lnTo>
                      <a:pt x="2438" y="1570"/>
                    </a:lnTo>
                    <a:lnTo>
                      <a:pt x="2443" y="1570"/>
                    </a:lnTo>
                    <a:lnTo>
                      <a:pt x="2448" y="1572"/>
                    </a:lnTo>
                    <a:lnTo>
                      <a:pt x="2455" y="1572"/>
                    </a:lnTo>
                    <a:lnTo>
                      <a:pt x="2462" y="1572"/>
                    </a:lnTo>
                    <a:lnTo>
                      <a:pt x="2467" y="1572"/>
                    </a:lnTo>
                    <a:lnTo>
                      <a:pt x="2474" y="1575"/>
                    </a:lnTo>
                    <a:lnTo>
                      <a:pt x="2484" y="1575"/>
                    </a:lnTo>
                    <a:lnTo>
                      <a:pt x="2493" y="1577"/>
                    </a:lnTo>
                    <a:lnTo>
                      <a:pt x="2503" y="1577"/>
                    </a:lnTo>
                    <a:lnTo>
                      <a:pt x="2514" y="1577"/>
                    </a:lnTo>
                    <a:lnTo>
                      <a:pt x="2526" y="1580"/>
                    </a:lnTo>
                    <a:lnTo>
                      <a:pt x="2538" y="1582"/>
                    </a:lnTo>
                    <a:lnTo>
                      <a:pt x="2550" y="1582"/>
                    </a:lnTo>
                    <a:lnTo>
                      <a:pt x="2564" y="1582"/>
                    </a:lnTo>
                    <a:lnTo>
                      <a:pt x="2576" y="1584"/>
                    </a:lnTo>
                    <a:lnTo>
                      <a:pt x="2590" y="1584"/>
                    </a:lnTo>
                    <a:lnTo>
                      <a:pt x="2605" y="1584"/>
                    </a:lnTo>
                    <a:lnTo>
                      <a:pt x="2619" y="1589"/>
                    </a:lnTo>
                    <a:lnTo>
                      <a:pt x="2635" y="1589"/>
                    </a:lnTo>
                    <a:lnTo>
                      <a:pt x="2652" y="1591"/>
                    </a:lnTo>
                    <a:lnTo>
                      <a:pt x="2666" y="1591"/>
                    </a:lnTo>
                    <a:lnTo>
                      <a:pt x="2683" y="1591"/>
                    </a:lnTo>
                    <a:lnTo>
                      <a:pt x="2700" y="1594"/>
                    </a:lnTo>
                    <a:lnTo>
                      <a:pt x="2716" y="1594"/>
                    </a:lnTo>
                    <a:lnTo>
                      <a:pt x="2733" y="1596"/>
                    </a:lnTo>
                    <a:lnTo>
                      <a:pt x="2752" y="1596"/>
                    </a:lnTo>
                    <a:lnTo>
                      <a:pt x="2768" y="1599"/>
                    </a:lnTo>
                    <a:lnTo>
                      <a:pt x="2787" y="1599"/>
                    </a:lnTo>
                    <a:lnTo>
                      <a:pt x="2804" y="1599"/>
                    </a:lnTo>
                    <a:lnTo>
                      <a:pt x="2821" y="1599"/>
                    </a:lnTo>
                    <a:lnTo>
                      <a:pt x="2837" y="1599"/>
                    </a:lnTo>
                    <a:lnTo>
                      <a:pt x="2856" y="1601"/>
                    </a:lnTo>
                    <a:lnTo>
                      <a:pt x="2873" y="1601"/>
                    </a:lnTo>
                    <a:lnTo>
                      <a:pt x="2892" y="1601"/>
                    </a:lnTo>
                    <a:lnTo>
                      <a:pt x="2911" y="1601"/>
                    </a:lnTo>
                    <a:lnTo>
                      <a:pt x="2928" y="1601"/>
                    </a:lnTo>
                    <a:lnTo>
                      <a:pt x="2944" y="1601"/>
                    </a:lnTo>
                    <a:lnTo>
                      <a:pt x="2963" y="1601"/>
                    </a:lnTo>
                    <a:lnTo>
                      <a:pt x="2980" y="1601"/>
                    </a:lnTo>
                    <a:lnTo>
                      <a:pt x="2999" y="1601"/>
                    </a:lnTo>
                    <a:lnTo>
                      <a:pt x="3013" y="1599"/>
                    </a:lnTo>
                    <a:lnTo>
                      <a:pt x="3032" y="1599"/>
                    </a:lnTo>
                    <a:lnTo>
                      <a:pt x="3049" y="1599"/>
                    </a:lnTo>
                    <a:lnTo>
                      <a:pt x="3065" y="1599"/>
                    </a:lnTo>
                    <a:lnTo>
                      <a:pt x="3079" y="1596"/>
                    </a:lnTo>
                    <a:lnTo>
                      <a:pt x="3096" y="1594"/>
                    </a:lnTo>
                    <a:lnTo>
                      <a:pt x="3110" y="1591"/>
                    </a:lnTo>
                    <a:lnTo>
                      <a:pt x="3127" y="1591"/>
                    </a:lnTo>
                    <a:lnTo>
                      <a:pt x="3141" y="1587"/>
                    </a:lnTo>
                    <a:lnTo>
                      <a:pt x="3155" y="1584"/>
                    </a:lnTo>
                    <a:lnTo>
                      <a:pt x="3170" y="1582"/>
                    </a:lnTo>
                    <a:lnTo>
                      <a:pt x="3184" y="1580"/>
                    </a:lnTo>
                    <a:lnTo>
                      <a:pt x="3193" y="1577"/>
                    </a:lnTo>
                    <a:lnTo>
                      <a:pt x="3208" y="1575"/>
                    </a:lnTo>
                    <a:lnTo>
                      <a:pt x="3217" y="1570"/>
                    </a:lnTo>
                    <a:lnTo>
                      <a:pt x="3229" y="1568"/>
                    </a:lnTo>
                    <a:lnTo>
                      <a:pt x="3239" y="1563"/>
                    </a:lnTo>
                    <a:lnTo>
                      <a:pt x="3248" y="1558"/>
                    </a:lnTo>
                    <a:lnTo>
                      <a:pt x="3258" y="1556"/>
                    </a:lnTo>
                    <a:lnTo>
                      <a:pt x="3267" y="1551"/>
                    </a:lnTo>
                    <a:lnTo>
                      <a:pt x="3274" y="1546"/>
                    </a:lnTo>
                    <a:lnTo>
                      <a:pt x="3281" y="1542"/>
                    </a:lnTo>
                    <a:lnTo>
                      <a:pt x="3291" y="1534"/>
                    </a:lnTo>
                    <a:lnTo>
                      <a:pt x="3298" y="1530"/>
                    </a:lnTo>
                    <a:lnTo>
                      <a:pt x="3305" y="1523"/>
                    </a:lnTo>
                    <a:lnTo>
                      <a:pt x="3312" y="1518"/>
                    </a:lnTo>
                    <a:lnTo>
                      <a:pt x="3319" y="1513"/>
                    </a:lnTo>
                    <a:lnTo>
                      <a:pt x="3326" y="1508"/>
                    </a:lnTo>
                    <a:lnTo>
                      <a:pt x="3331" y="1501"/>
                    </a:lnTo>
                    <a:lnTo>
                      <a:pt x="3336" y="1496"/>
                    </a:lnTo>
                    <a:lnTo>
                      <a:pt x="3343" y="1492"/>
                    </a:lnTo>
                    <a:lnTo>
                      <a:pt x="3350" y="1487"/>
                    </a:lnTo>
                    <a:lnTo>
                      <a:pt x="3355" y="1480"/>
                    </a:lnTo>
                    <a:lnTo>
                      <a:pt x="3360" y="1477"/>
                    </a:lnTo>
                    <a:lnTo>
                      <a:pt x="3364" y="1470"/>
                    </a:lnTo>
                    <a:lnTo>
                      <a:pt x="3372" y="1468"/>
                    </a:lnTo>
                    <a:lnTo>
                      <a:pt x="3379" y="1456"/>
                    </a:lnTo>
                    <a:lnTo>
                      <a:pt x="3386" y="1444"/>
                    </a:lnTo>
                    <a:lnTo>
                      <a:pt x="3391" y="1432"/>
                    </a:lnTo>
                    <a:lnTo>
                      <a:pt x="3398" y="1423"/>
                    </a:lnTo>
                    <a:lnTo>
                      <a:pt x="3402" y="1413"/>
                    </a:lnTo>
                    <a:lnTo>
                      <a:pt x="3405" y="1401"/>
                    </a:lnTo>
                    <a:lnTo>
                      <a:pt x="3407" y="1392"/>
                    </a:lnTo>
                    <a:lnTo>
                      <a:pt x="3410" y="1382"/>
                    </a:lnTo>
                    <a:lnTo>
                      <a:pt x="3407" y="1373"/>
                    </a:lnTo>
                    <a:lnTo>
                      <a:pt x="3407" y="1363"/>
                    </a:lnTo>
                    <a:lnTo>
                      <a:pt x="3402" y="1354"/>
                    </a:lnTo>
                    <a:lnTo>
                      <a:pt x="3400" y="1344"/>
                    </a:lnTo>
                    <a:lnTo>
                      <a:pt x="3395" y="1335"/>
                    </a:lnTo>
                    <a:lnTo>
                      <a:pt x="3391" y="1325"/>
                    </a:lnTo>
                    <a:lnTo>
                      <a:pt x="3383" y="1316"/>
                    </a:lnTo>
                    <a:lnTo>
                      <a:pt x="3379" y="1309"/>
                    </a:lnTo>
                    <a:lnTo>
                      <a:pt x="3369" y="1299"/>
                    </a:lnTo>
                    <a:lnTo>
                      <a:pt x="3360" y="1290"/>
                    </a:lnTo>
                    <a:lnTo>
                      <a:pt x="3348" y="1283"/>
                    </a:lnTo>
                    <a:lnTo>
                      <a:pt x="3338" y="1273"/>
                    </a:lnTo>
                    <a:lnTo>
                      <a:pt x="3331" y="1271"/>
                    </a:lnTo>
                    <a:lnTo>
                      <a:pt x="3324" y="1266"/>
                    </a:lnTo>
                    <a:lnTo>
                      <a:pt x="3317" y="1264"/>
                    </a:lnTo>
                    <a:lnTo>
                      <a:pt x="3310" y="1259"/>
                    </a:lnTo>
                    <a:lnTo>
                      <a:pt x="3303" y="1254"/>
                    </a:lnTo>
                    <a:lnTo>
                      <a:pt x="3296" y="1252"/>
                    </a:lnTo>
                    <a:lnTo>
                      <a:pt x="3288" y="1247"/>
                    </a:lnTo>
                    <a:lnTo>
                      <a:pt x="3281" y="1245"/>
                    </a:lnTo>
                    <a:lnTo>
                      <a:pt x="3272" y="1240"/>
                    </a:lnTo>
                    <a:lnTo>
                      <a:pt x="3262" y="1235"/>
                    </a:lnTo>
                    <a:lnTo>
                      <a:pt x="3250" y="1233"/>
                    </a:lnTo>
                    <a:lnTo>
                      <a:pt x="3239" y="1228"/>
                    </a:lnTo>
                    <a:lnTo>
                      <a:pt x="3227" y="1223"/>
                    </a:lnTo>
                    <a:lnTo>
                      <a:pt x="3215" y="1221"/>
                    </a:lnTo>
                    <a:lnTo>
                      <a:pt x="3201" y="1219"/>
                    </a:lnTo>
                    <a:lnTo>
                      <a:pt x="3189" y="1216"/>
                    </a:lnTo>
                    <a:lnTo>
                      <a:pt x="3174" y="1214"/>
                    </a:lnTo>
                    <a:lnTo>
                      <a:pt x="3160" y="1211"/>
                    </a:lnTo>
                    <a:lnTo>
                      <a:pt x="3144" y="1209"/>
                    </a:lnTo>
                    <a:lnTo>
                      <a:pt x="3129" y="1209"/>
                    </a:lnTo>
                    <a:lnTo>
                      <a:pt x="3113" y="1207"/>
                    </a:lnTo>
                    <a:lnTo>
                      <a:pt x="3096" y="1207"/>
                    </a:lnTo>
                    <a:lnTo>
                      <a:pt x="3079" y="1204"/>
                    </a:lnTo>
                    <a:lnTo>
                      <a:pt x="3063" y="1204"/>
                    </a:lnTo>
                    <a:lnTo>
                      <a:pt x="3044" y="1202"/>
                    </a:lnTo>
                    <a:lnTo>
                      <a:pt x="3027" y="1200"/>
                    </a:lnTo>
                    <a:lnTo>
                      <a:pt x="3011" y="1200"/>
                    </a:lnTo>
                    <a:lnTo>
                      <a:pt x="2994" y="1200"/>
                    </a:lnTo>
                    <a:lnTo>
                      <a:pt x="2975" y="1200"/>
                    </a:lnTo>
                    <a:lnTo>
                      <a:pt x="2956" y="1200"/>
                    </a:lnTo>
                    <a:lnTo>
                      <a:pt x="2937" y="1200"/>
                    </a:lnTo>
                    <a:lnTo>
                      <a:pt x="2920" y="1200"/>
                    </a:lnTo>
                    <a:lnTo>
                      <a:pt x="2901" y="1197"/>
                    </a:lnTo>
                    <a:lnTo>
                      <a:pt x="2882" y="1197"/>
                    </a:lnTo>
                    <a:lnTo>
                      <a:pt x="2863" y="1197"/>
                    </a:lnTo>
                    <a:lnTo>
                      <a:pt x="2847" y="1197"/>
                    </a:lnTo>
                    <a:lnTo>
                      <a:pt x="2828" y="1197"/>
                    </a:lnTo>
                    <a:lnTo>
                      <a:pt x="2809" y="1200"/>
                    </a:lnTo>
                    <a:lnTo>
                      <a:pt x="2790" y="1200"/>
                    </a:lnTo>
                    <a:lnTo>
                      <a:pt x="2773" y="1202"/>
                    </a:lnTo>
                    <a:lnTo>
                      <a:pt x="2754" y="1202"/>
                    </a:lnTo>
                    <a:lnTo>
                      <a:pt x="2735" y="1202"/>
                    </a:lnTo>
                    <a:lnTo>
                      <a:pt x="2716" y="1202"/>
                    </a:lnTo>
                    <a:lnTo>
                      <a:pt x="2700" y="1202"/>
                    </a:lnTo>
                    <a:lnTo>
                      <a:pt x="2681" y="1202"/>
                    </a:lnTo>
                    <a:lnTo>
                      <a:pt x="2664" y="1204"/>
                    </a:lnTo>
                    <a:lnTo>
                      <a:pt x="2647" y="1207"/>
                    </a:lnTo>
                    <a:lnTo>
                      <a:pt x="2633" y="1207"/>
                    </a:lnTo>
                    <a:lnTo>
                      <a:pt x="2616" y="1207"/>
                    </a:lnTo>
                    <a:lnTo>
                      <a:pt x="2600" y="1209"/>
                    </a:lnTo>
                    <a:lnTo>
                      <a:pt x="2583" y="1209"/>
                    </a:lnTo>
                    <a:lnTo>
                      <a:pt x="2571" y="1211"/>
                    </a:lnTo>
                    <a:lnTo>
                      <a:pt x="2555" y="1211"/>
                    </a:lnTo>
                    <a:lnTo>
                      <a:pt x="2540" y="1211"/>
                    </a:lnTo>
                    <a:lnTo>
                      <a:pt x="2526" y="1214"/>
                    </a:lnTo>
                    <a:lnTo>
                      <a:pt x="2517" y="1214"/>
                    </a:lnTo>
                    <a:lnTo>
                      <a:pt x="2503" y="1214"/>
                    </a:lnTo>
                    <a:lnTo>
                      <a:pt x="2491" y="1216"/>
                    </a:lnTo>
                    <a:lnTo>
                      <a:pt x="2479" y="1216"/>
                    </a:lnTo>
                    <a:lnTo>
                      <a:pt x="2469" y="1216"/>
                    </a:lnTo>
                    <a:lnTo>
                      <a:pt x="2460" y="1216"/>
                    </a:lnTo>
                    <a:lnTo>
                      <a:pt x="2450" y="1219"/>
                    </a:lnTo>
                    <a:lnTo>
                      <a:pt x="2443" y="1219"/>
                    </a:lnTo>
                    <a:lnTo>
                      <a:pt x="2436" y="1221"/>
                    </a:lnTo>
                    <a:lnTo>
                      <a:pt x="2429" y="1221"/>
                    </a:lnTo>
                    <a:lnTo>
                      <a:pt x="2422" y="1221"/>
                    </a:lnTo>
                    <a:lnTo>
                      <a:pt x="2417" y="1221"/>
                    </a:lnTo>
                    <a:lnTo>
                      <a:pt x="2412" y="1223"/>
                    </a:lnTo>
                    <a:lnTo>
                      <a:pt x="2408" y="1223"/>
                    </a:lnTo>
                    <a:lnTo>
                      <a:pt x="2408" y="1221"/>
                    </a:lnTo>
                    <a:lnTo>
                      <a:pt x="2415" y="1219"/>
                    </a:lnTo>
                    <a:lnTo>
                      <a:pt x="2417" y="1216"/>
                    </a:lnTo>
                    <a:lnTo>
                      <a:pt x="2424" y="1214"/>
                    </a:lnTo>
                    <a:lnTo>
                      <a:pt x="2431" y="1211"/>
                    </a:lnTo>
                    <a:lnTo>
                      <a:pt x="2438" y="1209"/>
                    </a:lnTo>
                    <a:lnTo>
                      <a:pt x="2446" y="1204"/>
                    </a:lnTo>
                    <a:lnTo>
                      <a:pt x="2455" y="1200"/>
                    </a:lnTo>
                    <a:lnTo>
                      <a:pt x="2462" y="1195"/>
                    </a:lnTo>
                    <a:lnTo>
                      <a:pt x="2474" y="1190"/>
                    </a:lnTo>
                    <a:lnTo>
                      <a:pt x="2484" y="1185"/>
                    </a:lnTo>
                    <a:lnTo>
                      <a:pt x="2495" y="1181"/>
                    </a:lnTo>
                    <a:lnTo>
                      <a:pt x="2507" y="1173"/>
                    </a:lnTo>
                    <a:lnTo>
                      <a:pt x="2521" y="1169"/>
                    </a:lnTo>
                    <a:lnTo>
                      <a:pt x="2533" y="1162"/>
                    </a:lnTo>
                    <a:lnTo>
                      <a:pt x="2548" y="1154"/>
                    </a:lnTo>
                    <a:lnTo>
                      <a:pt x="2559" y="1147"/>
                    </a:lnTo>
                    <a:lnTo>
                      <a:pt x="2576" y="1140"/>
                    </a:lnTo>
                    <a:lnTo>
                      <a:pt x="2590" y="1133"/>
                    </a:lnTo>
                    <a:lnTo>
                      <a:pt x="2605" y="1124"/>
                    </a:lnTo>
                    <a:lnTo>
                      <a:pt x="2621" y="1116"/>
                    </a:lnTo>
                    <a:lnTo>
                      <a:pt x="2638" y="1109"/>
                    </a:lnTo>
                    <a:lnTo>
                      <a:pt x="2654" y="1097"/>
                    </a:lnTo>
                    <a:lnTo>
                      <a:pt x="2671" y="1090"/>
                    </a:lnTo>
                    <a:lnTo>
                      <a:pt x="2688" y="1081"/>
                    </a:lnTo>
                    <a:lnTo>
                      <a:pt x="2704" y="1071"/>
                    </a:lnTo>
                    <a:lnTo>
                      <a:pt x="2721" y="1062"/>
                    </a:lnTo>
                    <a:lnTo>
                      <a:pt x="2740" y="1052"/>
                    </a:lnTo>
                    <a:lnTo>
                      <a:pt x="2757" y="1040"/>
                    </a:lnTo>
                    <a:lnTo>
                      <a:pt x="2773" y="1033"/>
                    </a:lnTo>
                    <a:lnTo>
                      <a:pt x="2790" y="1021"/>
                    </a:lnTo>
                    <a:lnTo>
                      <a:pt x="2806" y="1010"/>
                    </a:lnTo>
                    <a:lnTo>
                      <a:pt x="2823" y="1000"/>
                    </a:lnTo>
                    <a:lnTo>
                      <a:pt x="2840" y="988"/>
                    </a:lnTo>
                    <a:lnTo>
                      <a:pt x="2856" y="979"/>
                    </a:lnTo>
                    <a:lnTo>
                      <a:pt x="2873" y="967"/>
                    </a:lnTo>
                    <a:lnTo>
                      <a:pt x="2890" y="955"/>
                    </a:lnTo>
                    <a:lnTo>
                      <a:pt x="2906" y="945"/>
                    </a:lnTo>
                    <a:lnTo>
                      <a:pt x="2920" y="934"/>
                    </a:lnTo>
                    <a:lnTo>
                      <a:pt x="2935" y="922"/>
                    </a:lnTo>
                    <a:lnTo>
                      <a:pt x="2951" y="910"/>
                    </a:lnTo>
                    <a:lnTo>
                      <a:pt x="2966" y="900"/>
                    </a:lnTo>
                    <a:lnTo>
                      <a:pt x="2980" y="886"/>
                    </a:lnTo>
                    <a:lnTo>
                      <a:pt x="2994" y="876"/>
                    </a:lnTo>
                    <a:lnTo>
                      <a:pt x="3006" y="865"/>
                    </a:lnTo>
                    <a:lnTo>
                      <a:pt x="3020" y="853"/>
                    </a:lnTo>
                    <a:lnTo>
                      <a:pt x="3032" y="841"/>
                    </a:lnTo>
                    <a:lnTo>
                      <a:pt x="3041" y="829"/>
                    </a:lnTo>
                    <a:lnTo>
                      <a:pt x="3053" y="817"/>
                    </a:lnTo>
                    <a:lnTo>
                      <a:pt x="3063" y="805"/>
                    </a:lnTo>
                    <a:lnTo>
                      <a:pt x="3072" y="796"/>
                    </a:lnTo>
                    <a:lnTo>
                      <a:pt x="3082" y="784"/>
                    </a:lnTo>
                    <a:lnTo>
                      <a:pt x="3089" y="772"/>
                    </a:lnTo>
                    <a:lnTo>
                      <a:pt x="3096" y="760"/>
                    </a:lnTo>
                    <a:lnTo>
                      <a:pt x="3101" y="751"/>
                    </a:lnTo>
                    <a:lnTo>
                      <a:pt x="3108" y="739"/>
                    </a:lnTo>
                    <a:lnTo>
                      <a:pt x="3110" y="727"/>
                    </a:lnTo>
                    <a:lnTo>
                      <a:pt x="3115" y="717"/>
                    </a:lnTo>
                    <a:lnTo>
                      <a:pt x="3115" y="705"/>
                    </a:lnTo>
                    <a:lnTo>
                      <a:pt x="3117" y="696"/>
                    </a:lnTo>
                    <a:lnTo>
                      <a:pt x="3117" y="684"/>
                    </a:lnTo>
                    <a:lnTo>
                      <a:pt x="3117" y="675"/>
                    </a:lnTo>
                    <a:lnTo>
                      <a:pt x="3115" y="665"/>
                    </a:lnTo>
                    <a:lnTo>
                      <a:pt x="3113" y="653"/>
                    </a:lnTo>
                    <a:lnTo>
                      <a:pt x="3110" y="644"/>
                    </a:lnTo>
                    <a:lnTo>
                      <a:pt x="3108" y="637"/>
                    </a:lnTo>
                    <a:lnTo>
                      <a:pt x="3103" y="627"/>
                    </a:lnTo>
                    <a:lnTo>
                      <a:pt x="3101" y="618"/>
                    </a:lnTo>
                    <a:lnTo>
                      <a:pt x="3094" y="610"/>
                    </a:lnTo>
                    <a:lnTo>
                      <a:pt x="3091" y="603"/>
                    </a:lnTo>
                    <a:lnTo>
                      <a:pt x="3084" y="596"/>
                    </a:lnTo>
                    <a:lnTo>
                      <a:pt x="3079" y="589"/>
                    </a:lnTo>
                    <a:lnTo>
                      <a:pt x="3072" y="582"/>
                    </a:lnTo>
                    <a:lnTo>
                      <a:pt x="3068" y="577"/>
                    </a:lnTo>
                    <a:lnTo>
                      <a:pt x="3060" y="570"/>
                    </a:lnTo>
                    <a:lnTo>
                      <a:pt x="3056" y="565"/>
                    </a:lnTo>
                    <a:lnTo>
                      <a:pt x="3049" y="561"/>
                    </a:lnTo>
                    <a:lnTo>
                      <a:pt x="3041" y="556"/>
                    </a:lnTo>
                    <a:lnTo>
                      <a:pt x="3032" y="551"/>
                    </a:lnTo>
                    <a:lnTo>
                      <a:pt x="3025" y="546"/>
                    </a:lnTo>
                    <a:lnTo>
                      <a:pt x="3015" y="544"/>
                    </a:lnTo>
                    <a:lnTo>
                      <a:pt x="3008" y="542"/>
                    </a:lnTo>
                    <a:lnTo>
                      <a:pt x="2999" y="537"/>
                    </a:lnTo>
                    <a:lnTo>
                      <a:pt x="2992" y="532"/>
                    </a:lnTo>
                    <a:lnTo>
                      <a:pt x="2982" y="530"/>
                    </a:lnTo>
                    <a:lnTo>
                      <a:pt x="2973" y="530"/>
                    </a:lnTo>
                    <a:lnTo>
                      <a:pt x="2963" y="527"/>
                    </a:lnTo>
                    <a:lnTo>
                      <a:pt x="2954" y="525"/>
                    </a:lnTo>
                    <a:lnTo>
                      <a:pt x="2944" y="523"/>
                    </a:lnTo>
                    <a:lnTo>
                      <a:pt x="2935" y="523"/>
                    </a:lnTo>
                    <a:lnTo>
                      <a:pt x="2923" y="523"/>
                    </a:lnTo>
                    <a:lnTo>
                      <a:pt x="2913" y="523"/>
                    </a:lnTo>
                    <a:lnTo>
                      <a:pt x="2904" y="523"/>
                    </a:lnTo>
                    <a:lnTo>
                      <a:pt x="2894" y="523"/>
                    </a:lnTo>
                    <a:lnTo>
                      <a:pt x="2882" y="520"/>
                    </a:lnTo>
                    <a:lnTo>
                      <a:pt x="2871" y="520"/>
                    </a:lnTo>
                    <a:lnTo>
                      <a:pt x="2861" y="520"/>
                    </a:lnTo>
                    <a:lnTo>
                      <a:pt x="2849" y="523"/>
                    </a:lnTo>
                    <a:lnTo>
                      <a:pt x="2837" y="523"/>
                    </a:lnTo>
                    <a:lnTo>
                      <a:pt x="2825" y="523"/>
                    </a:lnTo>
                    <a:lnTo>
                      <a:pt x="2816" y="525"/>
                    </a:lnTo>
                    <a:lnTo>
                      <a:pt x="2804" y="527"/>
                    </a:lnTo>
                    <a:lnTo>
                      <a:pt x="2792" y="527"/>
                    </a:lnTo>
                    <a:lnTo>
                      <a:pt x="2780" y="530"/>
                    </a:lnTo>
                    <a:lnTo>
                      <a:pt x="2768" y="530"/>
                    </a:lnTo>
                    <a:lnTo>
                      <a:pt x="2757" y="532"/>
                    </a:lnTo>
                    <a:lnTo>
                      <a:pt x="2745" y="534"/>
                    </a:lnTo>
                    <a:lnTo>
                      <a:pt x="2735" y="539"/>
                    </a:lnTo>
                    <a:lnTo>
                      <a:pt x="2723" y="542"/>
                    </a:lnTo>
                    <a:lnTo>
                      <a:pt x="2711" y="544"/>
                    </a:lnTo>
                    <a:lnTo>
                      <a:pt x="2700" y="546"/>
                    </a:lnTo>
                    <a:lnTo>
                      <a:pt x="2688" y="549"/>
                    </a:lnTo>
                    <a:lnTo>
                      <a:pt x="2676" y="551"/>
                    </a:lnTo>
                    <a:lnTo>
                      <a:pt x="2664" y="556"/>
                    </a:lnTo>
                    <a:lnTo>
                      <a:pt x="2654" y="561"/>
                    </a:lnTo>
                    <a:lnTo>
                      <a:pt x="2643" y="563"/>
                    </a:lnTo>
                    <a:lnTo>
                      <a:pt x="2631" y="568"/>
                    </a:lnTo>
                    <a:lnTo>
                      <a:pt x="2621" y="570"/>
                    </a:lnTo>
                    <a:lnTo>
                      <a:pt x="2609" y="575"/>
                    </a:lnTo>
                    <a:lnTo>
                      <a:pt x="2600" y="577"/>
                    </a:lnTo>
                    <a:lnTo>
                      <a:pt x="2588" y="582"/>
                    </a:lnTo>
                    <a:lnTo>
                      <a:pt x="2578" y="584"/>
                    </a:lnTo>
                    <a:lnTo>
                      <a:pt x="2567" y="589"/>
                    </a:lnTo>
                    <a:lnTo>
                      <a:pt x="2557" y="594"/>
                    </a:lnTo>
                    <a:lnTo>
                      <a:pt x="2548" y="599"/>
                    </a:lnTo>
                    <a:lnTo>
                      <a:pt x="2538" y="603"/>
                    </a:lnTo>
                    <a:lnTo>
                      <a:pt x="2526" y="608"/>
                    </a:lnTo>
                    <a:lnTo>
                      <a:pt x="2517" y="610"/>
                    </a:lnTo>
                    <a:lnTo>
                      <a:pt x="2507" y="618"/>
                    </a:lnTo>
                    <a:lnTo>
                      <a:pt x="2498" y="622"/>
                    </a:lnTo>
                    <a:lnTo>
                      <a:pt x="2486" y="625"/>
                    </a:lnTo>
                    <a:lnTo>
                      <a:pt x="2474" y="632"/>
                    </a:lnTo>
                    <a:lnTo>
                      <a:pt x="2465" y="637"/>
                    </a:lnTo>
                    <a:lnTo>
                      <a:pt x="2455" y="644"/>
                    </a:lnTo>
                    <a:lnTo>
                      <a:pt x="2441" y="648"/>
                    </a:lnTo>
                    <a:lnTo>
                      <a:pt x="2431" y="653"/>
                    </a:lnTo>
                    <a:lnTo>
                      <a:pt x="2419" y="660"/>
                    </a:lnTo>
                    <a:lnTo>
                      <a:pt x="2408" y="667"/>
                    </a:lnTo>
                    <a:lnTo>
                      <a:pt x="2396" y="672"/>
                    </a:lnTo>
                    <a:lnTo>
                      <a:pt x="2386" y="679"/>
                    </a:lnTo>
                    <a:lnTo>
                      <a:pt x="2374" y="686"/>
                    </a:lnTo>
                    <a:lnTo>
                      <a:pt x="2362" y="694"/>
                    </a:lnTo>
                    <a:lnTo>
                      <a:pt x="2351" y="701"/>
                    </a:lnTo>
                    <a:lnTo>
                      <a:pt x="2339" y="705"/>
                    </a:lnTo>
                    <a:lnTo>
                      <a:pt x="2327" y="713"/>
                    </a:lnTo>
                    <a:lnTo>
                      <a:pt x="2315" y="720"/>
                    </a:lnTo>
                    <a:lnTo>
                      <a:pt x="2305" y="727"/>
                    </a:lnTo>
                    <a:lnTo>
                      <a:pt x="2294" y="732"/>
                    </a:lnTo>
                    <a:lnTo>
                      <a:pt x="2282" y="739"/>
                    </a:lnTo>
                    <a:lnTo>
                      <a:pt x="2272" y="748"/>
                    </a:lnTo>
                    <a:lnTo>
                      <a:pt x="2260" y="753"/>
                    </a:lnTo>
                    <a:lnTo>
                      <a:pt x="2248" y="760"/>
                    </a:lnTo>
                    <a:lnTo>
                      <a:pt x="2237" y="767"/>
                    </a:lnTo>
                    <a:lnTo>
                      <a:pt x="2227" y="774"/>
                    </a:lnTo>
                    <a:lnTo>
                      <a:pt x="2215" y="781"/>
                    </a:lnTo>
                    <a:lnTo>
                      <a:pt x="2206" y="789"/>
                    </a:lnTo>
                    <a:lnTo>
                      <a:pt x="2196" y="796"/>
                    </a:lnTo>
                    <a:lnTo>
                      <a:pt x="2187" y="803"/>
                    </a:lnTo>
                    <a:lnTo>
                      <a:pt x="2175" y="810"/>
                    </a:lnTo>
                    <a:lnTo>
                      <a:pt x="2163" y="815"/>
                    </a:lnTo>
                    <a:lnTo>
                      <a:pt x="2153" y="822"/>
                    </a:lnTo>
                    <a:lnTo>
                      <a:pt x="2144" y="829"/>
                    </a:lnTo>
                    <a:lnTo>
                      <a:pt x="2132" y="834"/>
                    </a:lnTo>
                    <a:lnTo>
                      <a:pt x="2125" y="841"/>
                    </a:lnTo>
                    <a:lnTo>
                      <a:pt x="2115" y="848"/>
                    </a:lnTo>
                    <a:lnTo>
                      <a:pt x="2108" y="853"/>
                    </a:lnTo>
                    <a:lnTo>
                      <a:pt x="2096" y="857"/>
                    </a:lnTo>
                    <a:lnTo>
                      <a:pt x="2089" y="865"/>
                    </a:lnTo>
                    <a:lnTo>
                      <a:pt x="2082" y="869"/>
                    </a:lnTo>
                    <a:lnTo>
                      <a:pt x="2073" y="876"/>
                    </a:lnTo>
                    <a:lnTo>
                      <a:pt x="2066" y="881"/>
                    </a:lnTo>
                    <a:lnTo>
                      <a:pt x="2058" y="886"/>
                    </a:lnTo>
                    <a:lnTo>
                      <a:pt x="2051" y="891"/>
                    </a:lnTo>
                    <a:lnTo>
                      <a:pt x="2047" y="898"/>
                    </a:lnTo>
                    <a:lnTo>
                      <a:pt x="2040" y="900"/>
                    </a:lnTo>
                    <a:lnTo>
                      <a:pt x="2032" y="905"/>
                    </a:lnTo>
                    <a:lnTo>
                      <a:pt x="2028" y="907"/>
                    </a:lnTo>
                    <a:lnTo>
                      <a:pt x="2021" y="912"/>
                    </a:lnTo>
                    <a:lnTo>
                      <a:pt x="2011" y="917"/>
                    </a:lnTo>
                    <a:lnTo>
                      <a:pt x="2006" y="926"/>
                    </a:lnTo>
                    <a:lnTo>
                      <a:pt x="1999" y="929"/>
                    </a:lnTo>
                    <a:lnTo>
                      <a:pt x="1994" y="934"/>
                    </a:lnTo>
                    <a:lnTo>
                      <a:pt x="1990" y="936"/>
                    </a:lnTo>
                    <a:lnTo>
                      <a:pt x="1990" y="934"/>
                    </a:lnTo>
                    <a:lnTo>
                      <a:pt x="1992" y="931"/>
                    </a:lnTo>
                    <a:lnTo>
                      <a:pt x="1997" y="924"/>
                    </a:lnTo>
                    <a:lnTo>
                      <a:pt x="2004" y="917"/>
                    </a:lnTo>
                    <a:lnTo>
                      <a:pt x="2006" y="910"/>
                    </a:lnTo>
                    <a:lnTo>
                      <a:pt x="2009" y="905"/>
                    </a:lnTo>
                    <a:lnTo>
                      <a:pt x="2013" y="900"/>
                    </a:lnTo>
                    <a:lnTo>
                      <a:pt x="2016" y="893"/>
                    </a:lnTo>
                    <a:lnTo>
                      <a:pt x="2021" y="886"/>
                    </a:lnTo>
                    <a:lnTo>
                      <a:pt x="2025" y="879"/>
                    </a:lnTo>
                    <a:lnTo>
                      <a:pt x="2030" y="872"/>
                    </a:lnTo>
                    <a:lnTo>
                      <a:pt x="2037" y="862"/>
                    </a:lnTo>
                    <a:lnTo>
                      <a:pt x="2040" y="853"/>
                    </a:lnTo>
                    <a:lnTo>
                      <a:pt x="2044" y="846"/>
                    </a:lnTo>
                    <a:lnTo>
                      <a:pt x="2049" y="834"/>
                    </a:lnTo>
                    <a:lnTo>
                      <a:pt x="2056" y="827"/>
                    </a:lnTo>
                    <a:lnTo>
                      <a:pt x="2061" y="815"/>
                    </a:lnTo>
                    <a:lnTo>
                      <a:pt x="2068" y="803"/>
                    </a:lnTo>
                    <a:lnTo>
                      <a:pt x="2073" y="793"/>
                    </a:lnTo>
                    <a:lnTo>
                      <a:pt x="2082" y="781"/>
                    </a:lnTo>
                    <a:lnTo>
                      <a:pt x="2087" y="770"/>
                    </a:lnTo>
                    <a:lnTo>
                      <a:pt x="2092" y="758"/>
                    </a:lnTo>
                    <a:lnTo>
                      <a:pt x="2099" y="746"/>
                    </a:lnTo>
                    <a:lnTo>
                      <a:pt x="2106" y="734"/>
                    </a:lnTo>
                    <a:lnTo>
                      <a:pt x="2111" y="720"/>
                    </a:lnTo>
                    <a:lnTo>
                      <a:pt x="2118" y="708"/>
                    </a:lnTo>
                    <a:lnTo>
                      <a:pt x="2123" y="696"/>
                    </a:lnTo>
                    <a:lnTo>
                      <a:pt x="2130" y="682"/>
                    </a:lnTo>
                    <a:lnTo>
                      <a:pt x="2137" y="667"/>
                    </a:lnTo>
                    <a:lnTo>
                      <a:pt x="2142" y="653"/>
                    </a:lnTo>
                    <a:lnTo>
                      <a:pt x="2146" y="641"/>
                    </a:lnTo>
                    <a:lnTo>
                      <a:pt x="2153" y="627"/>
                    </a:lnTo>
                    <a:lnTo>
                      <a:pt x="2158" y="610"/>
                    </a:lnTo>
                    <a:lnTo>
                      <a:pt x="2163" y="596"/>
                    </a:lnTo>
                    <a:lnTo>
                      <a:pt x="2168" y="582"/>
                    </a:lnTo>
                    <a:lnTo>
                      <a:pt x="2175" y="568"/>
                    </a:lnTo>
                    <a:lnTo>
                      <a:pt x="2177" y="551"/>
                    </a:lnTo>
                    <a:lnTo>
                      <a:pt x="2182" y="537"/>
                    </a:lnTo>
                    <a:lnTo>
                      <a:pt x="2187" y="523"/>
                    </a:lnTo>
                    <a:lnTo>
                      <a:pt x="2191" y="506"/>
                    </a:lnTo>
                    <a:lnTo>
                      <a:pt x="2196" y="492"/>
                    </a:lnTo>
                    <a:lnTo>
                      <a:pt x="2199" y="475"/>
                    </a:lnTo>
                    <a:lnTo>
                      <a:pt x="2203" y="461"/>
                    </a:lnTo>
                    <a:lnTo>
                      <a:pt x="2206" y="447"/>
                    </a:lnTo>
                    <a:lnTo>
                      <a:pt x="2208" y="430"/>
                    </a:lnTo>
                    <a:lnTo>
                      <a:pt x="2210" y="413"/>
                    </a:lnTo>
                    <a:lnTo>
                      <a:pt x="2210" y="397"/>
                    </a:lnTo>
                    <a:lnTo>
                      <a:pt x="2215" y="382"/>
                    </a:lnTo>
                    <a:lnTo>
                      <a:pt x="2215" y="366"/>
                    </a:lnTo>
                    <a:lnTo>
                      <a:pt x="2215" y="352"/>
                    </a:lnTo>
                    <a:lnTo>
                      <a:pt x="2215" y="337"/>
                    </a:lnTo>
                    <a:lnTo>
                      <a:pt x="2218" y="321"/>
                    </a:lnTo>
                    <a:lnTo>
                      <a:pt x="2215" y="306"/>
                    </a:lnTo>
                    <a:lnTo>
                      <a:pt x="2215" y="292"/>
                    </a:lnTo>
                    <a:lnTo>
                      <a:pt x="2213" y="278"/>
                    </a:lnTo>
                    <a:lnTo>
                      <a:pt x="2210" y="261"/>
                    </a:lnTo>
                    <a:lnTo>
                      <a:pt x="2208" y="247"/>
                    </a:lnTo>
                    <a:lnTo>
                      <a:pt x="2206" y="233"/>
                    </a:lnTo>
                    <a:lnTo>
                      <a:pt x="2201" y="219"/>
                    </a:lnTo>
                    <a:lnTo>
                      <a:pt x="2199" y="207"/>
                    </a:lnTo>
                    <a:lnTo>
                      <a:pt x="2194" y="195"/>
                    </a:lnTo>
                    <a:lnTo>
                      <a:pt x="2191" y="183"/>
                    </a:lnTo>
                    <a:lnTo>
                      <a:pt x="2187" y="171"/>
                    </a:lnTo>
                    <a:lnTo>
                      <a:pt x="2182" y="162"/>
                    </a:lnTo>
                    <a:lnTo>
                      <a:pt x="2177" y="152"/>
                    </a:lnTo>
                    <a:lnTo>
                      <a:pt x="2175" y="143"/>
                    </a:lnTo>
                    <a:lnTo>
                      <a:pt x="2170" y="133"/>
                    </a:lnTo>
                    <a:lnTo>
                      <a:pt x="2165" y="126"/>
                    </a:lnTo>
                    <a:lnTo>
                      <a:pt x="2161" y="116"/>
                    </a:lnTo>
                    <a:lnTo>
                      <a:pt x="2156" y="107"/>
                    </a:lnTo>
                    <a:lnTo>
                      <a:pt x="2151" y="100"/>
                    </a:lnTo>
                    <a:lnTo>
                      <a:pt x="2146" y="93"/>
                    </a:lnTo>
                    <a:lnTo>
                      <a:pt x="2142" y="86"/>
                    </a:lnTo>
                    <a:lnTo>
                      <a:pt x="2137" y="78"/>
                    </a:lnTo>
                    <a:lnTo>
                      <a:pt x="2130" y="71"/>
                    </a:lnTo>
                    <a:lnTo>
                      <a:pt x="2127" y="64"/>
                    </a:lnTo>
                    <a:lnTo>
                      <a:pt x="2120" y="57"/>
                    </a:lnTo>
                    <a:lnTo>
                      <a:pt x="2115" y="52"/>
                    </a:lnTo>
                    <a:lnTo>
                      <a:pt x="2111" y="45"/>
                    </a:lnTo>
                    <a:lnTo>
                      <a:pt x="2104" y="40"/>
                    </a:lnTo>
                    <a:lnTo>
                      <a:pt x="2094" y="29"/>
                    </a:lnTo>
                    <a:lnTo>
                      <a:pt x="2085" y="21"/>
                    </a:lnTo>
                    <a:lnTo>
                      <a:pt x="2075" y="17"/>
                    </a:lnTo>
                    <a:lnTo>
                      <a:pt x="2070" y="12"/>
                    </a:lnTo>
                    <a:lnTo>
                      <a:pt x="2066" y="10"/>
                    </a:lnTo>
                    <a:lnTo>
                      <a:pt x="2061" y="7"/>
                    </a:lnTo>
                    <a:lnTo>
                      <a:pt x="2047" y="2"/>
                    </a:lnTo>
                    <a:lnTo>
                      <a:pt x="2037" y="0"/>
                    </a:lnTo>
                    <a:lnTo>
                      <a:pt x="2030" y="0"/>
                    </a:lnTo>
                    <a:lnTo>
                      <a:pt x="2023" y="0"/>
                    </a:lnTo>
                    <a:lnTo>
                      <a:pt x="2016" y="0"/>
                    </a:lnTo>
                    <a:lnTo>
                      <a:pt x="2009" y="0"/>
                    </a:lnTo>
                    <a:lnTo>
                      <a:pt x="2002" y="0"/>
                    </a:lnTo>
                    <a:lnTo>
                      <a:pt x="1994" y="0"/>
                    </a:lnTo>
                    <a:lnTo>
                      <a:pt x="1987" y="0"/>
                    </a:lnTo>
                    <a:lnTo>
                      <a:pt x="1980" y="0"/>
                    </a:lnTo>
                    <a:lnTo>
                      <a:pt x="1971" y="0"/>
                    </a:lnTo>
                    <a:lnTo>
                      <a:pt x="1964" y="0"/>
                    </a:lnTo>
                    <a:lnTo>
                      <a:pt x="1954" y="0"/>
                    </a:lnTo>
                    <a:lnTo>
                      <a:pt x="1945" y="0"/>
                    </a:lnTo>
                    <a:lnTo>
                      <a:pt x="1937" y="0"/>
                    </a:lnTo>
                    <a:lnTo>
                      <a:pt x="1928" y="2"/>
                    </a:lnTo>
                    <a:lnTo>
                      <a:pt x="1921" y="5"/>
                    </a:lnTo>
                    <a:lnTo>
                      <a:pt x="1911" y="10"/>
                    </a:lnTo>
                    <a:lnTo>
                      <a:pt x="1904" y="12"/>
                    </a:lnTo>
                    <a:lnTo>
                      <a:pt x="1895" y="17"/>
                    </a:lnTo>
                    <a:lnTo>
                      <a:pt x="1885" y="24"/>
                    </a:lnTo>
                    <a:lnTo>
                      <a:pt x="1878" y="29"/>
                    </a:lnTo>
                    <a:lnTo>
                      <a:pt x="1871" y="36"/>
                    </a:lnTo>
                    <a:lnTo>
                      <a:pt x="1861" y="40"/>
                    </a:lnTo>
                    <a:lnTo>
                      <a:pt x="1854" y="50"/>
                    </a:lnTo>
                    <a:lnTo>
                      <a:pt x="1847" y="57"/>
                    </a:lnTo>
                    <a:lnTo>
                      <a:pt x="1838" y="64"/>
                    </a:lnTo>
                    <a:lnTo>
                      <a:pt x="1828" y="74"/>
                    </a:lnTo>
                    <a:lnTo>
                      <a:pt x="1821" y="81"/>
                    </a:lnTo>
                    <a:lnTo>
                      <a:pt x="1814" y="90"/>
                    </a:lnTo>
                    <a:lnTo>
                      <a:pt x="1804" y="100"/>
                    </a:lnTo>
                    <a:lnTo>
                      <a:pt x="1797" y="112"/>
                    </a:lnTo>
                    <a:lnTo>
                      <a:pt x="1790" y="124"/>
                    </a:lnTo>
                    <a:lnTo>
                      <a:pt x="1781" y="133"/>
                    </a:lnTo>
                    <a:lnTo>
                      <a:pt x="1774" y="145"/>
                    </a:lnTo>
                    <a:lnTo>
                      <a:pt x="1766" y="157"/>
                    </a:lnTo>
                    <a:lnTo>
                      <a:pt x="1764" y="162"/>
                    </a:lnTo>
                    <a:lnTo>
                      <a:pt x="1759" y="169"/>
                    </a:lnTo>
                    <a:lnTo>
                      <a:pt x="1755" y="176"/>
                    </a:lnTo>
                    <a:lnTo>
                      <a:pt x="1752" y="183"/>
                    </a:lnTo>
                    <a:lnTo>
                      <a:pt x="1747" y="188"/>
                    </a:lnTo>
                    <a:lnTo>
                      <a:pt x="1745" y="195"/>
                    </a:lnTo>
                    <a:lnTo>
                      <a:pt x="1740" y="202"/>
                    </a:lnTo>
                    <a:lnTo>
                      <a:pt x="1738" y="209"/>
                    </a:lnTo>
                    <a:lnTo>
                      <a:pt x="1733" y="216"/>
                    </a:lnTo>
                    <a:lnTo>
                      <a:pt x="1731" y="223"/>
                    </a:lnTo>
                    <a:lnTo>
                      <a:pt x="1726" y="230"/>
                    </a:lnTo>
                    <a:lnTo>
                      <a:pt x="1724" y="238"/>
                    </a:lnTo>
                    <a:lnTo>
                      <a:pt x="1717" y="252"/>
                    </a:lnTo>
                    <a:lnTo>
                      <a:pt x="1709" y="266"/>
                    </a:lnTo>
                    <a:lnTo>
                      <a:pt x="1700" y="283"/>
                    </a:lnTo>
                    <a:lnTo>
                      <a:pt x="1695" y="297"/>
                    </a:lnTo>
                    <a:lnTo>
                      <a:pt x="1688" y="311"/>
                    </a:lnTo>
                    <a:lnTo>
                      <a:pt x="1683" y="328"/>
                    </a:lnTo>
                    <a:lnTo>
                      <a:pt x="1676" y="342"/>
                    </a:lnTo>
                    <a:lnTo>
                      <a:pt x="1671" y="359"/>
                    </a:lnTo>
                    <a:lnTo>
                      <a:pt x="1664" y="373"/>
                    </a:lnTo>
                    <a:lnTo>
                      <a:pt x="1660" y="390"/>
                    </a:lnTo>
                    <a:lnTo>
                      <a:pt x="1655" y="404"/>
                    </a:lnTo>
                    <a:lnTo>
                      <a:pt x="1650" y="420"/>
                    </a:lnTo>
                    <a:lnTo>
                      <a:pt x="1645" y="435"/>
                    </a:lnTo>
                    <a:lnTo>
                      <a:pt x="1641" y="451"/>
                    </a:lnTo>
                    <a:lnTo>
                      <a:pt x="1636" y="468"/>
                    </a:lnTo>
                    <a:lnTo>
                      <a:pt x="1633" y="485"/>
                    </a:lnTo>
                    <a:lnTo>
                      <a:pt x="1629" y="499"/>
                    </a:lnTo>
                    <a:lnTo>
                      <a:pt x="1622" y="513"/>
                    </a:lnTo>
                    <a:lnTo>
                      <a:pt x="1619" y="527"/>
                    </a:lnTo>
                    <a:lnTo>
                      <a:pt x="1614" y="544"/>
                    </a:lnTo>
                    <a:lnTo>
                      <a:pt x="1612" y="558"/>
                    </a:lnTo>
                    <a:lnTo>
                      <a:pt x="1607" y="572"/>
                    </a:lnTo>
                    <a:lnTo>
                      <a:pt x="1605" y="589"/>
                    </a:lnTo>
                    <a:lnTo>
                      <a:pt x="1603" y="603"/>
                    </a:lnTo>
                    <a:lnTo>
                      <a:pt x="1598" y="618"/>
                    </a:lnTo>
                    <a:lnTo>
                      <a:pt x="1595" y="632"/>
                    </a:lnTo>
                    <a:lnTo>
                      <a:pt x="1593" y="646"/>
                    </a:lnTo>
                    <a:lnTo>
                      <a:pt x="1591" y="660"/>
                    </a:lnTo>
                    <a:lnTo>
                      <a:pt x="1586" y="675"/>
                    </a:lnTo>
                    <a:lnTo>
                      <a:pt x="1586" y="689"/>
                    </a:lnTo>
                    <a:lnTo>
                      <a:pt x="1584" y="703"/>
                    </a:lnTo>
                    <a:lnTo>
                      <a:pt x="1581" y="717"/>
                    </a:lnTo>
                    <a:lnTo>
                      <a:pt x="1579" y="729"/>
                    </a:lnTo>
                    <a:lnTo>
                      <a:pt x="1576" y="743"/>
                    </a:lnTo>
                    <a:lnTo>
                      <a:pt x="1574" y="755"/>
                    </a:lnTo>
                    <a:lnTo>
                      <a:pt x="1574" y="767"/>
                    </a:lnTo>
                    <a:lnTo>
                      <a:pt x="1572" y="779"/>
                    </a:lnTo>
                    <a:lnTo>
                      <a:pt x="1569" y="791"/>
                    </a:lnTo>
                    <a:lnTo>
                      <a:pt x="1567" y="803"/>
                    </a:lnTo>
                    <a:lnTo>
                      <a:pt x="1565" y="815"/>
                    </a:lnTo>
                    <a:lnTo>
                      <a:pt x="1562" y="824"/>
                    </a:lnTo>
                    <a:lnTo>
                      <a:pt x="1562" y="836"/>
                    </a:lnTo>
                    <a:lnTo>
                      <a:pt x="1560" y="846"/>
                    </a:lnTo>
                    <a:lnTo>
                      <a:pt x="1560" y="855"/>
                    </a:lnTo>
                    <a:lnTo>
                      <a:pt x="1560" y="865"/>
                    </a:lnTo>
                    <a:lnTo>
                      <a:pt x="1558" y="874"/>
                    </a:lnTo>
                    <a:lnTo>
                      <a:pt x="1558" y="884"/>
                    </a:lnTo>
                    <a:lnTo>
                      <a:pt x="1558" y="893"/>
                    </a:lnTo>
                    <a:lnTo>
                      <a:pt x="1558" y="900"/>
                    </a:lnTo>
                    <a:lnTo>
                      <a:pt x="1555" y="907"/>
                    </a:lnTo>
                    <a:lnTo>
                      <a:pt x="1555" y="915"/>
                    </a:lnTo>
                    <a:lnTo>
                      <a:pt x="1555" y="922"/>
                    </a:lnTo>
                    <a:lnTo>
                      <a:pt x="1553" y="934"/>
                    </a:lnTo>
                    <a:lnTo>
                      <a:pt x="1553" y="943"/>
                    </a:lnTo>
                    <a:lnTo>
                      <a:pt x="1553" y="950"/>
                    </a:lnTo>
                    <a:lnTo>
                      <a:pt x="1553" y="957"/>
                    </a:lnTo>
                    <a:lnTo>
                      <a:pt x="1553" y="960"/>
                    </a:lnTo>
                    <a:lnTo>
                      <a:pt x="1553" y="962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6" name="Freeform 991"/>
              <p:cNvSpPr>
                <a:spLocks noChangeAspect="1"/>
              </p:cNvSpPr>
              <p:nvPr/>
            </p:nvSpPr>
            <p:spPr bwMode="auto">
              <a:xfrm>
                <a:off x="9089" y="4601"/>
                <a:ext cx="858" cy="582"/>
              </a:xfrm>
              <a:custGeom>
                <a:avLst/>
                <a:gdLst>
                  <a:gd name="T0" fmla="*/ 470 w 858"/>
                  <a:gd name="T1" fmla="*/ 580 h 582"/>
                  <a:gd name="T2" fmla="*/ 525 w 858"/>
                  <a:gd name="T3" fmla="*/ 572 h 582"/>
                  <a:gd name="T4" fmla="*/ 573 w 858"/>
                  <a:gd name="T5" fmla="*/ 563 h 582"/>
                  <a:gd name="T6" fmla="*/ 620 w 858"/>
                  <a:gd name="T7" fmla="*/ 546 h 582"/>
                  <a:gd name="T8" fmla="*/ 668 w 858"/>
                  <a:gd name="T9" fmla="*/ 530 h 582"/>
                  <a:gd name="T10" fmla="*/ 708 w 858"/>
                  <a:gd name="T11" fmla="*/ 508 h 582"/>
                  <a:gd name="T12" fmla="*/ 744 w 858"/>
                  <a:gd name="T13" fmla="*/ 485 h 582"/>
                  <a:gd name="T14" fmla="*/ 777 w 858"/>
                  <a:gd name="T15" fmla="*/ 458 h 582"/>
                  <a:gd name="T16" fmla="*/ 805 w 858"/>
                  <a:gd name="T17" fmla="*/ 428 h 582"/>
                  <a:gd name="T18" fmla="*/ 827 w 858"/>
                  <a:gd name="T19" fmla="*/ 394 h 582"/>
                  <a:gd name="T20" fmla="*/ 843 w 858"/>
                  <a:gd name="T21" fmla="*/ 361 h 582"/>
                  <a:gd name="T22" fmla="*/ 853 w 858"/>
                  <a:gd name="T23" fmla="*/ 325 h 582"/>
                  <a:gd name="T24" fmla="*/ 858 w 858"/>
                  <a:gd name="T25" fmla="*/ 290 h 582"/>
                  <a:gd name="T26" fmla="*/ 853 w 858"/>
                  <a:gd name="T27" fmla="*/ 252 h 582"/>
                  <a:gd name="T28" fmla="*/ 843 w 858"/>
                  <a:gd name="T29" fmla="*/ 216 h 582"/>
                  <a:gd name="T30" fmla="*/ 827 w 858"/>
                  <a:gd name="T31" fmla="*/ 183 h 582"/>
                  <a:gd name="T32" fmla="*/ 805 w 858"/>
                  <a:gd name="T33" fmla="*/ 150 h 582"/>
                  <a:gd name="T34" fmla="*/ 777 w 858"/>
                  <a:gd name="T35" fmla="*/ 119 h 582"/>
                  <a:gd name="T36" fmla="*/ 744 w 858"/>
                  <a:gd name="T37" fmla="*/ 93 h 582"/>
                  <a:gd name="T38" fmla="*/ 708 w 858"/>
                  <a:gd name="T39" fmla="*/ 67 h 582"/>
                  <a:gd name="T40" fmla="*/ 668 w 858"/>
                  <a:gd name="T41" fmla="*/ 48 h 582"/>
                  <a:gd name="T42" fmla="*/ 620 w 858"/>
                  <a:gd name="T43" fmla="*/ 29 h 582"/>
                  <a:gd name="T44" fmla="*/ 573 w 858"/>
                  <a:gd name="T45" fmla="*/ 14 h 582"/>
                  <a:gd name="T46" fmla="*/ 525 w 858"/>
                  <a:gd name="T47" fmla="*/ 5 h 582"/>
                  <a:gd name="T48" fmla="*/ 470 w 858"/>
                  <a:gd name="T49" fmla="*/ 0 h 582"/>
                  <a:gd name="T50" fmla="*/ 418 w 858"/>
                  <a:gd name="T51" fmla="*/ 0 h 582"/>
                  <a:gd name="T52" fmla="*/ 361 w 858"/>
                  <a:gd name="T53" fmla="*/ 0 h 582"/>
                  <a:gd name="T54" fmla="*/ 309 w 858"/>
                  <a:gd name="T55" fmla="*/ 7 h 582"/>
                  <a:gd name="T56" fmla="*/ 262 w 858"/>
                  <a:gd name="T57" fmla="*/ 21 h 582"/>
                  <a:gd name="T58" fmla="*/ 212 w 858"/>
                  <a:gd name="T59" fmla="*/ 36 h 582"/>
                  <a:gd name="T60" fmla="*/ 169 w 858"/>
                  <a:gd name="T61" fmla="*/ 55 h 582"/>
                  <a:gd name="T62" fmla="*/ 131 w 858"/>
                  <a:gd name="T63" fmla="*/ 78 h 582"/>
                  <a:gd name="T64" fmla="*/ 98 w 858"/>
                  <a:gd name="T65" fmla="*/ 105 h 582"/>
                  <a:gd name="T66" fmla="*/ 64 w 858"/>
                  <a:gd name="T67" fmla="*/ 131 h 582"/>
                  <a:gd name="T68" fmla="*/ 38 w 858"/>
                  <a:gd name="T69" fmla="*/ 162 h 582"/>
                  <a:gd name="T70" fmla="*/ 19 w 858"/>
                  <a:gd name="T71" fmla="*/ 195 h 582"/>
                  <a:gd name="T72" fmla="*/ 7 w 858"/>
                  <a:gd name="T73" fmla="*/ 230 h 582"/>
                  <a:gd name="T74" fmla="*/ 0 w 858"/>
                  <a:gd name="T75" fmla="*/ 266 h 582"/>
                  <a:gd name="T76" fmla="*/ 0 w 858"/>
                  <a:gd name="T77" fmla="*/ 304 h 582"/>
                  <a:gd name="T78" fmla="*/ 5 w 858"/>
                  <a:gd name="T79" fmla="*/ 340 h 582"/>
                  <a:gd name="T80" fmla="*/ 17 w 858"/>
                  <a:gd name="T81" fmla="*/ 375 h 582"/>
                  <a:gd name="T82" fmla="*/ 36 w 858"/>
                  <a:gd name="T83" fmla="*/ 409 h 582"/>
                  <a:gd name="T84" fmla="*/ 60 w 858"/>
                  <a:gd name="T85" fmla="*/ 439 h 582"/>
                  <a:gd name="T86" fmla="*/ 88 w 858"/>
                  <a:gd name="T87" fmla="*/ 468 h 582"/>
                  <a:gd name="T88" fmla="*/ 126 w 858"/>
                  <a:gd name="T89" fmla="*/ 496 h 582"/>
                  <a:gd name="T90" fmla="*/ 162 w 858"/>
                  <a:gd name="T91" fmla="*/ 518 h 582"/>
                  <a:gd name="T92" fmla="*/ 205 w 858"/>
                  <a:gd name="T93" fmla="*/ 537 h 582"/>
                  <a:gd name="T94" fmla="*/ 250 w 858"/>
                  <a:gd name="T95" fmla="*/ 553 h 582"/>
                  <a:gd name="T96" fmla="*/ 300 w 858"/>
                  <a:gd name="T97" fmla="*/ 568 h 582"/>
                  <a:gd name="T98" fmla="*/ 352 w 858"/>
                  <a:gd name="T99" fmla="*/ 575 h 582"/>
                  <a:gd name="T100" fmla="*/ 406 w 858"/>
                  <a:gd name="T101" fmla="*/ 580 h 58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858"/>
                  <a:gd name="T154" fmla="*/ 0 h 582"/>
                  <a:gd name="T155" fmla="*/ 858 w 858"/>
                  <a:gd name="T156" fmla="*/ 582 h 58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858" h="582">
                    <a:moveTo>
                      <a:pt x="428" y="582"/>
                    </a:moveTo>
                    <a:lnTo>
                      <a:pt x="437" y="580"/>
                    </a:lnTo>
                    <a:lnTo>
                      <a:pt x="449" y="580"/>
                    </a:lnTo>
                    <a:lnTo>
                      <a:pt x="459" y="580"/>
                    </a:lnTo>
                    <a:lnTo>
                      <a:pt x="470" y="580"/>
                    </a:lnTo>
                    <a:lnTo>
                      <a:pt x="480" y="577"/>
                    </a:lnTo>
                    <a:lnTo>
                      <a:pt x="492" y="577"/>
                    </a:lnTo>
                    <a:lnTo>
                      <a:pt x="504" y="575"/>
                    </a:lnTo>
                    <a:lnTo>
                      <a:pt x="513" y="575"/>
                    </a:lnTo>
                    <a:lnTo>
                      <a:pt x="525" y="572"/>
                    </a:lnTo>
                    <a:lnTo>
                      <a:pt x="535" y="570"/>
                    </a:lnTo>
                    <a:lnTo>
                      <a:pt x="544" y="568"/>
                    </a:lnTo>
                    <a:lnTo>
                      <a:pt x="554" y="568"/>
                    </a:lnTo>
                    <a:lnTo>
                      <a:pt x="563" y="565"/>
                    </a:lnTo>
                    <a:lnTo>
                      <a:pt x="573" y="563"/>
                    </a:lnTo>
                    <a:lnTo>
                      <a:pt x="584" y="558"/>
                    </a:lnTo>
                    <a:lnTo>
                      <a:pt x="594" y="558"/>
                    </a:lnTo>
                    <a:lnTo>
                      <a:pt x="603" y="553"/>
                    </a:lnTo>
                    <a:lnTo>
                      <a:pt x="613" y="551"/>
                    </a:lnTo>
                    <a:lnTo>
                      <a:pt x="620" y="546"/>
                    </a:lnTo>
                    <a:lnTo>
                      <a:pt x="632" y="544"/>
                    </a:lnTo>
                    <a:lnTo>
                      <a:pt x="639" y="542"/>
                    </a:lnTo>
                    <a:lnTo>
                      <a:pt x="649" y="537"/>
                    </a:lnTo>
                    <a:lnTo>
                      <a:pt x="658" y="534"/>
                    </a:lnTo>
                    <a:lnTo>
                      <a:pt x="668" y="530"/>
                    </a:lnTo>
                    <a:lnTo>
                      <a:pt x="675" y="525"/>
                    </a:lnTo>
                    <a:lnTo>
                      <a:pt x="682" y="523"/>
                    </a:lnTo>
                    <a:lnTo>
                      <a:pt x="691" y="518"/>
                    </a:lnTo>
                    <a:lnTo>
                      <a:pt x="701" y="513"/>
                    </a:lnTo>
                    <a:lnTo>
                      <a:pt x="708" y="508"/>
                    </a:lnTo>
                    <a:lnTo>
                      <a:pt x="715" y="504"/>
                    </a:lnTo>
                    <a:lnTo>
                      <a:pt x="722" y="499"/>
                    </a:lnTo>
                    <a:lnTo>
                      <a:pt x="732" y="496"/>
                    </a:lnTo>
                    <a:lnTo>
                      <a:pt x="739" y="489"/>
                    </a:lnTo>
                    <a:lnTo>
                      <a:pt x="744" y="485"/>
                    </a:lnTo>
                    <a:lnTo>
                      <a:pt x="751" y="477"/>
                    </a:lnTo>
                    <a:lnTo>
                      <a:pt x="758" y="473"/>
                    </a:lnTo>
                    <a:lnTo>
                      <a:pt x="763" y="468"/>
                    </a:lnTo>
                    <a:lnTo>
                      <a:pt x="770" y="463"/>
                    </a:lnTo>
                    <a:lnTo>
                      <a:pt x="777" y="458"/>
                    </a:lnTo>
                    <a:lnTo>
                      <a:pt x="784" y="451"/>
                    </a:lnTo>
                    <a:lnTo>
                      <a:pt x="789" y="444"/>
                    </a:lnTo>
                    <a:lnTo>
                      <a:pt x="793" y="439"/>
                    </a:lnTo>
                    <a:lnTo>
                      <a:pt x="798" y="432"/>
                    </a:lnTo>
                    <a:lnTo>
                      <a:pt x="805" y="428"/>
                    </a:lnTo>
                    <a:lnTo>
                      <a:pt x="808" y="420"/>
                    </a:lnTo>
                    <a:lnTo>
                      <a:pt x="812" y="416"/>
                    </a:lnTo>
                    <a:lnTo>
                      <a:pt x="820" y="409"/>
                    </a:lnTo>
                    <a:lnTo>
                      <a:pt x="824" y="401"/>
                    </a:lnTo>
                    <a:lnTo>
                      <a:pt x="827" y="394"/>
                    </a:lnTo>
                    <a:lnTo>
                      <a:pt x="829" y="390"/>
                    </a:lnTo>
                    <a:lnTo>
                      <a:pt x="834" y="382"/>
                    </a:lnTo>
                    <a:lnTo>
                      <a:pt x="836" y="375"/>
                    </a:lnTo>
                    <a:lnTo>
                      <a:pt x="839" y="368"/>
                    </a:lnTo>
                    <a:lnTo>
                      <a:pt x="843" y="361"/>
                    </a:lnTo>
                    <a:lnTo>
                      <a:pt x="846" y="354"/>
                    </a:lnTo>
                    <a:lnTo>
                      <a:pt x="848" y="347"/>
                    </a:lnTo>
                    <a:lnTo>
                      <a:pt x="850" y="340"/>
                    </a:lnTo>
                    <a:lnTo>
                      <a:pt x="850" y="333"/>
                    </a:lnTo>
                    <a:lnTo>
                      <a:pt x="853" y="325"/>
                    </a:lnTo>
                    <a:lnTo>
                      <a:pt x="855" y="318"/>
                    </a:lnTo>
                    <a:lnTo>
                      <a:pt x="855" y="311"/>
                    </a:lnTo>
                    <a:lnTo>
                      <a:pt x="858" y="304"/>
                    </a:lnTo>
                    <a:lnTo>
                      <a:pt x="858" y="297"/>
                    </a:lnTo>
                    <a:lnTo>
                      <a:pt x="858" y="290"/>
                    </a:lnTo>
                    <a:lnTo>
                      <a:pt x="858" y="283"/>
                    </a:lnTo>
                    <a:lnTo>
                      <a:pt x="858" y="273"/>
                    </a:lnTo>
                    <a:lnTo>
                      <a:pt x="855" y="266"/>
                    </a:lnTo>
                    <a:lnTo>
                      <a:pt x="855" y="259"/>
                    </a:lnTo>
                    <a:lnTo>
                      <a:pt x="853" y="252"/>
                    </a:lnTo>
                    <a:lnTo>
                      <a:pt x="850" y="245"/>
                    </a:lnTo>
                    <a:lnTo>
                      <a:pt x="850" y="238"/>
                    </a:lnTo>
                    <a:lnTo>
                      <a:pt x="848" y="230"/>
                    </a:lnTo>
                    <a:lnTo>
                      <a:pt x="846" y="223"/>
                    </a:lnTo>
                    <a:lnTo>
                      <a:pt x="843" y="216"/>
                    </a:lnTo>
                    <a:lnTo>
                      <a:pt x="839" y="209"/>
                    </a:lnTo>
                    <a:lnTo>
                      <a:pt x="836" y="202"/>
                    </a:lnTo>
                    <a:lnTo>
                      <a:pt x="834" y="195"/>
                    </a:lnTo>
                    <a:lnTo>
                      <a:pt x="829" y="188"/>
                    </a:lnTo>
                    <a:lnTo>
                      <a:pt x="827" y="183"/>
                    </a:lnTo>
                    <a:lnTo>
                      <a:pt x="824" y="176"/>
                    </a:lnTo>
                    <a:lnTo>
                      <a:pt x="820" y="169"/>
                    </a:lnTo>
                    <a:lnTo>
                      <a:pt x="812" y="162"/>
                    </a:lnTo>
                    <a:lnTo>
                      <a:pt x="808" y="157"/>
                    </a:lnTo>
                    <a:lnTo>
                      <a:pt x="805" y="150"/>
                    </a:lnTo>
                    <a:lnTo>
                      <a:pt x="798" y="143"/>
                    </a:lnTo>
                    <a:lnTo>
                      <a:pt x="793" y="138"/>
                    </a:lnTo>
                    <a:lnTo>
                      <a:pt x="789" y="131"/>
                    </a:lnTo>
                    <a:lnTo>
                      <a:pt x="784" y="126"/>
                    </a:lnTo>
                    <a:lnTo>
                      <a:pt x="777" y="119"/>
                    </a:lnTo>
                    <a:lnTo>
                      <a:pt x="770" y="114"/>
                    </a:lnTo>
                    <a:lnTo>
                      <a:pt x="763" y="109"/>
                    </a:lnTo>
                    <a:lnTo>
                      <a:pt x="758" y="105"/>
                    </a:lnTo>
                    <a:lnTo>
                      <a:pt x="751" y="97"/>
                    </a:lnTo>
                    <a:lnTo>
                      <a:pt x="744" y="93"/>
                    </a:lnTo>
                    <a:lnTo>
                      <a:pt x="739" y="88"/>
                    </a:lnTo>
                    <a:lnTo>
                      <a:pt x="732" y="83"/>
                    </a:lnTo>
                    <a:lnTo>
                      <a:pt x="722" y="78"/>
                    </a:lnTo>
                    <a:lnTo>
                      <a:pt x="715" y="74"/>
                    </a:lnTo>
                    <a:lnTo>
                      <a:pt x="708" y="67"/>
                    </a:lnTo>
                    <a:lnTo>
                      <a:pt x="701" y="64"/>
                    </a:lnTo>
                    <a:lnTo>
                      <a:pt x="691" y="59"/>
                    </a:lnTo>
                    <a:lnTo>
                      <a:pt x="682" y="55"/>
                    </a:lnTo>
                    <a:lnTo>
                      <a:pt x="675" y="52"/>
                    </a:lnTo>
                    <a:lnTo>
                      <a:pt x="668" y="48"/>
                    </a:lnTo>
                    <a:lnTo>
                      <a:pt x="658" y="43"/>
                    </a:lnTo>
                    <a:lnTo>
                      <a:pt x="649" y="40"/>
                    </a:lnTo>
                    <a:lnTo>
                      <a:pt x="639" y="36"/>
                    </a:lnTo>
                    <a:lnTo>
                      <a:pt x="632" y="33"/>
                    </a:lnTo>
                    <a:lnTo>
                      <a:pt x="620" y="29"/>
                    </a:lnTo>
                    <a:lnTo>
                      <a:pt x="613" y="26"/>
                    </a:lnTo>
                    <a:lnTo>
                      <a:pt x="603" y="24"/>
                    </a:lnTo>
                    <a:lnTo>
                      <a:pt x="594" y="21"/>
                    </a:lnTo>
                    <a:lnTo>
                      <a:pt x="584" y="19"/>
                    </a:lnTo>
                    <a:lnTo>
                      <a:pt x="573" y="14"/>
                    </a:lnTo>
                    <a:lnTo>
                      <a:pt x="563" y="12"/>
                    </a:lnTo>
                    <a:lnTo>
                      <a:pt x="554" y="10"/>
                    </a:lnTo>
                    <a:lnTo>
                      <a:pt x="544" y="7"/>
                    </a:lnTo>
                    <a:lnTo>
                      <a:pt x="535" y="7"/>
                    </a:lnTo>
                    <a:lnTo>
                      <a:pt x="525" y="5"/>
                    </a:lnTo>
                    <a:lnTo>
                      <a:pt x="513" y="5"/>
                    </a:lnTo>
                    <a:lnTo>
                      <a:pt x="504" y="2"/>
                    </a:lnTo>
                    <a:lnTo>
                      <a:pt x="492" y="0"/>
                    </a:lnTo>
                    <a:lnTo>
                      <a:pt x="480" y="0"/>
                    </a:lnTo>
                    <a:lnTo>
                      <a:pt x="470" y="0"/>
                    </a:lnTo>
                    <a:lnTo>
                      <a:pt x="459" y="0"/>
                    </a:lnTo>
                    <a:lnTo>
                      <a:pt x="449" y="0"/>
                    </a:lnTo>
                    <a:lnTo>
                      <a:pt x="437" y="0"/>
                    </a:lnTo>
                    <a:lnTo>
                      <a:pt x="428" y="0"/>
                    </a:lnTo>
                    <a:lnTo>
                      <a:pt x="418" y="0"/>
                    </a:lnTo>
                    <a:lnTo>
                      <a:pt x="406" y="0"/>
                    </a:lnTo>
                    <a:lnTo>
                      <a:pt x="394" y="0"/>
                    </a:lnTo>
                    <a:lnTo>
                      <a:pt x="383" y="0"/>
                    </a:lnTo>
                    <a:lnTo>
                      <a:pt x="373" y="0"/>
                    </a:lnTo>
                    <a:lnTo>
                      <a:pt x="361" y="0"/>
                    </a:lnTo>
                    <a:lnTo>
                      <a:pt x="352" y="2"/>
                    </a:lnTo>
                    <a:lnTo>
                      <a:pt x="342" y="5"/>
                    </a:lnTo>
                    <a:lnTo>
                      <a:pt x="330" y="5"/>
                    </a:lnTo>
                    <a:lnTo>
                      <a:pt x="319" y="7"/>
                    </a:lnTo>
                    <a:lnTo>
                      <a:pt x="309" y="7"/>
                    </a:lnTo>
                    <a:lnTo>
                      <a:pt x="300" y="10"/>
                    </a:lnTo>
                    <a:lnTo>
                      <a:pt x="290" y="12"/>
                    </a:lnTo>
                    <a:lnTo>
                      <a:pt x="281" y="14"/>
                    </a:lnTo>
                    <a:lnTo>
                      <a:pt x="269" y="19"/>
                    </a:lnTo>
                    <a:lnTo>
                      <a:pt x="262" y="21"/>
                    </a:lnTo>
                    <a:lnTo>
                      <a:pt x="250" y="24"/>
                    </a:lnTo>
                    <a:lnTo>
                      <a:pt x="240" y="26"/>
                    </a:lnTo>
                    <a:lnTo>
                      <a:pt x="231" y="29"/>
                    </a:lnTo>
                    <a:lnTo>
                      <a:pt x="221" y="33"/>
                    </a:lnTo>
                    <a:lnTo>
                      <a:pt x="212" y="36"/>
                    </a:lnTo>
                    <a:lnTo>
                      <a:pt x="205" y="40"/>
                    </a:lnTo>
                    <a:lnTo>
                      <a:pt x="195" y="43"/>
                    </a:lnTo>
                    <a:lnTo>
                      <a:pt x="188" y="48"/>
                    </a:lnTo>
                    <a:lnTo>
                      <a:pt x="178" y="52"/>
                    </a:lnTo>
                    <a:lnTo>
                      <a:pt x="169" y="55"/>
                    </a:lnTo>
                    <a:lnTo>
                      <a:pt x="162" y="59"/>
                    </a:lnTo>
                    <a:lnTo>
                      <a:pt x="155" y="64"/>
                    </a:lnTo>
                    <a:lnTo>
                      <a:pt x="145" y="67"/>
                    </a:lnTo>
                    <a:lnTo>
                      <a:pt x="138" y="74"/>
                    </a:lnTo>
                    <a:lnTo>
                      <a:pt x="131" y="78"/>
                    </a:lnTo>
                    <a:lnTo>
                      <a:pt x="126" y="83"/>
                    </a:lnTo>
                    <a:lnTo>
                      <a:pt x="117" y="88"/>
                    </a:lnTo>
                    <a:lnTo>
                      <a:pt x="110" y="93"/>
                    </a:lnTo>
                    <a:lnTo>
                      <a:pt x="102" y="97"/>
                    </a:lnTo>
                    <a:lnTo>
                      <a:pt x="98" y="105"/>
                    </a:lnTo>
                    <a:lnTo>
                      <a:pt x="88" y="109"/>
                    </a:lnTo>
                    <a:lnTo>
                      <a:pt x="83" y="114"/>
                    </a:lnTo>
                    <a:lnTo>
                      <a:pt x="76" y="119"/>
                    </a:lnTo>
                    <a:lnTo>
                      <a:pt x="72" y="126"/>
                    </a:lnTo>
                    <a:lnTo>
                      <a:pt x="64" y="131"/>
                    </a:lnTo>
                    <a:lnTo>
                      <a:pt x="60" y="138"/>
                    </a:lnTo>
                    <a:lnTo>
                      <a:pt x="53" y="143"/>
                    </a:lnTo>
                    <a:lnTo>
                      <a:pt x="50" y="150"/>
                    </a:lnTo>
                    <a:lnTo>
                      <a:pt x="45" y="157"/>
                    </a:lnTo>
                    <a:lnTo>
                      <a:pt x="38" y="162"/>
                    </a:lnTo>
                    <a:lnTo>
                      <a:pt x="36" y="169"/>
                    </a:lnTo>
                    <a:lnTo>
                      <a:pt x="31" y="176"/>
                    </a:lnTo>
                    <a:lnTo>
                      <a:pt x="26" y="183"/>
                    </a:lnTo>
                    <a:lnTo>
                      <a:pt x="24" y="188"/>
                    </a:lnTo>
                    <a:lnTo>
                      <a:pt x="19" y="195"/>
                    </a:lnTo>
                    <a:lnTo>
                      <a:pt x="17" y="202"/>
                    </a:lnTo>
                    <a:lnTo>
                      <a:pt x="15" y="209"/>
                    </a:lnTo>
                    <a:lnTo>
                      <a:pt x="12" y="216"/>
                    </a:lnTo>
                    <a:lnTo>
                      <a:pt x="7" y="223"/>
                    </a:lnTo>
                    <a:lnTo>
                      <a:pt x="7" y="230"/>
                    </a:lnTo>
                    <a:lnTo>
                      <a:pt x="5" y="238"/>
                    </a:lnTo>
                    <a:lnTo>
                      <a:pt x="3" y="245"/>
                    </a:lnTo>
                    <a:lnTo>
                      <a:pt x="0" y="252"/>
                    </a:lnTo>
                    <a:lnTo>
                      <a:pt x="0" y="259"/>
                    </a:lnTo>
                    <a:lnTo>
                      <a:pt x="0" y="266"/>
                    </a:lnTo>
                    <a:lnTo>
                      <a:pt x="0" y="273"/>
                    </a:lnTo>
                    <a:lnTo>
                      <a:pt x="0" y="283"/>
                    </a:lnTo>
                    <a:lnTo>
                      <a:pt x="0" y="290"/>
                    </a:lnTo>
                    <a:lnTo>
                      <a:pt x="0" y="297"/>
                    </a:lnTo>
                    <a:lnTo>
                      <a:pt x="0" y="304"/>
                    </a:lnTo>
                    <a:lnTo>
                      <a:pt x="0" y="311"/>
                    </a:lnTo>
                    <a:lnTo>
                      <a:pt x="0" y="318"/>
                    </a:lnTo>
                    <a:lnTo>
                      <a:pt x="0" y="325"/>
                    </a:lnTo>
                    <a:lnTo>
                      <a:pt x="3" y="333"/>
                    </a:lnTo>
                    <a:lnTo>
                      <a:pt x="5" y="340"/>
                    </a:lnTo>
                    <a:lnTo>
                      <a:pt x="7" y="347"/>
                    </a:lnTo>
                    <a:lnTo>
                      <a:pt x="7" y="354"/>
                    </a:lnTo>
                    <a:lnTo>
                      <a:pt x="12" y="361"/>
                    </a:lnTo>
                    <a:lnTo>
                      <a:pt x="15" y="368"/>
                    </a:lnTo>
                    <a:lnTo>
                      <a:pt x="17" y="375"/>
                    </a:lnTo>
                    <a:lnTo>
                      <a:pt x="19" y="382"/>
                    </a:lnTo>
                    <a:lnTo>
                      <a:pt x="24" y="390"/>
                    </a:lnTo>
                    <a:lnTo>
                      <a:pt x="26" y="394"/>
                    </a:lnTo>
                    <a:lnTo>
                      <a:pt x="31" y="401"/>
                    </a:lnTo>
                    <a:lnTo>
                      <a:pt x="36" y="409"/>
                    </a:lnTo>
                    <a:lnTo>
                      <a:pt x="38" y="416"/>
                    </a:lnTo>
                    <a:lnTo>
                      <a:pt x="45" y="420"/>
                    </a:lnTo>
                    <a:lnTo>
                      <a:pt x="50" y="428"/>
                    </a:lnTo>
                    <a:lnTo>
                      <a:pt x="53" y="432"/>
                    </a:lnTo>
                    <a:lnTo>
                      <a:pt x="60" y="439"/>
                    </a:lnTo>
                    <a:lnTo>
                      <a:pt x="64" y="444"/>
                    </a:lnTo>
                    <a:lnTo>
                      <a:pt x="72" y="451"/>
                    </a:lnTo>
                    <a:lnTo>
                      <a:pt x="76" y="458"/>
                    </a:lnTo>
                    <a:lnTo>
                      <a:pt x="83" y="463"/>
                    </a:lnTo>
                    <a:lnTo>
                      <a:pt x="88" y="468"/>
                    </a:lnTo>
                    <a:lnTo>
                      <a:pt x="98" y="473"/>
                    </a:lnTo>
                    <a:lnTo>
                      <a:pt x="102" y="477"/>
                    </a:lnTo>
                    <a:lnTo>
                      <a:pt x="110" y="485"/>
                    </a:lnTo>
                    <a:lnTo>
                      <a:pt x="117" y="489"/>
                    </a:lnTo>
                    <a:lnTo>
                      <a:pt x="126" y="496"/>
                    </a:lnTo>
                    <a:lnTo>
                      <a:pt x="131" y="499"/>
                    </a:lnTo>
                    <a:lnTo>
                      <a:pt x="138" y="504"/>
                    </a:lnTo>
                    <a:lnTo>
                      <a:pt x="145" y="508"/>
                    </a:lnTo>
                    <a:lnTo>
                      <a:pt x="155" y="513"/>
                    </a:lnTo>
                    <a:lnTo>
                      <a:pt x="162" y="518"/>
                    </a:lnTo>
                    <a:lnTo>
                      <a:pt x="169" y="523"/>
                    </a:lnTo>
                    <a:lnTo>
                      <a:pt x="178" y="525"/>
                    </a:lnTo>
                    <a:lnTo>
                      <a:pt x="188" y="530"/>
                    </a:lnTo>
                    <a:lnTo>
                      <a:pt x="195" y="534"/>
                    </a:lnTo>
                    <a:lnTo>
                      <a:pt x="205" y="537"/>
                    </a:lnTo>
                    <a:lnTo>
                      <a:pt x="212" y="542"/>
                    </a:lnTo>
                    <a:lnTo>
                      <a:pt x="221" y="544"/>
                    </a:lnTo>
                    <a:lnTo>
                      <a:pt x="231" y="546"/>
                    </a:lnTo>
                    <a:lnTo>
                      <a:pt x="240" y="551"/>
                    </a:lnTo>
                    <a:lnTo>
                      <a:pt x="250" y="553"/>
                    </a:lnTo>
                    <a:lnTo>
                      <a:pt x="262" y="558"/>
                    </a:lnTo>
                    <a:lnTo>
                      <a:pt x="269" y="558"/>
                    </a:lnTo>
                    <a:lnTo>
                      <a:pt x="281" y="563"/>
                    </a:lnTo>
                    <a:lnTo>
                      <a:pt x="290" y="565"/>
                    </a:lnTo>
                    <a:lnTo>
                      <a:pt x="300" y="568"/>
                    </a:lnTo>
                    <a:lnTo>
                      <a:pt x="309" y="568"/>
                    </a:lnTo>
                    <a:lnTo>
                      <a:pt x="319" y="570"/>
                    </a:lnTo>
                    <a:lnTo>
                      <a:pt x="330" y="572"/>
                    </a:lnTo>
                    <a:lnTo>
                      <a:pt x="342" y="575"/>
                    </a:lnTo>
                    <a:lnTo>
                      <a:pt x="352" y="575"/>
                    </a:lnTo>
                    <a:lnTo>
                      <a:pt x="361" y="577"/>
                    </a:lnTo>
                    <a:lnTo>
                      <a:pt x="373" y="577"/>
                    </a:lnTo>
                    <a:lnTo>
                      <a:pt x="383" y="580"/>
                    </a:lnTo>
                    <a:lnTo>
                      <a:pt x="394" y="580"/>
                    </a:lnTo>
                    <a:lnTo>
                      <a:pt x="406" y="580"/>
                    </a:lnTo>
                    <a:lnTo>
                      <a:pt x="418" y="580"/>
                    </a:lnTo>
                    <a:lnTo>
                      <a:pt x="428" y="582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90" name="Group 992"/>
            <p:cNvGrpSpPr>
              <a:grpSpLocks noChangeAspect="1"/>
            </p:cNvGrpSpPr>
            <p:nvPr/>
          </p:nvGrpSpPr>
          <p:grpSpPr bwMode="auto">
            <a:xfrm>
              <a:off x="7731" y="1868"/>
              <a:ext cx="2522" cy="3834"/>
              <a:chOff x="1488" y="213"/>
              <a:chExt cx="3701" cy="5645"/>
            </a:xfrm>
          </p:grpSpPr>
          <p:sp>
            <p:nvSpPr>
              <p:cNvPr id="91" name="Freeform 993"/>
              <p:cNvSpPr>
                <a:spLocks noChangeAspect="1"/>
              </p:cNvSpPr>
              <p:nvPr/>
            </p:nvSpPr>
            <p:spPr bwMode="auto">
              <a:xfrm>
                <a:off x="2019" y="3417"/>
                <a:ext cx="1049" cy="1477"/>
              </a:xfrm>
              <a:custGeom>
                <a:avLst/>
                <a:gdLst>
                  <a:gd name="T0" fmla="*/ 1045 w 1049"/>
                  <a:gd name="T1" fmla="*/ 1320 h 1477"/>
                  <a:gd name="T2" fmla="*/ 1030 w 1049"/>
                  <a:gd name="T3" fmla="*/ 1294 h 1477"/>
                  <a:gd name="T4" fmla="*/ 1009 w 1049"/>
                  <a:gd name="T5" fmla="*/ 1259 h 1477"/>
                  <a:gd name="T6" fmla="*/ 973 w 1049"/>
                  <a:gd name="T7" fmla="*/ 1206 h 1477"/>
                  <a:gd name="T8" fmla="*/ 933 w 1049"/>
                  <a:gd name="T9" fmla="*/ 1145 h 1477"/>
                  <a:gd name="T10" fmla="*/ 883 w 1049"/>
                  <a:gd name="T11" fmla="*/ 1076 h 1477"/>
                  <a:gd name="T12" fmla="*/ 831 w 1049"/>
                  <a:gd name="T13" fmla="*/ 997 h 1477"/>
                  <a:gd name="T14" fmla="*/ 772 w 1049"/>
                  <a:gd name="T15" fmla="*/ 912 h 1477"/>
                  <a:gd name="T16" fmla="*/ 710 w 1049"/>
                  <a:gd name="T17" fmla="*/ 826 h 1477"/>
                  <a:gd name="T18" fmla="*/ 646 w 1049"/>
                  <a:gd name="T19" fmla="*/ 736 h 1477"/>
                  <a:gd name="T20" fmla="*/ 582 w 1049"/>
                  <a:gd name="T21" fmla="*/ 646 h 1477"/>
                  <a:gd name="T22" fmla="*/ 513 w 1049"/>
                  <a:gd name="T23" fmla="*/ 553 h 1477"/>
                  <a:gd name="T24" fmla="*/ 446 w 1049"/>
                  <a:gd name="T25" fmla="*/ 463 h 1477"/>
                  <a:gd name="T26" fmla="*/ 385 w 1049"/>
                  <a:gd name="T27" fmla="*/ 377 h 1477"/>
                  <a:gd name="T28" fmla="*/ 325 w 1049"/>
                  <a:gd name="T29" fmla="*/ 297 h 1477"/>
                  <a:gd name="T30" fmla="*/ 268 w 1049"/>
                  <a:gd name="T31" fmla="*/ 223 h 1477"/>
                  <a:gd name="T32" fmla="*/ 216 w 1049"/>
                  <a:gd name="T33" fmla="*/ 154 h 1477"/>
                  <a:gd name="T34" fmla="*/ 171 w 1049"/>
                  <a:gd name="T35" fmla="*/ 97 h 1477"/>
                  <a:gd name="T36" fmla="*/ 135 w 1049"/>
                  <a:gd name="T37" fmla="*/ 54 h 1477"/>
                  <a:gd name="T38" fmla="*/ 104 w 1049"/>
                  <a:gd name="T39" fmla="*/ 21 h 1477"/>
                  <a:gd name="T40" fmla="*/ 85 w 1049"/>
                  <a:gd name="T41" fmla="*/ 2 h 1477"/>
                  <a:gd name="T42" fmla="*/ 74 w 1049"/>
                  <a:gd name="T43" fmla="*/ 0 h 1477"/>
                  <a:gd name="T44" fmla="*/ 52 w 1049"/>
                  <a:gd name="T45" fmla="*/ 21 h 1477"/>
                  <a:gd name="T46" fmla="*/ 43 w 1049"/>
                  <a:gd name="T47" fmla="*/ 38 h 1477"/>
                  <a:gd name="T48" fmla="*/ 31 w 1049"/>
                  <a:gd name="T49" fmla="*/ 61 h 1477"/>
                  <a:gd name="T50" fmla="*/ 21 w 1049"/>
                  <a:gd name="T51" fmla="*/ 90 h 1477"/>
                  <a:gd name="T52" fmla="*/ 12 w 1049"/>
                  <a:gd name="T53" fmla="*/ 126 h 1477"/>
                  <a:gd name="T54" fmla="*/ 5 w 1049"/>
                  <a:gd name="T55" fmla="*/ 166 h 1477"/>
                  <a:gd name="T56" fmla="*/ 0 w 1049"/>
                  <a:gd name="T57" fmla="*/ 211 h 1477"/>
                  <a:gd name="T58" fmla="*/ 0 w 1049"/>
                  <a:gd name="T59" fmla="*/ 261 h 1477"/>
                  <a:gd name="T60" fmla="*/ 2 w 1049"/>
                  <a:gd name="T61" fmla="*/ 316 h 1477"/>
                  <a:gd name="T62" fmla="*/ 9 w 1049"/>
                  <a:gd name="T63" fmla="*/ 373 h 1477"/>
                  <a:gd name="T64" fmla="*/ 21 w 1049"/>
                  <a:gd name="T65" fmla="*/ 434 h 1477"/>
                  <a:gd name="T66" fmla="*/ 40 w 1049"/>
                  <a:gd name="T67" fmla="*/ 501 h 1477"/>
                  <a:gd name="T68" fmla="*/ 66 w 1049"/>
                  <a:gd name="T69" fmla="*/ 570 h 1477"/>
                  <a:gd name="T70" fmla="*/ 97 w 1049"/>
                  <a:gd name="T71" fmla="*/ 643 h 1477"/>
                  <a:gd name="T72" fmla="*/ 135 w 1049"/>
                  <a:gd name="T73" fmla="*/ 722 h 1477"/>
                  <a:gd name="T74" fmla="*/ 183 w 1049"/>
                  <a:gd name="T75" fmla="*/ 800 h 1477"/>
                  <a:gd name="T76" fmla="*/ 240 w 1049"/>
                  <a:gd name="T77" fmla="*/ 886 h 1477"/>
                  <a:gd name="T78" fmla="*/ 304 w 1049"/>
                  <a:gd name="T79" fmla="*/ 971 h 1477"/>
                  <a:gd name="T80" fmla="*/ 382 w 1049"/>
                  <a:gd name="T81" fmla="*/ 1059 h 1477"/>
                  <a:gd name="T82" fmla="*/ 465 w 1049"/>
                  <a:gd name="T83" fmla="*/ 1152 h 1477"/>
                  <a:gd name="T84" fmla="*/ 546 w 1049"/>
                  <a:gd name="T85" fmla="*/ 1230 h 1477"/>
                  <a:gd name="T86" fmla="*/ 620 w 1049"/>
                  <a:gd name="T87" fmla="*/ 1297 h 1477"/>
                  <a:gd name="T88" fmla="*/ 684 w 1049"/>
                  <a:gd name="T89" fmla="*/ 1351 h 1477"/>
                  <a:gd name="T90" fmla="*/ 743 w 1049"/>
                  <a:gd name="T91" fmla="*/ 1394 h 1477"/>
                  <a:gd name="T92" fmla="*/ 795 w 1049"/>
                  <a:gd name="T93" fmla="*/ 1430 h 1477"/>
                  <a:gd name="T94" fmla="*/ 841 w 1049"/>
                  <a:gd name="T95" fmla="*/ 1451 h 1477"/>
                  <a:gd name="T96" fmla="*/ 881 w 1049"/>
                  <a:gd name="T97" fmla="*/ 1468 h 1477"/>
                  <a:gd name="T98" fmla="*/ 914 w 1049"/>
                  <a:gd name="T99" fmla="*/ 1475 h 1477"/>
                  <a:gd name="T100" fmla="*/ 945 w 1049"/>
                  <a:gd name="T101" fmla="*/ 1477 h 1477"/>
                  <a:gd name="T102" fmla="*/ 969 w 1049"/>
                  <a:gd name="T103" fmla="*/ 1472 h 1477"/>
                  <a:gd name="T104" fmla="*/ 990 w 1049"/>
                  <a:gd name="T105" fmla="*/ 1463 h 1477"/>
                  <a:gd name="T106" fmla="*/ 1011 w 1049"/>
                  <a:gd name="T107" fmla="*/ 1446 h 1477"/>
                  <a:gd name="T108" fmla="*/ 1033 w 1049"/>
                  <a:gd name="T109" fmla="*/ 1413 h 1477"/>
                  <a:gd name="T110" fmla="*/ 1042 w 1049"/>
                  <a:gd name="T111" fmla="*/ 1377 h 1477"/>
                  <a:gd name="T112" fmla="*/ 1049 w 1049"/>
                  <a:gd name="T113" fmla="*/ 1349 h 1477"/>
                  <a:gd name="T114" fmla="*/ 1049 w 1049"/>
                  <a:gd name="T115" fmla="*/ 1332 h 1477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049"/>
                  <a:gd name="T175" fmla="*/ 0 h 1477"/>
                  <a:gd name="T176" fmla="*/ 1049 w 1049"/>
                  <a:gd name="T177" fmla="*/ 1477 h 1477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049" h="1477">
                    <a:moveTo>
                      <a:pt x="1049" y="1332"/>
                    </a:moveTo>
                    <a:lnTo>
                      <a:pt x="1047" y="1325"/>
                    </a:lnTo>
                    <a:lnTo>
                      <a:pt x="1045" y="1320"/>
                    </a:lnTo>
                    <a:lnTo>
                      <a:pt x="1042" y="1313"/>
                    </a:lnTo>
                    <a:lnTo>
                      <a:pt x="1038" y="1306"/>
                    </a:lnTo>
                    <a:lnTo>
                      <a:pt x="1030" y="1294"/>
                    </a:lnTo>
                    <a:lnTo>
                      <a:pt x="1023" y="1285"/>
                    </a:lnTo>
                    <a:lnTo>
                      <a:pt x="1016" y="1270"/>
                    </a:lnTo>
                    <a:lnTo>
                      <a:pt x="1009" y="1259"/>
                    </a:lnTo>
                    <a:lnTo>
                      <a:pt x="997" y="1242"/>
                    </a:lnTo>
                    <a:lnTo>
                      <a:pt x="985" y="1225"/>
                    </a:lnTo>
                    <a:lnTo>
                      <a:pt x="973" y="1206"/>
                    </a:lnTo>
                    <a:lnTo>
                      <a:pt x="962" y="1187"/>
                    </a:lnTo>
                    <a:lnTo>
                      <a:pt x="947" y="1166"/>
                    </a:lnTo>
                    <a:lnTo>
                      <a:pt x="933" y="1145"/>
                    </a:lnTo>
                    <a:lnTo>
                      <a:pt x="919" y="1121"/>
                    </a:lnTo>
                    <a:lnTo>
                      <a:pt x="902" y="1099"/>
                    </a:lnTo>
                    <a:lnTo>
                      <a:pt x="883" y="1076"/>
                    </a:lnTo>
                    <a:lnTo>
                      <a:pt x="867" y="1050"/>
                    </a:lnTo>
                    <a:lnTo>
                      <a:pt x="848" y="1023"/>
                    </a:lnTo>
                    <a:lnTo>
                      <a:pt x="831" y="997"/>
                    </a:lnTo>
                    <a:lnTo>
                      <a:pt x="812" y="969"/>
                    </a:lnTo>
                    <a:lnTo>
                      <a:pt x="793" y="943"/>
                    </a:lnTo>
                    <a:lnTo>
                      <a:pt x="772" y="912"/>
                    </a:lnTo>
                    <a:lnTo>
                      <a:pt x="753" y="886"/>
                    </a:lnTo>
                    <a:lnTo>
                      <a:pt x="731" y="855"/>
                    </a:lnTo>
                    <a:lnTo>
                      <a:pt x="710" y="826"/>
                    </a:lnTo>
                    <a:lnTo>
                      <a:pt x="689" y="795"/>
                    </a:lnTo>
                    <a:lnTo>
                      <a:pt x="667" y="767"/>
                    </a:lnTo>
                    <a:lnTo>
                      <a:pt x="646" y="736"/>
                    </a:lnTo>
                    <a:lnTo>
                      <a:pt x="624" y="705"/>
                    </a:lnTo>
                    <a:lnTo>
                      <a:pt x="603" y="674"/>
                    </a:lnTo>
                    <a:lnTo>
                      <a:pt x="582" y="646"/>
                    </a:lnTo>
                    <a:lnTo>
                      <a:pt x="558" y="615"/>
                    </a:lnTo>
                    <a:lnTo>
                      <a:pt x="537" y="584"/>
                    </a:lnTo>
                    <a:lnTo>
                      <a:pt x="513" y="553"/>
                    </a:lnTo>
                    <a:lnTo>
                      <a:pt x="491" y="522"/>
                    </a:lnTo>
                    <a:lnTo>
                      <a:pt x="470" y="494"/>
                    </a:lnTo>
                    <a:lnTo>
                      <a:pt x="446" y="463"/>
                    </a:lnTo>
                    <a:lnTo>
                      <a:pt x="425" y="434"/>
                    </a:lnTo>
                    <a:lnTo>
                      <a:pt x="406" y="406"/>
                    </a:lnTo>
                    <a:lnTo>
                      <a:pt x="385" y="377"/>
                    </a:lnTo>
                    <a:lnTo>
                      <a:pt x="363" y="349"/>
                    </a:lnTo>
                    <a:lnTo>
                      <a:pt x="344" y="323"/>
                    </a:lnTo>
                    <a:lnTo>
                      <a:pt x="325" y="297"/>
                    </a:lnTo>
                    <a:lnTo>
                      <a:pt x="306" y="270"/>
                    </a:lnTo>
                    <a:lnTo>
                      <a:pt x="287" y="244"/>
                    </a:lnTo>
                    <a:lnTo>
                      <a:pt x="268" y="223"/>
                    </a:lnTo>
                    <a:lnTo>
                      <a:pt x="252" y="199"/>
                    </a:lnTo>
                    <a:lnTo>
                      <a:pt x="233" y="175"/>
                    </a:lnTo>
                    <a:lnTo>
                      <a:pt x="216" y="154"/>
                    </a:lnTo>
                    <a:lnTo>
                      <a:pt x="202" y="135"/>
                    </a:lnTo>
                    <a:lnTo>
                      <a:pt x="185" y="116"/>
                    </a:lnTo>
                    <a:lnTo>
                      <a:pt x="171" y="97"/>
                    </a:lnTo>
                    <a:lnTo>
                      <a:pt x="159" y="83"/>
                    </a:lnTo>
                    <a:lnTo>
                      <a:pt x="147" y="66"/>
                    </a:lnTo>
                    <a:lnTo>
                      <a:pt x="135" y="54"/>
                    </a:lnTo>
                    <a:lnTo>
                      <a:pt x="123" y="40"/>
                    </a:lnTo>
                    <a:lnTo>
                      <a:pt x="114" y="31"/>
                    </a:lnTo>
                    <a:lnTo>
                      <a:pt x="104" y="21"/>
                    </a:lnTo>
                    <a:lnTo>
                      <a:pt x="97" y="12"/>
                    </a:lnTo>
                    <a:lnTo>
                      <a:pt x="90" y="4"/>
                    </a:lnTo>
                    <a:lnTo>
                      <a:pt x="85" y="2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4" y="0"/>
                    </a:lnTo>
                    <a:lnTo>
                      <a:pt x="66" y="4"/>
                    </a:lnTo>
                    <a:lnTo>
                      <a:pt x="59" y="9"/>
                    </a:lnTo>
                    <a:lnTo>
                      <a:pt x="52" y="21"/>
                    </a:lnTo>
                    <a:lnTo>
                      <a:pt x="50" y="23"/>
                    </a:lnTo>
                    <a:lnTo>
                      <a:pt x="45" y="31"/>
                    </a:lnTo>
                    <a:lnTo>
                      <a:pt x="43" y="38"/>
                    </a:lnTo>
                    <a:lnTo>
                      <a:pt x="38" y="45"/>
                    </a:lnTo>
                    <a:lnTo>
                      <a:pt x="36" y="52"/>
                    </a:lnTo>
                    <a:lnTo>
                      <a:pt x="31" y="61"/>
                    </a:lnTo>
                    <a:lnTo>
                      <a:pt x="26" y="71"/>
                    </a:lnTo>
                    <a:lnTo>
                      <a:pt x="24" y="83"/>
                    </a:lnTo>
                    <a:lnTo>
                      <a:pt x="21" y="90"/>
                    </a:lnTo>
                    <a:lnTo>
                      <a:pt x="17" y="102"/>
                    </a:lnTo>
                    <a:lnTo>
                      <a:pt x="14" y="114"/>
                    </a:lnTo>
                    <a:lnTo>
                      <a:pt x="12" y="126"/>
                    </a:lnTo>
                    <a:lnTo>
                      <a:pt x="9" y="137"/>
                    </a:lnTo>
                    <a:lnTo>
                      <a:pt x="7" y="152"/>
                    </a:lnTo>
                    <a:lnTo>
                      <a:pt x="5" y="166"/>
                    </a:lnTo>
                    <a:lnTo>
                      <a:pt x="2" y="180"/>
                    </a:lnTo>
                    <a:lnTo>
                      <a:pt x="0" y="197"/>
                    </a:lnTo>
                    <a:lnTo>
                      <a:pt x="0" y="211"/>
                    </a:lnTo>
                    <a:lnTo>
                      <a:pt x="0" y="228"/>
                    </a:lnTo>
                    <a:lnTo>
                      <a:pt x="0" y="244"/>
                    </a:lnTo>
                    <a:lnTo>
                      <a:pt x="0" y="261"/>
                    </a:lnTo>
                    <a:lnTo>
                      <a:pt x="0" y="278"/>
                    </a:lnTo>
                    <a:lnTo>
                      <a:pt x="0" y="297"/>
                    </a:lnTo>
                    <a:lnTo>
                      <a:pt x="2" y="316"/>
                    </a:lnTo>
                    <a:lnTo>
                      <a:pt x="2" y="335"/>
                    </a:lnTo>
                    <a:lnTo>
                      <a:pt x="7" y="354"/>
                    </a:lnTo>
                    <a:lnTo>
                      <a:pt x="9" y="373"/>
                    </a:lnTo>
                    <a:lnTo>
                      <a:pt x="14" y="392"/>
                    </a:lnTo>
                    <a:lnTo>
                      <a:pt x="17" y="413"/>
                    </a:lnTo>
                    <a:lnTo>
                      <a:pt x="21" y="434"/>
                    </a:lnTo>
                    <a:lnTo>
                      <a:pt x="26" y="456"/>
                    </a:lnTo>
                    <a:lnTo>
                      <a:pt x="36" y="479"/>
                    </a:lnTo>
                    <a:lnTo>
                      <a:pt x="40" y="501"/>
                    </a:lnTo>
                    <a:lnTo>
                      <a:pt x="47" y="522"/>
                    </a:lnTo>
                    <a:lnTo>
                      <a:pt x="55" y="546"/>
                    </a:lnTo>
                    <a:lnTo>
                      <a:pt x="66" y="570"/>
                    </a:lnTo>
                    <a:lnTo>
                      <a:pt x="74" y="593"/>
                    </a:lnTo>
                    <a:lnTo>
                      <a:pt x="85" y="620"/>
                    </a:lnTo>
                    <a:lnTo>
                      <a:pt x="97" y="643"/>
                    </a:lnTo>
                    <a:lnTo>
                      <a:pt x="109" y="669"/>
                    </a:lnTo>
                    <a:lnTo>
                      <a:pt x="121" y="696"/>
                    </a:lnTo>
                    <a:lnTo>
                      <a:pt x="135" y="722"/>
                    </a:lnTo>
                    <a:lnTo>
                      <a:pt x="150" y="748"/>
                    </a:lnTo>
                    <a:lnTo>
                      <a:pt x="169" y="774"/>
                    </a:lnTo>
                    <a:lnTo>
                      <a:pt x="183" y="800"/>
                    </a:lnTo>
                    <a:lnTo>
                      <a:pt x="202" y="829"/>
                    </a:lnTo>
                    <a:lnTo>
                      <a:pt x="218" y="857"/>
                    </a:lnTo>
                    <a:lnTo>
                      <a:pt x="240" y="886"/>
                    </a:lnTo>
                    <a:lnTo>
                      <a:pt x="259" y="912"/>
                    </a:lnTo>
                    <a:lnTo>
                      <a:pt x="283" y="943"/>
                    </a:lnTo>
                    <a:lnTo>
                      <a:pt x="304" y="971"/>
                    </a:lnTo>
                    <a:lnTo>
                      <a:pt x="330" y="1002"/>
                    </a:lnTo>
                    <a:lnTo>
                      <a:pt x="354" y="1031"/>
                    </a:lnTo>
                    <a:lnTo>
                      <a:pt x="382" y="1059"/>
                    </a:lnTo>
                    <a:lnTo>
                      <a:pt x="408" y="1090"/>
                    </a:lnTo>
                    <a:lnTo>
                      <a:pt x="439" y="1121"/>
                    </a:lnTo>
                    <a:lnTo>
                      <a:pt x="465" y="1152"/>
                    </a:lnTo>
                    <a:lnTo>
                      <a:pt x="494" y="1178"/>
                    </a:lnTo>
                    <a:lnTo>
                      <a:pt x="520" y="1204"/>
                    </a:lnTo>
                    <a:lnTo>
                      <a:pt x="546" y="1230"/>
                    </a:lnTo>
                    <a:lnTo>
                      <a:pt x="572" y="1254"/>
                    </a:lnTo>
                    <a:lnTo>
                      <a:pt x="596" y="1275"/>
                    </a:lnTo>
                    <a:lnTo>
                      <a:pt x="620" y="1297"/>
                    </a:lnTo>
                    <a:lnTo>
                      <a:pt x="643" y="1318"/>
                    </a:lnTo>
                    <a:lnTo>
                      <a:pt x="662" y="1335"/>
                    </a:lnTo>
                    <a:lnTo>
                      <a:pt x="684" y="1351"/>
                    </a:lnTo>
                    <a:lnTo>
                      <a:pt x="705" y="1368"/>
                    </a:lnTo>
                    <a:lnTo>
                      <a:pt x="724" y="1382"/>
                    </a:lnTo>
                    <a:lnTo>
                      <a:pt x="743" y="1394"/>
                    </a:lnTo>
                    <a:lnTo>
                      <a:pt x="762" y="1408"/>
                    </a:lnTo>
                    <a:lnTo>
                      <a:pt x="779" y="1418"/>
                    </a:lnTo>
                    <a:lnTo>
                      <a:pt x="795" y="1430"/>
                    </a:lnTo>
                    <a:lnTo>
                      <a:pt x="812" y="1437"/>
                    </a:lnTo>
                    <a:lnTo>
                      <a:pt x="826" y="1446"/>
                    </a:lnTo>
                    <a:lnTo>
                      <a:pt x="841" y="1451"/>
                    </a:lnTo>
                    <a:lnTo>
                      <a:pt x="855" y="1458"/>
                    </a:lnTo>
                    <a:lnTo>
                      <a:pt x="869" y="1463"/>
                    </a:lnTo>
                    <a:lnTo>
                      <a:pt x="881" y="1468"/>
                    </a:lnTo>
                    <a:lnTo>
                      <a:pt x="893" y="1470"/>
                    </a:lnTo>
                    <a:lnTo>
                      <a:pt x="905" y="1475"/>
                    </a:lnTo>
                    <a:lnTo>
                      <a:pt x="914" y="1475"/>
                    </a:lnTo>
                    <a:lnTo>
                      <a:pt x="926" y="1475"/>
                    </a:lnTo>
                    <a:lnTo>
                      <a:pt x="935" y="1475"/>
                    </a:lnTo>
                    <a:lnTo>
                      <a:pt x="945" y="1477"/>
                    </a:lnTo>
                    <a:lnTo>
                      <a:pt x="954" y="1475"/>
                    </a:lnTo>
                    <a:lnTo>
                      <a:pt x="962" y="1475"/>
                    </a:lnTo>
                    <a:lnTo>
                      <a:pt x="969" y="1472"/>
                    </a:lnTo>
                    <a:lnTo>
                      <a:pt x="978" y="1470"/>
                    </a:lnTo>
                    <a:lnTo>
                      <a:pt x="985" y="1468"/>
                    </a:lnTo>
                    <a:lnTo>
                      <a:pt x="990" y="1463"/>
                    </a:lnTo>
                    <a:lnTo>
                      <a:pt x="997" y="1460"/>
                    </a:lnTo>
                    <a:lnTo>
                      <a:pt x="1002" y="1456"/>
                    </a:lnTo>
                    <a:lnTo>
                      <a:pt x="1011" y="1446"/>
                    </a:lnTo>
                    <a:lnTo>
                      <a:pt x="1021" y="1437"/>
                    </a:lnTo>
                    <a:lnTo>
                      <a:pt x="1028" y="1422"/>
                    </a:lnTo>
                    <a:lnTo>
                      <a:pt x="1033" y="1413"/>
                    </a:lnTo>
                    <a:lnTo>
                      <a:pt x="1038" y="1401"/>
                    </a:lnTo>
                    <a:lnTo>
                      <a:pt x="1042" y="1389"/>
                    </a:lnTo>
                    <a:lnTo>
                      <a:pt x="1042" y="1377"/>
                    </a:lnTo>
                    <a:lnTo>
                      <a:pt x="1045" y="1365"/>
                    </a:lnTo>
                    <a:lnTo>
                      <a:pt x="1047" y="1356"/>
                    </a:lnTo>
                    <a:lnTo>
                      <a:pt x="1049" y="1349"/>
                    </a:lnTo>
                    <a:lnTo>
                      <a:pt x="1049" y="1339"/>
                    </a:lnTo>
                    <a:lnTo>
                      <a:pt x="1049" y="1335"/>
                    </a:lnTo>
                    <a:lnTo>
                      <a:pt x="1049" y="13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2" name="Freeform 994"/>
              <p:cNvSpPr>
                <a:spLocks noChangeAspect="1"/>
              </p:cNvSpPr>
              <p:nvPr/>
            </p:nvSpPr>
            <p:spPr bwMode="auto">
              <a:xfrm>
                <a:off x="3009" y="3949"/>
                <a:ext cx="2049" cy="1503"/>
              </a:xfrm>
              <a:custGeom>
                <a:avLst/>
                <a:gdLst>
                  <a:gd name="T0" fmla="*/ 2049 w 2049"/>
                  <a:gd name="T1" fmla="*/ 23 h 1503"/>
                  <a:gd name="T2" fmla="*/ 2040 w 2049"/>
                  <a:gd name="T3" fmla="*/ 19 h 1503"/>
                  <a:gd name="T4" fmla="*/ 2023 w 2049"/>
                  <a:gd name="T5" fmla="*/ 16 h 1503"/>
                  <a:gd name="T6" fmla="*/ 2006 w 2049"/>
                  <a:gd name="T7" fmla="*/ 14 h 1503"/>
                  <a:gd name="T8" fmla="*/ 1992 w 2049"/>
                  <a:gd name="T9" fmla="*/ 12 h 1503"/>
                  <a:gd name="T10" fmla="*/ 1973 w 2049"/>
                  <a:gd name="T11" fmla="*/ 9 h 1503"/>
                  <a:gd name="T12" fmla="*/ 1952 w 2049"/>
                  <a:gd name="T13" fmla="*/ 7 h 1503"/>
                  <a:gd name="T14" fmla="*/ 1926 w 2049"/>
                  <a:gd name="T15" fmla="*/ 2 h 1503"/>
                  <a:gd name="T16" fmla="*/ 1900 w 2049"/>
                  <a:gd name="T17" fmla="*/ 2 h 1503"/>
                  <a:gd name="T18" fmla="*/ 1869 w 2049"/>
                  <a:gd name="T19" fmla="*/ 0 h 1503"/>
                  <a:gd name="T20" fmla="*/ 1838 w 2049"/>
                  <a:gd name="T21" fmla="*/ 0 h 1503"/>
                  <a:gd name="T22" fmla="*/ 1805 w 2049"/>
                  <a:gd name="T23" fmla="*/ 0 h 1503"/>
                  <a:gd name="T24" fmla="*/ 1767 w 2049"/>
                  <a:gd name="T25" fmla="*/ 0 h 1503"/>
                  <a:gd name="T26" fmla="*/ 1731 w 2049"/>
                  <a:gd name="T27" fmla="*/ 2 h 1503"/>
                  <a:gd name="T28" fmla="*/ 1691 w 2049"/>
                  <a:gd name="T29" fmla="*/ 7 h 1503"/>
                  <a:gd name="T30" fmla="*/ 1648 w 2049"/>
                  <a:gd name="T31" fmla="*/ 9 h 1503"/>
                  <a:gd name="T32" fmla="*/ 1603 w 2049"/>
                  <a:gd name="T33" fmla="*/ 14 h 1503"/>
                  <a:gd name="T34" fmla="*/ 1555 w 2049"/>
                  <a:gd name="T35" fmla="*/ 21 h 1503"/>
                  <a:gd name="T36" fmla="*/ 1510 w 2049"/>
                  <a:gd name="T37" fmla="*/ 31 h 1503"/>
                  <a:gd name="T38" fmla="*/ 1460 w 2049"/>
                  <a:gd name="T39" fmla="*/ 40 h 1503"/>
                  <a:gd name="T40" fmla="*/ 1408 w 2049"/>
                  <a:gd name="T41" fmla="*/ 54 h 1503"/>
                  <a:gd name="T42" fmla="*/ 1356 w 2049"/>
                  <a:gd name="T43" fmla="*/ 66 h 1503"/>
                  <a:gd name="T44" fmla="*/ 1304 w 2049"/>
                  <a:gd name="T45" fmla="*/ 85 h 1503"/>
                  <a:gd name="T46" fmla="*/ 1247 w 2049"/>
                  <a:gd name="T47" fmla="*/ 102 h 1503"/>
                  <a:gd name="T48" fmla="*/ 1190 w 2049"/>
                  <a:gd name="T49" fmla="*/ 123 h 1503"/>
                  <a:gd name="T50" fmla="*/ 1130 w 2049"/>
                  <a:gd name="T51" fmla="*/ 147 h 1503"/>
                  <a:gd name="T52" fmla="*/ 1073 w 2049"/>
                  <a:gd name="T53" fmla="*/ 173 h 1503"/>
                  <a:gd name="T54" fmla="*/ 1012 w 2049"/>
                  <a:gd name="T55" fmla="*/ 204 h 1503"/>
                  <a:gd name="T56" fmla="*/ 952 w 2049"/>
                  <a:gd name="T57" fmla="*/ 235 h 1503"/>
                  <a:gd name="T58" fmla="*/ 890 w 2049"/>
                  <a:gd name="T59" fmla="*/ 271 h 1503"/>
                  <a:gd name="T60" fmla="*/ 829 w 2049"/>
                  <a:gd name="T61" fmla="*/ 311 h 1503"/>
                  <a:gd name="T62" fmla="*/ 767 w 2049"/>
                  <a:gd name="T63" fmla="*/ 351 h 1503"/>
                  <a:gd name="T64" fmla="*/ 705 w 2049"/>
                  <a:gd name="T65" fmla="*/ 396 h 1503"/>
                  <a:gd name="T66" fmla="*/ 644 w 2049"/>
                  <a:gd name="T67" fmla="*/ 444 h 1503"/>
                  <a:gd name="T68" fmla="*/ 587 w 2049"/>
                  <a:gd name="T69" fmla="*/ 496 h 1503"/>
                  <a:gd name="T70" fmla="*/ 530 w 2049"/>
                  <a:gd name="T71" fmla="*/ 551 h 1503"/>
                  <a:gd name="T72" fmla="*/ 475 w 2049"/>
                  <a:gd name="T73" fmla="*/ 608 h 1503"/>
                  <a:gd name="T74" fmla="*/ 423 w 2049"/>
                  <a:gd name="T75" fmla="*/ 665 h 1503"/>
                  <a:gd name="T76" fmla="*/ 373 w 2049"/>
                  <a:gd name="T77" fmla="*/ 727 h 1503"/>
                  <a:gd name="T78" fmla="*/ 323 w 2049"/>
                  <a:gd name="T79" fmla="*/ 786 h 1503"/>
                  <a:gd name="T80" fmla="*/ 278 w 2049"/>
                  <a:gd name="T81" fmla="*/ 845 h 1503"/>
                  <a:gd name="T82" fmla="*/ 235 w 2049"/>
                  <a:gd name="T83" fmla="*/ 905 h 1503"/>
                  <a:gd name="T84" fmla="*/ 197 w 2049"/>
                  <a:gd name="T85" fmla="*/ 966 h 1503"/>
                  <a:gd name="T86" fmla="*/ 159 w 2049"/>
                  <a:gd name="T87" fmla="*/ 1023 h 1503"/>
                  <a:gd name="T88" fmla="*/ 126 w 2049"/>
                  <a:gd name="T89" fmla="*/ 1083 h 1503"/>
                  <a:gd name="T90" fmla="*/ 97 w 2049"/>
                  <a:gd name="T91" fmla="*/ 1138 h 1503"/>
                  <a:gd name="T92" fmla="*/ 71 w 2049"/>
                  <a:gd name="T93" fmla="*/ 1192 h 1503"/>
                  <a:gd name="T94" fmla="*/ 50 w 2049"/>
                  <a:gd name="T95" fmla="*/ 1242 h 1503"/>
                  <a:gd name="T96" fmla="*/ 31 w 2049"/>
                  <a:gd name="T97" fmla="*/ 1290 h 1503"/>
                  <a:gd name="T98" fmla="*/ 17 w 2049"/>
                  <a:gd name="T99" fmla="*/ 1332 h 1503"/>
                  <a:gd name="T100" fmla="*/ 7 w 2049"/>
                  <a:gd name="T101" fmla="*/ 1373 h 1503"/>
                  <a:gd name="T102" fmla="*/ 0 w 2049"/>
                  <a:gd name="T103" fmla="*/ 1406 h 1503"/>
                  <a:gd name="T104" fmla="*/ 0 w 2049"/>
                  <a:gd name="T105" fmla="*/ 1439 h 1503"/>
                  <a:gd name="T106" fmla="*/ 7 w 2049"/>
                  <a:gd name="T107" fmla="*/ 1463 h 1503"/>
                  <a:gd name="T108" fmla="*/ 17 w 2049"/>
                  <a:gd name="T109" fmla="*/ 1484 h 1503"/>
                  <a:gd name="T110" fmla="*/ 31 w 2049"/>
                  <a:gd name="T111" fmla="*/ 1496 h 1503"/>
                  <a:gd name="T112" fmla="*/ 52 w 2049"/>
                  <a:gd name="T113" fmla="*/ 1503 h 1503"/>
                  <a:gd name="T114" fmla="*/ 76 w 2049"/>
                  <a:gd name="T115" fmla="*/ 1503 h 1503"/>
                  <a:gd name="T116" fmla="*/ 109 w 2049"/>
                  <a:gd name="T117" fmla="*/ 1496 h 1503"/>
                  <a:gd name="T118" fmla="*/ 147 w 2049"/>
                  <a:gd name="T119" fmla="*/ 1480 h 1503"/>
                  <a:gd name="T120" fmla="*/ 192 w 2049"/>
                  <a:gd name="T121" fmla="*/ 1456 h 1503"/>
                  <a:gd name="T122" fmla="*/ 242 w 2049"/>
                  <a:gd name="T123" fmla="*/ 1423 h 1503"/>
                  <a:gd name="T124" fmla="*/ 302 w 2049"/>
                  <a:gd name="T125" fmla="*/ 1380 h 1503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49"/>
                  <a:gd name="T190" fmla="*/ 0 h 1503"/>
                  <a:gd name="T191" fmla="*/ 2049 w 2049"/>
                  <a:gd name="T192" fmla="*/ 1503 h 1503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49" h="1503">
                    <a:moveTo>
                      <a:pt x="302" y="1380"/>
                    </a:moveTo>
                    <a:lnTo>
                      <a:pt x="2049" y="23"/>
                    </a:lnTo>
                    <a:lnTo>
                      <a:pt x="2047" y="21"/>
                    </a:lnTo>
                    <a:lnTo>
                      <a:pt x="2040" y="19"/>
                    </a:lnTo>
                    <a:lnTo>
                      <a:pt x="2033" y="16"/>
                    </a:lnTo>
                    <a:lnTo>
                      <a:pt x="2023" y="16"/>
                    </a:lnTo>
                    <a:lnTo>
                      <a:pt x="2014" y="14"/>
                    </a:lnTo>
                    <a:lnTo>
                      <a:pt x="2006" y="14"/>
                    </a:lnTo>
                    <a:lnTo>
                      <a:pt x="1999" y="12"/>
                    </a:lnTo>
                    <a:lnTo>
                      <a:pt x="1992" y="12"/>
                    </a:lnTo>
                    <a:lnTo>
                      <a:pt x="1983" y="9"/>
                    </a:lnTo>
                    <a:lnTo>
                      <a:pt x="1973" y="9"/>
                    </a:lnTo>
                    <a:lnTo>
                      <a:pt x="1961" y="7"/>
                    </a:lnTo>
                    <a:lnTo>
                      <a:pt x="1952" y="7"/>
                    </a:lnTo>
                    <a:lnTo>
                      <a:pt x="1938" y="4"/>
                    </a:lnTo>
                    <a:lnTo>
                      <a:pt x="1926" y="2"/>
                    </a:lnTo>
                    <a:lnTo>
                      <a:pt x="1911" y="2"/>
                    </a:lnTo>
                    <a:lnTo>
                      <a:pt x="1900" y="2"/>
                    </a:lnTo>
                    <a:lnTo>
                      <a:pt x="1885" y="0"/>
                    </a:lnTo>
                    <a:lnTo>
                      <a:pt x="1869" y="0"/>
                    </a:lnTo>
                    <a:lnTo>
                      <a:pt x="1852" y="0"/>
                    </a:lnTo>
                    <a:lnTo>
                      <a:pt x="1838" y="0"/>
                    </a:lnTo>
                    <a:lnTo>
                      <a:pt x="1821" y="0"/>
                    </a:lnTo>
                    <a:lnTo>
                      <a:pt x="1805" y="0"/>
                    </a:lnTo>
                    <a:lnTo>
                      <a:pt x="1786" y="0"/>
                    </a:lnTo>
                    <a:lnTo>
                      <a:pt x="1767" y="0"/>
                    </a:lnTo>
                    <a:lnTo>
                      <a:pt x="1748" y="0"/>
                    </a:lnTo>
                    <a:lnTo>
                      <a:pt x="1731" y="2"/>
                    </a:lnTo>
                    <a:lnTo>
                      <a:pt x="1710" y="4"/>
                    </a:lnTo>
                    <a:lnTo>
                      <a:pt x="1691" y="7"/>
                    </a:lnTo>
                    <a:lnTo>
                      <a:pt x="1667" y="7"/>
                    </a:lnTo>
                    <a:lnTo>
                      <a:pt x="1648" y="9"/>
                    </a:lnTo>
                    <a:lnTo>
                      <a:pt x="1624" y="9"/>
                    </a:lnTo>
                    <a:lnTo>
                      <a:pt x="1603" y="14"/>
                    </a:lnTo>
                    <a:lnTo>
                      <a:pt x="1579" y="16"/>
                    </a:lnTo>
                    <a:lnTo>
                      <a:pt x="1555" y="21"/>
                    </a:lnTo>
                    <a:lnTo>
                      <a:pt x="1532" y="26"/>
                    </a:lnTo>
                    <a:lnTo>
                      <a:pt x="1510" y="31"/>
                    </a:lnTo>
                    <a:lnTo>
                      <a:pt x="1484" y="33"/>
                    </a:lnTo>
                    <a:lnTo>
                      <a:pt x="1460" y="40"/>
                    </a:lnTo>
                    <a:lnTo>
                      <a:pt x="1434" y="45"/>
                    </a:lnTo>
                    <a:lnTo>
                      <a:pt x="1408" y="54"/>
                    </a:lnTo>
                    <a:lnTo>
                      <a:pt x="1382" y="59"/>
                    </a:lnTo>
                    <a:lnTo>
                      <a:pt x="1356" y="66"/>
                    </a:lnTo>
                    <a:lnTo>
                      <a:pt x="1330" y="73"/>
                    </a:lnTo>
                    <a:lnTo>
                      <a:pt x="1304" y="85"/>
                    </a:lnTo>
                    <a:lnTo>
                      <a:pt x="1275" y="92"/>
                    </a:lnTo>
                    <a:lnTo>
                      <a:pt x="1247" y="102"/>
                    </a:lnTo>
                    <a:lnTo>
                      <a:pt x="1218" y="111"/>
                    </a:lnTo>
                    <a:lnTo>
                      <a:pt x="1190" y="123"/>
                    </a:lnTo>
                    <a:lnTo>
                      <a:pt x="1161" y="135"/>
                    </a:lnTo>
                    <a:lnTo>
                      <a:pt x="1130" y="147"/>
                    </a:lnTo>
                    <a:lnTo>
                      <a:pt x="1102" y="159"/>
                    </a:lnTo>
                    <a:lnTo>
                      <a:pt x="1073" y="173"/>
                    </a:lnTo>
                    <a:lnTo>
                      <a:pt x="1042" y="187"/>
                    </a:lnTo>
                    <a:lnTo>
                      <a:pt x="1012" y="204"/>
                    </a:lnTo>
                    <a:lnTo>
                      <a:pt x="983" y="218"/>
                    </a:lnTo>
                    <a:lnTo>
                      <a:pt x="952" y="235"/>
                    </a:lnTo>
                    <a:lnTo>
                      <a:pt x="921" y="252"/>
                    </a:lnTo>
                    <a:lnTo>
                      <a:pt x="890" y="271"/>
                    </a:lnTo>
                    <a:lnTo>
                      <a:pt x="860" y="290"/>
                    </a:lnTo>
                    <a:lnTo>
                      <a:pt x="829" y="311"/>
                    </a:lnTo>
                    <a:lnTo>
                      <a:pt x="798" y="328"/>
                    </a:lnTo>
                    <a:lnTo>
                      <a:pt x="767" y="351"/>
                    </a:lnTo>
                    <a:lnTo>
                      <a:pt x="736" y="373"/>
                    </a:lnTo>
                    <a:lnTo>
                      <a:pt x="705" y="396"/>
                    </a:lnTo>
                    <a:lnTo>
                      <a:pt x="674" y="420"/>
                    </a:lnTo>
                    <a:lnTo>
                      <a:pt x="644" y="444"/>
                    </a:lnTo>
                    <a:lnTo>
                      <a:pt x="615" y="470"/>
                    </a:lnTo>
                    <a:lnTo>
                      <a:pt x="587" y="496"/>
                    </a:lnTo>
                    <a:lnTo>
                      <a:pt x="558" y="522"/>
                    </a:lnTo>
                    <a:lnTo>
                      <a:pt x="530" y="551"/>
                    </a:lnTo>
                    <a:lnTo>
                      <a:pt x="501" y="577"/>
                    </a:lnTo>
                    <a:lnTo>
                      <a:pt x="475" y="608"/>
                    </a:lnTo>
                    <a:lnTo>
                      <a:pt x="449" y="636"/>
                    </a:lnTo>
                    <a:lnTo>
                      <a:pt x="423" y="665"/>
                    </a:lnTo>
                    <a:lnTo>
                      <a:pt x="397" y="696"/>
                    </a:lnTo>
                    <a:lnTo>
                      <a:pt x="373" y="727"/>
                    </a:lnTo>
                    <a:lnTo>
                      <a:pt x="347" y="755"/>
                    </a:lnTo>
                    <a:lnTo>
                      <a:pt x="323" y="786"/>
                    </a:lnTo>
                    <a:lnTo>
                      <a:pt x="299" y="814"/>
                    </a:lnTo>
                    <a:lnTo>
                      <a:pt x="278" y="845"/>
                    </a:lnTo>
                    <a:lnTo>
                      <a:pt x="257" y="876"/>
                    </a:lnTo>
                    <a:lnTo>
                      <a:pt x="235" y="905"/>
                    </a:lnTo>
                    <a:lnTo>
                      <a:pt x="214" y="936"/>
                    </a:lnTo>
                    <a:lnTo>
                      <a:pt x="197" y="966"/>
                    </a:lnTo>
                    <a:lnTo>
                      <a:pt x="176" y="995"/>
                    </a:lnTo>
                    <a:lnTo>
                      <a:pt x="159" y="1023"/>
                    </a:lnTo>
                    <a:lnTo>
                      <a:pt x="140" y="1054"/>
                    </a:lnTo>
                    <a:lnTo>
                      <a:pt x="126" y="1083"/>
                    </a:lnTo>
                    <a:lnTo>
                      <a:pt x="109" y="1111"/>
                    </a:lnTo>
                    <a:lnTo>
                      <a:pt x="97" y="1138"/>
                    </a:lnTo>
                    <a:lnTo>
                      <a:pt x="83" y="1166"/>
                    </a:lnTo>
                    <a:lnTo>
                      <a:pt x="71" y="1192"/>
                    </a:lnTo>
                    <a:lnTo>
                      <a:pt x="59" y="1216"/>
                    </a:lnTo>
                    <a:lnTo>
                      <a:pt x="50" y="1242"/>
                    </a:lnTo>
                    <a:lnTo>
                      <a:pt x="38" y="1266"/>
                    </a:lnTo>
                    <a:lnTo>
                      <a:pt x="31" y="1290"/>
                    </a:lnTo>
                    <a:lnTo>
                      <a:pt x="21" y="1311"/>
                    </a:lnTo>
                    <a:lnTo>
                      <a:pt x="17" y="1332"/>
                    </a:lnTo>
                    <a:lnTo>
                      <a:pt x="12" y="1354"/>
                    </a:lnTo>
                    <a:lnTo>
                      <a:pt x="7" y="1373"/>
                    </a:lnTo>
                    <a:lnTo>
                      <a:pt x="2" y="1392"/>
                    </a:lnTo>
                    <a:lnTo>
                      <a:pt x="0" y="1406"/>
                    </a:lnTo>
                    <a:lnTo>
                      <a:pt x="0" y="1423"/>
                    </a:lnTo>
                    <a:lnTo>
                      <a:pt x="0" y="1439"/>
                    </a:lnTo>
                    <a:lnTo>
                      <a:pt x="2" y="1451"/>
                    </a:lnTo>
                    <a:lnTo>
                      <a:pt x="7" y="1463"/>
                    </a:lnTo>
                    <a:lnTo>
                      <a:pt x="10" y="1475"/>
                    </a:lnTo>
                    <a:lnTo>
                      <a:pt x="17" y="1484"/>
                    </a:lnTo>
                    <a:lnTo>
                      <a:pt x="21" y="1491"/>
                    </a:lnTo>
                    <a:lnTo>
                      <a:pt x="31" y="1496"/>
                    </a:lnTo>
                    <a:lnTo>
                      <a:pt x="40" y="1501"/>
                    </a:lnTo>
                    <a:lnTo>
                      <a:pt x="52" y="1503"/>
                    </a:lnTo>
                    <a:lnTo>
                      <a:pt x="64" y="1503"/>
                    </a:lnTo>
                    <a:lnTo>
                      <a:pt x="76" y="1503"/>
                    </a:lnTo>
                    <a:lnTo>
                      <a:pt x="93" y="1499"/>
                    </a:lnTo>
                    <a:lnTo>
                      <a:pt x="109" y="1496"/>
                    </a:lnTo>
                    <a:lnTo>
                      <a:pt x="128" y="1487"/>
                    </a:lnTo>
                    <a:lnTo>
                      <a:pt x="147" y="1480"/>
                    </a:lnTo>
                    <a:lnTo>
                      <a:pt x="169" y="1468"/>
                    </a:lnTo>
                    <a:lnTo>
                      <a:pt x="192" y="1456"/>
                    </a:lnTo>
                    <a:lnTo>
                      <a:pt x="216" y="1439"/>
                    </a:lnTo>
                    <a:lnTo>
                      <a:pt x="242" y="1423"/>
                    </a:lnTo>
                    <a:lnTo>
                      <a:pt x="271" y="1401"/>
                    </a:lnTo>
                    <a:lnTo>
                      <a:pt x="302" y="138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3" name="Freeform 995"/>
              <p:cNvSpPr>
                <a:spLocks noChangeAspect="1"/>
              </p:cNvSpPr>
              <p:nvPr/>
            </p:nvSpPr>
            <p:spPr bwMode="auto">
              <a:xfrm>
                <a:off x="2994" y="3859"/>
                <a:ext cx="2001" cy="1527"/>
              </a:xfrm>
              <a:custGeom>
                <a:avLst/>
                <a:gdLst>
                  <a:gd name="T0" fmla="*/ 71 w 2001"/>
                  <a:gd name="T1" fmla="*/ 1178 h 1527"/>
                  <a:gd name="T2" fmla="*/ 152 w 2001"/>
                  <a:gd name="T3" fmla="*/ 1021 h 1527"/>
                  <a:gd name="T4" fmla="*/ 244 w 2001"/>
                  <a:gd name="T5" fmla="*/ 879 h 1527"/>
                  <a:gd name="T6" fmla="*/ 344 w 2001"/>
                  <a:gd name="T7" fmla="*/ 748 h 1527"/>
                  <a:gd name="T8" fmla="*/ 453 w 2001"/>
                  <a:gd name="T9" fmla="*/ 634 h 1527"/>
                  <a:gd name="T10" fmla="*/ 567 w 2001"/>
                  <a:gd name="T11" fmla="*/ 532 h 1527"/>
                  <a:gd name="T12" fmla="*/ 688 w 2001"/>
                  <a:gd name="T13" fmla="*/ 442 h 1527"/>
                  <a:gd name="T14" fmla="*/ 812 w 2001"/>
                  <a:gd name="T15" fmla="*/ 359 h 1527"/>
                  <a:gd name="T16" fmla="*/ 937 w 2001"/>
                  <a:gd name="T17" fmla="*/ 290 h 1527"/>
                  <a:gd name="T18" fmla="*/ 1061 w 2001"/>
                  <a:gd name="T19" fmla="*/ 230 h 1527"/>
                  <a:gd name="T20" fmla="*/ 1187 w 2001"/>
                  <a:gd name="T21" fmla="*/ 181 h 1527"/>
                  <a:gd name="T22" fmla="*/ 1305 w 2001"/>
                  <a:gd name="T23" fmla="*/ 135 h 1527"/>
                  <a:gd name="T24" fmla="*/ 1422 w 2001"/>
                  <a:gd name="T25" fmla="*/ 100 h 1527"/>
                  <a:gd name="T26" fmla="*/ 1531 w 2001"/>
                  <a:gd name="T27" fmla="*/ 71 h 1527"/>
                  <a:gd name="T28" fmla="*/ 1636 w 2001"/>
                  <a:gd name="T29" fmla="*/ 47 h 1527"/>
                  <a:gd name="T30" fmla="*/ 1728 w 2001"/>
                  <a:gd name="T31" fmla="*/ 28 h 1527"/>
                  <a:gd name="T32" fmla="*/ 1809 w 2001"/>
                  <a:gd name="T33" fmla="*/ 17 h 1527"/>
                  <a:gd name="T34" fmla="*/ 1878 w 2001"/>
                  <a:gd name="T35" fmla="*/ 7 h 1527"/>
                  <a:gd name="T36" fmla="*/ 1935 w 2001"/>
                  <a:gd name="T37" fmla="*/ 2 h 1527"/>
                  <a:gd name="T38" fmla="*/ 1973 w 2001"/>
                  <a:gd name="T39" fmla="*/ 0 h 1527"/>
                  <a:gd name="T40" fmla="*/ 1996 w 2001"/>
                  <a:gd name="T41" fmla="*/ 0 h 1527"/>
                  <a:gd name="T42" fmla="*/ 2001 w 2001"/>
                  <a:gd name="T43" fmla="*/ 0 h 1527"/>
                  <a:gd name="T44" fmla="*/ 1999 w 2001"/>
                  <a:gd name="T45" fmla="*/ 19 h 1527"/>
                  <a:gd name="T46" fmla="*/ 1994 w 2001"/>
                  <a:gd name="T47" fmla="*/ 43 h 1527"/>
                  <a:gd name="T48" fmla="*/ 1989 w 2001"/>
                  <a:gd name="T49" fmla="*/ 78 h 1527"/>
                  <a:gd name="T50" fmla="*/ 1982 w 2001"/>
                  <a:gd name="T51" fmla="*/ 119 h 1527"/>
                  <a:gd name="T52" fmla="*/ 1975 w 2001"/>
                  <a:gd name="T53" fmla="*/ 166 h 1527"/>
                  <a:gd name="T54" fmla="*/ 1961 w 2001"/>
                  <a:gd name="T55" fmla="*/ 221 h 1527"/>
                  <a:gd name="T56" fmla="*/ 1949 w 2001"/>
                  <a:gd name="T57" fmla="*/ 283 h 1527"/>
                  <a:gd name="T58" fmla="*/ 1930 w 2001"/>
                  <a:gd name="T59" fmla="*/ 347 h 1527"/>
                  <a:gd name="T60" fmla="*/ 1909 w 2001"/>
                  <a:gd name="T61" fmla="*/ 416 h 1527"/>
                  <a:gd name="T62" fmla="*/ 1885 w 2001"/>
                  <a:gd name="T63" fmla="*/ 487 h 1527"/>
                  <a:gd name="T64" fmla="*/ 1854 w 2001"/>
                  <a:gd name="T65" fmla="*/ 561 h 1527"/>
                  <a:gd name="T66" fmla="*/ 1818 w 2001"/>
                  <a:gd name="T67" fmla="*/ 637 h 1527"/>
                  <a:gd name="T68" fmla="*/ 1780 w 2001"/>
                  <a:gd name="T69" fmla="*/ 713 h 1527"/>
                  <a:gd name="T70" fmla="*/ 1735 w 2001"/>
                  <a:gd name="T71" fmla="*/ 789 h 1527"/>
                  <a:gd name="T72" fmla="*/ 1688 w 2001"/>
                  <a:gd name="T73" fmla="*/ 867 h 1527"/>
                  <a:gd name="T74" fmla="*/ 1631 w 2001"/>
                  <a:gd name="T75" fmla="*/ 936 h 1527"/>
                  <a:gd name="T76" fmla="*/ 1571 w 2001"/>
                  <a:gd name="T77" fmla="*/ 1010 h 1527"/>
                  <a:gd name="T78" fmla="*/ 1503 w 2001"/>
                  <a:gd name="T79" fmla="*/ 1076 h 1527"/>
                  <a:gd name="T80" fmla="*/ 1429 w 2001"/>
                  <a:gd name="T81" fmla="*/ 1140 h 1527"/>
                  <a:gd name="T82" fmla="*/ 1346 w 2001"/>
                  <a:gd name="T83" fmla="*/ 1200 h 1527"/>
                  <a:gd name="T84" fmla="*/ 1260 w 2001"/>
                  <a:gd name="T85" fmla="*/ 1254 h 1527"/>
                  <a:gd name="T86" fmla="*/ 1170 w 2001"/>
                  <a:gd name="T87" fmla="*/ 1299 h 1527"/>
                  <a:gd name="T88" fmla="*/ 1082 w 2001"/>
                  <a:gd name="T89" fmla="*/ 1342 h 1527"/>
                  <a:gd name="T90" fmla="*/ 992 w 2001"/>
                  <a:gd name="T91" fmla="*/ 1378 h 1527"/>
                  <a:gd name="T92" fmla="*/ 904 w 2001"/>
                  <a:gd name="T93" fmla="*/ 1409 h 1527"/>
                  <a:gd name="T94" fmla="*/ 819 w 2001"/>
                  <a:gd name="T95" fmla="*/ 1437 h 1527"/>
                  <a:gd name="T96" fmla="*/ 736 w 2001"/>
                  <a:gd name="T97" fmla="*/ 1458 h 1527"/>
                  <a:gd name="T98" fmla="*/ 653 w 2001"/>
                  <a:gd name="T99" fmla="*/ 1477 h 1527"/>
                  <a:gd name="T100" fmla="*/ 572 w 2001"/>
                  <a:gd name="T101" fmla="*/ 1492 h 1527"/>
                  <a:gd name="T102" fmla="*/ 496 w 2001"/>
                  <a:gd name="T103" fmla="*/ 1504 h 1527"/>
                  <a:gd name="T104" fmla="*/ 425 w 2001"/>
                  <a:gd name="T105" fmla="*/ 1515 h 1527"/>
                  <a:gd name="T106" fmla="*/ 356 w 2001"/>
                  <a:gd name="T107" fmla="*/ 1520 h 1527"/>
                  <a:gd name="T108" fmla="*/ 292 w 2001"/>
                  <a:gd name="T109" fmla="*/ 1525 h 1527"/>
                  <a:gd name="T110" fmla="*/ 232 w 2001"/>
                  <a:gd name="T111" fmla="*/ 1527 h 1527"/>
                  <a:gd name="T112" fmla="*/ 178 w 2001"/>
                  <a:gd name="T113" fmla="*/ 1527 h 1527"/>
                  <a:gd name="T114" fmla="*/ 130 w 2001"/>
                  <a:gd name="T115" fmla="*/ 1527 h 1527"/>
                  <a:gd name="T116" fmla="*/ 90 w 2001"/>
                  <a:gd name="T117" fmla="*/ 1527 h 1527"/>
                  <a:gd name="T118" fmla="*/ 54 w 2001"/>
                  <a:gd name="T119" fmla="*/ 1525 h 1527"/>
                  <a:gd name="T120" fmla="*/ 30 w 2001"/>
                  <a:gd name="T121" fmla="*/ 1525 h 1527"/>
                  <a:gd name="T122" fmla="*/ 11 w 2001"/>
                  <a:gd name="T123" fmla="*/ 1523 h 1527"/>
                  <a:gd name="T124" fmla="*/ 0 w 2001"/>
                  <a:gd name="T125" fmla="*/ 1523 h 152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001"/>
                  <a:gd name="T190" fmla="*/ 0 h 1527"/>
                  <a:gd name="T191" fmla="*/ 2001 w 2001"/>
                  <a:gd name="T192" fmla="*/ 1527 h 152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001" h="1527">
                    <a:moveTo>
                      <a:pt x="26" y="1292"/>
                    </a:moveTo>
                    <a:lnTo>
                      <a:pt x="47" y="1235"/>
                    </a:lnTo>
                    <a:lnTo>
                      <a:pt x="71" y="1178"/>
                    </a:lnTo>
                    <a:lnTo>
                      <a:pt x="97" y="1124"/>
                    </a:lnTo>
                    <a:lnTo>
                      <a:pt x="123" y="1074"/>
                    </a:lnTo>
                    <a:lnTo>
                      <a:pt x="152" y="1021"/>
                    </a:lnTo>
                    <a:lnTo>
                      <a:pt x="180" y="972"/>
                    </a:lnTo>
                    <a:lnTo>
                      <a:pt x="211" y="924"/>
                    </a:lnTo>
                    <a:lnTo>
                      <a:pt x="244" y="879"/>
                    </a:lnTo>
                    <a:lnTo>
                      <a:pt x="275" y="834"/>
                    </a:lnTo>
                    <a:lnTo>
                      <a:pt x="311" y="791"/>
                    </a:lnTo>
                    <a:lnTo>
                      <a:pt x="344" y="748"/>
                    </a:lnTo>
                    <a:lnTo>
                      <a:pt x="379" y="710"/>
                    </a:lnTo>
                    <a:lnTo>
                      <a:pt x="415" y="672"/>
                    </a:lnTo>
                    <a:lnTo>
                      <a:pt x="453" y="634"/>
                    </a:lnTo>
                    <a:lnTo>
                      <a:pt x="489" y="599"/>
                    </a:lnTo>
                    <a:lnTo>
                      <a:pt x="529" y="565"/>
                    </a:lnTo>
                    <a:lnTo>
                      <a:pt x="567" y="532"/>
                    </a:lnTo>
                    <a:lnTo>
                      <a:pt x="607" y="499"/>
                    </a:lnTo>
                    <a:lnTo>
                      <a:pt x="648" y="470"/>
                    </a:lnTo>
                    <a:lnTo>
                      <a:pt x="688" y="442"/>
                    </a:lnTo>
                    <a:lnTo>
                      <a:pt x="729" y="411"/>
                    </a:lnTo>
                    <a:lnTo>
                      <a:pt x="771" y="385"/>
                    </a:lnTo>
                    <a:lnTo>
                      <a:pt x="812" y="359"/>
                    </a:lnTo>
                    <a:lnTo>
                      <a:pt x="854" y="337"/>
                    </a:lnTo>
                    <a:lnTo>
                      <a:pt x="895" y="311"/>
                    </a:lnTo>
                    <a:lnTo>
                      <a:pt x="937" y="290"/>
                    </a:lnTo>
                    <a:lnTo>
                      <a:pt x="978" y="268"/>
                    </a:lnTo>
                    <a:lnTo>
                      <a:pt x="1021" y="249"/>
                    </a:lnTo>
                    <a:lnTo>
                      <a:pt x="1061" y="230"/>
                    </a:lnTo>
                    <a:lnTo>
                      <a:pt x="1104" y="211"/>
                    </a:lnTo>
                    <a:lnTo>
                      <a:pt x="1144" y="195"/>
                    </a:lnTo>
                    <a:lnTo>
                      <a:pt x="1187" y="181"/>
                    </a:lnTo>
                    <a:lnTo>
                      <a:pt x="1227" y="164"/>
                    </a:lnTo>
                    <a:lnTo>
                      <a:pt x="1265" y="150"/>
                    </a:lnTo>
                    <a:lnTo>
                      <a:pt x="1305" y="135"/>
                    </a:lnTo>
                    <a:lnTo>
                      <a:pt x="1346" y="124"/>
                    </a:lnTo>
                    <a:lnTo>
                      <a:pt x="1384" y="109"/>
                    </a:lnTo>
                    <a:lnTo>
                      <a:pt x="1422" y="100"/>
                    </a:lnTo>
                    <a:lnTo>
                      <a:pt x="1460" y="90"/>
                    </a:lnTo>
                    <a:lnTo>
                      <a:pt x="1498" y="81"/>
                    </a:lnTo>
                    <a:lnTo>
                      <a:pt x="1531" y="71"/>
                    </a:lnTo>
                    <a:lnTo>
                      <a:pt x="1569" y="62"/>
                    </a:lnTo>
                    <a:lnTo>
                      <a:pt x="1602" y="55"/>
                    </a:lnTo>
                    <a:lnTo>
                      <a:pt x="1636" y="47"/>
                    </a:lnTo>
                    <a:lnTo>
                      <a:pt x="1666" y="40"/>
                    </a:lnTo>
                    <a:lnTo>
                      <a:pt x="1697" y="36"/>
                    </a:lnTo>
                    <a:lnTo>
                      <a:pt x="1728" y="28"/>
                    </a:lnTo>
                    <a:lnTo>
                      <a:pt x="1757" y="26"/>
                    </a:lnTo>
                    <a:lnTo>
                      <a:pt x="1783" y="21"/>
                    </a:lnTo>
                    <a:lnTo>
                      <a:pt x="1809" y="17"/>
                    </a:lnTo>
                    <a:lnTo>
                      <a:pt x="1835" y="14"/>
                    </a:lnTo>
                    <a:lnTo>
                      <a:pt x="1856" y="12"/>
                    </a:lnTo>
                    <a:lnTo>
                      <a:pt x="1878" y="7"/>
                    </a:lnTo>
                    <a:lnTo>
                      <a:pt x="1899" y="5"/>
                    </a:lnTo>
                    <a:lnTo>
                      <a:pt x="1918" y="2"/>
                    </a:lnTo>
                    <a:lnTo>
                      <a:pt x="1935" y="2"/>
                    </a:lnTo>
                    <a:lnTo>
                      <a:pt x="1949" y="0"/>
                    </a:lnTo>
                    <a:lnTo>
                      <a:pt x="1961" y="0"/>
                    </a:lnTo>
                    <a:lnTo>
                      <a:pt x="1973" y="0"/>
                    </a:lnTo>
                    <a:lnTo>
                      <a:pt x="1982" y="0"/>
                    </a:lnTo>
                    <a:lnTo>
                      <a:pt x="1989" y="0"/>
                    </a:lnTo>
                    <a:lnTo>
                      <a:pt x="1996" y="0"/>
                    </a:lnTo>
                    <a:lnTo>
                      <a:pt x="1999" y="0"/>
                    </a:lnTo>
                    <a:lnTo>
                      <a:pt x="2001" y="0"/>
                    </a:lnTo>
                    <a:lnTo>
                      <a:pt x="2001" y="9"/>
                    </a:lnTo>
                    <a:lnTo>
                      <a:pt x="1999" y="12"/>
                    </a:lnTo>
                    <a:lnTo>
                      <a:pt x="1999" y="19"/>
                    </a:lnTo>
                    <a:lnTo>
                      <a:pt x="1996" y="26"/>
                    </a:lnTo>
                    <a:lnTo>
                      <a:pt x="1996" y="36"/>
                    </a:lnTo>
                    <a:lnTo>
                      <a:pt x="1994" y="43"/>
                    </a:lnTo>
                    <a:lnTo>
                      <a:pt x="1994" y="55"/>
                    </a:lnTo>
                    <a:lnTo>
                      <a:pt x="1992" y="64"/>
                    </a:lnTo>
                    <a:lnTo>
                      <a:pt x="1989" y="78"/>
                    </a:lnTo>
                    <a:lnTo>
                      <a:pt x="1987" y="90"/>
                    </a:lnTo>
                    <a:lnTo>
                      <a:pt x="1985" y="105"/>
                    </a:lnTo>
                    <a:lnTo>
                      <a:pt x="1982" y="119"/>
                    </a:lnTo>
                    <a:lnTo>
                      <a:pt x="1982" y="135"/>
                    </a:lnTo>
                    <a:lnTo>
                      <a:pt x="1977" y="150"/>
                    </a:lnTo>
                    <a:lnTo>
                      <a:pt x="1975" y="166"/>
                    </a:lnTo>
                    <a:lnTo>
                      <a:pt x="1970" y="183"/>
                    </a:lnTo>
                    <a:lnTo>
                      <a:pt x="1968" y="202"/>
                    </a:lnTo>
                    <a:lnTo>
                      <a:pt x="1961" y="221"/>
                    </a:lnTo>
                    <a:lnTo>
                      <a:pt x="1958" y="240"/>
                    </a:lnTo>
                    <a:lnTo>
                      <a:pt x="1954" y="259"/>
                    </a:lnTo>
                    <a:lnTo>
                      <a:pt x="1949" y="283"/>
                    </a:lnTo>
                    <a:lnTo>
                      <a:pt x="1944" y="302"/>
                    </a:lnTo>
                    <a:lnTo>
                      <a:pt x="1937" y="325"/>
                    </a:lnTo>
                    <a:lnTo>
                      <a:pt x="1930" y="347"/>
                    </a:lnTo>
                    <a:lnTo>
                      <a:pt x="1925" y="368"/>
                    </a:lnTo>
                    <a:lnTo>
                      <a:pt x="1918" y="392"/>
                    </a:lnTo>
                    <a:lnTo>
                      <a:pt x="1909" y="416"/>
                    </a:lnTo>
                    <a:lnTo>
                      <a:pt x="1901" y="439"/>
                    </a:lnTo>
                    <a:lnTo>
                      <a:pt x="1894" y="463"/>
                    </a:lnTo>
                    <a:lnTo>
                      <a:pt x="1885" y="487"/>
                    </a:lnTo>
                    <a:lnTo>
                      <a:pt x="1875" y="511"/>
                    </a:lnTo>
                    <a:lnTo>
                      <a:pt x="1866" y="534"/>
                    </a:lnTo>
                    <a:lnTo>
                      <a:pt x="1854" y="561"/>
                    </a:lnTo>
                    <a:lnTo>
                      <a:pt x="1842" y="587"/>
                    </a:lnTo>
                    <a:lnTo>
                      <a:pt x="1830" y="610"/>
                    </a:lnTo>
                    <a:lnTo>
                      <a:pt x="1818" y="637"/>
                    </a:lnTo>
                    <a:lnTo>
                      <a:pt x="1809" y="663"/>
                    </a:lnTo>
                    <a:lnTo>
                      <a:pt x="1795" y="689"/>
                    </a:lnTo>
                    <a:lnTo>
                      <a:pt x="1780" y="713"/>
                    </a:lnTo>
                    <a:lnTo>
                      <a:pt x="1766" y="739"/>
                    </a:lnTo>
                    <a:lnTo>
                      <a:pt x="1752" y="765"/>
                    </a:lnTo>
                    <a:lnTo>
                      <a:pt x="1735" y="789"/>
                    </a:lnTo>
                    <a:lnTo>
                      <a:pt x="1721" y="815"/>
                    </a:lnTo>
                    <a:lnTo>
                      <a:pt x="1704" y="841"/>
                    </a:lnTo>
                    <a:lnTo>
                      <a:pt x="1688" y="867"/>
                    </a:lnTo>
                    <a:lnTo>
                      <a:pt x="1669" y="891"/>
                    </a:lnTo>
                    <a:lnTo>
                      <a:pt x="1652" y="914"/>
                    </a:lnTo>
                    <a:lnTo>
                      <a:pt x="1631" y="936"/>
                    </a:lnTo>
                    <a:lnTo>
                      <a:pt x="1612" y="962"/>
                    </a:lnTo>
                    <a:lnTo>
                      <a:pt x="1593" y="986"/>
                    </a:lnTo>
                    <a:lnTo>
                      <a:pt x="1571" y="1010"/>
                    </a:lnTo>
                    <a:lnTo>
                      <a:pt x="1548" y="1031"/>
                    </a:lnTo>
                    <a:lnTo>
                      <a:pt x="1526" y="1055"/>
                    </a:lnTo>
                    <a:lnTo>
                      <a:pt x="1503" y="1076"/>
                    </a:lnTo>
                    <a:lnTo>
                      <a:pt x="1479" y="1100"/>
                    </a:lnTo>
                    <a:lnTo>
                      <a:pt x="1453" y="1121"/>
                    </a:lnTo>
                    <a:lnTo>
                      <a:pt x="1429" y="1140"/>
                    </a:lnTo>
                    <a:lnTo>
                      <a:pt x="1400" y="1162"/>
                    </a:lnTo>
                    <a:lnTo>
                      <a:pt x="1374" y="1181"/>
                    </a:lnTo>
                    <a:lnTo>
                      <a:pt x="1346" y="1200"/>
                    </a:lnTo>
                    <a:lnTo>
                      <a:pt x="1320" y="1221"/>
                    </a:lnTo>
                    <a:lnTo>
                      <a:pt x="1289" y="1235"/>
                    </a:lnTo>
                    <a:lnTo>
                      <a:pt x="1260" y="1254"/>
                    </a:lnTo>
                    <a:lnTo>
                      <a:pt x="1229" y="1271"/>
                    </a:lnTo>
                    <a:lnTo>
                      <a:pt x="1201" y="1285"/>
                    </a:lnTo>
                    <a:lnTo>
                      <a:pt x="1170" y="1299"/>
                    </a:lnTo>
                    <a:lnTo>
                      <a:pt x="1142" y="1314"/>
                    </a:lnTo>
                    <a:lnTo>
                      <a:pt x="1111" y="1328"/>
                    </a:lnTo>
                    <a:lnTo>
                      <a:pt x="1082" y="1342"/>
                    </a:lnTo>
                    <a:lnTo>
                      <a:pt x="1051" y="1354"/>
                    </a:lnTo>
                    <a:lnTo>
                      <a:pt x="1023" y="1366"/>
                    </a:lnTo>
                    <a:lnTo>
                      <a:pt x="992" y="1378"/>
                    </a:lnTo>
                    <a:lnTo>
                      <a:pt x="964" y="1390"/>
                    </a:lnTo>
                    <a:lnTo>
                      <a:pt x="933" y="1399"/>
                    </a:lnTo>
                    <a:lnTo>
                      <a:pt x="904" y="1409"/>
                    </a:lnTo>
                    <a:lnTo>
                      <a:pt x="876" y="1418"/>
                    </a:lnTo>
                    <a:lnTo>
                      <a:pt x="850" y="1430"/>
                    </a:lnTo>
                    <a:lnTo>
                      <a:pt x="819" y="1437"/>
                    </a:lnTo>
                    <a:lnTo>
                      <a:pt x="790" y="1444"/>
                    </a:lnTo>
                    <a:lnTo>
                      <a:pt x="762" y="1451"/>
                    </a:lnTo>
                    <a:lnTo>
                      <a:pt x="736" y="1458"/>
                    </a:lnTo>
                    <a:lnTo>
                      <a:pt x="707" y="1466"/>
                    </a:lnTo>
                    <a:lnTo>
                      <a:pt x="679" y="1470"/>
                    </a:lnTo>
                    <a:lnTo>
                      <a:pt x="653" y="1477"/>
                    </a:lnTo>
                    <a:lnTo>
                      <a:pt x="626" y="1485"/>
                    </a:lnTo>
                    <a:lnTo>
                      <a:pt x="598" y="1487"/>
                    </a:lnTo>
                    <a:lnTo>
                      <a:pt x="572" y="1492"/>
                    </a:lnTo>
                    <a:lnTo>
                      <a:pt x="548" y="1496"/>
                    </a:lnTo>
                    <a:lnTo>
                      <a:pt x="522" y="1501"/>
                    </a:lnTo>
                    <a:lnTo>
                      <a:pt x="496" y="1504"/>
                    </a:lnTo>
                    <a:lnTo>
                      <a:pt x="472" y="1508"/>
                    </a:lnTo>
                    <a:lnTo>
                      <a:pt x="448" y="1511"/>
                    </a:lnTo>
                    <a:lnTo>
                      <a:pt x="425" y="1515"/>
                    </a:lnTo>
                    <a:lnTo>
                      <a:pt x="401" y="1515"/>
                    </a:lnTo>
                    <a:lnTo>
                      <a:pt x="377" y="1518"/>
                    </a:lnTo>
                    <a:lnTo>
                      <a:pt x="356" y="1520"/>
                    </a:lnTo>
                    <a:lnTo>
                      <a:pt x="334" y="1523"/>
                    </a:lnTo>
                    <a:lnTo>
                      <a:pt x="311" y="1523"/>
                    </a:lnTo>
                    <a:lnTo>
                      <a:pt x="292" y="1525"/>
                    </a:lnTo>
                    <a:lnTo>
                      <a:pt x="270" y="1525"/>
                    </a:lnTo>
                    <a:lnTo>
                      <a:pt x="251" y="1527"/>
                    </a:lnTo>
                    <a:lnTo>
                      <a:pt x="232" y="1527"/>
                    </a:lnTo>
                    <a:lnTo>
                      <a:pt x="213" y="1527"/>
                    </a:lnTo>
                    <a:lnTo>
                      <a:pt x="194" y="1527"/>
                    </a:lnTo>
                    <a:lnTo>
                      <a:pt x="178" y="1527"/>
                    </a:lnTo>
                    <a:lnTo>
                      <a:pt x="161" y="1527"/>
                    </a:lnTo>
                    <a:lnTo>
                      <a:pt x="147" y="1527"/>
                    </a:lnTo>
                    <a:lnTo>
                      <a:pt x="130" y="1527"/>
                    </a:lnTo>
                    <a:lnTo>
                      <a:pt x="116" y="1527"/>
                    </a:lnTo>
                    <a:lnTo>
                      <a:pt x="102" y="1527"/>
                    </a:lnTo>
                    <a:lnTo>
                      <a:pt x="90" y="1527"/>
                    </a:lnTo>
                    <a:lnTo>
                      <a:pt x="78" y="1525"/>
                    </a:lnTo>
                    <a:lnTo>
                      <a:pt x="66" y="1525"/>
                    </a:lnTo>
                    <a:lnTo>
                      <a:pt x="54" y="1525"/>
                    </a:lnTo>
                    <a:lnTo>
                      <a:pt x="47" y="1525"/>
                    </a:lnTo>
                    <a:lnTo>
                      <a:pt x="38" y="1525"/>
                    </a:lnTo>
                    <a:lnTo>
                      <a:pt x="30" y="1525"/>
                    </a:lnTo>
                    <a:lnTo>
                      <a:pt x="23" y="1523"/>
                    </a:lnTo>
                    <a:lnTo>
                      <a:pt x="16" y="1523"/>
                    </a:lnTo>
                    <a:lnTo>
                      <a:pt x="11" y="1523"/>
                    </a:lnTo>
                    <a:lnTo>
                      <a:pt x="7" y="1523"/>
                    </a:lnTo>
                    <a:lnTo>
                      <a:pt x="2" y="1523"/>
                    </a:lnTo>
                    <a:lnTo>
                      <a:pt x="0" y="1523"/>
                    </a:lnTo>
                    <a:lnTo>
                      <a:pt x="26" y="1292"/>
                    </a:lnTo>
                    <a:close/>
                  </a:path>
                </a:pathLst>
              </a:custGeom>
              <a:solidFill>
                <a:srgbClr val="A6E07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4" name="Freeform 996"/>
              <p:cNvSpPr>
                <a:spLocks noChangeAspect="1"/>
              </p:cNvSpPr>
              <p:nvPr/>
            </p:nvSpPr>
            <p:spPr bwMode="auto">
              <a:xfrm>
                <a:off x="1942" y="3383"/>
                <a:ext cx="1123" cy="1539"/>
              </a:xfrm>
              <a:custGeom>
                <a:avLst/>
                <a:gdLst>
                  <a:gd name="T0" fmla="*/ 1061 w 1123"/>
                  <a:gd name="T1" fmla="*/ 1516 h 1539"/>
                  <a:gd name="T2" fmla="*/ 985 w 1123"/>
                  <a:gd name="T3" fmla="*/ 1482 h 1539"/>
                  <a:gd name="T4" fmla="*/ 912 w 1123"/>
                  <a:gd name="T5" fmla="*/ 1442 h 1539"/>
                  <a:gd name="T6" fmla="*/ 838 w 1123"/>
                  <a:gd name="T7" fmla="*/ 1399 h 1539"/>
                  <a:gd name="T8" fmla="*/ 764 w 1123"/>
                  <a:gd name="T9" fmla="*/ 1354 h 1539"/>
                  <a:gd name="T10" fmla="*/ 696 w 1123"/>
                  <a:gd name="T11" fmla="*/ 1307 h 1539"/>
                  <a:gd name="T12" fmla="*/ 629 w 1123"/>
                  <a:gd name="T13" fmla="*/ 1254 h 1539"/>
                  <a:gd name="T14" fmla="*/ 565 w 1123"/>
                  <a:gd name="T15" fmla="*/ 1200 h 1539"/>
                  <a:gd name="T16" fmla="*/ 503 w 1123"/>
                  <a:gd name="T17" fmla="*/ 1143 h 1539"/>
                  <a:gd name="T18" fmla="*/ 444 w 1123"/>
                  <a:gd name="T19" fmla="*/ 1083 h 1539"/>
                  <a:gd name="T20" fmla="*/ 389 w 1123"/>
                  <a:gd name="T21" fmla="*/ 1024 h 1539"/>
                  <a:gd name="T22" fmla="*/ 337 w 1123"/>
                  <a:gd name="T23" fmla="*/ 965 h 1539"/>
                  <a:gd name="T24" fmla="*/ 287 w 1123"/>
                  <a:gd name="T25" fmla="*/ 900 h 1539"/>
                  <a:gd name="T26" fmla="*/ 244 w 1123"/>
                  <a:gd name="T27" fmla="*/ 839 h 1539"/>
                  <a:gd name="T28" fmla="*/ 202 w 1123"/>
                  <a:gd name="T29" fmla="*/ 777 h 1539"/>
                  <a:gd name="T30" fmla="*/ 168 w 1123"/>
                  <a:gd name="T31" fmla="*/ 717 h 1539"/>
                  <a:gd name="T32" fmla="*/ 135 w 1123"/>
                  <a:gd name="T33" fmla="*/ 649 h 1539"/>
                  <a:gd name="T34" fmla="*/ 102 w 1123"/>
                  <a:gd name="T35" fmla="*/ 580 h 1539"/>
                  <a:gd name="T36" fmla="*/ 76 w 1123"/>
                  <a:gd name="T37" fmla="*/ 513 h 1539"/>
                  <a:gd name="T38" fmla="*/ 57 w 1123"/>
                  <a:gd name="T39" fmla="*/ 449 h 1539"/>
                  <a:gd name="T40" fmla="*/ 40 w 1123"/>
                  <a:gd name="T41" fmla="*/ 387 h 1539"/>
                  <a:gd name="T42" fmla="*/ 28 w 1123"/>
                  <a:gd name="T43" fmla="*/ 328 h 1539"/>
                  <a:gd name="T44" fmla="*/ 16 w 1123"/>
                  <a:gd name="T45" fmla="*/ 273 h 1539"/>
                  <a:gd name="T46" fmla="*/ 9 w 1123"/>
                  <a:gd name="T47" fmla="*/ 223 h 1539"/>
                  <a:gd name="T48" fmla="*/ 5 w 1123"/>
                  <a:gd name="T49" fmla="*/ 176 h 1539"/>
                  <a:gd name="T50" fmla="*/ 2 w 1123"/>
                  <a:gd name="T51" fmla="*/ 131 h 1539"/>
                  <a:gd name="T52" fmla="*/ 0 w 1123"/>
                  <a:gd name="T53" fmla="*/ 93 h 1539"/>
                  <a:gd name="T54" fmla="*/ 0 w 1123"/>
                  <a:gd name="T55" fmla="*/ 64 h 1539"/>
                  <a:gd name="T56" fmla="*/ 0 w 1123"/>
                  <a:gd name="T57" fmla="*/ 38 h 1539"/>
                  <a:gd name="T58" fmla="*/ 2 w 1123"/>
                  <a:gd name="T59" fmla="*/ 3 h 1539"/>
                  <a:gd name="T60" fmla="*/ 16 w 1123"/>
                  <a:gd name="T61" fmla="*/ 0 h 1539"/>
                  <a:gd name="T62" fmla="*/ 47 w 1123"/>
                  <a:gd name="T63" fmla="*/ 3 h 1539"/>
                  <a:gd name="T64" fmla="*/ 88 w 1123"/>
                  <a:gd name="T65" fmla="*/ 10 h 1539"/>
                  <a:gd name="T66" fmla="*/ 135 w 1123"/>
                  <a:gd name="T67" fmla="*/ 17 h 1539"/>
                  <a:gd name="T68" fmla="*/ 190 w 1123"/>
                  <a:gd name="T69" fmla="*/ 29 h 1539"/>
                  <a:gd name="T70" fmla="*/ 249 w 1123"/>
                  <a:gd name="T71" fmla="*/ 43 h 1539"/>
                  <a:gd name="T72" fmla="*/ 313 w 1123"/>
                  <a:gd name="T73" fmla="*/ 62 h 1539"/>
                  <a:gd name="T74" fmla="*/ 384 w 1123"/>
                  <a:gd name="T75" fmla="*/ 83 h 1539"/>
                  <a:gd name="T76" fmla="*/ 456 w 1123"/>
                  <a:gd name="T77" fmla="*/ 114 h 1539"/>
                  <a:gd name="T78" fmla="*/ 529 w 1123"/>
                  <a:gd name="T79" fmla="*/ 147 h 1539"/>
                  <a:gd name="T80" fmla="*/ 603 w 1123"/>
                  <a:gd name="T81" fmla="*/ 190 h 1539"/>
                  <a:gd name="T82" fmla="*/ 674 w 1123"/>
                  <a:gd name="T83" fmla="*/ 233 h 1539"/>
                  <a:gd name="T84" fmla="*/ 741 w 1123"/>
                  <a:gd name="T85" fmla="*/ 288 h 1539"/>
                  <a:gd name="T86" fmla="*/ 805 w 1123"/>
                  <a:gd name="T87" fmla="*/ 349 h 1539"/>
                  <a:gd name="T88" fmla="*/ 864 w 1123"/>
                  <a:gd name="T89" fmla="*/ 421 h 1539"/>
                  <a:gd name="T90" fmla="*/ 916 w 1123"/>
                  <a:gd name="T91" fmla="*/ 497 h 1539"/>
                  <a:gd name="T92" fmla="*/ 959 w 1123"/>
                  <a:gd name="T93" fmla="*/ 580 h 1539"/>
                  <a:gd name="T94" fmla="*/ 997 w 1123"/>
                  <a:gd name="T95" fmla="*/ 668 h 1539"/>
                  <a:gd name="T96" fmla="*/ 1028 w 1123"/>
                  <a:gd name="T97" fmla="*/ 758 h 1539"/>
                  <a:gd name="T98" fmla="*/ 1054 w 1123"/>
                  <a:gd name="T99" fmla="*/ 848 h 1539"/>
                  <a:gd name="T100" fmla="*/ 1075 w 1123"/>
                  <a:gd name="T101" fmla="*/ 941 h 1539"/>
                  <a:gd name="T102" fmla="*/ 1092 w 1123"/>
                  <a:gd name="T103" fmla="*/ 1031 h 1539"/>
                  <a:gd name="T104" fmla="*/ 1104 w 1123"/>
                  <a:gd name="T105" fmla="*/ 1119 h 1539"/>
                  <a:gd name="T106" fmla="*/ 1111 w 1123"/>
                  <a:gd name="T107" fmla="*/ 1200 h 1539"/>
                  <a:gd name="T108" fmla="*/ 1116 w 1123"/>
                  <a:gd name="T109" fmla="*/ 1278 h 1539"/>
                  <a:gd name="T110" fmla="*/ 1118 w 1123"/>
                  <a:gd name="T111" fmla="*/ 1345 h 1539"/>
                  <a:gd name="T112" fmla="*/ 1121 w 1123"/>
                  <a:gd name="T113" fmla="*/ 1409 h 1539"/>
                  <a:gd name="T114" fmla="*/ 1121 w 1123"/>
                  <a:gd name="T115" fmla="*/ 1459 h 1539"/>
                  <a:gd name="T116" fmla="*/ 1121 w 1123"/>
                  <a:gd name="T117" fmla="*/ 1499 h 1539"/>
                  <a:gd name="T118" fmla="*/ 1121 w 1123"/>
                  <a:gd name="T119" fmla="*/ 1525 h 1539"/>
                  <a:gd name="T120" fmla="*/ 1121 w 1123"/>
                  <a:gd name="T121" fmla="*/ 1539 h 153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123"/>
                  <a:gd name="T184" fmla="*/ 0 h 1539"/>
                  <a:gd name="T185" fmla="*/ 1123 w 1123"/>
                  <a:gd name="T186" fmla="*/ 1539 h 153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123" h="1539">
                    <a:moveTo>
                      <a:pt x="1121" y="1539"/>
                    </a:moveTo>
                    <a:lnTo>
                      <a:pt x="1102" y="1530"/>
                    </a:lnTo>
                    <a:lnTo>
                      <a:pt x="1080" y="1523"/>
                    </a:lnTo>
                    <a:lnTo>
                      <a:pt x="1061" y="1516"/>
                    </a:lnTo>
                    <a:lnTo>
                      <a:pt x="1042" y="1508"/>
                    </a:lnTo>
                    <a:lnTo>
                      <a:pt x="1023" y="1499"/>
                    </a:lnTo>
                    <a:lnTo>
                      <a:pt x="1004" y="1489"/>
                    </a:lnTo>
                    <a:lnTo>
                      <a:pt x="985" y="1482"/>
                    </a:lnTo>
                    <a:lnTo>
                      <a:pt x="966" y="1473"/>
                    </a:lnTo>
                    <a:lnTo>
                      <a:pt x="947" y="1463"/>
                    </a:lnTo>
                    <a:lnTo>
                      <a:pt x="928" y="1454"/>
                    </a:lnTo>
                    <a:lnTo>
                      <a:pt x="912" y="1442"/>
                    </a:lnTo>
                    <a:lnTo>
                      <a:pt x="893" y="1432"/>
                    </a:lnTo>
                    <a:lnTo>
                      <a:pt x="874" y="1421"/>
                    </a:lnTo>
                    <a:lnTo>
                      <a:pt x="855" y="1411"/>
                    </a:lnTo>
                    <a:lnTo>
                      <a:pt x="838" y="1399"/>
                    </a:lnTo>
                    <a:lnTo>
                      <a:pt x="819" y="1390"/>
                    </a:lnTo>
                    <a:lnTo>
                      <a:pt x="800" y="1378"/>
                    </a:lnTo>
                    <a:lnTo>
                      <a:pt x="783" y="1366"/>
                    </a:lnTo>
                    <a:lnTo>
                      <a:pt x="764" y="1354"/>
                    </a:lnTo>
                    <a:lnTo>
                      <a:pt x="748" y="1342"/>
                    </a:lnTo>
                    <a:lnTo>
                      <a:pt x="731" y="1330"/>
                    </a:lnTo>
                    <a:lnTo>
                      <a:pt x="712" y="1318"/>
                    </a:lnTo>
                    <a:lnTo>
                      <a:pt x="696" y="1307"/>
                    </a:lnTo>
                    <a:lnTo>
                      <a:pt x="679" y="1295"/>
                    </a:lnTo>
                    <a:lnTo>
                      <a:pt x="662" y="1280"/>
                    </a:lnTo>
                    <a:lnTo>
                      <a:pt x="646" y="1266"/>
                    </a:lnTo>
                    <a:lnTo>
                      <a:pt x="629" y="1254"/>
                    </a:lnTo>
                    <a:lnTo>
                      <a:pt x="612" y="1240"/>
                    </a:lnTo>
                    <a:lnTo>
                      <a:pt x="596" y="1228"/>
                    </a:lnTo>
                    <a:lnTo>
                      <a:pt x="579" y="1214"/>
                    </a:lnTo>
                    <a:lnTo>
                      <a:pt x="565" y="1200"/>
                    </a:lnTo>
                    <a:lnTo>
                      <a:pt x="551" y="1188"/>
                    </a:lnTo>
                    <a:lnTo>
                      <a:pt x="534" y="1174"/>
                    </a:lnTo>
                    <a:lnTo>
                      <a:pt x="517" y="1157"/>
                    </a:lnTo>
                    <a:lnTo>
                      <a:pt x="503" y="1143"/>
                    </a:lnTo>
                    <a:lnTo>
                      <a:pt x="489" y="1128"/>
                    </a:lnTo>
                    <a:lnTo>
                      <a:pt x="472" y="1114"/>
                    </a:lnTo>
                    <a:lnTo>
                      <a:pt x="458" y="1100"/>
                    </a:lnTo>
                    <a:lnTo>
                      <a:pt x="444" y="1083"/>
                    </a:lnTo>
                    <a:lnTo>
                      <a:pt x="432" y="1069"/>
                    </a:lnTo>
                    <a:lnTo>
                      <a:pt x="415" y="1052"/>
                    </a:lnTo>
                    <a:lnTo>
                      <a:pt x="403" y="1038"/>
                    </a:lnTo>
                    <a:lnTo>
                      <a:pt x="389" y="1024"/>
                    </a:lnTo>
                    <a:lnTo>
                      <a:pt x="377" y="1007"/>
                    </a:lnTo>
                    <a:lnTo>
                      <a:pt x="361" y="993"/>
                    </a:lnTo>
                    <a:lnTo>
                      <a:pt x="349" y="979"/>
                    </a:lnTo>
                    <a:lnTo>
                      <a:pt x="337" y="965"/>
                    </a:lnTo>
                    <a:lnTo>
                      <a:pt x="325" y="948"/>
                    </a:lnTo>
                    <a:lnTo>
                      <a:pt x="311" y="931"/>
                    </a:lnTo>
                    <a:lnTo>
                      <a:pt x="299" y="917"/>
                    </a:lnTo>
                    <a:lnTo>
                      <a:pt x="287" y="900"/>
                    </a:lnTo>
                    <a:lnTo>
                      <a:pt x="278" y="886"/>
                    </a:lnTo>
                    <a:lnTo>
                      <a:pt x="266" y="870"/>
                    </a:lnTo>
                    <a:lnTo>
                      <a:pt x="254" y="853"/>
                    </a:lnTo>
                    <a:lnTo>
                      <a:pt x="244" y="839"/>
                    </a:lnTo>
                    <a:lnTo>
                      <a:pt x="233" y="824"/>
                    </a:lnTo>
                    <a:lnTo>
                      <a:pt x="223" y="808"/>
                    </a:lnTo>
                    <a:lnTo>
                      <a:pt x="211" y="793"/>
                    </a:lnTo>
                    <a:lnTo>
                      <a:pt x="202" y="777"/>
                    </a:lnTo>
                    <a:lnTo>
                      <a:pt x="195" y="763"/>
                    </a:lnTo>
                    <a:lnTo>
                      <a:pt x="185" y="746"/>
                    </a:lnTo>
                    <a:lnTo>
                      <a:pt x="176" y="732"/>
                    </a:lnTo>
                    <a:lnTo>
                      <a:pt x="168" y="717"/>
                    </a:lnTo>
                    <a:lnTo>
                      <a:pt x="161" y="701"/>
                    </a:lnTo>
                    <a:lnTo>
                      <a:pt x="152" y="684"/>
                    </a:lnTo>
                    <a:lnTo>
                      <a:pt x="142" y="665"/>
                    </a:lnTo>
                    <a:lnTo>
                      <a:pt x="135" y="649"/>
                    </a:lnTo>
                    <a:lnTo>
                      <a:pt x="126" y="632"/>
                    </a:lnTo>
                    <a:lnTo>
                      <a:pt x="119" y="613"/>
                    </a:lnTo>
                    <a:lnTo>
                      <a:pt x="111" y="596"/>
                    </a:lnTo>
                    <a:lnTo>
                      <a:pt x="102" y="580"/>
                    </a:lnTo>
                    <a:lnTo>
                      <a:pt x="97" y="563"/>
                    </a:lnTo>
                    <a:lnTo>
                      <a:pt x="90" y="546"/>
                    </a:lnTo>
                    <a:lnTo>
                      <a:pt x="83" y="530"/>
                    </a:lnTo>
                    <a:lnTo>
                      <a:pt x="76" y="513"/>
                    </a:lnTo>
                    <a:lnTo>
                      <a:pt x="71" y="497"/>
                    </a:lnTo>
                    <a:lnTo>
                      <a:pt x="66" y="480"/>
                    </a:lnTo>
                    <a:lnTo>
                      <a:pt x="62" y="463"/>
                    </a:lnTo>
                    <a:lnTo>
                      <a:pt x="57" y="449"/>
                    </a:lnTo>
                    <a:lnTo>
                      <a:pt x="52" y="435"/>
                    </a:lnTo>
                    <a:lnTo>
                      <a:pt x="47" y="418"/>
                    </a:lnTo>
                    <a:lnTo>
                      <a:pt x="43" y="402"/>
                    </a:lnTo>
                    <a:lnTo>
                      <a:pt x="40" y="387"/>
                    </a:lnTo>
                    <a:lnTo>
                      <a:pt x="38" y="373"/>
                    </a:lnTo>
                    <a:lnTo>
                      <a:pt x="33" y="356"/>
                    </a:lnTo>
                    <a:lnTo>
                      <a:pt x="31" y="342"/>
                    </a:lnTo>
                    <a:lnTo>
                      <a:pt x="28" y="328"/>
                    </a:lnTo>
                    <a:lnTo>
                      <a:pt x="26" y="314"/>
                    </a:lnTo>
                    <a:lnTo>
                      <a:pt x="21" y="299"/>
                    </a:lnTo>
                    <a:lnTo>
                      <a:pt x="19" y="285"/>
                    </a:lnTo>
                    <a:lnTo>
                      <a:pt x="16" y="273"/>
                    </a:lnTo>
                    <a:lnTo>
                      <a:pt x="14" y="259"/>
                    </a:lnTo>
                    <a:lnTo>
                      <a:pt x="12" y="247"/>
                    </a:lnTo>
                    <a:lnTo>
                      <a:pt x="12" y="233"/>
                    </a:lnTo>
                    <a:lnTo>
                      <a:pt x="9" y="223"/>
                    </a:lnTo>
                    <a:lnTo>
                      <a:pt x="9" y="212"/>
                    </a:lnTo>
                    <a:lnTo>
                      <a:pt x="7" y="200"/>
                    </a:lnTo>
                    <a:lnTo>
                      <a:pt x="5" y="185"/>
                    </a:lnTo>
                    <a:lnTo>
                      <a:pt x="5" y="176"/>
                    </a:lnTo>
                    <a:lnTo>
                      <a:pt x="5" y="164"/>
                    </a:lnTo>
                    <a:lnTo>
                      <a:pt x="2" y="152"/>
                    </a:lnTo>
                    <a:lnTo>
                      <a:pt x="2" y="143"/>
                    </a:lnTo>
                    <a:lnTo>
                      <a:pt x="2" y="131"/>
                    </a:lnTo>
                    <a:lnTo>
                      <a:pt x="2" y="124"/>
                    </a:lnTo>
                    <a:lnTo>
                      <a:pt x="0" y="112"/>
                    </a:lnTo>
                    <a:lnTo>
                      <a:pt x="0" y="102"/>
                    </a:lnTo>
                    <a:lnTo>
                      <a:pt x="0" y="93"/>
                    </a:lnTo>
                    <a:lnTo>
                      <a:pt x="0" y="86"/>
                    </a:lnTo>
                    <a:lnTo>
                      <a:pt x="0" y="79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0" y="57"/>
                    </a:lnTo>
                    <a:lnTo>
                      <a:pt x="0" y="50"/>
                    </a:lnTo>
                    <a:lnTo>
                      <a:pt x="0" y="43"/>
                    </a:lnTo>
                    <a:lnTo>
                      <a:pt x="0" y="38"/>
                    </a:lnTo>
                    <a:lnTo>
                      <a:pt x="0" y="31"/>
                    </a:lnTo>
                    <a:lnTo>
                      <a:pt x="0" y="22"/>
                    </a:lnTo>
                    <a:lnTo>
                      <a:pt x="2" y="14"/>
                    </a:lnTo>
                    <a:lnTo>
                      <a:pt x="2" y="3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6" y="0"/>
                    </a:lnTo>
                    <a:lnTo>
                      <a:pt x="28" y="3"/>
                    </a:lnTo>
                    <a:lnTo>
                      <a:pt x="33" y="3"/>
                    </a:lnTo>
                    <a:lnTo>
                      <a:pt x="40" y="3"/>
                    </a:lnTo>
                    <a:lnTo>
                      <a:pt x="47" y="3"/>
                    </a:lnTo>
                    <a:lnTo>
                      <a:pt x="59" y="5"/>
                    </a:lnTo>
                    <a:lnTo>
                      <a:pt x="66" y="5"/>
                    </a:lnTo>
                    <a:lnTo>
                      <a:pt x="76" y="7"/>
                    </a:lnTo>
                    <a:lnTo>
                      <a:pt x="88" y="10"/>
                    </a:lnTo>
                    <a:lnTo>
                      <a:pt x="100" y="12"/>
                    </a:lnTo>
                    <a:lnTo>
                      <a:pt x="111" y="14"/>
                    </a:lnTo>
                    <a:lnTo>
                      <a:pt x="121" y="17"/>
                    </a:lnTo>
                    <a:lnTo>
                      <a:pt x="135" y="17"/>
                    </a:lnTo>
                    <a:lnTo>
                      <a:pt x="147" y="19"/>
                    </a:lnTo>
                    <a:lnTo>
                      <a:pt x="159" y="22"/>
                    </a:lnTo>
                    <a:lnTo>
                      <a:pt x="173" y="24"/>
                    </a:lnTo>
                    <a:lnTo>
                      <a:pt x="190" y="29"/>
                    </a:lnTo>
                    <a:lnTo>
                      <a:pt x="204" y="31"/>
                    </a:lnTo>
                    <a:lnTo>
                      <a:pt x="218" y="36"/>
                    </a:lnTo>
                    <a:lnTo>
                      <a:pt x="233" y="38"/>
                    </a:lnTo>
                    <a:lnTo>
                      <a:pt x="249" y="43"/>
                    </a:lnTo>
                    <a:lnTo>
                      <a:pt x="266" y="48"/>
                    </a:lnTo>
                    <a:lnTo>
                      <a:pt x="280" y="50"/>
                    </a:lnTo>
                    <a:lnTo>
                      <a:pt x="299" y="57"/>
                    </a:lnTo>
                    <a:lnTo>
                      <a:pt x="313" y="62"/>
                    </a:lnTo>
                    <a:lnTo>
                      <a:pt x="332" y="69"/>
                    </a:lnTo>
                    <a:lnTo>
                      <a:pt x="349" y="74"/>
                    </a:lnTo>
                    <a:lnTo>
                      <a:pt x="365" y="79"/>
                    </a:lnTo>
                    <a:lnTo>
                      <a:pt x="384" y="83"/>
                    </a:lnTo>
                    <a:lnTo>
                      <a:pt x="403" y="93"/>
                    </a:lnTo>
                    <a:lnTo>
                      <a:pt x="420" y="100"/>
                    </a:lnTo>
                    <a:lnTo>
                      <a:pt x="437" y="107"/>
                    </a:lnTo>
                    <a:lnTo>
                      <a:pt x="456" y="114"/>
                    </a:lnTo>
                    <a:lnTo>
                      <a:pt x="475" y="124"/>
                    </a:lnTo>
                    <a:lnTo>
                      <a:pt x="491" y="131"/>
                    </a:lnTo>
                    <a:lnTo>
                      <a:pt x="510" y="140"/>
                    </a:lnTo>
                    <a:lnTo>
                      <a:pt x="529" y="147"/>
                    </a:lnTo>
                    <a:lnTo>
                      <a:pt x="548" y="157"/>
                    </a:lnTo>
                    <a:lnTo>
                      <a:pt x="565" y="166"/>
                    </a:lnTo>
                    <a:lnTo>
                      <a:pt x="584" y="178"/>
                    </a:lnTo>
                    <a:lnTo>
                      <a:pt x="603" y="190"/>
                    </a:lnTo>
                    <a:lnTo>
                      <a:pt x="622" y="200"/>
                    </a:lnTo>
                    <a:lnTo>
                      <a:pt x="639" y="212"/>
                    </a:lnTo>
                    <a:lnTo>
                      <a:pt x="655" y="223"/>
                    </a:lnTo>
                    <a:lnTo>
                      <a:pt x="674" y="233"/>
                    </a:lnTo>
                    <a:lnTo>
                      <a:pt x="691" y="247"/>
                    </a:lnTo>
                    <a:lnTo>
                      <a:pt x="707" y="259"/>
                    </a:lnTo>
                    <a:lnTo>
                      <a:pt x="724" y="273"/>
                    </a:lnTo>
                    <a:lnTo>
                      <a:pt x="741" y="288"/>
                    </a:lnTo>
                    <a:lnTo>
                      <a:pt x="760" y="304"/>
                    </a:lnTo>
                    <a:lnTo>
                      <a:pt x="774" y="318"/>
                    </a:lnTo>
                    <a:lnTo>
                      <a:pt x="791" y="333"/>
                    </a:lnTo>
                    <a:lnTo>
                      <a:pt x="805" y="349"/>
                    </a:lnTo>
                    <a:lnTo>
                      <a:pt x="821" y="366"/>
                    </a:lnTo>
                    <a:lnTo>
                      <a:pt x="836" y="385"/>
                    </a:lnTo>
                    <a:lnTo>
                      <a:pt x="850" y="402"/>
                    </a:lnTo>
                    <a:lnTo>
                      <a:pt x="864" y="421"/>
                    </a:lnTo>
                    <a:lnTo>
                      <a:pt x="878" y="440"/>
                    </a:lnTo>
                    <a:lnTo>
                      <a:pt x="893" y="459"/>
                    </a:lnTo>
                    <a:lnTo>
                      <a:pt x="904" y="478"/>
                    </a:lnTo>
                    <a:lnTo>
                      <a:pt x="916" y="497"/>
                    </a:lnTo>
                    <a:lnTo>
                      <a:pt x="928" y="518"/>
                    </a:lnTo>
                    <a:lnTo>
                      <a:pt x="940" y="537"/>
                    </a:lnTo>
                    <a:lnTo>
                      <a:pt x="950" y="558"/>
                    </a:lnTo>
                    <a:lnTo>
                      <a:pt x="959" y="580"/>
                    </a:lnTo>
                    <a:lnTo>
                      <a:pt x="971" y="603"/>
                    </a:lnTo>
                    <a:lnTo>
                      <a:pt x="980" y="622"/>
                    </a:lnTo>
                    <a:lnTo>
                      <a:pt x="990" y="644"/>
                    </a:lnTo>
                    <a:lnTo>
                      <a:pt x="997" y="668"/>
                    </a:lnTo>
                    <a:lnTo>
                      <a:pt x="1007" y="689"/>
                    </a:lnTo>
                    <a:lnTo>
                      <a:pt x="1014" y="713"/>
                    </a:lnTo>
                    <a:lnTo>
                      <a:pt x="1021" y="736"/>
                    </a:lnTo>
                    <a:lnTo>
                      <a:pt x="1028" y="758"/>
                    </a:lnTo>
                    <a:lnTo>
                      <a:pt x="1037" y="782"/>
                    </a:lnTo>
                    <a:lnTo>
                      <a:pt x="1042" y="803"/>
                    </a:lnTo>
                    <a:lnTo>
                      <a:pt x="1049" y="827"/>
                    </a:lnTo>
                    <a:lnTo>
                      <a:pt x="1054" y="848"/>
                    </a:lnTo>
                    <a:lnTo>
                      <a:pt x="1061" y="872"/>
                    </a:lnTo>
                    <a:lnTo>
                      <a:pt x="1066" y="896"/>
                    </a:lnTo>
                    <a:lnTo>
                      <a:pt x="1071" y="919"/>
                    </a:lnTo>
                    <a:lnTo>
                      <a:pt x="1075" y="941"/>
                    </a:lnTo>
                    <a:lnTo>
                      <a:pt x="1080" y="965"/>
                    </a:lnTo>
                    <a:lnTo>
                      <a:pt x="1085" y="986"/>
                    </a:lnTo>
                    <a:lnTo>
                      <a:pt x="1087" y="1007"/>
                    </a:lnTo>
                    <a:lnTo>
                      <a:pt x="1092" y="1031"/>
                    </a:lnTo>
                    <a:lnTo>
                      <a:pt x="1094" y="1052"/>
                    </a:lnTo>
                    <a:lnTo>
                      <a:pt x="1099" y="1074"/>
                    </a:lnTo>
                    <a:lnTo>
                      <a:pt x="1102" y="1098"/>
                    </a:lnTo>
                    <a:lnTo>
                      <a:pt x="1104" y="1119"/>
                    </a:lnTo>
                    <a:lnTo>
                      <a:pt x="1106" y="1140"/>
                    </a:lnTo>
                    <a:lnTo>
                      <a:pt x="1109" y="1159"/>
                    </a:lnTo>
                    <a:lnTo>
                      <a:pt x="1111" y="1181"/>
                    </a:lnTo>
                    <a:lnTo>
                      <a:pt x="1111" y="1200"/>
                    </a:lnTo>
                    <a:lnTo>
                      <a:pt x="1113" y="1221"/>
                    </a:lnTo>
                    <a:lnTo>
                      <a:pt x="1113" y="1240"/>
                    </a:lnTo>
                    <a:lnTo>
                      <a:pt x="1116" y="1259"/>
                    </a:lnTo>
                    <a:lnTo>
                      <a:pt x="1116" y="1278"/>
                    </a:lnTo>
                    <a:lnTo>
                      <a:pt x="1118" y="1297"/>
                    </a:lnTo>
                    <a:lnTo>
                      <a:pt x="1118" y="1311"/>
                    </a:lnTo>
                    <a:lnTo>
                      <a:pt x="1118" y="1330"/>
                    </a:lnTo>
                    <a:lnTo>
                      <a:pt x="1118" y="1345"/>
                    </a:lnTo>
                    <a:lnTo>
                      <a:pt x="1121" y="1364"/>
                    </a:lnTo>
                    <a:lnTo>
                      <a:pt x="1121" y="1378"/>
                    </a:lnTo>
                    <a:lnTo>
                      <a:pt x="1121" y="1392"/>
                    </a:lnTo>
                    <a:lnTo>
                      <a:pt x="1121" y="1409"/>
                    </a:lnTo>
                    <a:lnTo>
                      <a:pt x="1123" y="1423"/>
                    </a:lnTo>
                    <a:lnTo>
                      <a:pt x="1121" y="1435"/>
                    </a:lnTo>
                    <a:lnTo>
                      <a:pt x="1121" y="1447"/>
                    </a:lnTo>
                    <a:lnTo>
                      <a:pt x="1121" y="1459"/>
                    </a:lnTo>
                    <a:lnTo>
                      <a:pt x="1121" y="1470"/>
                    </a:lnTo>
                    <a:lnTo>
                      <a:pt x="1121" y="1480"/>
                    </a:lnTo>
                    <a:lnTo>
                      <a:pt x="1121" y="1489"/>
                    </a:lnTo>
                    <a:lnTo>
                      <a:pt x="1121" y="1499"/>
                    </a:lnTo>
                    <a:lnTo>
                      <a:pt x="1121" y="1508"/>
                    </a:lnTo>
                    <a:lnTo>
                      <a:pt x="1121" y="1513"/>
                    </a:lnTo>
                    <a:lnTo>
                      <a:pt x="1121" y="1520"/>
                    </a:lnTo>
                    <a:lnTo>
                      <a:pt x="1121" y="1525"/>
                    </a:lnTo>
                    <a:lnTo>
                      <a:pt x="1121" y="1530"/>
                    </a:lnTo>
                    <a:lnTo>
                      <a:pt x="1121" y="1537"/>
                    </a:lnTo>
                    <a:lnTo>
                      <a:pt x="1121" y="1539"/>
                    </a:lnTo>
                    <a:close/>
                  </a:path>
                </a:pathLst>
              </a:custGeom>
              <a:solidFill>
                <a:srgbClr val="CFF7A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5" name="Freeform 997"/>
              <p:cNvSpPr>
                <a:spLocks noChangeAspect="1"/>
              </p:cNvSpPr>
              <p:nvPr/>
            </p:nvSpPr>
            <p:spPr bwMode="auto">
              <a:xfrm>
                <a:off x="2871" y="2398"/>
                <a:ext cx="634" cy="3460"/>
              </a:xfrm>
              <a:custGeom>
                <a:avLst/>
                <a:gdLst>
                  <a:gd name="T0" fmla="*/ 499 w 634"/>
                  <a:gd name="T1" fmla="*/ 12 h 3460"/>
                  <a:gd name="T2" fmla="*/ 452 w 634"/>
                  <a:gd name="T3" fmla="*/ 2 h 3460"/>
                  <a:gd name="T4" fmla="*/ 418 w 634"/>
                  <a:gd name="T5" fmla="*/ 0 h 3460"/>
                  <a:gd name="T6" fmla="*/ 373 w 634"/>
                  <a:gd name="T7" fmla="*/ 0 h 3460"/>
                  <a:gd name="T8" fmla="*/ 397 w 634"/>
                  <a:gd name="T9" fmla="*/ 140 h 3460"/>
                  <a:gd name="T10" fmla="*/ 421 w 634"/>
                  <a:gd name="T11" fmla="*/ 311 h 3460"/>
                  <a:gd name="T12" fmla="*/ 440 w 634"/>
                  <a:gd name="T13" fmla="*/ 479 h 3460"/>
                  <a:gd name="T14" fmla="*/ 454 w 634"/>
                  <a:gd name="T15" fmla="*/ 643 h 3460"/>
                  <a:gd name="T16" fmla="*/ 463 w 634"/>
                  <a:gd name="T17" fmla="*/ 810 h 3460"/>
                  <a:gd name="T18" fmla="*/ 463 w 634"/>
                  <a:gd name="T19" fmla="*/ 966 h 3460"/>
                  <a:gd name="T20" fmla="*/ 461 w 634"/>
                  <a:gd name="T21" fmla="*/ 1126 h 3460"/>
                  <a:gd name="T22" fmla="*/ 449 w 634"/>
                  <a:gd name="T23" fmla="*/ 1280 h 3460"/>
                  <a:gd name="T24" fmla="*/ 430 w 634"/>
                  <a:gd name="T25" fmla="*/ 1432 h 3460"/>
                  <a:gd name="T26" fmla="*/ 402 w 634"/>
                  <a:gd name="T27" fmla="*/ 1582 h 3460"/>
                  <a:gd name="T28" fmla="*/ 368 w 634"/>
                  <a:gd name="T29" fmla="*/ 1729 h 3460"/>
                  <a:gd name="T30" fmla="*/ 321 w 634"/>
                  <a:gd name="T31" fmla="*/ 1871 h 3460"/>
                  <a:gd name="T32" fmla="*/ 271 w 634"/>
                  <a:gd name="T33" fmla="*/ 2016 h 3460"/>
                  <a:gd name="T34" fmla="*/ 221 w 634"/>
                  <a:gd name="T35" fmla="*/ 2137 h 3460"/>
                  <a:gd name="T36" fmla="*/ 181 w 634"/>
                  <a:gd name="T37" fmla="*/ 2273 h 3460"/>
                  <a:gd name="T38" fmla="*/ 148 w 634"/>
                  <a:gd name="T39" fmla="*/ 2415 h 3460"/>
                  <a:gd name="T40" fmla="*/ 114 w 634"/>
                  <a:gd name="T41" fmla="*/ 2563 h 3460"/>
                  <a:gd name="T42" fmla="*/ 86 w 634"/>
                  <a:gd name="T43" fmla="*/ 2708 h 3460"/>
                  <a:gd name="T44" fmla="*/ 67 w 634"/>
                  <a:gd name="T45" fmla="*/ 2850 h 3460"/>
                  <a:gd name="T46" fmla="*/ 46 w 634"/>
                  <a:gd name="T47" fmla="*/ 2985 h 3460"/>
                  <a:gd name="T48" fmla="*/ 31 w 634"/>
                  <a:gd name="T49" fmla="*/ 3111 h 3460"/>
                  <a:gd name="T50" fmla="*/ 19 w 634"/>
                  <a:gd name="T51" fmla="*/ 3221 h 3460"/>
                  <a:gd name="T52" fmla="*/ 10 w 634"/>
                  <a:gd name="T53" fmla="*/ 3313 h 3460"/>
                  <a:gd name="T54" fmla="*/ 3 w 634"/>
                  <a:gd name="T55" fmla="*/ 3384 h 3460"/>
                  <a:gd name="T56" fmla="*/ 0 w 634"/>
                  <a:gd name="T57" fmla="*/ 3432 h 3460"/>
                  <a:gd name="T58" fmla="*/ 176 w 634"/>
                  <a:gd name="T59" fmla="*/ 3449 h 3460"/>
                  <a:gd name="T60" fmla="*/ 176 w 634"/>
                  <a:gd name="T61" fmla="*/ 3406 h 3460"/>
                  <a:gd name="T62" fmla="*/ 183 w 634"/>
                  <a:gd name="T63" fmla="*/ 3339 h 3460"/>
                  <a:gd name="T64" fmla="*/ 190 w 634"/>
                  <a:gd name="T65" fmla="*/ 3251 h 3460"/>
                  <a:gd name="T66" fmla="*/ 202 w 634"/>
                  <a:gd name="T67" fmla="*/ 3147 h 3460"/>
                  <a:gd name="T68" fmla="*/ 216 w 634"/>
                  <a:gd name="T69" fmla="*/ 3023 h 3460"/>
                  <a:gd name="T70" fmla="*/ 235 w 634"/>
                  <a:gd name="T71" fmla="*/ 2893 h 3460"/>
                  <a:gd name="T72" fmla="*/ 257 w 634"/>
                  <a:gd name="T73" fmla="*/ 2753 h 3460"/>
                  <a:gd name="T74" fmla="*/ 283 w 634"/>
                  <a:gd name="T75" fmla="*/ 2610 h 3460"/>
                  <a:gd name="T76" fmla="*/ 311 w 634"/>
                  <a:gd name="T77" fmla="*/ 2468 h 3460"/>
                  <a:gd name="T78" fmla="*/ 347 w 634"/>
                  <a:gd name="T79" fmla="*/ 2330 h 3460"/>
                  <a:gd name="T80" fmla="*/ 385 w 634"/>
                  <a:gd name="T81" fmla="*/ 2199 h 3460"/>
                  <a:gd name="T82" fmla="*/ 430 w 634"/>
                  <a:gd name="T83" fmla="*/ 2083 h 3460"/>
                  <a:gd name="T84" fmla="*/ 475 w 634"/>
                  <a:gd name="T85" fmla="*/ 1969 h 3460"/>
                  <a:gd name="T86" fmla="*/ 516 w 634"/>
                  <a:gd name="T87" fmla="*/ 1852 h 3460"/>
                  <a:gd name="T88" fmla="*/ 551 w 634"/>
                  <a:gd name="T89" fmla="*/ 1734 h 3460"/>
                  <a:gd name="T90" fmla="*/ 582 w 634"/>
                  <a:gd name="T91" fmla="*/ 1610 h 3460"/>
                  <a:gd name="T92" fmla="*/ 606 w 634"/>
                  <a:gd name="T93" fmla="*/ 1479 h 3460"/>
                  <a:gd name="T94" fmla="*/ 622 w 634"/>
                  <a:gd name="T95" fmla="*/ 1339 h 3460"/>
                  <a:gd name="T96" fmla="*/ 632 w 634"/>
                  <a:gd name="T97" fmla="*/ 1190 h 3460"/>
                  <a:gd name="T98" fmla="*/ 634 w 634"/>
                  <a:gd name="T99" fmla="*/ 1028 h 3460"/>
                  <a:gd name="T100" fmla="*/ 627 w 634"/>
                  <a:gd name="T101" fmla="*/ 855 h 3460"/>
                  <a:gd name="T102" fmla="*/ 613 w 634"/>
                  <a:gd name="T103" fmla="*/ 662 h 3460"/>
                  <a:gd name="T104" fmla="*/ 592 w 634"/>
                  <a:gd name="T105" fmla="*/ 456 h 3460"/>
                  <a:gd name="T106" fmla="*/ 558 w 634"/>
                  <a:gd name="T107" fmla="*/ 228 h 3460"/>
                  <a:gd name="T108" fmla="*/ 525 w 634"/>
                  <a:gd name="T109" fmla="*/ 35 h 346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34"/>
                  <a:gd name="T166" fmla="*/ 0 h 3460"/>
                  <a:gd name="T167" fmla="*/ 634 w 634"/>
                  <a:gd name="T168" fmla="*/ 3460 h 346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34" h="3460">
                    <a:moveTo>
                      <a:pt x="525" y="35"/>
                    </a:moveTo>
                    <a:lnTo>
                      <a:pt x="523" y="26"/>
                    </a:lnTo>
                    <a:lnTo>
                      <a:pt x="516" y="19"/>
                    </a:lnTo>
                    <a:lnTo>
                      <a:pt x="509" y="14"/>
                    </a:lnTo>
                    <a:lnTo>
                      <a:pt x="499" y="12"/>
                    </a:lnTo>
                    <a:lnTo>
                      <a:pt x="485" y="7"/>
                    </a:lnTo>
                    <a:lnTo>
                      <a:pt x="473" y="4"/>
                    </a:lnTo>
                    <a:lnTo>
                      <a:pt x="466" y="2"/>
                    </a:lnTo>
                    <a:lnTo>
                      <a:pt x="459" y="2"/>
                    </a:lnTo>
                    <a:lnTo>
                      <a:pt x="452" y="2"/>
                    </a:lnTo>
                    <a:lnTo>
                      <a:pt x="447" y="2"/>
                    </a:lnTo>
                    <a:lnTo>
                      <a:pt x="437" y="0"/>
                    </a:lnTo>
                    <a:lnTo>
                      <a:pt x="430" y="0"/>
                    </a:lnTo>
                    <a:lnTo>
                      <a:pt x="425" y="0"/>
                    </a:lnTo>
                    <a:lnTo>
                      <a:pt x="418" y="0"/>
                    </a:lnTo>
                    <a:lnTo>
                      <a:pt x="406" y="0"/>
                    </a:lnTo>
                    <a:lnTo>
                      <a:pt x="397" y="0"/>
                    </a:lnTo>
                    <a:lnTo>
                      <a:pt x="385" y="0"/>
                    </a:lnTo>
                    <a:lnTo>
                      <a:pt x="378" y="0"/>
                    </a:lnTo>
                    <a:lnTo>
                      <a:pt x="373" y="0"/>
                    </a:lnTo>
                    <a:lnTo>
                      <a:pt x="373" y="2"/>
                    </a:lnTo>
                    <a:lnTo>
                      <a:pt x="378" y="35"/>
                    </a:lnTo>
                    <a:lnTo>
                      <a:pt x="385" y="71"/>
                    </a:lnTo>
                    <a:lnTo>
                      <a:pt x="390" y="107"/>
                    </a:lnTo>
                    <a:lnTo>
                      <a:pt x="397" y="140"/>
                    </a:lnTo>
                    <a:lnTo>
                      <a:pt x="399" y="173"/>
                    </a:lnTo>
                    <a:lnTo>
                      <a:pt x="406" y="209"/>
                    </a:lnTo>
                    <a:lnTo>
                      <a:pt x="409" y="244"/>
                    </a:lnTo>
                    <a:lnTo>
                      <a:pt x="416" y="278"/>
                    </a:lnTo>
                    <a:lnTo>
                      <a:pt x="421" y="311"/>
                    </a:lnTo>
                    <a:lnTo>
                      <a:pt x="423" y="346"/>
                    </a:lnTo>
                    <a:lnTo>
                      <a:pt x="428" y="380"/>
                    </a:lnTo>
                    <a:lnTo>
                      <a:pt x="433" y="413"/>
                    </a:lnTo>
                    <a:lnTo>
                      <a:pt x="435" y="446"/>
                    </a:lnTo>
                    <a:lnTo>
                      <a:pt x="440" y="479"/>
                    </a:lnTo>
                    <a:lnTo>
                      <a:pt x="444" y="513"/>
                    </a:lnTo>
                    <a:lnTo>
                      <a:pt x="447" y="548"/>
                    </a:lnTo>
                    <a:lnTo>
                      <a:pt x="449" y="579"/>
                    </a:lnTo>
                    <a:lnTo>
                      <a:pt x="452" y="612"/>
                    </a:lnTo>
                    <a:lnTo>
                      <a:pt x="454" y="643"/>
                    </a:lnTo>
                    <a:lnTo>
                      <a:pt x="456" y="679"/>
                    </a:lnTo>
                    <a:lnTo>
                      <a:pt x="456" y="710"/>
                    </a:lnTo>
                    <a:lnTo>
                      <a:pt x="459" y="743"/>
                    </a:lnTo>
                    <a:lnTo>
                      <a:pt x="461" y="776"/>
                    </a:lnTo>
                    <a:lnTo>
                      <a:pt x="463" y="810"/>
                    </a:lnTo>
                    <a:lnTo>
                      <a:pt x="463" y="841"/>
                    </a:lnTo>
                    <a:lnTo>
                      <a:pt x="463" y="871"/>
                    </a:lnTo>
                    <a:lnTo>
                      <a:pt x="463" y="902"/>
                    </a:lnTo>
                    <a:lnTo>
                      <a:pt x="466" y="936"/>
                    </a:lnTo>
                    <a:lnTo>
                      <a:pt x="463" y="966"/>
                    </a:lnTo>
                    <a:lnTo>
                      <a:pt x="463" y="1000"/>
                    </a:lnTo>
                    <a:lnTo>
                      <a:pt x="463" y="1031"/>
                    </a:lnTo>
                    <a:lnTo>
                      <a:pt x="463" y="1064"/>
                    </a:lnTo>
                    <a:lnTo>
                      <a:pt x="461" y="1095"/>
                    </a:lnTo>
                    <a:lnTo>
                      <a:pt x="461" y="1126"/>
                    </a:lnTo>
                    <a:lnTo>
                      <a:pt x="459" y="1156"/>
                    </a:lnTo>
                    <a:lnTo>
                      <a:pt x="456" y="1187"/>
                    </a:lnTo>
                    <a:lnTo>
                      <a:pt x="454" y="1218"/>
                    </a:lnTo>
                    <a:lnTo>
                      <a:pt x="452" y="1249"/>
                    </a:lnTo>
                    <a:lnTo>
                      <a:pt x="449" y="1280"/>
                    </a:lnTo>
                    <a:lnTo>
                      <a:pt x="447" y="1311"/>
                    </a:lnTo>
                    <a:lnTo>
                      <a:pt x="442" y="1339"/>
                    </a:lnTo>
                    <a:lnTo>
                      <a:pt x="437" y="1373"/>
                    </a:lnTo>
                    <a:lnTo>
                      <a:pt x="433" y="1401"/>
                    </a:lnTo>
                    <a:lnTo>
                      <a:pt x="430" y="1432"/>
                    </a:lnTo>
                    <a:lnTo>
                      <a:pt x="425" y="1463"/>
                    </a:lnTo>
                    <a:lnTo>
                      <a:pt x="421" y="1491"/>
                    </a:lnTo>
                    <a:lnTo>
                      <a:pt x="416" y="1522"/>
                    </a:lnTo>
                    <a:lnTo>
                      <a:pt x="409" y="1553"/>
                    </a:lnTo>
                    <a:lnTo>
                      <a:pt x="402" y="1582"/>
                    </a:lnTo>
                    <a:lnTo>
                      <a:pt x="397" y="1612"/>
                    </a:lnTo>
                    <a:lnTo>
                      <a:pt x="390" y="1641"/>
                    </a:lnTo>
                    <a:lnTo>
                      <a:pt x="383" y="1669"/>
                    </a:lnTo>
                    <a:lnTo>
                      <a:pt x="376" y="1698"/>
                    </a:lnTo>
                    <a:lnTo>
                      <a:pt x="368" y="1729"/>
                    </a:lnTo>
                    <a:lnTo>
                      <a:pt x="359" y="1757"/>
                    </a:lnTo>
                    <a:lnTo>
                      <a:pt x="352" y="1788"/>
                    </a:lnTo>
                    <a:lnTo>
                      <a:pt x="342" y="1814"/>
                    </a:lnTo>
                    <a:lnTo>
                      <a:pt x="330" y="1845"/>
                    </a:lnTo>
                    <a:lnTo>
                      <a:pt x="321" y="1871"/>
                    </a:lnTo>
                    <a:lnTo>
                      <a:pt x="314" y="1902"/>
                    </a:lnTo>
                    <a:lnTo>
                      <a:pt x="302" y="1928"/>
                    </a:lnTo>
                    <a:lnTo>
                      <a:pt x="292" y="1959"/>
                    </a:lnTo>
                    <a:lnTo>
                      <a:pt x="281" y="1988"/>
                    </a:lnTo>
                    <a:lnTo>
                      <a:pt x="271" y="2016"/>
                    </a:lnTo>
                    <a:lnTo>
                      <a:pt x="259" y="2040"/>
                    </a:lnTo>
                    <a:lnTo>
                      <a:pt x="250" y="2064"/>
                    </a:lnTo>
                    <a:lnTo>
                      <a:pt x="240" y="2088"/>
                    </a:lnTo>
                    <a:lnTo>
                      <a:pt x="233" y="2114"/>
                    </a:lnTo>
                    <a:lnTo>
                      <a:pt x="221" y="2137"/>
                    </a:lnTo>
                    <a:lnTo>
                      <a:pt x="214" y="2166"/>
                    </a:lnTo>
                    <a:lnTo>
                      <a:pt x="207" y="2192"/>
                    </a:lnTo>
                    <a:lnTo>
                      <a:pt x="197" y="2221"/>
                    </a:lnTo>
                    <a:lnTo>
                      <a:pt x="190" y="2247"/>
                    </a:lnTo>
                    <a:lnTo>
                      <a:pt x="181" y="2273"/>
                    </a:lnTo>
                    <a:lnTo>
                      <a:pt x="174" y="2301"/>
                    </a:lnTo>
                    <a:lnTo>
                      <a:pt x="167" y="2330"/>
                    </a:lnTo>
                    <a:lnTo>
                      <a:pt x="159" y="2358"/>
                    </a:lnTo>
                    <a:lnTo>
                      <a:pt x="152" y="2387"/>
                    </a:lnTo>
                    <a:lnTo>
                      <a:pt x="148" y="2415"/>
                    </a:lnTo>
                    <a:lnTo>
                      <a:pt x="140" y="2446"/>
                    </a:lnTo>
                    <a:lnTo>
                      <a:pt x="133" y="2475"/>
                    </a:lnTo>
                    <a:lnTo>
                      <a:pt x="126" y="2503"/>
                    </a:lnTo>
                    <a:lnTo>
                      <a:pt x="121" y="2532"/>
                    </a:lnTo>
                    <a:lnTo>
                      <a:pt x="114" y="2563"/>
                    </a:lnTo>
                    <a:lnTo>
                      <a:pt x="107" y="2591"/>
                    </a:lnTo>
                    <a:lnTo>
                      <a:pt x="102" y="2620"/>
                    </a:lnTo>
                    <a:lnTo>
                      <a:pt x="98" y="2648"/>
                    </a:lnTo>
                    <a:lnTo>
                      <a:pt x="93" y="2679"/>
                    </a:lnTo>
                    <a:lnTo>
                      <a:pt x="86" y="2708"/>
                    </a:lnTo>
                    <a:lnTo>
                      <a:pt x="81" y="2736"/>
                    </a:lnTo>
                    <a:lnTo>
                      <a:pt x="76" y="2765"/>
                    </a:lnTo>
                    <a:lnTo>
                      <a:pt x="74" y="2795"/>
                    </a:lnTo>
                    <a:lnTo>
                      <a:pt x="69" y="2822"/>
                    </a:lnTo>
                    <a:lnTo>
                      <a:pt x="67" y="2850"/>
                    </a:lnTo>
                    <a:lnTo>
                      <a:pt x="62" y="2879"/>
                    </a:lnTo>
                    <a:lnTo>
                      <a:pt x="57" y="2907"/>
                    </a:lnTo>
                    <a:lnTo>
                      <a:pt x="53" y="2933"/>
                    </a:lnTo>
                    <a:lnTo>
                      <a:pt x="50" y="2959"/>
                    </a:lnTo>
                    <a:lnTo>
                      <a:pt x="46" y="2985"/>
                    </a:lnTo>
                    <a:lnTo>
                      <a:pt x="43" y="3012"/>
                    </a:lnTo>
                    <a:lnTo>
                      <a:pt x="38" y="3038"/>
                    </a:lnTo>
                    <a:lnTo>
                      <a:pt x="36" y="3061"/>
                    </a:lnTo>
                    <a:lnTo>
                      <a:pt x="34" y="3085"/>
                    </a:lnTo>
                    <a:lnTo>
                      <a:pt x="31" y="3111"/>
                    </a:lnTo>
                    <a:lnTo>
                      <a:pt x="27" y="3133"/>
                    </a:lnTo>
                    <a:lnTo>
                      <a:pt x="27" y="3156"/>
                    </a:lnTo>
                    <a:lnTo>
                      <a:pt x="22" y="3178"/>
                    </a:lnTo>
                    <a:lnTo>
                      <a:pt x="22" y="3202"/>
                    </a:lnTo>
                    <a:lnTo>
                      <a:pt x="19" y="3221"/>
                    </a:lnTo>
                    <a:lnTo>
                      <a:pt x="17" y="3242"/>
                    </a:lnTo>
                    <a:lnTo>
                      <a:pt x="15" y="3261"/>
                    </a:lnTo>
                    <a:lnTo>
                      <a:pt x="15" y="3280"/>
                    </a:lnTo>
                    <a:lnTo>
                      <a:pt x="12" y="3297"/>
                    </a:lnTo>
                    <a:lnTo>
                      <a:pt x="10" y="3313"/>
                    </a:lnTo>
                    <a:lnTo>
                      <a:pt x="8" y="3330"/>
                    </a:lnTo>
                    <a:lnTo>
                      <a:pt x="8" y="3346"/>
                    </a:lnTo>
                    <a:lnTo>
                      <a:pt x="5" y="3358"/>
                    </a:lnTo>
                    <a:lnTo>
                      <a:pt x="5" y="3373"/>
                    </a:lnTo>
                    <a:lnTo>
                      <a:pt x="3" y="3384"/>
                    </a:lnTo>
                    <a:lnTo>
                      <a:pt x="3" y="3396"/>
                    </a:lnTo>
                    <a:lnTo>
                      <a:pt x="3" y="3406"/>
                    </a:lnTo>
                    <a:lnTo>
                      <a:pt x="0" y="3415"/>
                    </a:lnTo>
                    <a:lnTo>
                      <a:pt x="0" y="3422"/>
                    </a:lnTo>
                    <a:lnTo>
                      <a:pt x="0" y="3432"/>
                    </a:lnTo>
                    <a:lnTo>
                      <a:pt x="0" y="3441"/>
                    </a:lnTo>
                    <a:lnTo>
                      <a:pt x="0" y="3449"/>
                    </a:lnTo>
                    <a:lnTo>
                      <a:pt x="176" y="3460"/>
                    </a:lnTo>
                    <a:lnTo>
                      <a:pt x="176" y="3456"/>
                    </a:lnTo>
                    <a:lnTo>
                      <a:pt x="176" y="3449"/>
                    </a:lnTo>
                    <a:lnTo>
                      <a:pt x="176" y="3441"/>
                    </a:lnTo>
                    <a:lnTo>
                      <a:pt x="176" y="3434"/>
                    </a:lnTo>
                    <a:lnTo>
                      <a:pt x="176" y="3427"/>
                    </a:lnTo>
                    <a:lnTo>
                      <a:pt x="176" y="3418"/>
                    </a:lnTo>
                    <a:lnTo>
                      <a:pt x="176" y="3406"/>
                    </a:lnTo>
                    <a:lnTo>
                      <a:pt x="178" y="3394"/>
                    </a:lnTo>
                    <a:lnTo>
                      <a:pt x="178" y="3382"/>
                    </a:lnTo>
                    <a:lnTo>
                      <a:pt x="181" y="3370"/>
                    </a:lnTo>
                    <a:lnTo>
                      <a:pt x="181" y="3356"/>
                    </a:lnTo>
                    <a:lnTo>
                      <a:pt x="183" y="3339"/>
                    </a:lnTo>
                    <a:lnTo>
                      <a:pt x="183" y="3323"/>
                    </a:lnTo>
                    <a:lnTo>
                      <a:pt x="186" y="3308"/>
                    </a:lnTo>
                    <a:lnTo>
                      <a:pt x="186" y="3289"/>
                    </a:lnTo>
                    <a:lnTo>
                      <a:pt x="188" y="3270"/>
                    </a:lnTo>
                    <a:lnTo>
                      <a:pt x="190" y="3251"/>
                    </a:lnTo>
                    <a:lnTo>
                      <a:pt x="193" y="3232"/>
                    </a:lnTo>
                    <a:lnTo>
                      <a:pt x="193" y="3211"/>
                    </a:lnTo>
                    <a:lnTo>
                      <a:pt x="197" y="3190"/>
                    </a:lnTo>
                    <a:lnTo>
                      <a:pt x="197" y="3166"/>
                    </a:lnTo>
                    <a:lnTo>
                      <a:pt x="202" y="3147"/>
                    </a:lnTo>
                    <a:lnTo>
                      <a:pt x="205" y="3121"/>
                    </a:lnTo>
                    <a:lnTo>
                      <a:pt x="207" y="3097"/>
                    </a:lnTo>
                    <a:lnTo>
                      <a:pt x="209" y="3073"/>
                    </a:lnTo>
                    <a:lnTo>
                      <a:pt x="214" y="3050"/>
                    </a:lnTo>
                    <a:lnTo>
                      <a:pt x="216" y="3023"/>
                    </a:lnTo>
                    <a:lnTo>
                      <a:pt x="221" y="2997"/>
                    </a:lnTo>
                    <a:lnTo>
                      <a:pt x="226" y="2971"/>
                    </a:lnTo>
                    <a:lnTo>
                      <a:pt x="228" y="2947"/>
                    </a:lnTo>
                    <a:lnTo>
                      <a:pt x="233" y="2919"/>
                    </a:lnTo>
                    <a:lnTo>
                      <a:pt x="235" y="2893"/>
                    </a:lnTo>
                    <a:lnTo>
                      <a:pt x="240" y="2864"/>
                    </a:lnTo>
                    <a:lnTo>
                      <a:pt x="243" y="2838"/>
                    </a:lnTo>
                    <a:lnTo>
                      <a:pt x="247" y="2807"/>
                    </a:lnTo>
                    <a:lnTo>
                      <a:pt x="252" y="2781"/>
                    </a:lnTo>
                    <a:lnTo>
                      <a:pt x="257" y="2753"/>
                    </a:lnTo>
                    <a:lnTo>
                      <a:pt x="262" y="2724"/>
                    </a:lnTo>
                    <a:lnTo>
                      <a:pt x="266" y="2696"/>
                    </a:lnTo>
                    <a:lnTo>
                      <a:pt x="271" y="2667"/>
                    </a:lnTo>
                    <a:lnTo>
                      <a:pt x="276" y="2639"/>
                    </a:lnTo>
                    <a:lnTo>
                      <a:pt x="283" y="2610"/>
                    </a:lnTo>
                    <a:lnTo>
                      <a:pt x="288" y="2582"/>
                    </a:lnTo>
                    <a:lnTo>
                      <a:pt x="292" y="2553"/>
                    </a:lnTo>
                    <a:lnTo>
                      <a:pt x="300" y="2525"/>
                    </a:lnTo>
                    <a:lnTo>
                      <a:pt x="307" y="2496"/>
                    </a:lnTo>
                    <a:lnTo>
                      <a:pt x="311" y="2468"/>
                    </a:lnTo>
                    <a:lnTo>
                      <a:pt x="319" y="2439"/>
                    </a:lnTo>
                    <a:lnTo>
                      <a:pt x="326" y="2411"/>
                    </a:lnTo>
                    <a:lnTo>
                      <a:pt x="333" y="2384"/>
                    </a:lnTo>
                    <a:lnTo>
                      <a:pt x="340" y="2356"/>
                    </a:lnTo>
                    <a:lnTo>
                      <a:pt x="347" y="2330"/>
                    </a:lnTo>
                    <a:lnTo>
                      <a:pt x="354" y="2304"/>
                    </a:lnTo>
                    <a:lnTo>
                      <a:pt x="364" y="2278"/>
                    </a:lnTo>
                    <a:lnTo>
                      <a:pt x="371" y="2251"/>
                    </a:lnTo>
                    <a:lnTo>
                      <a:pt x="378" y="2225"/>
                    </a:lnTo>
                    <a:lnTo>
                      <a:pt x="385" y="2199"/>
                    </a:lnTo>
                    <a:lnTo>
                      <a:pt x="395" y="2175"/>
                    </a:lnTo>
                    <a:lnTo>
                      <a:pt x="402" y="2152"/>
                    </a:lnTo>
                    <a:lnTo>
                      <a:pt x="414" y="2128"/>
                    </a:lnTo>
                    <a:lnTo>
                      <a:pt x="421" y="2104"/>
                    </a:lnTo>
                    <a:lnTo>
                      <a:pt x="430" y="2083"/>
                    </a:lnTo>
                    <a:lnTo>
                      <a:pt x="440" y="2059"/>
                    </a:lnTo>
                    <a:lnTo>
                      <a:pt x="449" y="2038"/>
                    </a:lnTo>
                    <a:lnTo>
                      <a:pt x="456" y="2014"/>
                    </a:lnTo>
                    <a:lnTo>
                      <a:pt x="466" y="1993"/>
                    </a:lnTo>
                    <a:lnTo>
                      <a:pt x="475" y="1969"/>
                    </a:lnTo>
                    <a:lnTo>
                      <a:pt x="482" y="1945"/>
                    </a:lnTo>
                    <a:lnTo>
                      <a:pt x="492" y="1921"/>
                    </a:lnTo>
                    <a:lnTo>
                      <a:pt x="501" y="1900"/>
                    </a:lnTo>
                    <a:lnTo>
                      <a:pt x="509" y="1874"/>
                    </a:lnTo>
                    <a:lnTo>
                      <a:pt x="516" y="1852"/>
                    </a:lnTo>
                    <a:lnTo>
                      <a:pt x="523" y="1826"/>
                    </a:lnTo>
                    <a:lnTo>
                      <a:pt x="532" y="1805"/>
                    </a:lnTo>
                    <a:lnTo>
                      <a:pt x="537" y="1779"/>
                    </a:lnTo>
                    <a:lnTo>
                      <a:pt x="544" y="1757"/>
                    </a:lnTo>
                    <a:lnTo>
                      <a:pt x="551" y="1734"/>
                    </a:lnTo>
                    <a:lnTo>
                      <a:pt x="558" y="1710"/>
                    </a:lnTo>
                    <a:lnTo>
                      <a:pt x="563" y="1684"/>
                    </a:lnTo>
                    <a:lnTo>
                      <a:pt x="570" y="1660"/>
                    </a:lnTo>
                    <a:lnTo>
                      <a:pt x="575" y="1634"/>
                    </a:lnTo>
                    <a:lnTo>
                      <a:pt x="582" y="1610"/>
                    </a:lnTo>
                    <a:lnTo>
                      <a:pt x="587" y="1584"/>
                    </a:lnTo>
                    <a:lnTo>
                      <a:pt x="592" y="1558"/>
                    </a:lnTo>
                    <a:lnTo>
                      <a:pt x="596" y="1532"/>
                    </a:lnTo>
                    <a:lnTo>
                      <a:pt x="601" y="1506"/>
                    </a:lnTo>
                    <a:lnTo>
                      <a:pt x="606" y="1479"/>
                    </a:lnTo>
                    <a:lnTo>
                      <a:pt x="608" y="1451"/>
                    </a:lnTo>
                    <a:lnTo>
                      <a:pt x="613" y="1425"/>
                    </a:lnTo>
                    <a:lnTo>
                      <a:pt x="615" y="1396"/>
                    </a:lnTo>
                    <a:lnTo>
                      <a:pt x="618" y="1368"/>
                    </a:lnTo>
                    <a:lnTo>
                      <a:pt x="622" y="1339"/>
                    </a:lnTo>
                    <a:lnTo>
                      <a:pt x="625" y="1311"/>
                    </a:lnTo>
                    <a:lnTo>
                      <a:pt x="627" y="1282"/>
                    </a:lnTo>
                    <a:lnTo>
                      <a:pt x="630" y="1251"/>
                    </a:lnTo>
                    <a:lnTo>
                      <a:pt x="632" y="1221"/>
                    </a:lnTo>
                    <a:lnTo>
                      <a:pt x="632" y="1190"/>
                    </a:lnTo>
                    <a:lnTo>
                      <a:pt x="634" y="1159"/>
                    </a:lnTo>
                    <a:lnTo>
                      <a:pt x="634" y="1126"/>
                    </a:lnTo>
                    <a:lnTo>
                      <a:pt x="634" y="1095"/>
                    </a:lnTo>
                    <a:lnTo>
                      <a:pt x="634" y="1061"/>
                    </a:lnTo>
                    <a:lnTo>
                      <a:pt x="634" y="1028"/>
                    </a:lnTo>
                    <a:lnTo>
                      <a:pt x="634" y="995"/>
                    </a:lnTo>
                    <a:lnTo>
                      <a:pt x="634" y="962"/>
                    </a:lnTo>
                    <a:lnTo>
                      <a:pt x="632" y="924"/>
                    </a:lnTo>
                    <a:lnTo>
                      <a:pt x="632" y="890"/>
                    </a:lnTo>
                    <a:lnTo>
                      <a:pt x="627" y="855"/>
                    </a:lnTo>
                    <a:lnTo>
                      <a:pt x="625" y="817"/>
                    </a:lnTo>
                    <a:lnTo>
                      <a:pt x="622" y="781"/>
                    </a:lnTo>
                    <a:lnTo>
                      <a:pt x="622" y="743"/>
                    </a:lnTo>
                    <a:lnTo>
                      <a:pt x="618" y="703"/>
                    </a:lnTo>
                    <a:lnTo>
                      <a:pt x="613" y="662"/>
                    </a:lnTo>
                    <a:lnTo>
                      <a:pt x="611" y="622"/>
                    </a:lnTo>
                    <a:lnTo>
                      <a:pt x="606" y="582"/>
                    </a:lnTo>
                    <a:lnTo>
                      <a:pt x="601" y="539"/>
                    </a:lnTo>
                    <a:lnTo>
                      <a:pt x="596" y="498"/>
                    </a:lnTo>
                    <a:lnTo>
                      <a:pt x="592" y="456"/>
                    </a:lnTo>
                    <a:lnTo>
                      <a:pt x="587" y="413"/>
                    </a:lnTo>
                    <a:lnTo>
                      <a:pt x="580" y="368"/>
                    </a:lnTo>
                    <a:lnTo>
                      <a:pt x="573" y="323"/>
                    </a:lnTo>
                    <a:lnTo>
                      <a:pt x="565" y="275"/>
                    </a:lnTo>
                    <a:lnTo>
                      <a:pt x="558" y="228"/>
                    </a:lnTo>
                    <a:lnTo>
                      <a:pt x="551" y="180"/>
                    </a:lnTo>
                    <a:lnTo>
                      <a:pt x="542" y="133"/>
                    </a:lnTo>
                    <a:lnTo>
                      <a:pt x="535" y="83"/>
                    </a:lnTo>
                    <a:lnTo>
                      <a:pt x="525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6" name="Freeform 998"/>
              <p:cNvSpPr>
                <a:spLocks noChangeAspect="1"/>
              </p:cNvSpPr>
              <p:nvPr/>
            </p:nvSpPr>
            <p:spPr bwMode="auto">
              <a:xfrm>
                <a:off x="2964" y="3804"/>
                <a:ext cx="2225" cy="1758"/>
              </a:xfrm>
              <a:custGeom>
                <a:avLst/>
                <a:gdLst>
                  <a:gd name="T0" fmla="*/ 2082 w 2225"/>
                  <a:gd name="T1" fmla="*/ 0 h 1758"/>
                  <a:gd name="T2" fmla="*/ 1980 w 2225"/>
                  <a:gd name="T3" fmla="*/ 0 h 1758"/>
                  <a:gd name="T4" fmla="*/ 1821 w 2225"/>
                  <a:gd name="T5" fmla="*/ 12 h 1758"/>
                  <a:gd name="T6" fmla="*/ 1615 w 2225"/>
                  <a:gd name="T7" fmla="*/ 43 h 1758"/>
                  <a:gd name="T8" fmla="*/ 1375 w 2225"/>
                  <a:gd name="T9" fmla="*/ 97 h 1758"/>
                  <a:gd name="T10" fmla="*/ 1116 w 2225"/>
                  <a:gd name="T11" fmla="*/ 185 h 1758"/>
                  <a:gd name="T12" fmla="*/ 850 w 2225"/>
                  <a:gd name="T13" fmla="*/ 316 h 1758"/>
                  <a:gd name="T14" fmla="*/ 591 w 2225"/>
                  <a:gd name="T15" fmla="*/ 499 h 1758"/>
                  <a:gd name="T16" fmla="*/ 349 w 2225"/>
                  <a:gd name="T17" fmla="*/ 741 h 1758"/>
                  <a:gd name="T18" fmla="*/ 140 w 2225"/>
                  <a:gd name="T19" fmla="*/ 1050 h 1758"/>
                  <a:gd name="T20" fmla="*/ 164 w 2225"/>
                  <a:gd name="T21" fmla="*/ 1423 h 1758"/>
                  <a:gd name="T22" fmla="*/ 290 w 2225"/>
                  <a:gd name="T23" fmla="*/ 1135 h 1758"/>
                  <a:gd name="T24" fmla="*/ 446 w 2225"/>
                  <a:gd name="T25" fmla="*/ 898 h 1758"/>
                  <a:gd name="T26" fmla="*/ 627 w 2225"/>
                  <a:gd name="T27" fmla="*/ 701 h 1758"/>
                  <a:gd name="T28" fmla="*/ 819 w 2225"/>
                  <a:gd name="T29" fmla="*/ 546 h 1758"/>
                  <a:gd name="T30" fmla="*/ 1021 w 2225"/>
                  <a:gd name="T31" fmla="*/ 423 h 1758"/>
                  <a:gd name="T32" fmla="*/ 1223 w 2225"/>
                  <a:gd name="T33" fmla="*/ 330 h 1758"/>
                  <a:gd name="T34" fmla="*/ 1417 w 2225"/>
                  <a:gd name="T35" fmla="*/ 263 h 1758"/>
                  <a:gd name="T36" fmla="*/ 1605 w 2225"/>
                  <a:gd name="T37" fmla="*/ 221 h 1758"/>
                  <a:gd name="T38" fmla="*/ 1769 w 2225"/>
                  <a:gd name="T39" fmla="*/ 192 h 1758"/>
                  <a:gd name="T40" fmla="*/ 1909 w 2225"/>
                  <a:gd name="T41" fmla="*/ 180 h 1758"/>
                  <a:gd name="T42" fmla="*/ 1975 w 2225"/>
                  <a:gd name="T43" fmla="*/ 195 h 1758"/>
                  <a:gd name="T44" fmla="*/ 1949 w 2225"/>
                  <a:gd name="T45" fmla="*/ 252 h 1758"/>
                  <a:gd name="T46" fmla="*/ 1916 w 2225"/>
                  <a:gd name="T47" fmla="*/ 318 h 1758"/>
                  <a:gd name="T48" fmla="*/ 1876 w 2225"/>
                  <a:gd name="T49" fmla="*/ 394 h 1758"/>
                  <a:gd name="T50" fmla="*/ 1828 w 2225"/>
                  <a:gd name="T51" fmla="*/ 473 h 1758"/>
                  <a:gd name="T52" fmla="*/ 1774 w 2225"/>
                  <a:gd name="T53" fmla="*/ 563 h 1758"/>
                  <a:gd name="T54" fmla="*/ 1707 w 2225"/>
                  <a:gd name="T55" fmla="*/ 651 h 1758"/>
                  <a:gd name="T56" fmla="*/ 1636 w 2225"/>
                  <a:gd name="T57" fmla="*/ 746 h 1758"/>
                  <a:gd name="T58" fmla="*/ 1553 w 2225"/>
                  <a:gd name="T59" fmla="*/ 841 h 1758"/>
                  <a:gd name="T60" fmla="*/ 1463 w 2225"/>
                  <a:gd name="T61" fmla="*/ 936 h 1758"/>
                  <a:gd name="T62" fmla="*/ 1358 w 2225"/>
                  <a:gd name="T63" fmla="*/ 1031 h 1758"/>
                  <a:gd name="T64" fmla="*/ 1220 w 2225"/>
                  <a:gd name="T65" fmla="*/ 1142 h 1758"/>
                  <a:gd name="T66" fmla="*/ 1057 w 2225"/>
                  <a:gd name="T67" fmla="*/ 1247 h 1758"/>
                  <a:gd name="T68" fmla="*/ 890 w 2225"/>
                  <a:gd name="T69" fmla="*/ 1337 h 1758"/>
                  <a:gd name="T70" fmla="*/ 722 w 2225"/>
                  <a:gd name="T71" fmla="*/ 1408 h 1758"/>
                  <a:gd name="T72" fmla="*/ 560 w 2225"/>
                  <a:gd name="T73" fmla="*/ 1463 h 1758"/>
                  <a:gd name="T74" fmla="*/ 413 w 2225"/>
                  <a:gd name="T75" fmla="*/ 1506 h 1758"/>
                  <a:gd name="T76" fmla="*/ 280 w 2225"/>
                  <a:gd name="T77" fmla="*/ 1539 h 1758"/>
                  <a:gd name="T78" fmla="*/ 166 w 2225"/>
                  <a:gd name="T79" fmla="*/ 1560 h 1758"/>
                  <a:gd name="T80" fmla="*/ 78 w 2225"/>
                  <a:gd name="T81" fmla="*/ 1572 h 1758"/>
                  <a:gd name="T82" fmla="*/ 21 w 2225"/>
                  <a:gd name="T83" fmla="*/ 1579 h 1758"/>
                  <a:gd name="T84" fmla="*/ 19 w 2225"/>
                  <a:gd name="T85" fmla="*/ 1755 h 1758"/>
                  <a:gd name="T86" fmla="*/ 69 w 2225"/>
                  <a:gd name="T87" fmla="*/ 1748 h 1758"/>
                  <a:gd name="T88" fmla="*/ 150 w 2225"/>
                  <a:gd name="T89" fmla="*/ 1739 h 1758"/>
                  <a:gd name="T90" fmla="*/ 259 w 2225"/>
                  <a:gd name="T91" fmla="*/ 1720 h 1758"/>
                  <a:gd name="T92" fmla="*/ 392 w 2225"/>
                  <a:gd name="T93" fmla="*/ 1691 h 1758"/>
                  <a:gd name="T94" fmla="*/ 546 w 2225"/>
                  <a:gd name="T95" fmla="*/ 1653 h 1758"/>
                  <a:gd name="T96" fmla="*/ 708 w 2225"/>
                  <a:gd name="T97" fmla="*/ 1598 h 1758"/>
                  <a:gd name="T98" fmla="*/ 883 w 2225"/>
                  <a:gd name="T99" fmla="*/ 1530 h 1758"/>
                  <a:gd name="T100" fmla="*/ 1061 w 2225"/>
                  <a:gd name="T101" fmla="*/ 1444 h 1758"/>
                  <a:gd name="T102" fmla="*/ 1237 w 2225"/>
                  <a:gd name="T103" fmla="*/ 1342 h 1758"/>
                  <a:gd name="T104" fmla="*/ 1408 w 2225"/>
                  <a:gd name="T105" fmla="*/ 1216 h 1758"/>
                  <a:gd name="T106" fmla="*/ 1565 w 2225"/>
                  <a:gd name="T107" fmla="*/ 1076 h 1758"/>
                  <a:gd name="T108" fmla="*/ 1700 w 2225"/>
                  <a:gd name="T109" fmla="*/ 936 h 1758"/>
                  <a:gd name="T110" fmla="*/ 1816 w 2225"/>
                  <a:gd name="T111" fmla="*/ 798 h 1758"/>
                  <a:gd name="T112" fmla="*/ 1914 w 2225"/>
                  <a:gd name="T113" fmla="*/ 663 h 1758"/>
                  <a:gd name="T114" fmla="*/ 1994 w 2225"/>
                  <a:gd name="T115" fmla="*/ 534 h 1758"/>
                  <a:gd name="T116" fmla="*/ 2059 w 2225"/>
                  <a:gd name="T117" fmla="*/ 420 h 1758"/>
                  <a:gd name="T118" fmla="*/ 2108 w 2225"/>
                  <a:gd name="T119" fmla="*/ 318 h 1758"/>
                  <a:gd name="T120" fmla="*/ 2149 w 2225"/>
                  <a:gd name="T121" fmla="*/ 233 h 1758"/>
                  <a:gd name="T122" fmla="*/ 2173 w 2225"/>
                  <a:gd name="T123" fmla="*/ 168 h 1758"/>
                  <a:gd name="T124" fmla="*/ 2192 w 2225"/>
                  <a:gd name="T125" fmla="*/ 116 h 1758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225"/>
                  <a:gd name="T190" fmla="*/ 0 h 1758"/>
                  <a:gd name="T191" fmla="*/ 2225 w 2225"/>
                  <a:gd name="T192" fmla="*/ 1758 h 1758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225" h="1758">
                    <a:moveTo>
                      <a:pt x="2118" y="2"/>
                    </a:moveTo>
                    <a:lnTo>
                      <a:pt x="2113" y="2"/>
                    </a:lnTo>
                    <a:lnTo>
                      <a:pt x="2108" y="2"/>
                    </a:lnTo>
                    <a:lnTo>
                      <a:pt x="2101" y="0"/>
                    </a:lnTo>
                    <a:lnTo>
                      <a:pt x="2094" y="0"/>
                    </a:lnTo>
                    <a:lnTo>
                      <a:pt x="2082" y="0"/>
                    </a:lnTo>
                    <a:lnTo>
                      <a:pt x="2070" y="0"/>
                    </a:lnTo>
                    <a:lnTo>
                      <a:pt x="2056" y="0"/>
                    </a:lnTo>
                    <a:lnTo>
                      <a:pt x="2042" y="0"/>
                    </a:lnTo>
                    <a:lnTo>
                      <a:pt x="2021" y="0"/>
                    </a:lnTo>
                    <a:lnTo>
                      <a:pt x="2002" y="0"/>
                    </a:lnTo>
                    <a:lnTo>
                      <a:pt x="1980" y="0"/>
                    </a:lnTo>
                    <a:lnTo>
                      <a:pt x="1959" y="2"/>
                    </a:lnTo>
                    <a:lnTo>
                      <a:pt x="1933" y="2"/>
                    </a:lnTo>
                    <a:lnTo>
                      <a:pt x="1907" y="5"/>
                    </a:lnTo>
                    <a:lnTo>
                      <a:pt x="1880" y="7"/>
                    </a:lnTo>
                    <a:lnTo>
                      <a:pt x="1852" y="9"/>
                    </a:lnTo>
                    <a:lnTo>
                      <a:pt x="1821" y="12"/>
                    </a:lnTo>
                    <a:lnTo>
                      <a:pt x="1788" y="16"/>
                    </a:lnTo>
                    <a:lnTo>
                      <a:pt x="1755" y="19"/>
                    </a:lnTo>
                    <a:lnTo>
                      <a:pt x="1724" y="24"/>
                    </a:lnTo>
                    <a:lnTo>
                      <a:pt x="1688" y="28"/>
                    </a:lnTo>
                    <a:lnTo>
                      <a:pt x="1653" y="33"/>
                    </a:lnTo>
                    <a:lnTo>
                      <a:pt x="1615" y="43"/>
                    </a:lnTo>
                    <a:lnTo>
                      <a:pt x="1577" y="50"/>
                    </a:lnTo>
                    <a:lnTo>
                      <a:pt x="1539" y="57"/>
                    </a:lnTo>
                    <a:lnTo>
                      <a:pt x="1501" y="66"/>
                    </a:lnTo>
                    <a:lnTo>
                      <a:pt x="1458" y="76"/>
                    </a:lnTo>
                    <a:lnTo>
                      <a:pt x="1417" y="85"/>
                    </a:lnTo>
                    <a:lnTo>
                      <a:pt x="1375" y="97"/>
                    </a:lnTo>
                    <a:lnTo>
                      <a:pt x="1334" y="109"/>
                    </a:lnTo>
                    <a:lnTo>
                      <a:pt x="1292" y="123"/>
                    </a:lnTo>
                    <a:lnTo>
                      <a:pt x="1249" y="138"/>
                    </a:lnTo>
                    <a:lnTo>
                      <a:pt x="1206" y="152"/>
                    </a:lnTo>
                    <a:lnTo>
                      <a:pt x="1161" y="168"/>
                    </a:lnTo>
                    <a:lnTo>
                      <a:pt x="1116" y="185"/>
                    </a:lnTo>
                    <a:lnTo>
                      <a:pt x="1073" y="206"/>
                    </a:lnTo>
                    <a:lnTo>
                      <a:pt x="1028" y="225"/>
                    </a:lnTo>
                    <a:lnTo>
                      <a:pt x="983" y="247"/>
                    </a:lnTo>
                    <a:lnTo>
                      <a:pt x="940" y="268"/>
                    </a:lnTo>
                    <a:lnTo>
                      <a:pt x="895" y="292"/>
                    </a:lnTo>
                    <a:lnTo>
                      <a:pt x="850" y="316"/>
                    </a:lnTo>
                    <a:lnTo>
                      <a:pt x="807" y="344"/>
                    </a:lnTo>
                    <a:lnTo>
                      <a:pt x="762" y="370"/>
                    </a:lnTo>
                    <a:lnTo>
                      <a:pt x="719" y="404"/>
                    </a:lnTo>
                    <a:lnTo>
                      <a:pt x="677" y="432"/>
                    </a:lnTo>
                    <a:lnTo>
                      <a:pt x="634" y="465"/>
                    </a:lnTo>
                    <a:lnTo>
                      <a:pt x="591" y="499"/>
                    </a:lnTo>
                    <a:lnTo>
                      <a:pt x="551" y="537"/>
                    </a:lnTo>
                    <a:lnTo>
                      <a:pt x="508" y="572"/>
                    </a:lnTo>
                    <a:lnTo>
                      <a:pt x="468" y="613"/>
                    </a:lnTo>
                    <a:lnTo>
                      <a:pt x="425" y="653"/>
                    </a:lnTo>
                    <a:lnTo>
                      <a:pt x="387" y="698"/>
                    </a:lnTo>
                    <a:lnTo>
                      <a:pt x="349" y="741"/>
                    </a:lnTo>
                    <a:lnTo>
                      <a:pt x="311" y="788"/>
                    </a:lnTo>
                    <a:lnTo>
                      <a:pt x="275" y="836"/>
                    </a:lnTo>
                    <a:lnTo>
                      <a:pt x="242" y="886"/>
                    </a:lnTo>
                    <a:lnTo>
                      <a:pt x="204" y="938"/>
                    </a:lnTo>
                    <a:lnTo>
                      <a:pt x="173" y="993"/>
                    </a:lnTo>
                    <a:lnTo>
                      <a:pt x="140" y="1050"/>
                    </a:lnTo>
                    <a:lnTo>
                      <a:pt x="109" y="1107"/>
                    </a:lnTo>
                    <a:lnTo>
                      <a:pt x="78" y="1166"/>
                    </a:lnTo>
                    <a:lnTo>
                      <a:pt x="52" y="1230"/>
                    </a:lnTo>
                    <a:lnTo>
                      <a:pt x="24" y="1294"/>
                    </a:lnTo>
                    <a:lnTo>
                      <a:pt x="0" y="1363"/>
                    </a:lnTo>
                    <a:lnTo>
                      <a:pt x="164" y="1423"/>
                    </a:lnTo>
                    <a:lnTo>
                      <a:pt x="180" y="1370"/>
                    </a:lnTo>
                    <a:lnTo>
                      <a:pt x="202" y="1321"/>
                    </a:lnTo>
                    <a:lnTo>
                      <a:pt x="221" y="1271"/>
                    </a:lnTo>
                    <a:lnTo>
                      <a:pt x="245" y="1226"/>
                    </a:lnTo>
                    <a:lnTo>
                      <a:pt x="266" y="1180"/>
                    </a:lnTo>
                    <a:lnTo>
                      <a:pt x="290" y="1135"/>
                    </a:lnTo>
                    <a:lnTo>
                      <a:pt x="313" y="1092"/>
                    </a:lnTo>
                    <a:lnTo>
                      <a:pt x="340" y="1052"/>
                    </a:lnTo>
                    <a:lnTo>
                      <a:pt x="366" y="1009"/>
                    </a:lnTo>
                    <a:lnTo>
                      <a:pt x="392" y="971"/>
                    </a:lnTo>
                    <a:lnTo>
                      <a:pt x="418" y="933"/>
                    </a:lnTo>
                    <a:lnTo>
                      <a:pt x="446" y="898"/>
                    </a:lnTo>
                    <a:lnTo>
                      <a:pt x="475" y="860"/>
                    </a:lnTo>
                    <a:lnTo>
                      <a:pt x="503" y="826"/>
                    </a:lnTo>
                    <a:lnTo>
                      <a:pt x="534" y="793"/>
                    </a:lnTo>
                    <a:lnTo>
                      <a:pt x="565" y="765"/>
                    </a:lnTo>
                    <a:lnTo>
                      <a:pt x="596" y="731"/>
                    </a:lnTo>
                    <a:lnTo>
                      <a:pt x="627" y="701"/>
                    </a:lnTo>
                    <a:lnTo>
                      <a:pt x="658" y="672"/>
                    </a:lnTo>
                    <a:lnTo>
                      <a:pt x="689" y="646"/>
                    </a:lnTo>
                    <a:lnTo>
                      <a:pt x="719" y="617"/>
                    </a:lnTo>
                    <a:lnTo>
                      <a:pt x="753" y="594"/>
                    </a:lnTo>
                    <a:lnTo>
                      <a:pt x="786" y="568"/>
                    </a:lnTo>
                    <a:lnTo>
                      <a:pt x="819" y="546"/>
                    </a:lnTo>
                    <a:lnTo>
                      <a:pt x="852" y="522"/>
                    </a:lnTo>
                    <a:lnTo>
                      <a:pt x="886" y="501"/>
                    </a:lnTo>
                    <a:lnTo>
                      <a:pt x="919" y="480"/>
                    </a:lnTo>
                    <a:lnTo>
                      <a:pt x="952" y="461"/>
                    </a:lnTo>
                    <a:lnTo>
                      <a:pt x="985" y="439"/>
                    </a:lnTo>
                    <a:lnTo>
                      <a:pt x="1021" y="423"/>
                    </a:lnTo>
                    <a:lnTo>
                      <a:pt x="1054" y="406"/>
                    </a:lnTo>
                    <a:lnTo>
                      <a:pt x="1090" y="389"/>
                    </a:lnTo>
                    <a:lnTo>
                      <a:pt x="1121" y="373"/>
                    </a:lnTo>
                    <a:lnTo>
                      <a:pt x="1156" y="359"/>
                    </a:lnTo>
                    <a:lnTo>
                      <a:pt x="1190" y="342"/>
                    </a:lnTo>
                    <a:lnTo>
                      <a:pt x="1223" y="330"/>
                    </a:lnTo>
                    <a:lnTo>
                      <a:pt x="1254" y="316"/>
                    </a:lnTo>
                    <a:lnTo>
                      <a:pt x="1289" y="306"/>
                    </a:lnTo>
                    <a:lnTo>
                      <a:pt x="1323" y="294"/>
                    </a:lnTo>
                    <a:lnTo>
                      <a:pt x="1356" y="285"/>
                    </a:lnTo>
                    <a:lnTo>
                      <a:pt x="1387" y="273"/>
                    </a:lnTo>
                    <a:lnTo>
                      <a:pt x="1417" y="263"/>
                    </a:lnTo>
                    <a:lnTo>
                      <a:pt x="1451" y="254"/>
                    </a:lnTo>
                    <a:lnTo>
                      <a:pt x="1484" y="247"/>
                    </a:lnTo>
                    <a:lnTo>
                      <a:pt x="1512" y="240"/>
                    </a:lnTo>
                    <a:lnTo>
                      <a:pt x="1543" y="233"/>
                    </a:lnTo>
                    <a:lnTo>
                      <a:pt x="1574" y="225"/>
                    </a:lnTo>
                    <a:lnTo>
                      <a:pt x="1605" y="221"/>
                    </a:lnTo>
                    <a:lnTo>
                      <a:pt x="1631" y="214"/>
                    </a:lnTo>
                    <a:lnTo>
                      <a:pt x="1662" y="209"/>
                    </a:lnTo>
                    <a:lnTo>
                      <a:pt x="1688" y="204"/>
                    </a:lnTo>
                    <a:lnTo>
                      <a:pt x="1717" y="199"/>
                    </a:lnTo>
                    <a:lnTo>
                      <a:pt x="1743" y="197"/>
                    </a:lnTo>
                    <a:lnTo>
                      <a:pt x="1769" y="192"/>
                    </a:lnTo>
                    <a:lnTo>
                      <a:pt x="1793" y="190"/>
                    </a:lnTo>
                    <a:lnTo>
                      <a:pt x="1819" y="187"/>
                    </a:lnTo>
                    <a:lnTo>
                      <a:pt x="1843" y="183"/>
                    </a:lnTo>
                    <a:lnTo>
                      <a:pt x="1866" y="183"/>
                    </a:lnTo>
                    <a:lnTo>
                      <a:pt x="1888" y="180"/>
                    </a:lnTo>
                    <a:lnTo>
                      <a:pt x="1909" y="180"/>
                    </a:lnTo>
                    <a:lnTo>
                      <a:pt x="1930" y="178"/>
                    </a:lnTo>
                    <a:lnTo>
                      <a:pt x="1949" y="178"/>
                    </a:lnTo>
                    <a:lnTo>
                      <a:pt x="1966" y="178"/>
                    </a:lnTo>
                    <a:lnTo>
                      <a:pt x="1985" y="178"/>
                    </a:lnTo>
                    <a:lnTo>
                      <a:pt x="1980" y="185"/>
                    </a:lnTo>
                    <a:lnTo>
                      <a:pt x="1975" y="195"/>
                    </a:lnTo>
                    <a:lnTo>
                      <a:pt x="1971" y="202"/>
                    </a:lnTo>
                    <a:lnTo>
                      <a:pt x="1968" y="211"/>
                    </a:lnTo>
                    <a:lnTo>
                      <a:pt x="1964" y="221"/>
                    </a:lnTo>
                    <a:lnTo>
                      <a:pt x="1959" y="230"/>
                    </a:lnTo>
                    <a:lnTo>
                      <a:pt x="1954" y="240"/>
                    </a:lnTo>
                    <a:lnTo>
                      <a:pt x="1949" y="252"/>
                    </a:lnTo>
                    <a:lnTo>
                      <a:pt x="1945" y="261"/>
                    </a:lnTo>
                    <a:lnTo>
                      <a:pt x="1940" y="273"/>
                    </a:lnTo>
                    <a:lnTo>
                      <a:pt x="1933" y="285"/>
                    </a:lnTo>
                    <a:lnTo>
                      <a:pt x="1928" y="294"/>
                    </a:lnTo>
                    <a:lnTo>
                      <a:pt x="1921" y="306"/>
                    </a:lnTo>
                    <a:lnTo>
                      <a:pt x="1916" y="318"/>
                    </a:lnTo>
                    <a:lnTo>
                      <a:pt x="1909" y="330"/>
                    </a:lnTo>
                    <a:lnTo>
                      <a:pt x="1904" y="344"/>
                    </a:lnTo>
                    <a:lnTo>
                      <a:pt x="1897" y="356"/>
                    </a:lnTo>
                    <a:lnTo>
                      <a:pt x="1890" y="368"/>
                    </a:lnTo>
                    <a:lnTo>
                      <a:pt x="1883" y="380"/>
                    </a:lnTo>
                    <a:lnTo>
                      <a:pt x="1876" y="394"/>
                    </a:lnTo>
                    <a:lnTo>
                      <a:pt x="1866" y="406"/>
                    </a:lnTo>
                    <a:lnTo>
                      <a:pt x="1859" y="420"/>
                    </a:lnTo>
                    <a:lnTo>
                      <a:pt x="1852" y="432"/>
                    </a:lnTo>
                    <a:lnTo>
                      <a:pt x="1845" y="446"/>
                    </a:lnTo>
                    <a:lnTo>
                      <a:pt x="1835" y="461"/>
                    </a:lnTo>
                    <a:lnTo>
                      <a:pt x="1828" y="473"/>
                    </a:lnTo>
                    <a:lnTo>
                      <a:pt x="1819" y="487"/>
                    </a:lnTo>
                    <a:lnTo>
                      <a:pt x="1812" y="501"/>
                    </a:lnTo>
                    <a:lnTo>
                      <a:pt x="1802" y="518"/>
                    </a:lnTo>
                    <a:lnTo>
                      <a:pt x="1793" y="532"/>
                    </a:lnTo>
                    <a:lnTo>
                      <a:pt x="1783" y="546"/>
                    </a:lnTo>
                    <a:lnTo>
                      <a:pt x="1774" y="563"/>
                    </a:lnTo>
                    <a:lnTo>
                      <a:pt x="1762" y="575"/>
                    </a:lnTo>
                    <a:lnTo>
                      <a:pt x="1752" y="591"/>
                    </a:lnTo>
                    <a:lnTo>
                      <a:pt x="1743" y="606"/>
                    </a:lnTo>
                    <a:lnTo>
                      <a:pt x="1731" y="620"/>
                    </a:lnTo>
                    <a:lnTo>
                      <a:pt x="1719" y="636"/>
                    </a:lnTo>
                    <a:lnTo>
                      <a:pt x="1707" y="651"/>
                    </a:lnTo>
                    <a:lnTo>
                      <a:pt x="1698" y="667"/>
                    </a:lnTo>
                    <a:lnTo>
                      <a:pt x="1686" y="684"/>
                    </a:lnTo>
                    <a:lnTo>
                      <a:pt x="1672" y="698"/>
                    </a:lnTo>
                    <a:lnTo>
                      <a:pt x="1662" y="712"/>
                    </a:lnTo>
                    <a:lnTo>
                      <a:pt x="1648" y="729"/>
                    </a:lnTo>
                    <a:lnTo>
                      <a:pt x="1636" y="746"/>
                    </a:lnTo>
                    <a:lnTo>
                      <a:pt x="1622" y="760"/>
                    </a:lnTo>
                    <a:lnTo>
                      <a:pt x="1610" y="777"/>
                    </a:lnTo>
                    <a:lnTo>
                      <a:pt x="1596" y="793"/>
                    </a:lnTo>
                    <a:lnTo>
                      <a:pt x="1584" y="807"/>
                    </a:lnTo>
                    <a:lnTo>
                      <a:pt x="1567" y="824"/>
                    </a:lnTo>
                    <a:lnTo>
                      <a:pt x="1553" y="841"/>
                    </a:lnTo>
                    <a:lnTo>
                      <a:pt x="1539" y="855"/>
                    </a:lnTo>
                    <a:lnTo>
                      <a:pt x="1524" y="872"/>
                    </a:lnTo>
                    <a:lnTo>
                      <a:pt x="1508" y="886"/>
                    </a:lnTo>
                    <a:lnTo>
                      <a:pt x="1493" y="902"/>
                    </a:lnTo>
                    <a:lnTo>
                      <a:pt x="1477" y="919"/>
                    </a:lnTo>
                    <a:lnTo>
                      <a:pt x="1463" y="936"/>
                    </a:lnTo>
                    <a:lnTo>
                      <a:pt x="1444" y="950"/>
                    </a:lnTo>
                    <a:lnTo>
                      <a:pt x="1429" y="967"/>
                    </a:lnTo>
                    <a:lnTo>
                      <a:pt x="1410" y="983"/>
                    </a:lnTo>
                    <a:lnTo>
                      <a:pt x="1396" y="1000"/>
                    </a:lnTo>
                    <a:lnTo>
                      <a:pt x="1377" y="1014"/>
                    </a:lnTo>
                    <a:lnTo>
                      <a:pt x="1358" y="1031"/>
                    </a:lnTo>
                    <a:lnTo>
                      <a:pt x="1342" y="1047"/>
                    </a:lnTo>
                    <a:lnTo>
                      <a:pt x="1325" y="1062"/>
                    </a:lnTo>
                    <a:lnTo>
                      <a:pt x="1299" y="1083"/>
                    </a:lnTo>
                    <a:lnTo>
                      <a:pt x="1273" y="1104"/>
                    </a:lnTo>
                    <a:lnTo>
                      <a:pt x="1247" y="1123"/>
                    </a:lnTo>
                    <a:lnTo>
                      <a:pt x="1220" y="1142"/>
                    </a:lnTo>
                    <a:lnTo>
                      <a:pt x="1192" y="1161"/>
                    </a:lnTo>
                    <a:lnTo>
                      <a:pt x="1166" y="1180"/>
                    </a:lnTo>
                    <a:lnTo>
                      <a:pt x="1137" y="1197"/>
                    </a:lnTo>
                    <a:lnTo>
                      <a:pt x="1111" y="1216"/>
                    </a:lnTo>
                    <a:lnTo>
                      <a:pt x="1083" y="1233"/>
                    </a:lnTo>
                    <a:lnTo>
                      <a:pt x="1057" y="1247"/>
                    </a:lnTo>
                    <a:lnTo>
                      <a:pt x="1028" y="1264"/>
                    </a:lnTo>
                    <a:lnTo>
                      <a:pt x="1000" y="1280"/>
                    </a:lnTo>
                    <a:lnTo>
                      <a:pt x="971" y="1294"/>
                    </a:lnTo>
                    <a:lnTo>
                      <a:pt x="945" y="1309"/>
                    </a:lnTo>
                    <a:lnTo>
                      <a:pt x="916" y="1323"/>
                    </a:lnTo>
                    <a:lnTo>
                      <a:pt x="890" y="1337"/>
                    </a:lnTo>
                    <a:lnTo>
                      <a:pt x="862" y="1349"/>
                    </a:lnTo>
                    <a:lnTo>
                      <a:pt x="833" y="1361"/>
                    </a:lnTo>
                    <a:lnTo>
                      <a:pt x="805" y="1373"/>
                    </a:lnTo>
                    <a:lnTo>
                      <a:pt x="779" y="1385"/>
                    </a:lnTo>
                    <a:lnTo>
                      <a:pt x="748" y="1397"/>
                    </a:lnTo>
                    <a:lnTo>
                      <a:pt x="722" y="1408"/>
                    </a:lnTo>
                    <a:lnTo>
                      <a:pt x="693" y="1418"/>
                    </a:lnTo>
                    <a:lnTo>
                      <a:pt x="670" y="1430"/>
                    </a:lnTo>
                    <a:lnTo>
                      <a:pt x="641" y="1437"/>
                    </a:lnTo>
                    <a:lnTo>
                      <a:pt x="613" y="1446"/>
                    </a:lnTo>
                    <a:lnTo>
                      <a:pt x="589" y="1456"/>
                    </a:lnTo>
                    <a:lnTo>
                      <a:pt x="560" y="1463"/>
                    </a:lnTo>
                    <a:lnTo>
                      <a:pt x="534" y="1470"/>
                    </a:lnTo>
                    <a:lnTo>
                      <a:pt x="510" y="1477"/>
                    </a:lnTo>
                    <a:lnTo>
                      <a:pt x="487" y="1487"/>
                    </a:lnTo>
                    <a:lnTo>
                      <a:pt x="463" y="1494"/>
                    </a:lnTo>
                    <a:lnTo>
                      <a:pt x="437" y="1499"/>
                    </a:lnTo>
                    <a:lnTo>
                      <a:pt x="413" y="1506"/>
                    </a:lnTo>
                    <a:lnTo>
                      <a:pt x="389" y="1513"/>
                    </a:lnTo>
                    <a:lnTo>
                      <a:pt x="366" y="1518"/>
                    </a:lnTo>
                    <a:lnTo>
                      <a:pt x="342" y="1522"/>
                    </a:lnTo>
                    <a:lnTo>
                      <a:pt x="321" y="1527"/>
                    </a:lnTo>
                    <a:lnTo>
                      <a:pt x="299" y="1534"/>
                    </a:lnTo>
                    <a:lnTo>
                      <a:pt x="280" y="1539"/>
                    </a:lnTo>
                    <a:lnTo>
                      <a:pt x="256" y="1541"/>
                    </a:lnTo>
                    <a:lnTo>
                      <a:pt x="237" y="1546"/>
                    </a:lnTo>
                    <a:lnTo>
                      <a:pt x="218" y="1549"/>
                    </a:lnTo>
                    <a:lnTo>
                      <a:pt x="202" y="1553"/>
                    </a:lnTo>
                    <a:lnTo>
                      <a:pt x="183" y="1556"/>
                    </a:lnTo>
                    <a:lnTo>
                      <a:pt x="166" y="1560"/>
                    </a:lnTo>
                    <a:lnTo>
                      <a:pt x="150" y="1563"/>
                    </a:lnTo>
                    <a:lnTo>
                      <a:pt x="135" y="1565"/>
                    </a:lnTo>
                    <a:lnTo>
                      <a:pt x="119" y="1568"/>
                    </a:lnTo>
                    <a:lnTo>
                      <a:pt x="104" y="1570"/>
                    </a:lnTo>
                    <a:lnTo>
                      <a:pt x="90" y="1570"/>
                    </a:lnTo>
                    <a:lnTo>
                      <a:pt x="78" y="1572"/>
                    </a:lnTo>
                    <a:lnTo>
                      <a:pt x="66" y="1572"/>
                    </a:lnTo>
                    <a:lnTo>
                      <a:pt x="57" y="1575"/>
                    </a:lnTo>
                    <a:lnTo>
                      <a:pt x="45" y="1575"/>
                    </a:lnTo>
                    <a:lnTo>
                      <a:pt x="38" y="1577"/>
                    </a:lnTo>
                    <a:lnTo>
                      <a:pt x="28" y="1577"/>
                    </a:lnTo>
                    <a:lnTo>
                      <a:pt x="21" y="1579"/>
                    </a:lnTo>
                    <a:lnTo>
                      <a:pt x="14" y="1579"/>
                    </a:lnTo>
                    <a:lnTo>
                      <a:pt x="9" y="1582"/>
                    </a:lnTo>
                    <a:lnTo>
                      <a:pt x="2" y="1582"/>
                    </a:lnTo>
                    <a:lnTo>
                      <a:pt x="2" y="1584"/>
                    </a:lnTo>
                    <a:lnTo>
                      <a:pt x="14" y="1758"/>
                    </a:lnTo>
                    <a:lnTo>
                      <a:pt x="19" y="1755"/>
                    </a:lnTo>
                    <a:lnTo>
                      <a:pt x="28" y="1755"/>
                    </a:lnTo>
                    <a:lnTo>
                      <a:pt x="36" y="1753"/>
                    </a:lnTo>
                    <a:lnTo>
                      <a:pt x="43" y="1753"/>
                    </a:lnTo>
                    <a:lnTo>
                      <a:pt x="50" y="1750"/>
                    </a:lnTo>
                    <a:lnTo>
                      <a:pt x="62" y="1750"/>
                    </a:lnTo>
                    <a:lnTo>
                      <a:pt x="69" y="1748"/>
                    </a:lnTo>
                    <a:lnTo>
                      <a:pt x="83" y="1748"/>
                    </a:lnTo>
                    <a:lnTo>
                      <a:pt x="93" y="1746"/>
                    </a:lnTo>
                    <a:lnTo>
                      <a:pt x="107" y="1746"/>
                    </a:lnTo>
                    <a:lnTo>
                      <a:pt x="119" y="1743"/>
                    </a:lnTo>
                    <a:lnTo>
                      <a:pt x="135" y="1741"/>
                    </a:lnTo>
                    <a:lnTo>
                      <a:pt x="150" y="1739"/>
                    </a:lnTo>
                    <a:lnTo>
                      <a:pt x="169" y="1739"/>
                    </a:lnTo>
                    <a:lnTo>
                      <a:pt x="183" y="1734"/>
                    </a:lnTo>
                    <a:lnTo>
                      <a:pt x="202" y="1731"/>
                    </a:lnTo>
                    <a:lnTo>
                      <a:pt x="221" y="1727"/>
                    </a:lnTo>
                    <a:lnTo>
                      <a:pt x="240" y="1724"/>
                    </a:lnTo>
                    <a:lnTo>
                      <a:pt x="259" y="1720"/>
                    </a:lnTo>
                    <a:lnTo>
                      <a:pt x="280" y="1717"/>
                    </a:lnTo>
                    <a:lnTo>
                      <a:pt x="302" y="1712"/>
                    </a:lnTo>
                    <a:lnTo>
                      <a:pt x="325" y="1708"/>
                    </a:lnTo>
                    <a:lnTo>
                      <a:pt x="347" y="1703"/>
                    </a:lnTo>
                    <a:lnTo>
                      <a:pt x="368" y="1698"/>
                    </a:lnTo>
                    <a:lnTo>
                      <a:pt x="392" y="1691"/>
                    </a:lnTo>
                    <a:lnTo>
                      <a:pt x="418" y="1686"/>
                    </a:lnTo>
                    <a:lnTo>
                      <a:pt x="442" y="1679"/>
                    </a:lnTo>
                    <a:lnTo>
                      <a:pt x="468" y="1674"/>
                    </a:lnTo>
                    <a:lnTo>
                      <a:pt x="494" y="1667"/>
                    </a:lnTo>
                    <a:lnTo>
                      <a:pt x="520" y="1663"/>
                    </a:lnTo>
                    <a:lnTo>
                      <a:pt x="546" y="1653"/>
                    </a:lnTo>
                    <a:lnTo>
                      <a:pt x="572" y="1646"/>
                    </a:lnTo>
                    <a:lnTo>
                      <a:pt x="598" y="1636"/>
                    </a:lnTo>
                    <a:lnTo>
                      <a:pt x="627" y="1627"/>
                    </a:lnTo>
                    <a:lnTo>
                      <a:pt x="653" y="1617"/>
                    </a:lnTo>
                    <a:lnTo>
                      <a:pt x="681" y="1608"/>
                    </a:lnTo>
                    <a:lnTo>
                      <a:pt x="708" y="1598"/>
                    </a:lnTo>
                    <a:lnTo>
                      <a:pt x="738" y="1589"/>
                    </a:lnTo>
                    <a:lnTo>
                      <a:pt x="765" y="1577"/>
                    </a:lnTo>
                    <a:lnTo>
                      <a:pt x="793" y="1568"/>
                    </a:lnTo>
                    <a:lnTo>
                      <a:pt x="824" y="1556"/>
                    </a:lnTo>
                    <a:lnTo>
                      <a:pt x="852" y="1544"/>
                    </a:lnTo>
                    <a:lnTo>
                      <a:pt x="883" y="1530"/>
                    </a:lnTo>
                    <a:lnTo>
                      <a:pt x="914" y="1518"/>
                    </a:lnTo>
                    <a:lnTo>
                      <a:pt x="943" y="1506"/>
                    </a:lnTo>
                    <a:lnTo>
                      <a:pt x="973" y="1492"/>
                    </a:lnTo>
                    <a:lnTo>
                      <a:pt x="1002" y="1475"/>
                    </a:lnTo>
                    <a:lnTo>
                      <a:pt x="1030" y="1461"/>
                    </a:lnTo>
                    <a:lnTo>
                      <a:pt x="1061" y="1444"/>
                    </a:lnTo>
                    <a:lnTo>
                      <a:pt x="1090" y="1430"/>
                    </a:lnTo>
                    <a:lnTo>
                      <a:pt x="1118" y="1413"/>
                    </a:lnTo>
                    <a:lnTo>
                      <a:pt x="1149" y="1397"/>
                    </a:lnTo>
                    <a:lnTo>
                      <a:pt x="1178" y="1380"/>
                    </a:lnTo>
                    <a:lnTo>
                      <a:pt x="1209" y="1361"/>
                    </a:lnTo>
                    <a:lnTo>
                      <a:pt x="1237" y="1342"/>
                    </a:lnTo>
                    <a:lnTo>
                      <a:pt x="1266" y="1323"/>
                    </a:lnTo>
                    <a:lnTo>
                      <a:pt x="1294" y="1302"/>
                    </a:lnTo>
                    <a:lnTo>
                      <a:pt x="1325" y="1283"/>
                    </a:lnTo>
                    <a:lnTo>
                      <a:pt x="1351" y="1261"/>
                    </a:lnTo>
                    <a:lnTo>
                      <a:pt x="1379" y="1240"/>
                    </a:lnTo>
                    <a:lnTo>
                      <a:pt x="1408" y="1216"/>
                    </a:lnTo>
                    <a:lnTo>
                      <a:pt x="1436" y="1195"/>
                    </a:lnTo>
                    <a:lnTo>
                      <a:pt x="1463" y="1171"/>
                    </a:lnTo>
                    <a:lnTo>
                      <a:pt x="1489" y="1149"/>
                    </a:lnTo>
                    <a:lnTo>
                      <a:pt x="1515" y="1123"/>
                    </a:lnTo>
                    <a:lnTo>
                      <a:pt x="1541" y="1102"/>
                    </a:lnTo>
                    <a:lnTo>
                      <a:pt x="1565" y="1076"/>
                    </a:lnTo>
                    <a:lnTo>
                      <a:pt x="1588" y="1054"/>
                    </a:lnTo>
                    <a:lnTo>
                      <a:pt x="1612" y="1028"/>
                    </a:lnTo>
                    <a:lnTo>
                      <a:pt x="1636" y="1007"/>
                    </a:lnTo>
                    <a:lnTo>
                      <a:pt x="1657" y="983"/>
                    </a:lnTo>
                    <a:lnTo>
                      <a:pt x="1679" y="959"/>
                    </a:lnTo>
                    <a:lnTo>
                      <a:pt x="1700" y="936"/>
                    </a:lnTo>
                    <a:lnTo>
                      <a:pt x="1721" y="914"/>
                    </a:lnTo>
                    <a:lnTo>
                      <a:pt x="1740" y="888"/>
                    </a:lnTo>
                    <a:lnTo>
                      <a:pt x="1759" y="867"/>
                    </a:lnTo>
                    <a:lnTo>
                      <a:pt x="1778" y="843"/>
                    </a:lnTo>
                    <a:lnTo>
                      <a:pt x="1800" y="822"/>
                    </a:lnTo>
                    <a:lnTo>
                      <a:pt x="1816" y="798"/>
                    </a:lnTo>
                    <a:lnTo>
                      <a:pt x="1833" y="774"/>
                    </a:lnTo>
                    <a:lnTo>
                      <a:pt x="1850" y="750"/>
                    </a:lnTo>
                    <a:lnTo>
                      <a:pt x="1866" y="729"/>
                    </a:lnTo>
                    <a:lnTo>
                      <a:pt x="1883" y="705"/>
                    </a:lnTo>
                    <a:lnTo>
                      <a:pt x="1897" y="684"/>
                    </a:lnTo>
                    <a:lnTo>
                      <a:pt x="1914" y="663"/>
                    </a:lnTo>
                    <a:lnTo>
                      <a:pt x="1930" y="641"/>
                    </a:lnTo>
                    <a:lnTo>
                      <a:pt x="1942" y="620"/>
                    </a:lnTo>
                    <a:lnTo>
                      <a:pt x="1956" y="596"/>
                    </a:lnTo>
                    <a:lnTo>
                      <a:pt x="1968" y="575"/>
                    </a:lnTo>
                    <a:lnTo>
                      <a:pt x="1983" y="556"/>
                    </a:lnTo>
                    <a:lnTo>
                      <a:pt x="1994" y="534"/>
                    </a:lnTo>
                    <a:lnTo>
                      <a:pt x="2006" y="515"/>
                    </a:lnTo>
                    <a:lnTo>
                      <a:pt x="2018" y="496"/>
                    </a:lnTo>
                    <a:lnTo>
                      <a:pt x="2030" y="477"/>
                    </a:lnTo>
                    <a:lnTo>
                      <a:pt x="2042" y="458"/>
                    </a:lnTo>
                    <a:lnTo>
                      <a:pt x="2051" y="439"/>
                    </a:lnTo>
                    <a:lnTo>
                      <a:pt x="2059" y="420"/>
                    </a:lnTo>
                    <a:lnTo>
                      <a:pt x="2070" y="401"/>
                    </a:lnTo>
                    <a:lnTo>
                      <a:pt x="2078" y="382"/>
                    </a:lnTo>
                    <a:lnTo>
                      <a:pt x="2087" y="366"/>
                    </a:lnTo>
                    <a:lnTo>
                      <a:pt x="2094" y="349"/>
                    </a:lnTo>
                    <a:lnTo>
                      <a:pt x="2104" y="335"/>
                    </a:lnTo>
                    <a:lnTo>
                      <a:pt x="2108" y="318"/>
                    </a:lnTo>
                    <a:lnTo>
                      <a:pt x="2118" y="302"/>
                    </a:lnTo>
                    <a:lnTo>
                      <a:pt x="2123" y="287"/>
                    </a:lnTo>
                    <a:lnTo>
                      <a:pt x="2130" y="273"/>
                    </a:lnTo>
                    <a:lnTo>
                      <a:pt x="2135" y="259"/>
                    </a:lnTo>
                    <a:lnTo>
                      <a:pt x="2142" y="247"/>
                    </a:lnTo>
                    <a:lnTo>
                      <a:pt x="2149" y="233"/>
                    </a:lnTo>
                    <a:lnTo>
                      <a:pt x="2154" y="223"/>
                    </a:lnTo>
                    <a:lnTo>
                      <a:pt x="2158" y="209"/>
                    </a:lnTo>
                    <a:lnTo>
                      <a:pt x="2161" y="199"/>
                    </a:lnTo>
                    <a:lnTo>
                      <a:pt x="2165" y="187"/>
                    </a:lnTo>
                    <a:lnTo>
                      <a:pt x="2170" y="178"/>
                    </a:lnTo>
                    <a:lnTo>
                      <a:pt x="2173" y="168"/>
                    </a:lnTo>
                    <a:lnTo>
                      <a:pt x="2177" y="159"/>
                    </a:lnTo>
                    <a:lnTo>
                      <a:pt x="2180" y="152"/>
                    </a:lnTo>
                    <a:lnTo>
                      <a:pt x="2182" y="145"/>
                    </a:lnTo>
                    <a:lnTo>
                      <a:pt x="2187" y="133"/>
                    </a:lnTo>
                    <a:lnTo>
                      <a:pt x="2189" y="123"/>
                    </a:lnTo>
                    <a:lnTo>
                      <a:pt x="2192" y="116"/>
                    </a:lnTo>
                    <a:lnTo>
                      <a:pt x="2194" y="114"/>
                    </a:lnTo>
                    <a:lnTo>
                      <a:pt x="2225" y="9"/>
                    </a:lnTo>
                    <a:lnTo>
                      <a:pt x="2118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7" name="Freeform 999"/>
              <p:cNvSpPr>
                <a:spLocks noChangeAspect="1"/>
              </p:cNvSpPr>
              <p:nvPr/>
            </p:nvSpPr>
            <p:spPr bwMode="auto">
              <a:xfrm>
                <a:off x="1884" y="3324"/>
                <a:ext cx="1327" cy="1694"/>
              </a:xfrm>
              <a:custGeom>
                <a:avLst/>
                <a:gdLst>
                  <a:gd name="T0" fmla="*/ 223 w 1327"/>
                  <a:gd name="T1" fmla="*/ 178 h 1694"/>
                  <a:gd name="T2" fmla="*/ 266 w 1327"/>
                  <a:gd name="T3" fmla="*/ 183 h 1694"/>
                  <a:gd name="T4" fmla="*/ 318 w 1327"/>
                  <a:gd name="T5" fmla="*/ 197 h 1694"/>
                  <a:gd name="T6" fmla="*/ 372 w 1327"/>
                  <a:gd name="T7" fmla="*/ 219 h 1694"/>
                  <a:gd name="T8" fmla="*/ 432 w 1327"/>
                  <a:gd name="T9" fmla="*/ 247 h 1694"/>
                  <a:gd name="T10" fmla="*/ 494 w 1327"/>
                  <a:gd name="T11" fmla="*/ 283 h 1694"/>
                  <a:gd name="T12" fmla="*/ 555 w 1327"/>
                  <a:gd name="T13" fmla="*/ 330 h 1694"/>
                  <a:gd name="T14" fmla="*/ 622 w 1327"/>
                  <a:gd name="T15" fmla="*/ 387 h 1694"/>
                  <a:gd name="T16" fmla="*/ 688 w 1327"/>
                  <a:gd name="T17" fmla="*/ 458 h 1694"/>
                  <a:gd name="T18" fmla="*/ 755 w 1327"/>
                  <a:gd name="T19" fmla="*/ 546 h 1694"/>
                  <a:gd name="T20" fmla="*/ 831 w 1327"/>
                  <a:gd name="T21" fmla="*/ 665 h 1694"/>
                  <a:gd name="T22" fmla="*/ 909 w 1327"/>
                  <a:gd name="T23" fmla="*/ 803 h 1694"/>
                  <a:gd name="T24" fmla="*/ 976 w 1327"/>
                  <a:gd name="T25" fmla="*/ 934 h 1694"/>
                  <a:gd name="T26" fmla="*/ 1025 w 1327"/>
                  <a:gd name="T27" fmla="*/ 1052 h 1694"/>
                  <a:gd name="T28" fmla="*/ 1068 w 1327"/>
                  <a:gd name="T29" fmla="*/ 1164 h 1694"/>
                  <a:gd name="T30" fmla="*/ 1099 w 1327"/>
                  <a:gd name="T31" fmla="*/ 1261 h 1694"/>
                  <a:gd name="T32" fmla="*/ 1120 w 1327"/>
                  <a:gd name="T33" fmla="*/ 1347 h 1694"/>
                  <a:gd name="T34" fmla="*/ 1137 w 1327"/>
                  <a:gd name="T35" fmla="*/ 1416 h 1694"/>
                  <a:gd name="T36" fmla="*/ 1146 w 1327"/>
                  <a:gd name="T37" fmla="*/ 1468 h 1694"/>
                  <a:gd name="T38" fmla="*/ 1151 w 1327"/>
                  <a:gd name="T39" fmla="*/ 1506 h 1694"/>
                  <a:gd name="T40" fmla="*/ 1325 w 1327"/>
                  <a:gd name="T41" fmla="*/ 1499 h 1694"/>
                  <a:gd name="T42" fmla="*/ 1317 w 1327"/>
                  <a:gd name="T43" fmla="*/ 1454 h 1694"/>
                  <a:gd name="T44" fmla="*/ 1310 w 1327"/>
                  <a:gd name="T45" fmla="*/ 1397 h 1694"/>
                  <a:gd name="T46" fmla="*/ 1296 w 1327"/>
                  <a:gd name="T47" fmla="*/ 1325 h 1694"/>
                  <a:gd name="T48" fmla="*/ 1272 w 1327"/>
                  <a:gd name="T49" fmla="*/ 1235 h 1694"/>
                  <a:gd name="T50" fmla="*/ 1241 w 1327"/>
                  <a:gd name="T51" fmla="*/ 1133 h 1694"/>
                  <a:gd name="T52" fmla="*/ 1199 w 1327"/>
                  <a:gd name="T53" fmla="*/ 1014 h 1694"/>
                  <a:gd name="T54" fmla="*/ 1146 w 1327"/>
                  <a:gd name="T55" fmla="*/ 888 h 1694"/>
                  <a:gd name="T56" fmla="*/ 1078 w 1327"/>
                  <a:gd name="T57" fmla="*/ 748 h 1694"/>
                  <a:gd name="T58" fmla="*/ 997 w 1327"/>
                  <a:gd name="T59" fmla="*/ 601 h 1694"/>
                  <a:gd name="T60" fmla="*/ 897 w 1327"/>
                  <a:gd name="T61" fmla="*/ 447 h 1694"/>
                  <a:gd name="T62" fmla="*/ 788 w 1327"/>
                  <a:gd name="T63" fmla="*/ 309 h 1694"/>
                  <a:gd name="T64" fmla="*/ 679 w 1327"/>
                  <a:gd name="T65" fmla="*/ 202 h 1694"/>
                  <a:gd name="T66" fmla="*/ 567 w 1327"/>
                  <a:gd name="T67" fmla="*/ 124 h 1694"/>
                  <a:gd name="T68" fmla="*/ 463 w 1327"/>
                  <a:gd name="T69" fmla="*/ 69 h 1694"/>
                  <a:gd name="T70" fmla="*/ 368 w 1327"/>
                  <a:gd name="T71" fmla="*/ 33 h 1694"/>
                  <a:gd name="T72" fmla="*/ 277 w 1327"/>
                  <a:gd name="T73" fmla="*/ 12 h 1694"/>
                  <a:gd name="T74" fmla="*/ 201 w 1327"/>
                  <a:gd name="T75" fmla="*/ 0 h 1694"/>
                  <a:gd name="T76" fmla="*/ 140 w 1327"/>
                  <a:gd name="T77" fmla="*/ 0 h 1694"/>
                  <a:gd name="T78" fmla="*/ 97 w 1327"/>
                  <a:gd name="T79" fmla="*/ 5 h 1694"/>
                  <a:gd name="T80" fmla="*/ 0 w 1327"/>
                  <a:gd name="T81" fmla="*/ 93 h 1694"/>
                  <a:gd name="T82" fmla="*/ 0 w 1327"/>
                  <a:gd name="T83" fmla="*/ 124 h 1694"/>
                  <a:gd name="T84" fmla="*/ 4 w 1327"/>
                  <a:gd name="T85" fmla="*/ 202 h 1694"/>
                  <a:gd name="T86" fmla="*/ 19 w 1327"/>
                  <a:gd name="T87" fmla="*/ 314 h 1694"/>
                  <a:gd name="T88" fmla="*/ 52 w 1327"/>
                  <a:gd name="T89" fmla="*/ 456 h 1694"/>
                  <a:gd name="T90" fmla="*/ 104 w 1327"/>
                  <a:gd name="T91" fmla="*/ 620 h 1694"/>
                  <a:gd name="T92" fmla="*/ 185 w 1327"/>
                  <a:gd name="T93" fmla="*/ 803 h 1694"/>
                  <a:gd name="T94" fmla="*/ 299 w 1327"/>
                  <a:gd name="T95" fmla="*/ 995 h 1694"/>
                  <a:gd name="T96" fmla="*/ 451 w 1327"/>
                  <a:gd name="T97" fmla="*/ 1195 h 1694"/>
                  <a:gd name="T98" fmla="*/ 645 w 1327"/>
                  <a:gd name="T99" fmla="*/ 1387 h 1694"/>
                  <a:gd name="T100" fmla="*/ 895 w 1327"/>
                  <a:gd name="T101" fmla="*/ 1577 h 1694"/>
                  <a:gd name="T102" fmla="*/ 1132 w 1327"/>
                  <a:gd name="T103" fmla="*/ 1518 h 1694"/>
                  <a:gd name="T104" fmla="*/ 921 w 1327"/>
                  <a:gd name="T105" fmla="*/ 1382 h 1694"/>
                  <a:gd name="T106" fmla="*/ 743 w 1327"/>
                  <a:gd name="T107" fmla="*/ 1240 h 1694"/>
                  <a:gd name="T108" fmla="*/ 596 w 1327"/>
                  <a:gd name="T109" fmla="*/ 1090 h 1694"/>
                  <a:gd name="T110" fmla="*/ 477 w 1327"/>
                  <a:gd name="T111" fmla="*/ 941 h 1694"/>
                  <a:gd name="T112" fmla="*/ 382 w 1327"/>
                  <a:gd name="T113" fmla="*/ 796 h 1694"/>
                  <a:gd name="T114" fmla="*/ 311 w 1327"/>
                  <a:gd name="T115" fmla="*/ 653 h 1694"/>
                  <a:gd name="T116" fmla="*/ 256 w 1327"/>
                  <a:gd name="T117" fmla="*/ 520 h 1694"/>
                  <a:gd name="T118" fmla="*/ 218 w 1327"/>
                  <a:gd name="T119" fmla="*/ 401 h 1694"/>
                  <a:gd name="T120" fmla="*/ 194 w 1327"/>
                  <a:gd name="T121" fmla="*/ 295 h 1694"/>
                  <a:gd name="T122" fmla="*/ 182 w 1327"/>
                  <a:gd name="T123" fmla="*/ 209 h 169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327"/>
                  <a:gd name="T187" fmla="*/ 0 h 1694"/>
                  <a:gd name="T188" fmla="*/ 1327 w 1327"/>
                  <a:gd name="T189" fmla="*/ 1694 h 169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327" h="1694">
                    <a:moveTo>
                      <a:pt x="180" y="176"/>
                    </a:moveTo>
                    <a:lnTo>
                      <a:pt x="190" y="176"/>
                    </a:lnTo>
                    <a:lnTo>
                      <a:pt x="204" y="176"/>
                    </a:lnTo>
                    <a:lnTo>
                      <a:pt x="209" y="176"/>
                    </a:lnTo>
                    <a:lnTo>
                      <a:pt x="216" y="176"/>
                    </a:lnTo>
                    <a:lnTo>
                      <a:pt x="223" y="178"/>
                    </a:lnTo>
                    <a:lnTo>
                      <a:pt x="230" y="178"/>
                    </a:lnTo>
                    <a:lnTo>
                      <a:pt x="237" y="178"/>
                    </a:lnTo>
                    <a:lnTo>
                      <a:pt x="244" y="181"/>
                    </a:lnTo>
                    <a:lnTo>
                      <a:pt x="251" y="181"/>
                    </a:lnTo>
                    <a:lnTo>
                      <a:pt x="258" y="183"/>
                    </a:lnTo>
                    <a:lnTo>
                      <a:pt x="266" y="183"/>
                    </a:lnTo>
                    <a:lnTo>
                      <a:pt x="275" y="188"/>
                    </a:lnTo>
                    <a:lnTo>
                      <a:pt x="285" y="188"/>
                    </a:lnTo>
                    <a:lnTo>
                      <a:pt x="292" y="192"/>
                    </a:lnTo>
                    <a:lnTo>
                      <a:pt x="299" y="192"/>
                    </a:lnTo>
                    <a:lnTo>
                      <a:pt x="308" y="195"/>
                    </a:lnTo>
                    <a:lnTo>
                      <a:pt x="318" y="197"/>
                    </a:lnTo>
                    <a:lnTo>
                      <a:pt x="325" y="202"/>
                    </a:lnTo>
                    <a:lnTo>
                      <a:pt x="334" y="204"/>
                    </a:lnTo>
                    <a:lnTo>
                      <a:pt x="344" y="207"/>
                    </a:lnTo>
                    <a:lnTo>
                      <a:pt x="353" y="211"/>
                    </a:lnTo>
                    <a:lnTo>
                      <a:pt x="363" y="216"/>
                    </a:lnTo>
                    <a:lnTo>
                      <a:pt x="372" y="219"/>
                    </a:lnTo>
                    <a:lnTo>
                      <a:pt x="382" y="223"/>
                    </a:lnTo>
                    <a:lnTo>
                      <a:pt x="391" y="226"/>
                    </a:lnTo>
                    <a:lnTo>
                      <a:pt x="401" y="230"/>
                    </a:lnTo>
                    <a:lnTo>
                      <a:pt x="413" y="235"/>
                    </a:lnTo>
                    <a:lnTo>
                      <a:pt x="422" y="242"/>
                    </a:lnTo>
                    <a:lnTo>
                      <a:pt x="432" y="247"/>
                    </a:lnTo>
                    <a:lnTo>
                      <a:pt x="444" y="252"/>
                    </a:lnTo>
                    <a:lnTo>
                      <a:pt x="451" y="257"/>
                    </a:lnTo>
                    <a:lnTo>
                      <a:pt x="460" y="264"/>
                    </a:lnTo>
                    <a:lnTo>
                      <a:pt x="472" y="268"/>
                    </a:lnTo>
                    <a:lnTo>
                      <a:pt x="482" y="276"/>
                    </a:lnTo>
                    <a:lnTo>
                      <a:pt x="494" y="283"/>
                    </a:lnTo>
                    <a:lnTo>
                      <a:pt x="503" y="290"/>
                    </a:lnTo>
                    <a:lnTo>
                      <a:pt x="513" y="297"/>
                    </a:lnTo>
                    <a:lnTo>
                      <a:pt x="524" y="306"/>
                    </a:lnTo>
                    <a:lnTo>
                      <a:pt x="534" y="314"/>
                    </a:lnTo>
                    <a:lnTo>
                      <a:pt x="546" y="321"/>
                    </a:lnTo>
                    <a:lnTo>
                      <a:pt x="555" y="330"/>
                    </a:lnTo>
                    <a:lnTo>
                      <a:pt x="567" y="337"/>
                    </a:lnTo>
                    <a:lnTo>
                      <a:pt x="579" y="347"/>
                    </a:lnTo>
                    <a:lnTo>
                      <a:pt x="588" y="356"/>
                    </a:lnTo>
                    <a:lnTo>
                      <a:pt x="600" y="368"/>
                    </a:lnTo>
                    <a:lnTo>
                      <a:pt x="612" y="378"/>
                    </a:lnTo>
                    <a:lnTo>
                      <a:pt x="622" y="387"/>
                    </a:lnTo>
                    <a:lnTo>
                      <a:pt x="634" y="399"/>
                    </a:lnTo>
                    <a:lnTo>
                      <a:pt x="643" y="411"/>
                    </a:lnTo>
                    <a:lnTo>
                      <a:pt x="655" y="423"/>
                    </a:lnTo>
                    <a:lnTo>
                      <a:pt x="667" y="432"/>
                    </a:lnTo>
                    <a:lnTo>
                      <a:pt x="679" y="447"/>
                    </a:lnTo>
                    <a:lnTo>
                      <a:pt x="688" y="458"/>
                    </a:lnTo>
                    <a:lnTo>
                      <a:pt x="700" y="473"/>
                    </a:lnTo>
                    <a:lnTo>
                      <a:pt x="710" y="485"/>
                    </a:lnTo>
                    <a:lnTo>
                      <a:pt x="721" y="501"/>
                    </a:lnTo>
                    <a:lnTo>
                      <a:pt x="731" y="515"/>
                    </a:lnTo>
                    <a:lnTo>
                      <a:pt x="743" y="530"/>
                    </a:lnTo>
                    <a:lnTo>
                      <a:pt x="755" y="546"/>
                    </a:lnTo>
                    <a:lnTo>
                      <a:pt x="767" y="561"/>
                    </a:lnTo>
                    <a:lnTo>
                      <a:pt x="776" y="577"/>
                    </a:lnTo>
                    <a:lnTo>
                      <a:pt x="788" y="596"/>
                    </a:lnTo>
                    <a:lnTo>
                      <a:pt x="802" y="618"/>
                    </a:lnTo>
                    <a:lnTo>
                      <a:pt x="816" y="641"/>
                    </a:lnTo>
                    <a:lnTo>
                      <a:pt x="831" y="665"/>
                    </a:lnTo>
                    <a:lnTo>
                      <a:pt x="847" y="689"/>
                    </a:lnTo>
                    <a:lnTo>
                      <a:pt x="859" y="710"/>
                    </a:lnTo>
                    <a:lnTo>
                      <a:pt x="873" y="734"/>
                    </a:lnTo>
                    <a:lnTo>
                      <a:pt x="885" y="758"/>
                    </a:lnTo>
                    <a:lnTo>
                      <a:pt x="900" y="782"/>
                    </a:lnTo>
                    <a:lnTo>
                      <a:pt x="909" y="803"/>
                    </a:lnTo>
                    <a:lnTo>
                      <a:pt x="921" y="824"/>
                    </a:lnTo>
                    <a:lnTo>
                      <a:pt x="933" y="846"/>
                    </a:lnTo>
                    <a:lnTo>
                      <a:pt x="945" y="869"/>
                    </a:lnTo>
                    <a:lnTo>
                      <a:pt x="954" y="891"/>
                    </a:lnTo>
                    <a:lnTo>
                      <a:pt x="964" y="912"/>
                    </a:lnTo>
                    <a:lnTo>
                      <a:pt x="976" y="934"/>
                    </a:lnTo>
                    <a:lnTo>
                      <a:pt x="985" y="955"/>
                    </a:lnTo>
                    <a:lnTo>
                      <a:pt x="992" y="974"/>
                    </a:lnTo>
                    <a:lnTo>
                      <a:pt x="1002" y="995"/>
                    </a:lnTo>
                    <a:lnTo>
                      <a:pt x="1009" y="1014"/>
                    </a:lnTo>
                    <a:lnTo>
                      <a:pt x="1018" y="1036"/>
                    </a:lnTo>
                    <a:lnTo>
                      <a:pt x="1025" y="1052"/>
                    </a:lnTo>
                    <a:lnTo>
                      <a:pt x="1033" y="1074"/>
                    </a:lnTo>
                    <a:lnTo>
                      <a:pt x="1040" y="1093"/>
                    </a:lnTo>
                    <a:lnTo>
                      <a:pt x="1049" y="1112"/>
                    </a:lnTo>
                    <a:lnTo>
                      <a:pt x="1056" y="1128"/>
                    </a:lnTo>
                    <a:lnTo>
                      <a:pt x="1061" y="1147"/>
                    </a:lnTo>
                    <a:lnTo>
                      <a:pt x="1068" y="1164"/>
                    </a:lnTo>
                    <a:lnTo>
                      <a:pt x="1073" y="1181"/>
                    </a:lnTo>
                    <a:lnTo>
                      <a:pt x="1078" y="1197"/>
                    </a:lnTo>
                    <a:lnTo>
                      <a:pt x="1085" y="1214"/>
                    </a:lnTo>
                    <a:lnTo>
                      <a:pt x="1089" y="1230"/>
                    </a:lnTo>
                    <a:lnTo>
                      <a:pt x="1097" y="1249"/>
                    </a:lnTo>
                    <a:lnTo>
                      <a:pt x="1099" y="1261"/>
                    </a:lnTo>
                    <a:lnTo>
                      <a:pt x="1104" y="1278"/>
                    </a:lnTo>
                    <a:lnTo>
                      <a:pt x="1108" y="1292"/>
                    </a:lnTo>
                    <a:lnTo>
                      <a:pt x="1113" y="1306"/>
                    </a:lnTo>
                    <a:lnTo>
                      <a:pt x="1116" y="1321"/>
                    </a:lnTo>
                    <a:lnTo>
                      <a:pt x="1118" y="1333"/>
                    </a:lnTo>
                    <a:lnTo>
                      <a:pt x="1120" y="1347"/>
                    </a:lnTo>
                    <a:lnTo>
                      <a:pt x="1125" y="1361"/>
                    </a:lnTo>
                    <a:lnTo>
                      <a:pt x="1127" y="1373"/>
                    </a:lnTo>
                    <a:lnTo>
                      <a:pt x="1130" y="1382"/>
                    </a:lnTo>
                    <a:lnTo>
                      <a:pt x="1132" y="1394"/>
                    </a:lnTo>
                    <a:lnTo>
                      <a:pt x="1135" y="1406"/>
                    </a:lnTo>
                    <a:lnTo>
                      <a:pt x="1137" y="1416"/>
                    </a:lnTo>
                    <a:lnTo>
                      <a:pt x="1139" y="1425"/>
                    </a:lnTo>
                    <a:lnTo>
                      <a:pt x="1142" y="1435"/>
                    </a:lnTo>
                    <a:lnTo>
                      <a:pt x="1144" y="1444"/>
                    </a:lnTo>
                    <a:lnTo>
                      <a:pt x="1144" y="1454"/>
                    </a:lnTo>
                    <a:lnTo>
                      <a:pt x="1144" y="1461"/>
                    </a:lnTo>
                    <a:lnTo>
                      <a:pt x="1146" y="1468"/>
                    </a:lnTo>
                    <a:lnTo>
                      <a:pt x="1146" y="1475"/>
                    </a:lnTo>
                    <a:lnTo>
                      <a:pt x="1149" y="1482"/>
                    </a:lnTo>
                    <a:lnTo>
                      <a:pt x="1149" y="1487"/>
                    </a:lnTo>
                    <a:lnTo>
                      <a:pt x="1151" y="1492"/>
                    </a:lnTo>
                    <a:lnTo>
                      <a:pt x="1151" y="1499"/>
                    </a:lnTo>
                    <a:lnTo>
                      <a:pt x="1151" y="1506"/>
                    </a:lnTo>
                    <a:lnTo>
                      <a:pt x="1154" y="1513"/>
                    </a:lnTo>
                    <a:lnTo>
                      <a:pt x="1154" y="1518"/>
                    </a:lnTo>
                    <a:lnTo>
                      <a:pt x="1154" y="1520"/>
                    </a:lnTo>
                    <a:lnTo>
                      <a:pt x="1327" y="1508"/>
                    </a:lnTo>
                    <a:lnTo>
                      <a:pt x="1327" y="1504"/>
                    </a:lnTo>
                    <a:lnTo>
                      <a:pt x="1325" y="1499"/>
                    </a:lnTo>
                    <a:lnTo>
                      <a:pt x="1325" y="1489"/>
                    </a:lnTo>
                    <a:lnTo>
                      <a:pt x="1325" y="1480"/>
                    </a:lnTo>
                    <a:lnTo>
                      <a:pt x="1322" y="1475"/>
                    </a:lnTo>
                    <a:lnTo>
                      <a:pt x="1322" y="1468"/>
                    </a:lnTo>
                    <a:lnTo>
                      <a:pt x="1320" y="1461"/>
                    </a:lnTo>
                    <a:lnTo>
                      <a:pt x="1317" y="1454"/>
                    </a:lnTo>
                    <a:lnTo>
                      <a:pt x="1317" y="1444"/>
                    </a:lnTo>
                    <a:lnTo>
                      <a:pt x="1315" y="1437"/>
                    </a:lnTo>
                    <a:lnTo>
                      <a:pt x="1315" y="1428"/>
                    </a:lnTo>
                    <a:lnTo>
                      <a:pt x="1315" y="1418"/>
                    </a:lnTo>
                    <a:lnTo>
                      <a:pt x="1313" y="1409"/>
                    </a:lnTo>
                    <a:lnTo>
                      <a:pt x="1310" y="1397"/>
                    </a:lnTo>
                    <a:lnTo>
                      <a:pt x="1308" y="1385"/>
                    </a:lnTo>
                    <a:lnTo>
                      <a:pt x="1306" y="1375"/>
                    </a:lnTo>
                    <a:lnTo>
                      <a:pt x="1303" y="1361"/>
                    </a:lnTo>
                    <a:lnTo>
                      <a:pt x="1301" y="1349"/>
                    </a:lnTo>
                    <a:lnTo>
                      <a:pt x="1298" y="1337"/>
                    </a:lnTo>
                    <a:lnTo>
                      <a:pt x="1296" y="1325"/>
                    </a:lnTo>
                    <a:lnTo>
                      <a:pt x="1291" y="1309"/>
                    </a:lnTo>
                    <a:lnTo>
                      <a:pt x="1287" y="1297"/>
                    </a:lnTo>
                    <a:lnTo>
                      <a:pt x="1284" y="1280"/>
                    </a:lnTo>
                    <a:lnTo>
                      <a:pt x="1282" y="1268"/>
                    </a:lnTo>
                    <a:lnTo>
                      <a:pt x="1277" y="1252"/>
                    </a:lnTo>
                    <a:lnTo>
                      <a:pt x="1272" y="1235"/>
                    </a:lnTo>
                    <a:lnTo>
                      <a:pt x="1268" y="1221"/>
                    </a:lnTo>
                    <a:lnTo>
                      <a:pt x="1263" y="1204"/>
                    </a:lnTo>
                    <a:lnTo>
                      <a:pt x="1258" y="1185"/>
                    </a:lnTo>
                    <a:lnTo>
                      <a:pt x="1251" y="1169"/>
                    </a:lnTo>
                    <a:lnTo>
                      <a:pt x="1246" y="1150"/>
                    </a:lnTo>
                    <a:lnTo>
                      <a:pt x="1241" y="1133"/>
                    </a:lnTo>
                    <a:lnTo>
                      <a:pt x="1234" y="1114"/>
                    </a:lnTo>
                    <a:lnTo>
                      <a:pt x="1227" y="1095"/>
                    </a:lnTo>
                    <a:lnTo>
                      <a:pt x="1220" y="1076"/>
                    </a:lnTo>
                    <a:lnTo>
                      <a:pt x="1215" y="1057"/>
                    </a:lnTo>
                    <a:lnTo>
                      <a:pt x="1206" y="1036"/>
                    </a:lnTo>
                    <a:lnTo>
                      <a:pt x="1199" y="1014"/>
                    </a:lnTo>
                    <a:lnTo>
                      <a:pt x="1189" y="993"/>
                    </a:lnTo>
                    <a:lnTo>
                      <a:pt x="1182" y="974"/>
                    </a:lnTo>
                    <a:lnTo>
                      <a:pt x="1173" y="953"/>
                    </a:lnTo>
                    <a:lnTo>
                      <a:pt x="1163" y="931"/>
                    </a:lnTo>
                    <a:lnTo>
                      <a:pt x="1154" y="910"/>
                    </a:lnTo>
                    <a:lnTo>
                      <a:pt x="1146" y="888"/>
                    </a:lnTo>
                    <a:lnTo>
                      <a:pt x="1135" y="865"/>
                    </a:lnTo>
                    <a:lnTo>
                      <a:pt x="1123" y="841"/>
                    </a:lnTo>
                    <a:lnTo>
                      <a:pt x="1113" y="817"/>
                    </a:lnTo>
                    <a:lnTo>
                      <a:pt x="1101" y="796"/>
                    </a:lnTo>
                    <a:lnTo>
                      <a:pt x="1089" y="772"/>
                    </a:lnTo>
                    <a:lnTo>
                      <a:pt x="1078" y="748"/>
                    </a:lnTo>
                    <a:lnTo>
                      <a:pt x="1066" y="724"/>
                    </a:lnTo>
                    <a:lnTo>
                      <a:pt x="1054" y="701"/>
                    </a:lnTo>
                    <a:lnTo>
                      <a:pt x="1040" y="677"/>
                    </a:lnTo>
                    <a:lnTo>
                      <a:pt x="1025" y="651"/>
                    </a:lnTo>
                    <a:lnTo>
                      <a:pt x="1011" y="627"/>
                    </a:lnTo>
                    <a:lnTo>
                      <a:pt x="997" y="601"/>
                    </a:lnTo>
                    <a:lnTo>
                      <a:pt x="980" y="575"/>
                    </a:lnTo>
                    <a:lnTo>
                      <a:pt x="966" y="551"/>
                    </a:lnTo>
                    <a:lnTo>
                      <a:pt x="949" y="525"/>
                    </a:lnTo>
                    <a:lnTo>
                      <a:pt x="935" y="501"/>
                    </a:lnTo>
                    <a:lnTo>
                      <a:pt x="916" y="473"/>
                    </a:lnTo>
                    <a:lnTo>
                      <a:pt x="897" y="447"/>
                    </a:lnTo>
                    <a:lnTo>
                      <a:pt x="878" y="420"/>
                    </a:lnTo>
                    <a:lnTo>
                      <a:pt x="862" y="397"/>
                    </a:lnTo>
                    <a:lnTo>
                      <a:pt x="843" y="373"/>
                    </a:lnTo>
                    <a:lnTo>
                      <a:pt x="824" y="352"/>
                    </a:lnTo>
                    <a:lnTo>
                      <a:pt x="805" y="328"/>
                    </a:lnTo>
                    <a:lnTo>
                      <a:pt x="788" y="309"/>
                    </a:lnTo>
                    <a:lnTo>
                      <a:pt x="769" y="290"/>
                    </a:lnTo>
                    <a:lnTo>
                      <a:pt x="750" y="271"/>
                    </a:lnTo>
                    <a:lnTo>
                      <a:pt x="731" y="252"/>
                    </a:lnTo>
                    <a:lnTo>
                      <a:pt x="714" y="235"/>
                    </a:lnTo>
                    <a:lnTo>
                      <a:pt x="695" y="219"/>
                    </a:lnTo>
                    <a:lnTo>
                      <a:pt x="679" y="202"/>
                    </a:lnTo>
                    <a:lnTo>
                      <a:pt x="660" y="188"/>
                    </a:lnTo>
                    <a:lnTo>
                      <a:pt x="641" y="176"/>
                    </a:lnTo>
                    <a:lnTo>
                      <a:pt x="622" y="162"/>
                    </a:lnTo>
                    <a:lnTo>
                      <a:pt x="605" y="147"/>
                    </a:lnTo>
                    <a:lnTo>
                      <a:pt x="586" y="135"/>
                    </a:lnTo>
                    <a:lnTo>
                      <a:pt x="567" y="124"/>
                    </a:lnTo>
                    <a:lnTo>
                      <a:pt x="551" y="114"/>
                    </a:lnTo>
                    <a:lnTo>
                      <a:pt x="532" y="102"/>
                    </a:lnTo>
                    <a:lnTo>
                      <a:pt x="515" y="93"/>
                    </a:lnTo>
                    <a:lnTo>
                      <a:pt x="498" y="86"/>
                    </a:lnTo>
                    <a:lnTo>
                      <a:pt x="479" y="76"/>
                    </a:lnTo>
                    <a:lnTo>
                      <a:pt x="463" y="69"/>
                    </a:lnTo>
                    <a:lnTo>
                      <a:pt x="446" y="62"/>
                    </a:lnTo>
                    <a:lnTo>
                      <a:pt x="429" y="55"/>
                    </a:lnTo>
                    <a:lnTo>
                      <a:pt x="413" y="48"/>
                    </a:lnTo>
                    <a:lnTo>
                      <a:pt x="396" y="43"/>
                    </a:lnTo>
                    <a:lnTo>
                      <a:pt x="382" y="38"/>
                    </a:lnTo>
                    <a:lnTo>
                      <a:pt x="368" y="33"/>
                    </a:lnTo>
                    <a:lnTo>
                      <a:pt x="351" y="26"/>
                    </a:lnTo>
                    <a:lnTo>
                      <a:pt x="334" y="24"/>
                    </a:lnTo>
                    <a:lnTo>
                      <a:pt x="320" y="19"/>
                    </a:lnTo>
                    <a:lnTo>
                      <a:pt x="306" y="17"/>
                    </a:lnTo>
                    <a:lnTo>
                      <a:pt x="292" y="12"/>
                    </a:lnTo>
                    <a:lnTo>
                      <a:pt x="277" y="12"/>
                    </a:lnTo>
                    <a:lnTo>
                      <a:pt x="263" y="10"/>
                    </a:lnTo>
                    <a:lnTo>
                      <a:pt x="251" y="7"/>
                    </a:lnTo>
                    <a:lnTo>
                      <a:pt x="237" y="5"/>
                    </a:lnTo>
                    <a:lnTo>
                      <a:pt x="225" y="5"/>
                    </a:lnTo>
                    <a:lnTo>
                      <a:pt x="213" y="0"/>
                    </a:lnTo>
                    <a:lnTo>
                      <a:pt x="201" y="0"/>
                    </a:lnTo>
                    <a:lnTo>
                      <a:pt x="190" y="0"/>
                    </a:lnTo>
                    <a:lnTo>
                      <a:pt x="180" y="0"/>
                    </a:lnTo>
                    <a:lnTo>
                      <a:pt x="168" y="0"/>
                    </a:lnTo>
                    <a:lnTo>
                      <a:pt x="159" y="0"/>
                    </a:lnTo>
                    <a:lnTo>
                      <a:pt x="149" y="0"/>
                    </a:lnTo>
                    <a:lnTo>
                      <a:pt x="140" y="0"/>
                    </a:lnTo>
                    <a:lnTo>
                      <a:pt x="130" y="0"/>
                    </a:lnTo>
                    <a:lnTo>
                      <a:pt x="123" y="0"/>
                    </a:lnTo>
                    <a:lnTo>
                      <a:pt x="116" y="0"/>
                    </a:lnTo>
                    <a:lnTo>
                      <a:pt x="109" y="0"/>
                    </a:lnTo>
                    <a:lnTo>
                      <a:pt x="102" y="2"/>
                    </a:lnTo>
                    <a:lnTo>
                      <a:pt x="97" y="5"/>
                    </a:lnTo>
                    <a:lnTo>
                      <a:pt x="85" y="5"/>
                    </a:lnTo>
                    <a:lnTo>
                      <a:pt x="78" y="7"/>
                    </a:lnTo>
                    <a:lnTo>
                      <a:pt x="73" y="7"/>
                    </a:lnTo>
                    <a:lnTo>
                      <a:pt x="71" y="10"/>
                    </a:lnTo>
                    <a:lnTo>
                      <a:pt x="2" y="21"/>
                    </a:lnTo>
                    <a:lnTo>
                      <a:pt x="0" y="93"/>
                    </a:lnTo>
                    <a:lnTo>
                      <a:pt x="0" y="97"/>
                    </a:lnTo>
                    <a:lnTo>
                      <a:pt x="0" y="102"/>
                    </a:lnTo>
                    <a:lnTo>
                      <a:pt x="0" y="109"/>
                    </a:lnTo>
                    <a:lnTo>
                      <a:pt x="0" y="116"/>
                    </a:lnTo>
                    <a:lnTo>
                      <a:pt x="0" y="124"/>
                    </a:lnTo>
                    <a:lnTo>
                      <a:pt x="0" y="135"/>
                    </a:lnTo>
                    <a:lnTo>
                      <a:pt x="0" y="147"/>
                    </a:lnTo>
                    <a:lnTo>
                      <a:pt x="0" y="159"/>
                    </a:lnTo>
                    <a:lnTo>
                      <a:pt x="0" y="171"/>
                    </a:lnTo>
                    <a:lnTo>
                      <a:pt x="2" y="185"/>
                    </a:lnTo>
                    <a:lnTo>
                      <a:pt x="4" y="202"/>
                    </a:lnTo>
                    <a:lnTo>
                      <a:pt x="4" y="216"/>
                    </a:lnTo>
                    <a:lnTo>
                      <a:pt x="7" y="235"/>
                    </a:lnTo>
                    <a:lnTo>
                      <a:pt x="12" y="254"/>
                    </a:lnTo>
                    <a:lnTo>
                      <a:pt x="14" y="273"/>
                    </a:lnTo>
                    <a:lnTo>
                      <a:pt x="16" y="292"/>
                    </a:lnTo>
                    <a:lnTo>
                      <a:pt x="19" y="314"/>
                    </a:lnTo>
                    <a:lnTo>
                      <a:pt x="23" y="335"/>
                    </a:lnTo>
                    <a:lnTo>
                      <a:pt x="28" y="359"/>
                    </a:lnTo>
                    <a:lnTo>
                      <a:pt x="31" y="380"/>
                    </a:lnTo>
                    <a:lnTo>
                      <a:pt x="38" y="404"/>
                    </a:lnTo>
                    <a:lnTo>
                      <a:pt x="45" y="430"/>
                    </a:lnTo>
                    <a:lnTo>
                      <a:pt x="52" y="456"/>
                    </a:lnTo>
                    <a:lnTo>
                      <a:pt x="57" y="480"/>
                    </a:lnTo>
                    <a:lnTo>
                      <a:pt x="66" y="506"/>
                    </a:lnTo>
                    <a:lnTo>
                      <a:pt x="73" y="534"/>
                    </a:lnTo>
                    <a:lnTo>
                      <a:pt x="85" y="563"/>
                    </a:lnTo>
                    <a:lnTo>
                      <a:pt x="95" y="591"/>
                    </a:lnTo>
                    <a:lnTo>
                      <a:pt x="104" y="620"/>
                    </a:lnTo>
                    <a:lnTo>
                      <a:pt x="116" y="651"/>
                    </a:lnTo>
                    <a:lnTo>
                      <a:pt x="130" y="682"/>
                    </a:lnTo>
                    <a:lnTo>
                      <a:pt x="142" y="710"/>
                    </a:lnTo>
                    <a:lnTo>
                      <a:pt x="156" y="741"/>
                    </a:lnTo>
                    <a:lnTo>
                      <a:pt x="171" y="770"/>
                    </a:lnTo>
                    <a:lnTo>
                      <a:pt x="185" y="803"/>
                    </a:lnTo>
                    <a:lnTo>
                      <a:pt x="201" y="834"/>
                    </a:lnTo>
                    <a:lnTo>
                      <a:pt x="218" y="865"/>
                    </a:lnTo>
                    <a:lnTo>
                      <a:pt x="237" y="898"/>
                    </a:lnTo>
                    <a:lnTo>
                      <a:pt x="258" y="931"/>
                    </a:lnTo>
                    <a:lnTo>
                      <a:pt x="275" y="962"/>
                    </a:lnTo>
                    <a:lnTo>
                      <a:pt x="299" y="995"/>
                    </a:lnTo>
                    <a:lnTo>
                      <a:pt x="320" y="1026"/>
                    </a:lnTo>
                    <a:lnTo>
                      <a:pt x="344" y="1062"/>
                    </a:lnTo>
                    <a:lnTo>
                      <a:pt x="368" y="1093"/>
                    </a:lnTo>
                    <a:lnTo>
                      <a:pt x="396" y="1126"/>
                    </a:lnTo>
                    <a:lnTo>
                      <a:pt x="422" y="1159"/>
                    </a:lnTo>
                    <a:lnTo>
                      <a:pt x="451" y="1195"/>
                    </a:lnTo>
                    <a:lnTo>
                      <a:pt x="479" y="1226"/>
                    </a:lnTo>
                    <a:lnTo>
                      <a:pt x="510" y="1259"/>
                    </a:lnTo>
                    <a:lnTo>
                      <a:pt x="541" y="1290"/>
                    </a:lnTo>
                    <a:lnTo>
                      <a:pt x="577" y="1323"/>
                    </a:lnTo>
                    <a:lnTo>
                      <a:pt x="610" y="1356"/>
                    </a:lnTo>
                    <a:lnTo>
                      <a:pt x="645" y="1387"/>
                    </a:lnTo>
                    <a:lnTo>
                      <a:pt x="683" y="1420"/>
                    </a:lnTo>
                    <a:lnTo>
                      <a:pt x="724" y="1454"/>
                    </a:lnTo>
                    <a:lnTo>
                      <a:pt x="764" y="1482"/>
                    </a:lnTo>
                    <a:lnTo>
                      <a:pt x="805" y="1513"/>
                    </a:lnTo>
                    <a:lnTo>
                      <a:pt x="847" y="1544"/>
                    </a:lnTo>
                    <a:lnTo>
                      <a:pt x="895" y="1577"/>
                    </a:lnTo>
                    <a:lnTo>
                      <a:pt x="940" y="1606"/>
                    </a:lnTo>
                    <a:lnTo>
                      <a:pt x="987" y="1634"/>
                    </a:lnTo>
                    <a:lnTo>
                      <a:pt x="1037" y="1665"/>
                    </a:lnTo>
                    <a:lnTo>
                      <a:pt x="1089" y="1694"/>
                    </a:lnTo>
                    <a:lnTo>
                      <a:pt x="1173" y="1542"/>
                    </a:lnTo>
                    <a:lnTo>
                      <a:pt x="1132" y="1518"/>
                    </a:lnTo>
                    <a:lnTo>
                      <a:pt x="1094" y="1496"/>
                    </a:lnTo>
                    <a:lnTo>
                      <a:pt x="1059" y="1475"/>
                    </a:lnTo>
                    <a:lnTo>
                      <a:pt x="1023" y="1451"/>
                    </a:lnTo>
                    <a:lnTo>
                      <a:pt x="987" y="1428"/>
                    </a:lnTo>
                    <a:lnTo>
                      <a:pt x="954" y="1406"/>
                    </a:lnTo>
                    <a:lnTo>
                      <a:pt x="921" y="1382"/>
                    </a:lnTo>
                    <a:lnTo>
                      <a:pt x="890" y="1359"/>
                    </a:lnTo>
                    <a:lnTo>
                      <a:pt x="857" y="1335"/>
                    </a:lnTo>
                    <a:lnTo>
                      <a:pt x="828" y="1311"/>
                    </a:lnTo>
                    <a:lnTo>
                      <a:pt x="797" y="1287"/>
                    </a:lnTo>
                    <a:lnTo>
                      <a:pt x="771" y="1264"/>
                    </a:lnTo>
                    <a:lnTo>
                      <a:pt x="743" y="1240"/>
                    </a:lnTo>
                    <a:lnTo>
                      <a:pt x="717" y="1214"/>
                    </a:lnTo>
                    <a:lnTo>
                      <a:pt x="691" y="1190"/>
                    </a:lnTo>
                    <a:lnTo>
                      <a:pt x="667" y="1166"/>
                    </a:lnTo>
                    <a:lnTo>
                      <a:pt x="641" y="1140"/>
                    </a:lnTo>
                    <a:lnTo>
                      <a:pt x="619" y="1116"/>
                    </a:lnTo>
                    <a:lnTo>
                      <a:pt x="596" y="1090"/>
                    </a:lnTo>
                    <a:lnTo>
                      <a:pt x="574" y="1067"/>
                    </a:lnTo>
                    <a:lnTo>
                      <a:pt x="553" y="1040"/>
                    </a:lnTo>
                    <a:lnTo>
                      <a:pt x="532" y="1017"/>
                    </a:lnTo>
                    <a:lnTo>
                      <a:pt x="513" y="991"/>
                    </a:lnTo>
                    <a:lnTo>
                      <a:pt x="496" y="967"/>
                    </a:lnTo>
                    <a:lnTo>
                      <a:pt x="477" y="941"/>
                    </a:lnTo>
                    <a:lnTo>
                      <a:pt x="458" y="917"/>
                    </a:lnTo>
                    <a:lnTo>
                      <a:pt x="441" y="893"/>
                    </a:lnTo>
                    <a:lnTo>
                      <a:pt x="427" y="869"/>
                    </a:lnTo>
                    <a:lnTo>
                      <a:pt x="413" y="843"/>
                    </a:lnTo>
                    <a:lnTo>
                      <a:pt x="396" y="820"/>
                    </a:lnTo>
                    <a:lnTo>
                      <a:pt x="382" y="796"/>
                    </a:lnTo>
                    <a:lnTo>
                      <a:pt x="370" y="772"/>
                    </a:lnTo>
                    <a:lnTo>
                      <a:pt x="356" y="748"/>
                    </a:lnTo>
                    <a:lnTo>
                      <a:pt x="344" y="724"/>
                    </a:lnTo>
                    <a:lnTo>
                      <a:pt x="332" y="698"/>
                    </a:lnTo>
                    <a:lnTo>
                      <a:pt x="320" y="677"/>
                    </a:lnTo>
                    <a:lnTo>
                      <a:pt x="311" y="653"/>
                    </a:lnTo>
                    <a:lnTo>
                      <a:pt x="299" y="632"/>
                    </a:lnTo>
                    <a:lnTo>
                      <a:pt x="289" y="608"/>
                    </a:lnTo>
                    <a:lnTo>
                      <a:pt x="282" y="587"/>
                    </a:lnTo>
                    <a:lnTo>
                      <a:pt x="270" y="565"/>
                    </a:lnTo>
                    <a:lnTo>
                      <a:pt x="263" y="542"/>
                    </a:lnTo>
                    <a:lnTo>
                      <a:pt x="256" y="520"/>
                    </a:lnTo>
                    <a:lnTo>
                      <a:pt x="249" y="501"/>
                    </a:lnTo>
                    <a:lnTo>
                      <a:pt x="242" y="480"/>
                    </a:lnTo>
                    <a:lnTo>
                      <a:pt x="235" y="458"/>
                    </a:lnTo>
                    <a:lnTo>
                      <a:pt x="230" y="439"/>
                    </a:lnTo>
                    <a:lnTo>
                      <a:pt x="225" y="420"/>
                    </a:lnTo>
                    <a:lnTo>
                      <a:pt x="218" y="401"/>
                    </a:lnTo>
                    <a:lnTo>
                      <a:pt x="213" y="382"/>
                    </a:lnTo>
                    <a:lnTo>
                      <a:pt x="209" y="363"/>
                    </a:lnTo>
                    <a:lnTo>
                      <a:pt x="206" y="347"/>
                    </a:lnTo>
                    <a:lnTo>
                      <a:pt x="201" y="328"/>
                    </a:lnTo>
                    <a:lnTo>
                      <a:pt x="199" y="311"/>
                    </a:lnTo>
                    <a:lnTo>
                      <a:pt x="194" y="295"/>
                    </a:lnTo>
                    <a:lnTo>
                      <a:pt x="192" y="280"/>
                    </a:lnTo>
                    <a:lnTo>
                      <a:pt x="190" y="264"/>
                    </a:lnTo>
                    <a:lnTo>
                      <a:pt x="187" y="249"/>
                    </a:lnTo>
                    <a:lnTo>
                      <a:pt x="185" y="235"/>
                    </a:lnTo>
                    <a:lnTo>
                      <a:pt x="185" y="223"/>
                    </a:lnTo>
                    <a:lnTo>
                      <a:pt x="182" y="209"/>
                    </a:lnTo>
                    <a:lnTo>
                      <a:pt x="180" y="197"/>
                    </a:lnTo>
                    <a:lnTo>
                      <a:pt x="180" y="185"/>
                    </a:lnTo>
                    <a:lnTo>
                      <a:pt x="180" y="17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8" name="Freeform 1000"/>
              <p:cNvSpPr>
                <a:spLocks noChangeAspect="1"/>
              </p:cNvSpPr>
              <p:nvPr/>
            </p:nvSpPr>
            <p:spPr bwMode="auto">
              <a:xfrm>
                <a:off x="2190" y="3562"/>
                <a:ext cx="104" cy="130"/>
              </a:xfrm>
              <a:custGeom>
                <a:avLst/>
                <a:gdLst>
                  <a:gd name="T0" fmla="*/ 2 w 104"/>
                  <a:gd name="T1" fmla="*/ 0 h 130"/>
                  <a:gd name="T2" fmla="*/ 0 w 104"/>
                  <a:gd name="T3" fmla="*/ 2 h 130"/>
                  <a:gd name="T4" fmla="*/ 0 w 104"/>
                  <a:gd name="T5" fmla="*/ 9 h 130"/>
                  <a:gd name="T6" fmla="*/ 0 w 104"/>
                  <a:gd name="T7" fmla="*/ 14 h 130"/>
                  <a:gd name="T8" fmla="*/ 0 w 104"/>
                  <a:gd name="T9" fmla="*/ 26 h 130"/>
                  <a:gd name="T10" fmla="*/ 0 w 104"/>
                  <a:gd name="T11" fmla="*/ 35 h 130"/>
                  <a:gd name="T12" fmla="*/ 0 w 104"/>
                  <a:gd name="T13" fmla="*/ 47 h 130"/>
                  <a:gd name="T14" fmla="*/ 2 w 104"/>
                  <a:gd name="T15" fmla="*/ 59 h 130"/>
                  <a:gd name="T16" fmla="*/ 5 w 104"/>
                  <a:gd name="T17" fmla="*/ 71 h 130"/>
                  <a:gd name="T18" fmla="*/ 7 w 104"/>
                  <a:gd name="T19" fmla="*/ 83 h 130"/>
                  <a:gd name="T20" fmla="*/ 9 w 104"/>
                  <a:gd name="T21" fmla="*/ 92 h 130"/>
                  <a:gd name="T22" fmla="*/ 12 w 104"/>
                  <a:gd name="T23" fmla="*/ 104 h 130"/>
                  <a:gd name="T24" fmla="*/ 14 w 104"/>
                  <a:gd name="T25" fmla="*/ 114 h 130"/>
                  <a:gd name="T26" fmla="*/ 19 w 104"/>
                  <a:gd name="T27" fmla="*/ 118 h 130"/>
                  <a:gd name="T28" fmla="*/ 24 w 104"/>
                  <a:gd name="T29" fmla="*/ 125 h 130"/>
                  <a:gd name="T30" fmla="*/ 26 w 104"/>
                  <a:gd name="T31" fmla="*/ 128 h 130"/>
                  <a:gd name="T32" fmla="*/ 31 w 104"/>
                  <a:gd name="T33" fmla="*/ 130 h 130"/>
                  <a:gd name="T34" fmla="*/ 33 w 104"/>
                  <a:gd name="T35" fmla="*/ 125 h 130"/>
                  <a:gd name="T36" fmla="*/ 38 w 104"/>
                  <a:gd name="T37" fmla="*/ 123 h 130"/>
                  <a:gd name="T38" fmla="*/ 43 w 104"/>
                  <a:gd name="T39" fmla="*/ 118 h 130"/>
                  <a:gd name="T40" fmla="*/ 50 w 104"/>
                  <a:gd name="T41" fmla="*/ 116 h 130"/>
                  <a:gd name="T42" fmla="*/ 55 w 104"/>
                  <a:gd name="T43" fmla="*/ 111 h 130"/>
                  <a:gd name="T44" fmla="*/ 62 w 104"/>
                  <a:gd name="T45" fmla="*/ 106 h 130"/>
                  <a:gd name="T46" fmla="*/ 66 w 104"/>
                  <a:gd name="T47" fmla="*/ 99 h 130"/>
                  <a:gd name="T48" fmla="*/ 74 w 104"/>
                  <a:gd name="T49" fmla="*/ 95 h 130"/>
                  <a:gd name="T50" fmla="*/ 81 w 104"/>
                  <a:gd name="T51" fmla="*/ 90 h 130"/>
                  <a:gd name="T52" fmla="*/ 85 w 104"/>
                  <a:gd name="T53" fmla="*/ 85 h 130"/>
                  <a:gd name="T54" fmla="*/ 90 w 104"/>
                  <a:gd name="T55" fmla="*/ 80 h 130"/>
                  <a:gd name="T56" fmla="*/ 95 w 104"/>
                  <a:gd name="T57" fmla="*/ 76 h 130"/>
                  <a:gd name="T58" fmla="*/ 102 w 104"/>
                  <a:gd name="T59" fmla="*/ 68 h 130"/>
                  <a:gd name="T60" fmla="*/ 104 w 104"/>
                  <a:gd name="T61" fmla="*/ 66 h 130"/>
                  <a:gd name="T62" fmla="*/ 2 w 104"/>
                  <a:gd name="T63" fmla="*/ 0 h 130"/>
                  <a:gd name="T64" fmla="*/ 2 w 104"/>
                  <a:gd name="T65" fmla="*/ 0 h 1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4"/>
                  <a:gd name="T100" fmla="*/ 0 h 130"/>
                  <a:gd name="T101" fmla="*/ 104 w 104"/>
                  <a:gd name="T102" fmla="*/ 130 h 1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4" h="130">
                    <a:moveTo>
                      <a:pt x="2" y="0"/>
                    </a:moveTo>
                    <a:lnTo>
                      <a:pt x="0" y="2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26"/>
                    </a:lnTo>
                    <a:lnTo>
                      <a:pt x="0" y="35"/>
                    </a:lnTo>
                    <a:lnTo>
                      <a:pt x="0" y="47"/>
                    </a:lnTo>
                    <a:lnTo>
                      <a:pt x="2" y="59"/>
                    </a:lnTo>
                    <a:lnTo>
                      <a:pt x="5" y="71"/>
                    </a:lnTo>
                    <a:lnTo>
                      <a:pt x="7" y="83"/>
                    </a:lnTo>
                    <a:lnTo>
                      <a:pt x="9" y="92"/>
                    </a:lnTo>
                    <a:lnTo>
                      <a:pt x="12" y="104"/>
                    </a:lnTo>
                    <a:lnTo>
                      <a:pt x="14" y="114"/>
                    </a:lnTo>
                    <a:lnTo>
                      <a:pt x="19" y="118"/>
                    </a:lnTo>
                    <a:lnTo>
                      <a:pt x="24" y="125"/>
                    </a:lnTo>
                    <a:lnTo>
                      <a:pt x="26" y="128"/>
                    </a:lnTo>
                    <a:lnTo>
                      <a:pt x="31" y="130"/>
                    </a:lnTo>
                    <a:lnTo>
                      <a:pt x="33" y="125"/>
                    </a:lnTo>
                    <a:lnTo>
                      <a:pt x="38" y="123"/>
                    </a:lnTo>
                    <a:lnTo>
                      <a:pt x="43" y="118"/>
                    </a:lnTo>
                    <a:lnTo>
                      <a:pt x="50" y="116"/>
                    </a:lnTo>
                    <a:lnTo>
                      <a:pt x="55" y="111"/>
                    </a:lnTo>
                    <a:lnTo>
                      <a:pt x="62" y="106"/>
                    </a:lnTo>
                    <a:lnTo>
                      <a:pt x="66" y="99"/>
                    </a:lnTo>
                    <a:lnTo>
                      <a:pt x="74" y="95"/>
                    </a:lnTo>
                    <a:lnTo>
                      <a:pt x="81" y="90"/>
                    </a:lnTo>
                    <a:lnTo>
                      <a:pt x="85" y="85"/>
                    </a:lnTo>
                    <a:lnTo>
                      <a:pt x="90" y="80"/>
                    </a:lnTo>
                    <a:lnTo>
                      <a:pt x="95" y="76"/>
                    </a:lnTo>
                    <a:lnTo>
                      <a:pt x="102" y="68"/>
                    </a:lnTo>
                    <a:lnTo>
                      <a:pt x="104" y="6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9" name="Freeform 1001"/>
              <p:cNvSpPr>
                <a:spLocks noChangeAspect="1"/>
              </p:cNvSpPr>
              <p:nvPr/>
            </p:nvSpPr>
            <p:spPr bwMode="auto">
              <a:xfrm>
                <a:off x="2375" y="3728"/>
                <a:ext cx="74" cy="138"/>
              </a:xfrm>
              <a:custGeom>
                <a:avLst/>
                <a:gdLst>
                  <a:gd name="T0" fmla="*/ 3 w 74"/>
                  <a:gd name="T1" fmla="*/ 0 h 138"/>
                  <a:gd name="T2" fmla="*/ 0 w 74"/>
                  <a:gd name="T3" fmla="*/ 2 h 138"/>
                  <a:gd name="T4" fmla="*/ 0 w 74"/>
                  <a:gd name="T5" fmla="*/ 9 h 138"/>
                  <a:gd name="T6" fmla="*/ 0 w 74"/>
                  <a:gd name="T7" fmla="*/ 19 h 138"/>
                  <a:gd name="T8" fmla="*/ 0 w 74"/>
                  <a:gd name="T9" fmla="*/ 31 h 138"/>
                  <a:gd name="T10" fmla="*/ 0 w 74"/>
                  <a:gd name="T11" fmla="*/ 43 h 138"/>
                  <a:gd name="T12" fmla="*/ 0 w 74"/>
                  <a:gd name="T13" fmla="*/ 54 h 138"/>
                  <a:gd name="T14" fmla="*/ 0 w 74"/>
                  <a:gd name="T15" fmla="*/ 62 h 138"/>
                  <a:gd name="T16" fmla="*/ 0 w 74"/>
                  <a:gd name="T17" fmla="*/ 69 h 138"/>
                  <a:gd name="T18" fmla="*/ 0 w 74"/>
                  <a:gd name="T19" fmla="*/ 76 h 138"/>
                  <a:gd name="T20" fmla="*/ 0 w 74"/>
                  <a:gd name="T21" fmla="*/ 83 h 138"/>
                  <a:gd name="T22" fmla="*/ 0 w 74"/>
                  <a:gd name="T23" fmla="*/ 95 h 138"/>
                  <a:gd name="T24" fmla="*/ 0 w 74"/>
                  <a:gd name="T25" fmla="*/ 107 h 138"/>
                  <a:gd name="T26" fmla="*/ 3 w 74"/>
                  <a:gd name="T27" fmla="*/ 119 h 138"/>
                  <a:gd name="T28" fmla="*/ 5 w 74"/>
                  <a:gd name="T29" fmla="*/ 128 h 138"/>
                  <a:gd name="T30" fmla="*/ 5 w 74"/>
                  <a:gd name="T31" fmla="*/ 133 h 138"/>
                  <a:gd name="T32" fmla="*/ 10 w 74"/>
                  <a:gd name="T33" fmla="*/ 138 h 138"/>
                  <a:gd name="T34" fmla="*/ 12 w 74"/>
                  <a:gd name="T35" fmla="*/ 138 h 138"/>
                  <a:gd name="T36" fmla="*/ 17 w 74"/>
                  <a:gd name="T37" fmla="*/ 135 h 138"/>
                  <a:gd name="T38" fmla="*/ 22 w 74"/>
                  <a:gd name="T39" fmla="*/ 128 h 138"/>
                  <a:gd name="T40" fmla="*/ 29 w 74"/>
                  <a:gd name="T41" fmla="*/ 123 h 138"/>
                  <a:gd name="T42" fmla="*/ 33 w 74"/>
                  <a:gd name="T43" fmla="*/ 114 h 138"/>
                  <a:gd name="T44" fmla="*/ 38 w 74"/>
                  <a:gd name="T45" fmla="*/ 104 h 138"/>
                  <a:gd name="T46" fmla="*/ 43 w 74"/>
                  <a:gd name="T47" fmla="*/ 95 h 138"/>
                  <a:gd name="T48" fmla="*/ 48 w 74"/>
                  <a:gd name="T49" fmla="*/ 85 h 138"/>
                  <a:gd name="T50" fmla="*/ 52 w 74"/>
                  <a:gd name="T51" fmla="*/ 76 h 138"/>
                  <a:gd name="T52" fmla="*/ 60 w 74"/>
                  <a:gd name="T53" fmla="*/ 66 h 138"/>
                  <a:gd name="T54" fmla="*/ 64 w 74"/>
                  <a:gd name="T55" fmla="*/ 54 h 138"/>
                  <a:gd name="T56" fmla="*/ 67 w 74"/>
                  <a:gd name="T57" fmla="*/ 45 h 138"/>
                  <a:gd name="T58" fmla="*/ 69 w 74"/>
                  <a:gd name="T59" fmla="*/ 35 h 138"/>
                  <a:gd name="T60" fmla="*/ 74 w 74"/>
                  <a:gd name="T61" fmla="*/ 28 h 138"/>
                  <a:gd name="T62" fmla="*/ 74 w 74"/>
                  <a:gd name="T63" fmla="*/ 21 h 138"/>
                  <a:gd name="T64" fmla="*/ 74 w 74"/>
                  <a:gd name="T65" fmla="*/ 16 h 138"/>
                  <a:gd name="T66" fmla="*/ 74 w 74"/>
                  <a:gd name="T67" fmla="*/ 12 h 138"/>
                  <a:gd name="T68" fmla="*/ 74 w 74"/>
                  <a:gd name="T69" fmla="*/ 12 h 138"/>
                  <a:gd name="T70" fmla="*/ 67 w 74"/>
                  <a:gd name="T71" fmla="*/ 9 h 138"/>
                  <a:gd name="T72" fmla="*/ 57 w 74"/>
                  <a:gd name="T73" fmla="*/ 7 h 138"/>
                  <a:gd name="T74" fmla="*/ 43 w 74"/>
                  <a:gd name="T75" fmla="*/ 5 h 138"/>
                  <a:gd name="T76" fmla="*/ 31 w 74"/>
                  <a:gd name="T77" fmla="*/ 5 h 138"/>
                  <a:gd name="T78" fmla="*/ 19 w 74"/>
                  <a:gd name="T79" fmla="*/ 2 h 138"/>
                  <a:gd name="T80" fmla="*/ 10 w 74"/>
                  <a:gd name="T81" fmla="*/ 0 h 138"/>
                  <a:gd name="T82" fmla="*/ 3 w 74"/>
                  <a:gd name="T83" fmla="*/ 0 h 138"/>
                  <a:gd name="T84" fmla="*/ 3 w 74"/>
                  <a:gd name="T85" fmla="*/ 0 h 138"/>
                  <a:gd name="T86" fmla="*/ 3 w 74"/>
                  <a:gd name="T87" fmla="*/ 0 h 138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74"/>
                  <a:gd name="T133" fmla="*/ 0 h 138"/>
                  <a:gd name="T134" fmla="*/ 74 w 74"/>
                  <a:gd name="T135" fmla="*/ 138 h 138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74" h="138">
                    <a:moveTo>
                      <a:pt x="3" y="0"/>
                    </a:moveTo>
                    <a:lnTo>
                      <a:pt x="0" y="2"/>
                    </a:lnTo>
                    <a:lnTo>
                      <a:pt x="0" y="9"/>
                    </a:lnTo>
                    <a:lnTo>
                      <a:pt x="0" y="19"/>
                    </a:lnTo>
                    <a:lnTo>
                      <a:pt x="0" y="31"/>
                    </a:lnTo>
                    <a:lnTo>
                      <a:pt x="0" y="43"/>
                    </a:lnTo>
                    <a:lnTo>
                      <a:pt x="0" y="54"/>
                    </a:lnTo>
                    <a:lnTo>
                      <a:pt x="0" y="62"/>
                    </a:lnTo>
                    <a:lnTo>
                      <a:pt x="0" y="69"/>
                    </a:lnTo>
                    <a:lnTo>
                      <a:pt x="0" y="76"/>
                    </a:lnTo>
                    <a:lnTo>
                      <a:pt x="0" y="83"/>
                    </a:lnTo>
                    <a:lnTo>
                      <a:pt x="0" y="95"/>
                    </a:lnTo>
                    <a:lnTo>
                      <a:pt x="0" y="107"/>
                    </a:lnTo>
                    <a:lnTo>
                      <a:pt x="3" y="119"/>
                    </a:lnTo>
                    <a:lnTo>
                      <a:pt x="5" y="128"/>
                    </a:lnTo>
                    <a:lnTo>
                      <a:pt x="5" y="133"/>
                    </a:lnTo>
                    <a:lnTo>
                      <a:pt x="10" y="138"/>
                    </a:lnTo>
                    <a:lnTo>
                      <a:pt x="12" y="138"/>
                    </a:lnTo>
                    <a:lnTo>
                      <a:pt x="17" y="135"/>
                    </a:lnTo>
                    <a:lnTo>
                      <a:pt x="22" y="128"/>
                    </a:lnTo>
                    <a:lnTo>
                      <a:pt x="29" y="123"/>
                    </a:lnTo>
                    <a:lnTo>
                      <a:pt x="33" y="114"/>
                    </a:lnTo>
                    <a:lnTo>
                      <a:pt x="38" y="104"/>
                    </a:lnTo>
                    <a:lnTo>
                      <a:pt x="43" y="95"/>
                    </a:lnTo>
                    <a:lnTo>
                      <a:pt x="48" y="85"/>
                    </a:lnTo>
                    <a:lnTo>
                      <a:pt x="52" y="76"/>
                    </a:lnTo>
                    <a:lnTo>
                      <a:pt x="60" y="66"/>
                    </a:lnTo>
                    <a:lnTo>
                      <a:pt x="64" y="54"/>
                    </a:lnTo>
                    <a:lnTo>
                      <a:pt x="67" y="45"/>
                    </a:lnTo>
                    <a:lnTo>
                      <a:pt x="69" y="35"/>
                    </a:lnTo>
                    <a:lnTo>
                      <a:pt x="74" y="28"/>
                    </a:lnTo>
                    <a:lnTo>
                      <a:pt x="74" y="21"/>
                    </a:lnTo>
                    <a:lnTo>
                      <a:pt x="74" y="16"/>
                    </a:lnTo>
                    <a:lnTo>
                      <a:pt x="74" y="12"/>
                    </a:lnTo>
                    <a:lnTo>
                      <a:pt x="67" y="9"/>
                    </a:lnTo>
                    <a:lnTo>
                      <a:pt x="57" y="7"/>
                    </a:lnTo>
                    <a:lnTo>
                      <a:pt x="43" y="5"/>
                    </a:lnTo>
                    <a:lnTo>
                      <a:pt x="31" y="5"/>
                    </a:lnTo>
                    <a:lnTo>
                      <a:pt x="19" y="2"/>
                    </a:lnTo>
                    <a:lnTo>
                      <a:pt x="10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0" name="Freeform 1002"/>
              <p:cNvSpPr>
                <a:spLocks noChangeAspect="1"/>
              </p:cNvSpPr>
              <p:nvPr/>
            </p:nvSpPr>
            <p:spPr bwMode="auto">
              <a:xfrm>
                <a:off x="2325" y="3963"/>
                <a:ext cx="128" cy="64"/>
              </a:xfrm>
              <a:custGeom>
                <a:avLst/>
                <a:gdLst>
                  <a:gd name="T0" fmla="*/ 29 w 128"/>
                  <a:gd name="T1" fmla="*/ 0 h 64"/>
                  <a:gd name="T2" fmla="*/ 36 w 128"/>
                  <a:gd name="T3" fmla="*/ 0 h 64"/>
                  <a:gd name="T4" fmla="*/ 43 w 128"/>
                  <a:gd name="T5" fmla="*/ 2 h 64"/>
                  <a:gd name="T6" fmla="*/ 53 w 128"/>
                  <a:gd name="T7" fmla="*/ 5 h 64"/>
                  <a:gd name="T8" fmla="*/ 62 w 128"/>
                  <a:gd name="T9" fmla="*/ 9 h 64"/>
                  <a:gd name="T10" fmla="*/ 69 w 128"/>
                  <a:gd name="T11" fmla="*/ 12 h 64"/>
                  <a:gd name="T12" fmla="*/ 81 w 128"/>
                  <a:gd name="T13" fmla="*/ 17 h 64"/>
                  <a:gd name="T14" fmla="*/ 91 w 128"/>
                  <a:gd name="T15" fmla="*/ 19 h 64"/>
                  <a:gd name="T16" fmla="*/ 100 w 128"/>
                  <a:gd name="T17" fmla="*/ 24 h 64"/>
                  <a:gd name="T18" fmla="*/ 107 w 128"/>
                  <a:gd name="T19" fmla="*/ 28 h 64"/>
                  <a:gd name="T20" fmla="*/ 114 w 128"/>
                  <a:gd name="T21" fmla="*/ 31 h 64"/>
                  <a:gd name="T22" fmla="*/ 119 w 128"/>
                  <a:gd name="T23" fmla="*/ 36 h 64"/>
                  <a:gd name="T24" fmla="*/ 124 w 128"/>
                  <a:gd name="T25" fmla="*/ 40 h 64"/>
                  <a:gd name="T26" fmla="*/ 128 w 128"/>
                  <a:gd name="T27" fmla="*/ 47 h 64"/>
                  <a:gd name="T28" fmla="*/ 126 w 128"/>
                  <a:gd name="T29" fmla="*/ 55 h 64"/>
                  <a:gd name="T30" fmla="*/ 119 w 128"/>
                  <a:gd name="T31" fmla="*/ 55 h 64"/>
                  <a:gd name="T32" fmla="*/ 114 w 128"/>
                  <a:gd name="T33" fmla="*/ 57 h 64"/>
                  <a:gd name="T34" fmla="*/ 105 w 128"/>
                  <a:gd name="T35" fmla="*/ 57 h 64"/>
                  <a:gd name="T36" fmla="*/ 98 w 128"/>
                  <a:gd name="T37" fmla="*/ 59 h 64"/>
                  <a:gd name="T38" fmla="*/ 88 w 128"/>
                  <a:gd name="T39" fmla="*/ 59 h 64"/>
                  <a:gd name="T40" fmla="*/ 79 w 128"/>
                  <a:gd name="T41" fmla="*/ 62 h 64"/>
                  <a:gd name="T42" fmla="*/ 69 w 128"/>
                  <a:gd name="T43" fmla="*/ 62 h 64"/>
                  <a:gd name="T44" fmla="*/ 60 w 128"/>
                  <a:gd name="T45" fmla="*/ 64 h 64"/>
                  <a:gd name="T46" fmla="*/ 48 w 128"/>
                  <a:gd name="T47" fmla="*/ 62 h 64"/>
                  <a:gd name="T48" fmla="*/ 38 w 128"/>
                  <a:gd name="T49" fmla="*/ 62 h 64"/>
                  <a:gd name="T50" fmla="*/ 31 w 128"/>
                  <a:gd name="T51" fmla="*/ 59 h 64"/>
                  <a:gd name="T52" fmla="*/ 22 w 128"/>
                  <a:gd name="T53" fmla="*/ 59 h 64"/>
                  <a:gd name="T54" fmla="*/ 15 w 128"/>
                  <a:gd name="T55" fmla="*/ 57 h 64"/>
                  <a:gd name="T56" fmla="*/ 10 w 128"/>
                  <a:gd name="T57" fmla="*/ 55 h 64"/>
                  <a:gd name="T58" fmla="*/ 5 w 128"/>
                  <a:gd name="T59" fmla="*/ 50 h 64"/>
                  <a:gd name="T60" fmla="*/ 3 w 128"/>
                  <a:gd name="T61" fmla="*/ 47 h 64"/>
                  <a:gd name="T62" fmla="*/ 0 w 128"/>
                  <a:gd name="T63" fmla="*/ 40 h 64"/>
                  <a:gd name="T64" fmla="*/ 3 w 128"/>
                  <a:gd name="T65" fmla="*/ 31 h 64"/>
                  <a:gd name="T66" fmla="*/ 5 w 128"/>
                  <a:gd name="T67" fmla="*/ 24 h 64"/>
                  <a:gd name="T68" fmla="*/ 12 w 128"/>
                  <a:gd name="T69" fmla="*/ 17 h 64"/>
                  <a:gd name="T70" fmla="*/ 17 w 128"/>
                  <a:gd name="T71" fmla="*/ 9 h 64"/>
                  <a:gd name="T72" fmla="*/ 22 w 128"/>
                  <a:gd name="T73" fmla="*/ 2 h 64"/>
                  <a:gd name="T74" fmla="*/ 26 w 128"/>
                  <a:gd name="T75" fmla="*/ 0 h 64"/>
                  <a:gd name="T76" fmla="*/ 29 w 128"/>
                  <a:gd name="T77" fmla="*/ 0 h 64"/>
                  <a:gd name="T78" fmla="*/ 29 w 128"/>
                  <a:gd name="T79" fmla="*/ 0 h 6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28"/>
                  <a:gd name="T121" fmla="*/ 0 h 64"/>
                  <a:gd name="T122" fmla="*/ 128 w 128"/>
                  <a:gd name="T123" fmla="*/ 64 h 64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28" h="64">
                    <a:moveTo>
                      <a:pt x="29" y="0"/>
                    </a:moveTo>
                    <a:lnTo>
                      <a:pt x="36" y="0"/>
                    </a:lnTo>
                    <a:lnTo>
                      <a:pt x="43" y="2"/>
                    </a:lnTo>
                    <a:lnTo>
                      <a:pt x="53" y="5"/>
                    </a:lnTo>
                    <a:lnTo>
                      <a:pt x="62" y="9"/>
                    </a:lnTo>
                    <a:lnTo>
                      <a:pt x="69" y="12"/>
                    </a:lnTo>
                    <a:lnTo>
                      <a:pt x="81" y="17"/>
                    </a:lnTo>
                    <a:lnTo>
                      <a:pt x="91" y="19"/>
                    </a:lnTo>
                    <a:lnTo>
                      <a:pt x="100" y="24"/>
                    </a:lnTo>
                    <a:lnTo>
                      <a:pt x="107" y="28"/>
                    </a:lnTo>
                    <a:lnTo>
                      <a:pt x="114" y="31"/>
                    </a:lnTo>
                    <a:lnTo>
                      <a:pt x="119" y="36"/>
                    </a:lnTo>
                    <a:lnTo>
                      <a:pt x="124" y="40"/>
                    </a:lnTo>
                    <a:lnTo>
                      <a:pt x="128" y="47"/>
                    </a:lnTo>
                    <a:lnTo>
                      <a:pt x="126" y="55"/>
                    </a:lnTo>
                    <a:lnTo>
                      <a:pt x="119" y="55"/>
                    </a:lnTo>
                    <a:lnTo>
                      <a:pt x="114" y="57"/>
                    </a:lnTo>
                    <a:lnTo>
                      <a:pt x="105" y="57"/>
                    </a:lnTo>
                    <a:lnTo>
                      <a:pt x="98" y="59"/>
                    </a:lnTo>
                    <a:lnTo>
                      <a:pt x="88" y="59"/>
                    </a:lnTo>
                    <a:lnTo>
                      <a:pt x="79" y="62"/>
                    </a:lnTo>
                    <a:lnTo>
                      <a:pt x="69" y="62"/>
                    </a:lnTo>
                    <a:lnTo>
                      <a:pt x="60" y="64"/>
                    </a:lnTo>
                    <a:lnTo>
                      <a:pt x="48" y="62"/>
                    </a:lnTo>
                    <a:lnTo>
                      <a:pt x="38" y="62"/>
                    </a:lnTo>
                    <a:lnTo>
                      <a:pt x="31" y="59"/>
                    </a:lnTo>
                    <a:lnTo>
                      <a:pt x="22" y="59"/>
                    </a:lnTo>
                    <a:lnTo>
                      <a:pt x="15" y="57"/>
                    </a:lnTo>
                    <a:lnTo>
                      <a:pt x="10" y="55"/>
                    </a:lnTo>
                    <a:lnTo>
                      <a:pt x="5" y="50"/>
                    </a:lnTo>
                    <a:lnTo>
                      <a:pt x="3" y="47"/>
                    </a:lnTo>
                    <a:lnTo>
                      <a:pt x="0" y="40"/>
                    </a:lnTo>
                    <a:lnTo>
                      <a:pt x="3" y="31"/>
                    </a:lnTo>
                    <a:lnTo>
                      <a:pt x="5" y="24"/>
                    </a:lnTo>
                    <a:lnTo>
                      <a:pt x="12" y="17"/>
                    </a:lnTo>
                    <a:lnTo>
                      <a:pt x="17" y="9"/>
                    </a:lnTo>
                    <a:lnTo>
                      <a:pt x="22" y="2"/>
                    </a:lnTo>
                    <a:lnTo>
                      <a:pt x="26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1" name="Freeform 1003"/>
              <p:cNvSpPr>
                <a:spLocks noChangeAspect="1"/>
              </p:cNvSpPr>
              <p:nvPr/>
            </p:nvSpPr>
            <p:spPr bwMode="auto">
              <a:xfrm>
                <a:off x="2494" y="4148"/>
                <a:ext cx="121" cy="121"/>
              </a:xfrm>
              <a:custGeom>
                <a:avLst/>
                <a:gdLst>
                  <a:gd name="T0" fmla="*/ 0 w 121"/>
                  <a:gd name="T1" fmla="*/ 0 h 121"/>
                  <a:gd name="T2" fmla="*/ 5 w 121"/>
                  <a:gd name="T3" fmla="*/ 3 h 121"/>
                  <a:gd name="T4" fmla="*/ 12 w 121"/>
                  <a:gd name="T5" fmla="*/ 7 h 121"/>
                  <a:gd name="T6" fmla="*/ 19 w 121"/>
                  <a:gd name="T7" fmla="*/ 12 h 121"/>
                  <a:gd name="T8" fmla="*/ 31 w 121"/>
                  <a:gd name="T9" fmla="*/ 19 h 121"/>
                  <a:gd name="T10" fmla="*/ 40 w 121"/>
                  <a:gd name="T11" fmla="*/ 26 h 121"/>
                  <a:gd name="T12" fmla="*/ 52 w 121"/>
                  <a:gd name="T13" fmla="*/ 36 h 121"/>
                  <a:gd name="T14" fmla="*/ 62 w 121"/>
                  <a:gd name="T15" fmla="*/ 43 h 121"/>
                  <a:gd name="T16" fmla="*/ 73 w 121"/>
                  <a:gd name="T17" fmla="*/ 55 h 121"/>
                  <a:gd name="T18" fmla="*/ 83 w 121"/>
                  <a:gd name="T19" fmla="*/ 62 h 121"/>
                  <a:gd name="T20" fmla="*/ 92 w 121"/>
                  <a:gd name="T21" fmla="*/ 69 h 121"/>
                  <a:gd name="T22" fmla="*/ 102 w 121"/>
                  <a:gd name="T23" fmla="*/ 76 h 121"/>
                  <a:gd name="T24" fmla="*/ 109 w 121"/>
                  <a:gd name="T25" fmla="*/ 86 h 121"/>
                  <a:gd name="T26" fmla="*/ 114 w 121"/>
                  <a:gd name="T27" fmla="*/ 93 h 121"/>
                  <a:gd name="T28" fmla="*/ 119 w 121"/>
                  <a:gd name="T29" fmla="*/ 98 h 121"/>
                  <a:gd name="T30" fmla="*/ 121 w 121"/>
                  <a:gd name="T31" fmla="*/ 102 h 121"/>
                  <a:gd name="T32" fmla="*/ 121 w 121"/>
                  <a:gd name="T33" fmla="*/ 110 h 121"/>
                  <a:gd name="T34" fmla="*/ 116 w 121"/>
                  <a:gd name="T35" fmla="*/ 110 h 121"/>
                  <a:gd name="T36" fmla="*/ 111 w 121"/>
                  <a:gd name="T37" fmla="*/ 112 h 121"/>
                  <a:gd name="T38" fmla="*/ 107 w 121"/>
                  <a:gd name="T39" fmla="*/ 112 h 121"/>
                  <a:gd name="T40" fmla="*/ 100 w 121"/>
                  <a:gd name="T41" fmla="*/ 114 h 121"/>
                  <a:gd name="T42" fmla="*/ 92 w 121"/>
                  <a:gd name="T43" fmla="*/ 114 h 121"/>
                  <a:gd name="T44" fmla="*/ 85 w 121"/>
                  <a:gd name="T45" fmla="*/ 117 h 121"/>
                  <a:gd name="T46" fmla="*/ 76 w 121"/>
                  <a:gd name="T47" fmla="*/ 117 h 121"/>
                  <a:gd name="T48" fmla="*/ 69 w 121"/>
                  <a:gd name="T49" fmla="*/ 119 h 121"/>
                  <a:gd name="T50" fmla="*/ 59 w 121"/>
                  <a:gd name="T51" fmla="*/ 119 h 121"/>
                  <a:gd name="T52" fmla="*/ 52 w 121"/>
                  <a:gd name="T53" fmla="*/ 119 h 121"/>
                  <a:gd name="T54" fmla="*/ 45 w 121"/>
                  <a:gd name="T55" fmla="*/ 119 h 121"/>
                  <a:gd name="T56" fmla="*/ 40 w 121"/>
                  <a:gd name="T57" fmla="*/ 119 h 121"/>
                  <a:gd name="T58" fmla="*/ 31 w 121"/>
                  <a:gd name="T59" fmla="*/ 119 h 121"/>
                  <a:gd name="T60" fmla="*/ 28 w 121"/>
                  <a:gd name="T61" fmla="*/ 121 h 121"/>
                  <a:gd name="T62" fmla="*/ 0 w 121"/>
                  <a:gd name="T63" fmla="*/ 0 h 121"/>
                  <a:gd name="T64" fmla="*/ 0 w 121"/>
                  <a:gd name="T65" fmla="*/ 0 h 12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21"/>
                  <a:gd name="T100" fmla="*/ 0 h 121"/>
                  <a:gd name="T101" fmla="*/ 121 w 121"/>
                  <a:gd name="T102" fmla="*/ 121 h 12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21" h="121">
                    <a:moveTo>
                      <a:pt x="0" y="0"/>
                    </a:moveTo>
                    <a:lnTo>
                      <a:pt x="5" y="3"/>
                    </a:lnTo>
                    <a:lnTo>
                      <a:pt x="12" y="7"/>
                    </a:lnTo>
                    <a:lnTo>
                      <a:pt x="19" y="12"/>
                    </a:lnTo>
                    <a:lnTo>
                      <a:pt x="31" y="19"/>
                    </a:lnTo>
                    <a:lnTo>
                      <a:pt x="40" y="26"/>
                    </a:lnTo>
                    <a:lnTo>
                      <a:pt x="52" y="36"/>
                    </a:lnTo>
                    <a:lnTo>
                      <a:pt x="62" y="43"/>
                    </a:lnTo>
                    <a:lnTo>
                      <a:pt x="73" y="55"/>
                    </a:lnTo>
                    <a:lnTo>
                      <a:pt x="83" y="62"/>
                    </a:lnTo>
                    <a:lnTo>
                      <a:pt x="92" y="69"/>
                    </a:lnTo>
                    <a:lnTo>
                      <a:pt x="102" y="76"/>
                    </a:lnTo>
                    <a:lnTo>
                      <a:pt x="109" y="86"/>
                    </a:lnTo>
                    <a:lnTo>
                      <a:pt x="114" y="93"/>
                    </a:lnTo>
                    <a:lnTo>
                      <a:pt x="119" y="98"/>
                    </a:lnTo>
                    <a:lnTo>
                      <a:pt x="121" y="102"/>
                    </a:lnTo>
                    <a:lnTo>
                      <a:pt x="121" y="110"/>
                    </a:lnTo>
                    <a:lnTo>
                      <a:pt x="116" y="110"/>
                    </a:lnTo>
                    <a:lnTo>
                      <a:pt x="111" y="112"/>
                    </a:lnTo>
                    <a:lnTo>
                      <a:pt x="107" y="112"/>
                    </a:lnTo>
                    <a:lnTo>
                      <a:pt x="100" y="114"/>
                    </a:lnTo>
                    <a:lnTo>
                      <a:pt x="92" y="114"/>
                    </a:lnTo>
                    <a:lnTo>
                      <a:pt x="85" y="117"/>
                    </a:lnTo>
                    <a:lnTo>
                      <a:pt x="76" y="117"/>
                    </a:lnTo>
                    <a:lnTo>
                      <a:pt x="69" y="119"/>
                    </a:lnTo>
                    <a:lnTo>
                      <a:pt x="59" y="119"/>
                    </a:lnTo>
                    <a:lnTo>
                      <a:pt x="52" y="119"/>
                    </a:lnTo>
                    <a:lnTo>
                      <a:pt x="45" y="119"/>
                    </a:lnTo>
                    <a:lnTo>
                      <a:pt x="40" y="119"/>
                    </a:lnTo>
                    <a:lnTo>
                      <a:pt x="31" y="119"/>
                    </a:lnTo>
                    <a:lnTo>
                      <a:pt x="28" y="1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2" name="Freeform 1004"/>
              <p:cNvSpPr>
                <a:spLocks noChangeAspect="1"/>
              </p:cNvSpPr>
              <p:nvPr/>
            </p:nvSpPr>
            <p:spPr bwMode="auto">
              <a:xfrm>
                <a:off x="2522" y="3968"/>
                <a:ext cx="138" cy="114"/>
              </a:xfrm>
              <a:custGeom>
                <a:avLst/>
                <a:gdLst>
                  <a:gd name="T0" fmla="*/ 114 w 138"/>
                  <a:gd name="T1" fmla="*/ 0 h 114"/>
                  <a:gd name="T2" fmla="*/ 105 w 138"/>
                  <a:gd name="T3" fmla="*/ 0 h 114"/>
                  <a:gd name="T4" fmla="*/ 93 w 138"/>
                  <a:gd name="T5" fmla="*/ 0 h 114"/>
                  <a:gd name="T6" fmla="*/ 83 w 138"/>
                  <a:gd name="T7" fmla="*/ 2 h 114"/>
                  <a:gd name="T8" fmla="*/ 74 w 138"/>
                  <a:gd name="T9" fmla="*/ 4 h 114"/>
                  <a:gd name="T10" fmla="*/ 62 w 138"/>
                  <a:gd name="T11" fmla="*/ 7 h 114"/>
                  <a:gd name="T12" fmla="*/ 53 w 138"/>
                  <a:gd name="T13" fmla="*/ 9 h 114"/>
                  <a:gd name="T14" fmla="*/ 43 w 138"/>
                  <a:gd name="T15" fmla="*/ 9 h 114"/>
                  <a:gd name="T16" fmla="*/ 34 w 138"/>
                  <a:gd name="T17" fmla="*/ 14 h 114"/>
                  <a:gd name="T18" fmla="*/ 24 w 138"/>
                  <a:gd name="T19" fmla="*/ 14 h 114"/>
                  <a:gd name="T20" fmla="*/ 17 w 138"/>
                  <a:gd name="T21" fmla="*/ 16 h 114"/>
                  <a:gd name="T22" fmla="*/ 10 w 138"/>
                  <a:gd name="T23" fmla="*/ 19 h 114"/>
                  <a:gd name="T24" fmla="*/ 5 w 138"/>
                  <a:gd name="T25" fmla="*/ 23 h 114"/>
                  <a:gd name="T26" fmla="*/ 0 w 138"/>
                  <a:gd name="T27" fmla="*/ 26 h 114"/>
                  <a:gd name="T28" fmla="*/ 5 w 138"/>
                  <a:gd name="T29" fmla="*/ 33 h 114"/>
                  <a:gd name="T30" fmla="*/ 7 w 138"/>
                  <a:gd name="T31" fmla="*/ 35 h 114"/>
                  <a:gd name="T32" fmla="*/ 12 w 138"/>
                  <a:gd name="T33" fmla="*/ 40 h 114"/>
                  <a:gd name="T34" fmla="*/ 22 w 138"/>
                  <a:gd name="T35" fmla="*/ 45 h 114"/>
                  <a:gd name="T36" fmla="*/ 31 w 138"/>
                  <a:gd name="T37" fmla="*/ 52 h 114"/>
                  <a:gd name="T38" fmla="*/ 41 w 138"/>
                  <a:gd name="T39" fmla="*/ 59 h 114"/>
                  <a:gd name="T40" fmla="*/ 50 w 138"/>
                  <a:gd name="T41" fmla="*/ 66 h 114"/>
                  <a:gd name="T42" fmla="*/ 55 w 138"/>
                  <a:gd name="T43" fmla="*/ 71 h 114"/>
                  <a:gd name="T44" fmla="*/ 62 w 138"/>
                  <a:gd name="T45" fmla="*/ 73 h 114"/>
                  <a:gd name="T46" fmla="*/ 69 w 138"/>
                  <a:gd name="T47" fmla="*/ 78 h 114"/>
                  <a:gd name="T48" fmla="*/ 74 w 138"/>
                  <a:gd name="T49" fmla="*/ 83 h 114"/>
                  <a:gd name="T50" fmla="*/ 83 w 138"/>
                  <a:gd name="T51" fmla="*/ 90 h 114"/>
                  <a:gd name="T52" fmla="*/ 95 w 138"/>
                  <a:gd name="T53" fmla="*/ 97 h 114"/>
                  <a:gd name="T54" fmla="*/ 105 w 138"/>
                  <a:gd name="T55" fmla="*/ 102 h 114"/>
                  <a:gd name="T56" fmla="*/ 114 w 138"/>
                  <a:gd name="T57" fmla="*/ 107 h 114"/>
                  <a:gd name="T58" fmla="*/ 121 w 138"/>
                  <a:gd name="T59" fmla="*/ 109 h 114"/>
                  <a:gd name="T60" fmla="*/ 129 w 138"/>
                  <a:gd name="T61" fmla="*/ 114 h 114"/>
                  <a:gd name="T62" fmla="*/ 133 w 138"/>
                  <a:gd name="T63" fmla="*/ 111 h 114"/>
                  <a:gd name="T64" fmla="*/ 138 w 138"/>
                  <a:gd name="T65" fmla="*/ 111 h 114"/>
                  <a:gd name="T66" fmla="*/ 138 w 138"/>
                  <a:gd name="T67" fmla="*/ 107 h 114"/>
                  <a:gd name="T68" fmla="*/ 138 w 138"/>
                  <a:gd name="T69" fmla="*/ 99 h 114"/>
                  <a:gd name="T70" fmla="*/ 138 w 138"/>
                  <a:gd name="T71" fmla="*/ 92 h 114"/>
                  <a:gd name="T72" fmla="*/ 138 w 138"/>
                  <a:gd name="T73" fmla="*/ 88 h 114"/>
                  <a:gd name="T74" fmla="*/ 136 w 138"/>
                  <a:gd name="T75" fmla="*/ 76 h 114"/>
                  <a:gd name="T76" fmla="*/ 133 w 138"/>
                  <a:gd name="T77" fmla="*/ 69 h 114"/>
                  <a:gd name="T78" fmla="*/ 131 w 138"/>
                  <a:gd name="T79" fmla="*/ 59 h 114"/>
                  <a:gd name="T80" fmla="*/ 131 w 138"/>
                  <a:gd name="T81" fmla="*/ 50 h 114"/>
                  <a:gd name="T82" fmla="*/ 126 w 138"/>
                  <a:gd name="T83" fmla="*/ 40 h 114"/>
                  <a:gd name="T84" fmla="*/ 124 w 138"/>
                  <a:gd name="T85" fmla="*/ 31 h 114"/>
                  <a:gd name="T86" fmla="*/ 121 w 138"/>
                  <a:gd name="T87" fmla="*/ 21 h 114"/>
                  <a:gd name="T88" fmla="*/ 119 w 138"/>
                  <a:gd name="T89" fmla="*/ 16 h 114"/>
                  <a:gd name="T90" fmla="*/ 117 w 138"/>
                  <a:gd name="T91" fmla="*/ 9 h 114"/>
                  <a:gd name="T92" fmla="*/ 114 w 138"/>
                  <a:gd name="T93" fmla="*/ 4 h 114"/>
                  <a:gd name="T94" fmla="*/ 114 w 138"/>
                  <a:gd name="T95" fmla="*/ 0 h 114"/>
                  <a:gd name="T96" fmla="*/ 114 w 138"/>
                  <a:gd name="T97" fmla="*/ 0 h 11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38"/>
                  <a:gd name="T148" fmla="*/ 0 h 114"/>
                  <a:gd name="T149" fmla="*/ 138 w 138"/>
                  <a:gd name="T150" fmla="*/ 114 h 11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38" h="114">
                    <a:moveTo>
                      <a:pt x="114" y="0"/>
                    </a:moveTo>
                    <a:lnTo>
                      <a:pt x="105" y="0"/>
                    </a:lnTo>
                    <a:lnTo>
                      <a:pt x="93" y="0"/>
                    </a:lnTo>
                    <a:lnTo>
                      <a:pt x="83" y="2"/>
                    </a:lnTo>
                    <a:lnTo>
                      <a:pt x="74" y="4"/>
                    </a:lnTo>
                    <a:lnTo>
                      <a:pt x="62" y="7"/>
                    </a:lnTo>
                    <a:lnTo>
                      <a:pt x="53" y="9"/>
                    </a:lnTo>
                    <a:lnTo>
                      <a:pt x="43" y="9"/>
                    </a:lnTo>
                    <a:lnTo>
                      <a:pt x="34" y="14"/>
                    </a:lnTo>
                    <a:lnTo>
                      <a:pt x="24" y="14"/>
                    </a:lnTo>
                    <a:lnTo>
                      <a:pt x="17" y="16"/>
                    </a:lnTo>
                    <a:lnTo>
                      <a:pt x="10" y="19"/>
                    </a:lnTo>
                    <a:lnTo>
                      <a:pt x="5" y="23"/>
                    </a:lnTo>
                    <a:lnTo>
                      <a:pt x="0" y="26"/>
                    </a:lnTo>
                    <a:lnTo>
                      <a:pt x="5" y="33"/>
                    </a:lnTo>
                    <a:lnTo>
                      <a:pt x="7" y="35"/>
                    </a:lnTo>
                    <a:lnTo>
                      <a:pt x="12" y="40"/>
                    </a:lnTo>
                    <a:lnTo>
                      <a:pt x="22" y="45"/>
                    </a:lnTo>
                    <a:lnTo>
                      <a:pt x="31" y="52"/>
                    </a:lnTo>
                    <a:lnTo>
                      <a:pt x="41" y="59"/>
                    </a:lnTo>
                    <a:lnTo>
                      <a:pt x="50" y="66"/>
                    </a:lnTo>
                    <a:lnTo>
                      <a:pt x="55" y="71"/>
                    </a:lnTo>
                    <a:lnTo>
                      <a:pt x="62" y="73"/>
                    </a:lnTo>
                    <a:lnTo>
                      <a:pt x="69" y="78"/>
                    </a:lnTo>
                    <a:lnTo>
                      <a:pt x="74" y="83"/>
                    </a:lnTo>
                    <a:lnTo>
                      <a:pt x="83" y="90"/>
                    </a:lnTo>
                    <a:lnTo>
                      <a:pt x="95" y="97"/>
                    </a:lnTo>
                    <a:lnTo>
                      <a:pt x="105" y="102"/>
                    </a:lnTo>
                    <a:lnTo>
                      <a:pt x="114" y="107"/>
                    </a:lnTo>
                    <a:lnTo>
                      <a:pt x="121" y="109"/>
                    </a:lnTo>
                    <a:lnTo>
                      <a:pt x="129" y="114"/>
                    </a:lnTo>
                    <a:lnTo>
                      <a:pt x="133" y="111"/>
                    </a:lnTo>
                    <a:lnTo>
                      <a:pt x="138" y="111"/>
                    </a:lnTo>
                    <a:lnTo>
                      <a:pt x="138" y="107"/>
                    </a:lnTo>
                    <a:lnTo>
                      <a:pt x="138" y="99"/>
                    </a:lnTo>
                    <a:lnTo>
                      <a:pt x="138" y="92"/>
                    </a:lnTo>
                    <a:lnTo>
                      <a:pt x="138" y="88"/>
                    </a:lnTo>
                    <a:lnTo>
                      <a:pt x="136" y="76"/>
                    </a:lnTo>
                    <a:lnTo>
                      <a:pt x="133" y="69"/>
                    </a:lnTo>
                    <a:lnTo>
                      <a:pt x="131" y="59"/>
                    </a:lnTo>
                    <a:lnTo>
                      <a:pt x="131" y="50"/>
                    </a:lnTo>
                    <a:lnTo>
                      <a:pt x="126" y="40"/>
                    </a:lnTo>
                    <a:lnTo>
                      <a:pt x="124" y="31"/>
                    </a:lnTo>
                    <a:lnTo>
                      <a:pt x="121" y="21"/>
                    </a:lnTo>
                    <a:lnTo>
                      <a:pt x="119" y="16"/>
                    </a:lnTo>
                    <a:lnTo>
                      <a:pt x="117" y="9"/>
                    </a:lnTo>
                    <a:lnTo>
                      <a:pt x="114" y="4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3" name="Freeform 1005"/>
              <p:cNvSpPr>
                <a:spLocks noChangeAspect="1"/>
              </p:cNvSpPr>
              <p:nvPr/>
            </p:nvSpPr>
            <p:spPr bwMode="auto">
              <a:xfrm>
                <a:off x="2689" y="4205"/>
                <a:ext cx="109" cy="133"/>
              </a:xfrm>
              <a:custGeom>
                <a:avLst/>
                <a:gdLst>
                  <a:gd name="T0" fmla="*/ 0 w 109"/>
                  <a:gd name="T1" fmla="*/ 74 h 133"/>
                  <a:gd name="T2" fmla="*/ 7 w 109"/>
                  <a:gd name="T3" fmla="*/ 79 h 133"/>
                  <a:gd name="T4" fmla="*/ 14 w 109"/>
                  <a:gd name="T5" fmla="*/ 83 h 133"/>
                  <a:gd name="T6" fmla="*/ 23 w 109"/>
                  <a:gd name="T7" fmla="*/ 88 h 133"/>
                  <a:gd name="T8" fmla="*/ 33 w 109"/>
                  <a:gd name="T9" fmla="*/ 95 h 133"/>
                  <a:gd name="T10" fmla="*/ 42 w 109"/>
                  <a:gd name="T11" fmla="*/ 100 h 133"/>
                  <a:gd name="T12" fmla="*/ 52 w 109"/>
                  <a:gd name="T13" fmla="*/ 107 h 133"/>
                  <a:gd name="T14" fmla="*/ 61 w 109"/>
                  <a:gd name="T15" fmla="*/ 112 h 133"/>
                  <a:gd name="T16" fmla="*/ 71 w 109"/>
                  <a:gd name="T17" fmla="*/ 119 h 133"/>
                  <a:gd name="T18" fmla="*/ 78 w 109"/>
                  <a:gd name="T19" fmla="*/ 121 h 133"/>
                  <a:gd name="T20" fmla="*/ 85 w 109"/>
                  <a:gd name="T21" fmla="*/ 129 h 133"/>
                  <a:gd name="T22" fmla="*/ 92 w 109"/>
                  <a:gd name="T23" fmla="*/ 131 h 133"/>
                  <a:gd name="T24" fmla="*/ 99 w 109"/>
                  <a:gd name="T25" fmla="*/ 133 h 133"/>
                  <a:gd name="T26" fmla="*/ 106 w 109"/>
                  <a:gd name="T27" fmla="*/ 133 h 133"/>
                  <a:gd name="T28" fmla="*/ 109 w 109"/>
                  <a:gd name="T29" fmla="*/ 126 h 133"/>
                  <a:gd name="T30" fmla="*/ 104 w 109"/>
                  <a:gd name="T31" fmla="*/ 119 h 133"/>
                  <a:gd name="T32" fmla="*/ 102 w 109"/>
                  <a:gd name="T33" fmla="*/ 112 h 133"/>
                  <a:gd name="T34" fmla="*/ 97 w 109"/>
                  <a:gd name="T35" fmla="*/ 100 h 133"/>
                  <a:gd name="T36" fmla="*/ 95 w 109"/>
                  <a:gd name="T37" fmla="*/ 93 h 133"/>
                  <a:gd name="T38" fmla="*/ 87 w 109"/>
                  <a:gd name="T39" fmla="*/ 81 h 133"/>
                  <a:gd name="T40" fmla="*/ 83 w 109"/>
                  <a:gd name="T41" fmla="*/ 72 h 133"/>
                  <a:gd name="T42" fmla="*/ 78 w 109"/>
                  <a:gd name="T43" fmla="*/ 62 h 133"/>
                  <a:gd name="T44" fmla="*/ 73 w 109"/>
                  <a:gd name="T45" fmla="*/ 53 h 133"/>
                  <a:gd name="T46" fmla="*/ 68 w 109"/>
                  <a:gd name="T47" fmla="*/ 41 h 133"/>
                  <a:gd name="T48" fmla="*/ 64 w 109"/>
                  <a:gd name="T49" fmla="*/ 31 h 133"/>
                  <a:gd name="T50" fmla="*/ 57 w 109"/>
                  <a:gd name="T51" fmla="*/ 22 h 133"/>
                  <a:gd name="T52" fmla="*/ 54 w 109"/>
                  <a:gd name="T53" fmla="*/ 15 h 133"/>
                  <a:gd name="T54" fmla="*/ 49 w 109"/>
                  <a:gd name="T55" fmla="*/ 7 h 133"/>
                  <a:gd name="T56" fmla="*/ 47 w 109"/>
                  <a:gd name="T57" fmla="*/ 3 h 133"/>
                  <a:gd name="T58" fmla="*/ 47 w 109"/>
                  <a:gd name="T59" fmla="*/ 0 h 133"/>
                  <a:gd name="T60" fmla="*/ 47 w 109"/>
                  <a:gd name="T61" fmla="*/ 0 h 133"/>
                  <a:gd name="T62" fmla="*/ 0 w 109"/>
                  <a:gd name="T63" fmla="*/ 74 h 133"/>
                  <a:gd name="T64" fmla="*/ 0 w 109"/>
                  <a:gd name="T65" fmla="*/ 74 h 13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9"/>
                  <a:gd name="T100" fmla="*/ 0 h 133"/>
                  <a:gd name="T101" fmla="*/ 109 w 109"/>
                  <a:gd name="T102" fmla="*/ 133 h 13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9" h="133">
                    <a:moveTo>
                      <a:pt x="0" y="74"/>
                    </a:moveTo>
                    <a:lnTo>
                      <a:pt x="7" y="79"/>
                    </a:lnTo>
                    <a:lnTo>
                      <a:pt x="14" y="83"/>
                    </a:lnTo>
                    <a:lnTo>
                      <a:pt x="23" y="88"/>
                    </a:lnTo>
                    <a:lnTo>
                      <a:pt x="33" y="95"/>
                    </a:lnTo>
                    <a:lnTo>
                      <a:pt x="42" y="100"/>
                    </a:lnTo>
                    <a:lnTo>
                      <a:pt x="52" y="107"/>
                    </a:lnTo>
                    <a:lnTo>
                      <a:pt x="61" y="112"/>
                    </a:lnTo>
                    <a:lnTo>
                      <a:pt x="71" y="119"/>
                    </a:lnTo>
                    <a:lnTo>
                      <a:pt x="78" y="121"/>
                    </a:lnTo>
                    <a:lnTo>
                      <a:pt x="85" y="129"/>
                    </a:lnTo>
                    <a:lnTo>
                      <a:pt x="92" y="131"/>
                    </a:lnTo>
                    <a:lnTo>
                      <a:pt x="99" y="133"/>
                    </a:lnTo>
                    <a:lnTo>
                      <a:pt x="106" y="133"/>
                    </a:lnTo>
                    <a:lnTo>
                      <a:pt x="109" y="126"/>
                    </a:lnTo>
                    <a:lnTo>
                      <a:pt x="104" y="119"/>
                    </a:lnTo>
                    <a:lnTo>
                      <a:pt x="102" y="112"/>
                    </a:lnTo>
                    <a:lnTo>
                      <a:pt x="97" y="100"/>
                    </a:lnTo>
                    <a:lnTo>
                      <a:pt x="95" y="93"/>
                    </a:lnTo>
                    <a:lnTo>
                      <a:pt x="87" y="81"/>
                    </a:lnTo>
                    <a:lnTo>
                      <a:pt x="83" y="72"/>
                    </a:lnTo>
                    <a:lnTo>
                      <a:pt x="78" y="62"/>
                    </a:lnTo>
                    <a:lnTo>
                      <a:pt x="73" y="53"/>
                    </a:lnTo>
                    <a:lnTo>
                      <a:pt x="68" y="41"/>
                    </a:lnTo>
                    <a:lnTo>
                      <a:pt x="64" y="31"/>
                    </a:lnTo>
                    <a:lnTo>
                      <a:pt x="57" y="22"/>
                    </a:lnTo>
                    <a:lnTo>
                      <a:pt x="54" y="15"/>
                    </a:lnTo>
                    <a:lnTo>
                      <a:pt x="49" y="7"/>
                    </a:lnTo>
                    <a:lnTo>
                      <a:pt x="47" y="3"/>
                    </a:lnTo>
                    <a:lnTo>
                      <a:pt x="47" y="0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4" name="Freeform 1006"/>
              <p:cNvSpPr>
                <a:spLocks noChangeAspect="1"/>
              </p:cNvSpPr>
              <p:nvPr/>
            </p:nvSpPr>
            <p:spPr bwMode="auto">
              <a:xfrm>
                <a:off x="2741" y="4429"/>
                <a:ext cx="157" cy="121"/>
              </a:xfrm>
              <a:custGeom>
                <a:avLst/>
                <a:gdLst>
                  <a:gd name="T0" fmla="*/ 92 w 157"/>
                  <a:gd name="T1" fmla="*/ 0 h 121"/>
                  <a:gd name="T2" fmla="*/ 83 w 157"/>
                  <a:gd name="T3" fmla="*/ 0 h 121"/>
                  <a:gd name="T4" fmla="*/ 78 w 157"/>
                  <a:gd name="T5" fmla="*/ 2 h 121"/>
                  <a:gd name="T6" fmla="*/ 71 w 157"/>
                  <a:gd name="T7" fmla="*/ 7 h 121"/>
                  <a:gd name="T8" fmla="*/ 62 w 157"/>
                  <a:gd name="T9" fmla="*/ 9 h 121"/>
                  <a:gd name="T10" fmla="*/ 54 w 157"/>
                  <a:gd name="T11" fmla="*/ 11 h 121"/>
                  <a:gd name="T12" fmla="*/ 45 w 157"/>
                  <a:gd name="T13" fmla="*/ 16 h 121"/>
                  <a:gd name="T14" fmla="*/ 38 w 157"/>
                  <a:gd name="T15" fmla="*/ 19 h 121"/>
                  <a:gd name="T16" fmla="*/ 31 w 157"/>
                  <a:gd name="T17" fmla="*/ 23 h 121"/>
                  <a:gd name="T18" fmla="*/ 21 w 157"/>
                  <a:gd name="T19" fmla="*/ 28 h 121"/>
                  <a:gd name="T20" fmla="*/ 16 w 157"/>
                  <a:gd name="T21" fmla="*/ 30 h 121"/>
                  <a:gd name="T22" fmla="*/ 9 w 157"/>
                  <a:gd name="T23" fmla="*/ 35 h 121"/>
                  <a:gd name="T24" fmla="*/ 5 w 157"/>
                  <a:gd name="T25" fmla="*/ 40 h 121"/>
                  <a:gd name="T26" fmla="*/ 0 w 157"/>
                  <a:gd name="T27" fmla="*/ 45 h 121"/>
                  <a:gd name="T28" fmla="*/ 5 w 157"/>
                  <a:gd name="T29" fmla="*/ 49 h 121"/>
                  <a:gd name="T30" fmla="*/ 7 w 157"/>
                  <a:gd name="T31" fmla="*/ 49 h 121"/>
                  <a:gd name="T32" fmla="*/ 14 w 157"/>
                  <a:gd name="T33" fmla="*/ 54 h 121"/>
                  <a:gd name="T34" fmla="*/ 21 w 157"/>
                  <a:gd name="T35" fmla="*/ 59 h 121"/>
                  <a:gd name="T36" fmla="*/ 33 w 157"/>
                  <a:gd name="T37" fmla="*/ 64 h 121"/>
                  <a:gd name="T38" fmla="*/ 38 w 157"/>
                  <a:gd name="T39" fmla="*/ 66 h 121"/>
                  <a:gd name="T40" fmla="*/ 45 w 157"/>
                  <a:gd name="T41" fmla="*/ 71 h 121"/>
                  <a:gd name="T42" fmla="*/ 50 w 157"/>
                  <a:gd name="T43" fmla="*/ 73 h 121"/>
                  <a:gd name="T44" fmla="*/ 57 w 157"/>
                  <a:gd name="T45" fmla="*/ 78 h 121"/>
                  <a:gd name="T46" fmla="*/ 62 w 157"/>
                  <a:gd name="T47" fmla="*/ 80 h 121"/>
                  <a:gd name="T48" fmla="*/ 71 w 157"/>
                  <a:gd name="T49" fmla="*/ 85 h 121"/>
                  <a:gd name="T50" fmla="*/ 78 w 157"/>
                  <a:gd name="T51" fmla="*/ 90 h 121"/>
                  <a:gd name="T52" fmla="*/ 85 w 157"/>
                  <a:gd name="T53" fmla="*/ 92 h 121"/>
                  <a:gd name="T54" fmla="*/ 92 w 157"/>
                  <a:gd name="T55" fmla="*/ 95 h 121"/>
                  <a:gd name="T56" fmla="*/ 97 w 157"/>
                  <a:gd name="T57" fmla="*/ 99 h 121"/>
                  <a:gd name="T58" fmla="*/ 104 w 157"/>
                  <a:gd name="T59" fmla="*/ 102 h 121"/>
                  <a:gd name="T60" fmla="*/ 109 w 157"/>
                  <a:gd name="T61" fmla="*/ 104 h 121"/>
                  <a:gd name="T62" fmla="*/ 121 w 157"/>
                  <a:gd name="T63" fmla="*/ 109 h 121"/>
                  <a:gd name="T64" fmla="*/ 133 w 157"/>
                  <a:gd name="T65" fmla="*/ 116 h 121"/>
                  <a:gd name="T66" fmla="*/ 140 w 157"/>
                  <a:gd name="T67" fmla="*/ 118 h 121"/>
                  <a:gd name="T68" fmla="*/ 149 w 157"/>
                  <a:gd name="T69" fmla="*/ 121 h 121"/>
                  <a:gd name="T70" fmla="*/ 154 w 157"/>
                  <a:gd name="T71" fmla="*/ 118 h 121"/>
                  <a:gd name="T72" fmla="*/ 157 w 157"/>
                  <a:gd name="T73" fmla="*/ 118 h 121"/>
                  <a:gd name="T74" fmla="*/ 157 w 157"/>
                  <a:gd name="T75" fmla="*/ 114 h 121"/>
                  <a:gd name="T76" fmla="*/ 154 w 157"/>
                  <a:gd name="T77" fmla="*/ 106 h 121"/>
                  <a:gd name="T78" fmla="*/ 149 w 157"/>
                  <a:gd name="T79" fmla="*/ 97 h 121"/>
                  <a:gd name="T80" fmla="*/ 147 w 157"/>
                  <a:gd name="T81" fmla="*/ 90 h 121"/>
                  <a:gd name="T82" fmla="*/ 140 w 157"/>
                  <a:gd name="T83" fmla="*/ 80 h 121"/>
                  <a:gd name="T84" fmla="*/ 135 w 157"/>
                  <a:gd name="T85" fmla="*/ 71 h 121"/>
                  <a:gd name="T86" fmla="*/ 130 w 157"/>
                  <a:gd name="T87" fmla="*/ 61 h 121"/>
                  <a:gd name="T88" fmla="*/ 126 w 157"/>
                  <a:gd name="T89" fmla="*/ 52 h 121"/>
                  <a:gd name="T90" fmla="*/ 119 w 157"/>
                  <a:gd name="T91" fmla="*/ 40 h 121"/>
                  <a:gd name="T92" fmla="*/ 111 w 157"/>
                  <a:gd name="T93" fmla="*/ 30 h 121"/>
                  <a:gd name="T94" fmla="*/ 104 w 157"/>
                  <a:gd name="T95" fmla="*/ 21 h 121"/>
                  <a:gd name="T96" fmla="*/ 102 w 157"/>
                  <a:gd name="T97" fmla="*/ 16 h 121"/>
                  <a:gd name="T98" fmla="*/ 97 w 157"/>
                  <a:gd name="T99" fmla="*/ 9 h 121"/>
                  <a:gd name="T100" fmla="*/ 95 w 157"/>
                  <a:gd name="T101" fmla="*/ 4 h 121"/>
                  <a:gd name="T102" fmla="*/ 92 w 157"/>
                  <a:gd name="T103" fmla="*/ 0 h 121"/>
                  <a:gd name="T104" fmla="*/ 92 w 157"/>
                  <a:gd name="T105" fmla="*/ 0 h 12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7"/>
                  <a:gd name="T160" fmla="*/ 0 h 121"/>
                  <a:gd name="T161" fmla="*/ 157 w 157"/>
                  <a:gd name="T162" fmla="*/ 121 h 12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7" h="121">
                    <a:moveTo>
                      <a:pt x="92" y="0"/>
                    </a:moveTo>
                    <a:lnTo>
                      <a:pt x="83" y="0"/>
                    </a:lnTo>
                    <a:lnTo>
                      <a:pt x="78" y="2"/>
                    </a:lnTo>
                    <a:lnTo>
                      <a:pt x="71" y="7"/>
                    </a:lnTo>
                    <a:lnTo>
                      <a:pt x="62" y="9"/>
                    </a:lnTo>
                    <a:lnTo>
                      <a:pt x="54" y="11"/>
                    </a:lnTo>
                    <a:lnTo>
                      <a:pt x="45" y="16"/>
                    </a:lnTo>
                    <a:lnTo>
                      <a:pt x="38" y="19"/>
                    </a:lnTo>
                    <a:lnTo>
                      <a:pt x="31" y="23"/>
                    </a:lnTo>
                    <a:lnTo>
                      <a:pt x="21" y="28"/>
                    </a:lnTo>
                    <a:lnTo>
                      <a:pt x="16" y="30"/>
                    </a:lnTo>
                    <a:lnTo>
                      <a:pt x="9" y="35"/>
                    </a:lnTo>
                    <a:lnTo>
                      <a:pt x="5" y="40"/>
                    </a:lnTo>
                    <a:lnTo>
                      <a:pt x="0" y="45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14" y="54"/>
                    </a:lnTo>
                    <a:lnTo>
                      <a:pt x="21" y="59"/>
                    </a:lnTo>
                    <a:lnTo>
                      <a:pt x="33" y="64"/>
                    </a:lnTo>
                    <a:lnTo>
                      <a:pt x="38" y="66"/>
                    </a:lnTo>
                    <a:lnTo>
                      <a:pt x="45" y="71"/>
                    </a:lnTo>
                    <a:lnTo>
                      <a:pt x="50" y="73"/>
                    </a:lnTo>
                    <a:lnTo>
                      <a:pt x="57" y="78"/>
                    </a:lnTo>
                    <a:lnTo>
                      <a:pt x="62" y="80"/>
                    </a:lnTo>
                    <a:lnTo>
                      <a:pt x="71" y="85"/>
                    </a:lnTo>
                    <a:lnTo>
                      <a:pt x="78" y="90"/>
                    </a:lnTo>
                    <a:lnTo>
                      <a:pt x="85" y="92"/>
                    </a:lnTo>
                    <a:lnTo>
                      <a:pt x="92" y="95"/>
                    </a:lnTo>
                    <a:lnTo>
                      <a:pt x="97" y="99"/>
                    </a:lnTo>
                    <a:lnTo>
                      <a:pt x="104" y="102"/>
                    </a:lnTo>
                    <a:lnTo>
                      <a:pt x="109" y="104"/>
                    </a:lnTo>
                    <a:lnTo>
                      <a:pt x="121" y="109"/>
                    </a:lnTo>
                    <a:lnTo>
                      <a:pt x="133" y="116"/>
                    </a:lnTo>
                    <a:lnTo>
                      <a:pt x="140" y="118"/>
                    </a:lnTo>
                    <a:lnTo>
                      <a:pt x="149" y="121"/>
                    </a:lnTo>
                    <a:lnTo>
                      <a:pt x="154" y="118"/>
                    </a:lnTo>
                    <a:lnTo>
                      <a:pt x="157" y="118"/>
                    </a:lnTo>
                    <a:lnTo>
                      <a:pt x="157" y="114"/>
                    </a:lnTo>
                    <a:lnTo>
                      <a:pt x="154" y="106"/>
                    </a:lnTo>
                    <a:lnTo>
                      <a:pt x="149" y="97"/>
                    </a:lnTo>
                    <a:lnTo>
                      <a:pt x="147" y="90"/>
                    </a:lnTo>
                    <a:lnTo>
                      <a:pt x="140" y="80"/>
                    </a:lnTo>
                    <a:lnTo>
                      <a:pt x="135" y="71"/>
                    </a:lnTo>
                    <a:lnTo>
                      <a:pt x="130" y="61"/>
                    </a:lnTo>
                    <a:lnTo>
                      <a:pt x="126" y="52"/>
                    </a:lnTo>
                    <a:lnTo>
                      <a:pt x="119" y="40"/>
                    </a:lnTo>
                    <a:lnTo>
                      <a:pt x="111" y="30"/>
                    </a:lnTo>
                    <a:lnTo>
                      <a:pt x="104" y="21"/>
                    </a:lnTo>
                    <a:lnTo>
                      <a:pt x="102" y="16"/>
                    </a:lnTo>
                    <a:lnTo>
                      <a:pt x="97" y="9"/>
                    </a:lnTo>
                    <a:lnTo>
                      <a:pt x="95" y="4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5" name="Freeform 1007"/>
              <p:cNvSpPr>
                <a:spLocks noChangeAspect="1"/>
              </p:cNvSpPr>
              <p:nvPr/>
            </p:nvSpPr>
            <p:spPr bwMode="auto">
              <a:xfrm>
                <a:off x="3983" y="4440"/>
                <a:ext cx="225" cy="133"/>
              </a:xfrm>
              <a:custGeom>
                <a:avLst/>
                <a:gdLst>
                  <a:gd name="T0" fmla="*/ 7 w 225"/>
                  <a:gd name="T1" fmla="*/ 55 h 133"/>
                  <a:gd name="T2" fmla="*/ 26 w 225"/>
                  <a:gd name="T3" fmla="*/ 46 h 133"/>
                  <a:gd name="T4" fmla="*/ 45 w 225"/>
                  <a:gd name="T5" fmla="*/ 36 h 133"/>
                  <a:gd name="T6" fmla="*/ 66 w 225"/>
                  <a:gd name="T7" fmla="*/ 29 h 133"/>
                  <a:gd name="T8" fmla="*/ 87 w 225"/>
                  <a:gd name="T9" fmla="*/ 24 h 133"/>
                  <a:gd name="T10" fmla="*/ 106 w 225"/>
                  <a:gd name="T11" fmla="*/ 15 h 133"/>
                  <a:gd name="T12" fmla="*/ 125 w 225"/>
                  <a:gd name="T13" fmla="*/ 10 h 133"/>
                  <a:gd name="T14" fmla="*/ 144 w 225"/>
                  <a:gd name="T15" fmla="*/ 8 h 133"/>
                  <a:gd name="T16" fmla="*/ 163 w 225"/>
                  <a:gd name="T17" fmla="*/ 3 h 133"/>
                  <a:gd name="T18" fmla="*/ 178 w 225"/>
                  <a:gd name="T19" fmla="*/ 0 h 133"/>
                  <a:gd name="T20" fmla="*/ 192 w 225"/>
                  <a:gd name="T21" fmla="*/ 0 h 133"/>
                  <a:gd name="T22" fmla="*/ 204 w 225"/>
                  <a:gd name="T23" fmla="*/ 0 h 133"/>
                  <a:gd name="T24" fmla="*/ 218 w 225"/>
                  <a:gd name="T25" fmla="*/ 0 h 133"/>
                  <a:gd name="T26" fmla="*/ 225 w 225"/>
                  <a:gd name="T27" fmla="*/ 5 h 133"/>
                  <a:gd name="T28" fmla="*/ 216 w 225"/>
                  <a:gd name="T29" fmla="*/ 17 h 133"/>
                  <a:gd name="T30" fmla="*/ 204 w 225"/>
                  <a:gd name="T31" fmla="*/ 29 h 133"/>
                  <a:gd name="T32" fmla="*/ 197 w 225"/>
                  <a:gd name="T33" fmla="*/ 38 h 133"/>
                  <a:gd name="T34" fmla="*/ 187 w 225"/>
                  <a:gd name="T35" fmla="*/ 53 h 133"/>
                  <a:gd name="T36" fmla="*/ 175 w 225"/>
                  <a:gd name="T37" fmla="*/ 65 h 133"/>
                  <a:gd name="T38" fmla="*/ 166 w 225"/>
                  <a:gd name="T39" fmla="*/ 76 h 133"/>
                  <a:gd name="T40" fmla="*/ 154 w 225"/>
                  <a:gd name="T41" fmla="*/ 88 h 133"/>
                  <a:gd name="T42" fmla="*/ 142 w 225"/>
                  <a:gd name="T43" fmla="*/ 103 h 133"/>
                  <a:gd name="T44" fmla="*/ 128 w 225"/>
                  <a:gd name="T45" fmla="*/ 112 h 133"/>
                  <a:gd name="T46" fmla="*/ 118 w 225"/>
                  <a:gd name="T47" fmla="*/ 119 h 133"/>
                  <a:gd name="T48" fmla="*/ 106 w 225"/>
                  <a:gd name="T49" fmla="*/ 126 h 133"/>
                  <a:gd name="T50" fmla="*/ 90 w 225"/>
                  <a:gd name="T51" fmla="*/ 133 h 133"/>
                  <a:gd name="T52" fmla="*/ 68 w 225"/>
                  <a:gd name="T53" fmla="*/ 129 h 133"/>
                  <a:gd name="T54" fmla="*/ 49 w 225"/>
                  <a:gd name="T55" fmla="*/ 112 h 133"/>
                  <a:gd name="T56" fmla="*/ 35 w 225"/>
                  <a:gd name="T57" fmla="*/ 95 h 133"/>
                  <a:gd name="T58" fmla="*/ 26 w 225"/>
                  <a:gd name="T59" fmla="*/ 84 h 133"/>
                  <a:gd name="T60" fmla="*/ 16 w 225"/>
                  <a:gd name="T61" fmla="*/ 74 h 133"/>
                  <a:gd name="T62" fmla="*/ 7 w 225"/>
                  <a:gd name="T63" fmla="*/ 65 h 133"/>
                  <a:gd name="T64" fmla="*/ 0 w 225"/>
                  <a:gd name="T65" fmla="*/ 60 h 13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5"/>
                  <a:gd name="T100" fmla="*/ 0 h 133"/>
                  <a:gd name="T101" fmla="*/ 225 w 225"/>
                  <a:gd name="T102" fmla="*/ 133 h 13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5" h="133">
                    <a:moveTo>
                      <a:pt x="0" y="60"/>
                    </a:moveTo>
                    <a:lnTo>
                      <a:pt x="7" y="55"/>
                    </a:lnTo>
                    <a:lnTo>
                      <a:pt x="16" y="50"/>
                    </a:lnTo>
                    <a:lnTo>
                      <a:pt x="26" y="46"/>
                    </a:lnTo>
                    <a:lnTo>
                      <a:pt x="35" y="41"/>
                    </a:lnTo>
                    <a:lnTo>
                      <a:pt x="45" y="36"/>
                    </a:lnTo>
                    <a:lnTo>
                      <a:pt x="57" y="34"/>
                    </a:lnTo>
                    <a:lnTo>
                      <a:pt x="66" y="29"/>
                    </a:lnTo>
                    <a:lnTo>
                      <a:pt x="76" y="27"/>
                    </a:lnTo>
                    <a:lnTo>
                      <a:pt x="87" y="24"/>
                    </a:lnTo>
                    <a:lnTo>
                      <a:pt x="97" y="19"/>
                    </a:lnTo>
                    <a:lnTo>
                      <a:pt x="106" y="15"/>
                    </a:lnTo>
                    <a:lnTo>
                      <a:pt x="116" y="15"/>
                    </a:lnTo>
                    <a:lnTo>
                      <a:pt x="125" y="10"/>
                    </a:lnTo>
                    <a:lnTo>
                      <a:pt x="135" y="10"/>
                    </a:lnTo>
                    <a:lnTo>
                      <a:pt x="144" y="8"/>
                    </a:lnTo>
                    <a:lnTo>
                      <a:pt x="154" y="5"/>
                    </a:lnTo>
                    <a:lnTo>
                      <a:pt x="163" y="3"/>
                    </a:lnTo>
                    <a:lnTo>
                      <a:pt x="171" y="3"/>
                    </a:lnTo>
                    <a:lnTo>
                      <a:pt x="178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199" y="0"/>
                    </a:lnTo>
                    <a:lnTo>
                      <a:pt x="204" y="0"/>
                    </a:lnTo>
                    <a:lnTo>
                      <a:pt x="211" y="0"/>
                    </a:lnTo>
                    <a:lnTo>
                      <a:pt x="218" y="0"/>
                    </a:lnTo>
                    <a:lnTo>
                      <a:pt x="225" y="3"/>
                    </a:lnTo>
                    <a:lnTo>
                      <a:pt x="225" y="5"/>
                    </a:lnTo>
                    <a:lnTo>
                      <a:pt x="223" y="12"/>
                    </a:lnTo>
                    <a:lnTo>
                      <a:pt x="216" y="17"/>
                    </a:lnTo>
                    <a:lnTo>
                      <a:pt x="209" y="27"/>
                    </a:lnTo>
                    <a:lnTo>
                      <a:pt x="204" y="29"/>
                    </a:lnTo>
                    <a:lnTo>
                      <a:pt x="201" y="34"/>
                    </a:lnTo>
                    <a:lnTo>
                      <a:pt x="197" y="38"/>
                    </a:lnTo>
                    <a:lnTo>
                      <a:pt x="192" y="48"/>
                    </a:lnTo>
                    <a:lnTo>
                      <a:pt x="187" y="53"/>
                    </a:lnTo>
                    <a:lnTo>
                      <a:pt x="180" y="57"/>
                    </a:lnTo>
                    <a:lnTo>
                      <a:pt x="175" y="65"/>
                    </a:lnTo>
                    <a:lnTo>
                      <a:pt x="171" y="72"/>
                    </a:lnTo>
                    <a:lnTo>
                      <a:pt x="166" y="76"/>
                    </a:lnTo>
                    <a:lnTo>
                      <a:pt x="159" y="84"/>
                    </a:lnTo>
                    <a:lnTo>
                      <a:pt x="154" y="88"/>
                    </a:lnTo>
                    <a:lnTo>
                      <a:pt x="149" y="95"/>
                    </a:lnTo>
                    <a:lnTo>
                      <a:pt x="142" y="103"/>
                    </a:lnTo>
                    <a:lnTo>
                      <a:pt x="137" y="107"/>
                    </a:lnTo>
                    <a:lnTo>
                      <a:pt x="128" y="112"/>
                    </a:lnTo>
                    <a:lnTo>
                      <a:pt x="123" y="117"/>
                    </a:lnTo>
                    <a:lnTo>
                      <a:pt x="118" y="119"/>
                    </a:lnTo>
                    <a:lnTo>
                      <a:pt x="111" y="124"/>
                    </a:lnTo>
                    <a:lnTo>
                      <a:pt x="106" y="126"/>
                    </a:lnTo>
                    <a:lnTo>
                      <a:pt x="99" y="131"/>
                    </a:lnTo>
                    <a:lnTo>
                      <a:pt x="90" y="133"/>
                    </a:lnTo>
                    <a:lnTo>
                      <a:pt x="78" y="133"/>
                    </a:lnTo>
                    <a:lnTo>
                      <a:pt x="68" y="129"/>
                    </a:lnTo>
                    <a:lnTo>
                      <a:pt x="61" y="124"/>
                    </a:lnTo>
                    <a:lnTo>
                      <a:pt x="49" y="112"/>
                    </a:lnTo>
                    <a:lnTo>
                      <a:pt x="42" y="105"/>
                    </a:lnTo>
                    <a:lnTo>
                      <a:pt x="35" y="95"/>
                    </a:lnTo>
                    <a:lnTo>
                      <a:pt x="30" y="91"/>
                    </a:lnTo>
                    <a:lnTo>
                      <a:pt x="26" y="84"/>
                    </a:lnTo>
                    <a:lnTo>
                      <a:pt x="19" y="79"/>
                    </a:lnTo>
                    <a:lnTo>
                      <a:pt x="16" y="74"/>
                    </a:lnTo>
                    <a:lnTo>
                      <a:pt x="11" y="72"/>
                    </a:lnTo>
                    <a:lnTo>
                      <a:pt x="7" y="65"/>
                    </a:lnTo>
                    <a:lnTo>
                      <a:pt x="2" y="62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" name="Freeform 1008"/>
              <p:cNvSpPr>
                <a:spLocks noChangeAspect="1"/>
              </p:cNvSpPr>
              <p:nvPr/>
            </p:nvSpPr>
            <p:spPr bwMode="auto">
              <a:xfrm>
                <a:off x="3750" y="4687"/>
                <a:ext cx="100" cy="195"/>
              </a:xfrm>
              <a:custGeom>
                <a:avLst/>
                <a:gdLst>
                  <a:gd name="T0" fmla="*/ 0 w 100"/>
                  <a:gd name="T1" fmla="*/ 0 h 195"/>
                  <a:gd name="T2" fmla="*/ 0 w 100"/>
                  <a:gd name="T3" fmla="*/ 10 h 195"/>
                  <a:gd name="T4" fmla="*/ 0 w 100"/>
                  <a:gd name="T5" fmla="*/ 22 h 195"/>
                  <a:gd name="T6" fmla="*/ 0 w 100"/>
                  <a:gd name="T7" fmla="*/ 29 h 195"/>
                  <a:gd name="T8" fmla="*/ 2 w 100"/>
                  <a:gd name="T9" fmla="*/ 36 h 195"/>
                  <a:gd name="T10" fmla="*/ 2 w 100"/>
                  <a:gd name="T11" fmla="*/ 43 h 195"/>
                  <a:gd name="T12" fmla="*/ 2 w 100"/>
                  <a:gd name="T13" fmla="*/ 53 h 195"/>
                  <a:gd name="T14" fmla="*/ 2 w 100"/>
                  <a:gd name="T15" fmla="*/ 60 h 195"/>
                  <a:gd name="T16" fmla="*/ 5 w 100"/>
                  <a:gd name="T17" fmla="*/ 67 h 195"/>
                  <a:gd name="T18" fmla="*/ 5 w 100"/>
                  <a:gd name="T19" fmla="*/ 74 h 195"/>
                  <a:gd name="T20" fmla="*/ 7 w 100"/>
                  <a:gd name="T21" fmla="*/ 84 h 195"/>
                  <a:gd name="T22" fmla="*/ 7 w 100"/>
                  <a:gd name="T23" fmla="*/ 91 h 195"/>
                  <a:gd name="T24" fmla="*/ 7 w 100"/>
                  <a:gd name="T25" fmla="*/ 100 h 195"/>
                  <a:gd name="T26" fmla="*/ 9 w 100"/>
                  <a:gd name="T27" fmla="*/ 110 h 195"/>
                  <a:gd name="T28" fmla="*/ 9 w 100"/>
                  <a:gd name="T29" fmla="*/ 117 h 195"/>
                  <a:gd name="T30" fmla="*/ 9 w 100"/>
                  <a:gd name="T31" fmla="*/ 124 h 195"/>
                  <a:gd name="T32" fmla="*/ 12 w 100"/>
                  <a:gd name="T33" fmla="*/ 131 h 195"/>
                  <a:gd name="T34" fmla="*/ 12 w 100"/>
                  <a:gd name="T35" fmla="*/ 138 h 195"/>
                  <a:gd name="T36" fmla="*/ 12 w 100"/>
                  <a:gd name="T37" fmla="*/ 145 h 195"/>
                  <a:gd name="T38" fmla="*/ 12 w 100"/>
                  <a:gd name="T39" fmla="*/ 152 h 195"/>
                  <a:gd name="T40" fmla="*/ 14 w 100"/>
                  <a:gd name="T41" fmla="*/ 160 h 195"/>
                  <a:gd name="T42" fmla="*/ 14 w 100"/>
                  <a:gd name="T43" fmla="*/ 167 h 195"/>
                  <a:gd name="T44" fmla="*/ 17 w 100"/>
                  <a:gd name="T45" fmla="*/ 171 h 195"/>
                  <a:gd name="T46" fmla="*/ 17 w 100"/>
                  <a:gd name="T47" fmla="*/ 181 h 195"/>
                  <a:gd name="T48" fmla="*/ 19 w 100"/>
                  <a:gd name="T49" fmla="*/ 188 h 195"/>
                  <a:gd name="T50" fmla="*/ 19 w 100"/>
                  <a:gd name="T51" fmla="*/ 193 h 195"/>
                  <a:gd name="T52" fmla="*/ 21 w 100"/>
                  <a:gd name="T53" fmla="*/ 195 h 195"/>
                  <a:gd name="T54" fmla="*/ 21 w 100"/>
                  <a:gd name="T55" fmla="*/ 193 h 195"/>
                  <a:gd name="T56" fmla="*/ 24 w 100"/>
                  <a:gd name="T57" fmla="*/ 190 h 195"/>
                  <a:gd name="T58" fmla="*/ 26 w 100"/>
                  <a:gd name="T59" fmla="*/ 183 h 195"/>
                  <a:gd name="T60" fmla="*/ 33 w 100"/>
                  <a:gd name="T61" fmla="*/ 176 h 195"/>
                  <a:gd name="T62" fmla="*/ 40 w 100"/>
                  <a:gd name="T63" fmla="*/ 167 h 195"/>
                  <a:gd name="T64" fmla="*/ 50 w 100"/>
                  <a:gd name="T65" fmla="*/ 157 h 195"/>
                  <a:gd name="T66" fmla="*/ 57 w 100"/>
                  <a:gd name="T67" fmla="*/ 145 h 195"/>
                  <a:gd name="T68" fmla="*/ 66 w 100"/>
                  <a:gd name="T69" fmla="*/ 136 h 195"/>
                  <a:gd name="T70" fmla="*/ 69 w 100"/>
                  <a:gd name="T71" fmla="*/ 126 h 195"/>
                  <a:gd name="T72" fmla="*/ 74 w 100"/>
                  <a:gd name="T73" fmla="*/ 122 h 195"/>
                  <a:gd name="T74" fmla="*/ 76 w 100"/>
                  <a:gd name="T75" fmla="*/ 114 h 195"/>
                  <a:gd name="T76" fmla="*/ 81 w 100"/>
                  <a:gd name="T77" fmla="*/ 110 h 195"/>
                  <a:gd name="T78" fmla="*/ 83 w 100"/>
                  <a:gd name="T79" fmla="*/ 103 h 195"/>
                  <a:gd name="T80" fmla="*/ 85 w 100"/>
                  <a:gd name="T81" fmla="*/ 95 h 195"/>
                  <a:gd name="T82" fmla="*/ 90 w 100"/>
                  <a:gd name="T83" fmla="*/ 91 h 195"/>
                  <a:gd name="T84" fmla="*/ 93 w 100"/>
                  <a:gd name="T85" fmla="*/ 86 h 195"/>
                  <a:gd name="T86" fmla="*/ 95 w 100"/>
                  <a:gd name="T87" fmla="*/ 72 h 195"/>
                  <a:gd name="T88" fmla="*/ 100 w 100"/>
                  <a:gd name="T89" fmla="*/ 62 h 195"/>
                  <a:gd name="T90" fmla="*/ 100 w 100"/>
                  <a:gd name="T91" fmla="*/ 53 h 195"/>
                  <a:gd name="T92" fmla="*/ 100 w 100"/>
                  <a:gd name="T93" fmla="*/ 46 h 195"/>
                  <a:gd name="T94" fmla="*/ 93 w 100"/>
                  <a:gd name="T95" fmla="*/ 38 h 195"/>
                  <a:gd name="T96" fmla="*/ 88 w 100"/>
                  <a:gd name="T97" fmla="*/ 31 h 195"/>
                  <a:gd name="T98" fmla="*/ 81 w 100"/>
                  <a:gd name="T99" fmla="*/ 24 h 195"/>
                  <a:gd name="T100" fmla="*/ 74 w 100"/>
                  <a:gd name="T101" fmla="*/ 22 h 195"/>
                  <a:gd name="T102" fmla="*/ 64 w 100"/>
                  <a:gd name="T103" fmla="*/ 17 h 195"/>
                  <a:gd name="T104" fmla="*/ 57 w 100"/>
                  <a:gd name="T105" fmla="*/ 12 h 195"/>
                  <a:gd name="T106" fmla="*/ 50 w 100"/>
                  <a:gd name="T107" fmla="*/ 10 h 195"/>
                  <a:gd name="T108" fmla="*/ 40 w 100"/>
                  <a:gd name="T109" fmla="*/ 8 h 195"/>
                  <a:gd name="T110" fmla="*/ 33 w 100"/>
                  <a:gd name="T111" fmla="*/ 3 h 195"/>
                  <a:gd name="T112" fmla="*/ 24 w 100"/>
                  <a:gd name="T113" fmla="*/ 3 h 195"/>
                  <a:gd name="T114" fmla="*/ 17 w 100"/>
                  <a:gd name="T115" fmla="*/ 0 h 195"/>
                  <a:gd name="T116" fmla="*/ 12 w 100"/>
                  <a:gd name="T117" fmla="*/ 0 h 195"/>
                  <a:gd name="T118" fmla="*/ 2 w 100"/>
                  <a:gd name="T119" fmla="*/ 0 h 195"/>
                  <a:gd name="T120" fmla="*/ 0 w 100"/>
                  <a:gd name="T121" fmla="*/ 0 h 195"/>
                  <a:gd name="T122" fmla="*/ 0 w 100"/>
                  <a:gd name="T123" fmla="*/ 0 h 19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00"/>
                  <a:gd name="T187" fmla="*/ 0 h 195"/>
                  <a:gd name="T188" fmla="*/ 100 w 100"/>
                  <a:gd name="T189" fmla="*/ 195 h 19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00" h="195">
                    <a:moveTo>
                      <a:pt x="0" y="0"/>
                    </a:moveTo>
                    <a:lnTo>
                      <a:pt x="0" y="10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2" y="36"/>
                    </a:lnTo>
                    <a:lnTo>
                      <a:pt x="2" y="43"/>
                    </a:lnTo>
                    <a:lnTo>
                      <a:pt x="2" y="53"/>
                    </a:lnTo>
                    <a:lnTo>
                      <a:pt x="2" y="60"/>
                    </a:lnTo>
                    <a:lnTo>
                      <a:pt x="5" y="67"/>
                    </a:lnTo>
                    <a:lnTo>
                      <a:pt x="5" y="74"/>
                    </a:lnTo>
                    <a:lnTo>
                      <a:pt x="7" y="84"/>
                    </a:lnTo>
                    <a:lnTo>
                      <a:pt x="7" y="91"/>
                    </a:lnTo>
                    <a:lnTo>
                      <a:pt x="7" y="100"/>
                    </a:lnTo>
                    <a:lnTo>
                      <a:pt x="9" y="110"/>
                    </a:lnTo>
                    <a:lnTo>
                      <a:pt x="9" y="117"/>
                    </a:lnTo>
                    <a:lnTo>
                      <a:pt x="9" y="124"/>
                    </a:lnTo>
                    <a:lnTo>
                      <a:pt x="12" y="131"/>
                    </a:lnTo>
                    <a:lnTo>
                      <a:pt x="12" y="138"/>
                    </a:lnTo>
                    <a:lnTo>
                      <a:pt x="12" y="145"/>
                    </a:lnTo>
                    <a:lnTo>
                      <a:pt x="12" y="152"/>
                    </a:lnTo>
                    <a:lnTo>
                      <a:pt x="14" y="160"/>
                    </a:lnTo>
                    <a:lnTo>
                      <a:pt x="14" y="167"/>
                    </a:lnTo>
                    <a:lnTo>
                      <a:pt x="17" y="171"/>
                    </a:lnTo>
                    <a:lnTo>
                      <a:pt x="17" y="181"/>
                    </a:lnTo>
                    <a:lnTo>
                      <a:pt x="19" y="188"/>
                    </a:lnTo>
                    <a:lnTo>
                      <a:pt x="19" y="193"/>
                    </a:lnTo>
                    <a:lnTo>
                      <a:pt x="21" y="195"/>
                    </a:lnTo>
                    <a:lnTo>
                      <a:pt x="21" y="193"/>
                    </a:lnTo>
                    <a:lnTo>
                      <a:pt x="24" y="190"/>
                    </a:lnTo>
                    <a:lnTo>
                      <a:pt x="26" y="183"/>
                    </a:lnTo>
                    <a:lnTo>
                      <a:pt x="33" y="176"/>
                    </a:lnTo>
                    <a:lnTo>
                      <a:pt x="40" y="167"/>
                    </a:lnTo>
                    <a:lnTo>
                      <a:pt x="50" y="157"/>
                    </a:lnTo>
                    <a:lnTo>
                      <a:pt x="57" y="145"/>
                    </a:lnTo>
                    <a:lnTo>
                      <a:pt x="66" y="136"/>
                    </a:lnTo>
                    <a:lnTo>
                      <a:pt x="69" y="126"/>
                    </a:lnTo>
                    <a:lnTo>
                      <a:pt x="74" y="122"/>
                    </a:lnTo>
                    <a:lnTo>
                      <a:pt x="76" y="114"/>
                    </a:lnTo>
                    <a:lnTo>
                      <a:pt x="81" y="110"/>
                    </a:lnTo>
                    <a:lnTo>
                      <a:pt x="83" y="103"/>
                    </a:lnTo>
                    <a:lnTo>
                      <a:pt x="85" y="95"/>
                    </a:lnTo>
                    <a:lnTo>
                      <a:pt x="90" y="91"/>
                    </a:lnTo>
                    <a:lnTo>
                      <a:pt x="93" y="86"/>
                    </a:lnTo>
                    <a:lnTo>
                      <a:pt x="95" y="72"/>
                    </a:lnTo>
                    <a:lnTo>
                      <a:pt x="100" y="62"/>
                    </a:lnTo>
                    <a:lnTo>
                      <a:pt x="100" y="53"/>
                    </a:lnTo>
                    <a:lnTo>
                      <a:pt x="100" y="46"/>
                    </a:lnTo>
                    <a:lnTo>
                      <a:pt x="93" y="38"/>
                    </a:lnTo>
                    <a:lnTo>
                      <a:pt x="88" y="31"/>
                    </a:lnTo>
                    <a:lnTo>
                      <a:pt x="81" y="24"/>
                    </a:lnTo>
                    <a:lnTo>
                      <a:pt x="74" y="22"/>
                    </a:lnTo>
                    <a:lnTo>
                      <a:pt x="64" y="17"/>
                    </a:lnTo>
                    <a:lnTo>
                      <a:pt x="57" y="12"/>
                    </a:lnTo>
                    <a:lnTo>
                      <a:pt x="50" y="10"/>
                    </a:lnTo>
                    <a:lnTo>
                      <a:pt x="40" y="8"/>
                    </a:lnTo>
                    <a:lnTo>
                      <a:pt x="33" y="3"/>
                    </a:lnTo>
                    <a:lnTo>
                      <a:pt x="24" y="3"/>
                    </a:lnTo>
                    <a:lnTo>
                      <a:pt x="17" y="0"/>
                    </a:lnTo>
                    <a:lnTo>
                      <a:pt x="12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7" name="Freeform 1009"/>
              <p:cNvSpPr>
                <a:spLocks noChangeAspect="1"/>
              </p:cNvSpPr>
              <p:nvPr/>
            </p:nvSpPr>
            <p:spPr bwMode="auto">
              <a:xfrm>
                <a:off x="3351" y="5053"/>
                <a:ext cx="207" cy="124"/>
              </a:xfrm>
              <a:custGeom>
                <a:avLst/>
                <a:gdLst>
                  <a:gd name="T0" fmla="*/ 62 w 207"/>
                  <a:gd name="T1" fmla="*/ 0 h 124"/>
                  <a:gd name="T2" fmla="*/ 74 w 207"/>
                  <a:gd name="T3" fmla="*/ 3 h 124"/>
                  <a:gd name="T4" fmla="*/ 90 w 207"/>
                  <a:gd name="T5" fmla="*/ 7 h 124"/>
                  <a:gd name="T6" fmla="*/ 104 w 207"/>
                  <a:gd name="T7" fmla="*/ 10 h 124"/>
                  <a:gd name="T8" fmla="*/ 119 w 207"/>
                  <a:gd name="T9" fmla="*/ 15 h 124"/>
                  <a:gd name="T10" fmla="*/ 133 w 207"/>
                  <a:gd name="T11" fmla="*/ 19 h 124"/>
                  <a:gd name="T12" fmla="*/ 147 w 207"/>
                  <a:gd name="T13" fmla="*/ 24 h 124"/>
                  <a:gd name="T14" fmla="*/ 161 w 207"/>
                  <a:gd name="T15" fmla="*/ 29 h 124"/>
                  <a:gd name="T16" fmla="*/ 173 w 207"/>
                  <a:gd name="T17" fmla="*/ 36 h 124"/>
                  <a:gd name="T18" fmla="*/ 185 w 207"/>
                  <a:gd name="T19" fmla="*/ 41 h 124"/>
                  <a:gd name="T20" fmla="*/ 199 w 207"/>
                  <a:gd name="T21" fmla="*/ 53 h 124"/>
                  <a:gd name="T22" fmla="*/ 207 w 207"/>
                  <a:gd name="T23" fmla="*/ 64 h 124"/>
                  <a:gd name="T24" fmla="*/ 197 w 207"/>
                  <a:gd name="T25" fmla="*/ 76 h 124"/>
                  <a:gd name="T26" fmla="*/ 180 w 207"/>
                  <a:gd name="T27" fmla="*/ 86 h 124"/>
                  <a:gd name="T28" fmla="*/ 169 w 207"/>
                  <a:gd name="T29" fmla="*/ 91 h 124"/>
                  <a:gd name="T30" fmla="*/ 154 w 207"/>
                  <a:gd name="T31" fmla="*/ 98 h 124"/>
                  <a:gd name="T32" fmla="*/ 138 w 207"/>
                  <a:gd name="T33" fmla="*/ 102 h 124"/>
                  <a:gd name="T34" fmla="*/ 121 w 207"/>
                  <a:gd name="T35" fmla="*/ 110 h 124"/>
                  <a:gd name="T36" fmla="*/ 102 w 207"/>
                  <a:gd name="T37" fmla="*/ 114 h 124"/>
                  <a:gd name="T38" fmla="*/ 85 w 207"/>
                  <a:gd name="T39" fmla="*/ 117 h 124"/>
                  <a:gd name="T40" fmla="*/ 66 w 207"/>
                  <a:gd name="T41" fmla="*/ 119 h 124"/>
                  <a:gd name="T42" fmla="*/ 52 w 207"/>
                  <a:gd name="T43" fmla="*/ 121 h 124"/>
                  <a:gd name="T44" fmla="*/ 38 w 207"/>
                  <a:gd name="T45" fmla="*/ 124 h 124"/>
                  <a:gd name="T46" fmla="*/ 19 w 207"/>
                  <a:gd name="T47" fmla="*/ 124 h 124"/>
                  <a:gd name="T48" fmla="*/ 5 w 207"/>
                  <a:gd name="T49" fmla="*/ 119 h 124"/>
                  <a:gd name="T50" fmla="*/ 0 w 207"/>
                  <a:gd name="T51" fmla="*/ 110 h 124"/>
                  <a:gd name="T52" fmla="*/ 2 w 207"/>
                  <a:gd name="T53" fmla="*/ 95 h 124"/>
                  <a:gd name="T54" fmla="*/ 10 w 207"/>
                  <a:gd name="T55" fmla="*/ 76 h 124"/>
                  <a:gd name="T56" fmla="*/ 21 w 207"/>
                  <a:gd name="T57" fmla="*/ 57 h 124"/>
                  <a:gd name="T58" fmla="*/ 33 w 207"/>
                  <a:gd name="T59" fmla="*/ 38 h 124"/>
                  <a:gd name="T60" fmla="*/ 45 w 207"/>
                  <a:gd name="T61" fmla="*/ 19 h 124"/>
                  <a:gd name="T62" fmla="*/ 52 w 207"/>
                  <a:gd name="T63" fmla="*/ 7 h 124"/>
                  <a:gd name="T64" fmla="*/ 59 w 207"/>
                  <a:gd name="T65" fmla="*/ 0 h 124"/>
                  <a:gd name="T66" fmla="*/ 59 w 207"/>
                  <a:gd name="T67" fmla="*/ 0 h 12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7"/>
                  <a:gd name="T103" fmla="*/ 0 h 124"/>
                  <a:gd name="T104" fmla="*/ 207 w 207"/>
                  <a:gd name="T105" fmla="*/ 124 h 12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7" h="124">
                    <a:moveTo>
                      <a:pt x="59" y="0"/>
                    </a:moveTo>
                    <a:lnTo>
                      <a:pt x="62" y="0"/>
                    </a:lnTo>
                    <a:lnTo>
                      <a:pt x="66" y="0"/>
                    </a:lnTo>
                    <a:lnTo>
                      <a:pt x="74" y="3"/>
                    </a:lnTo>
                    <a:lnTo>
                      <a:pt x="85" y="5"/>
                    </a:lnTo>
                    <a:lnTo>
                      <a:pt x="90" y="7"/>
                    </a:lnTo>
                    <a:lnTo>
                      <a:pt x="97" y="10"/>
                    </a:lnTo>
                    <a:lnTo>
                      <a:pt x="104" y="10"/>
                    </a:lnTo>
                    <a:lnTo>
                      <a:pt x="112" y="12"/>
                    </a:lnTo>
                    <a:lnTo>
                      <a:pt x="119" y="15"/>
                    </a:lnTo>
                    <a:lnTo>
                      <a:pt x="126" y="17"/>
                    </a:lnTo>
                    <a:lnTo>
                      <a:pt x="133" y="19"/>
                    </a:lnTo>
                    <a:lnTo>
                      <a:pt x="140" y="22"/>
                    </a:lnTo>
                    <a:lnTo>
                      <a:pt x="147" y="24"/>
                    </a:lnTo>
                    <a:lnTo>
                      <a:pt x="154" y="26"/>
                    </a:lnTo>
                    <a:lnTo>
                      <a:pt x="161" y="29"/>
                    </a:lnTo>
                    <a:lnTo>
                      <a:pt x="169" y="34"/>
                    </a:lnTo>
                    <a:lnTo>
                      <a:pt x="173" y="36"/>
                    </a:lnTo>
                    <a:lnTo>
                      <a:pt x="180" y="38"/>
                    </a:lnTo>
                    <a:lnTo>
                      <a:pt x="185" y="41"/>
                    </a:lnTo>
                    <a:lnTo>
                      <a:pt x="192" y="45"/>
                    </a:lnTo>
                    <a:lnTo>
                      <a:pt x="199" y="53"/>
                    </a:lnTo>
                    <a:lnTo>
                      <a:pt x="204" y="57"/>
                    </a:lnTo>
                    <a:lnTo>
                      <a:pt x="207" y="64"/>
                    </a:lnTo>
                    <a:lnTo>
                      <a:pt x="204" y="72"/>
                    </a:lnTo>
                    <a:lnTo>
                      <a:pt x="197" y="76"/>
                    </a:lnTo>
                    <a:lnTo>
                      <a:pt x="188" y="83"/>
                    </a:lnTo>
                    <a:lnTo>
                      <a:pt x="180" y="86"/>
                    </a:lnTo>
                    <a:lnTo>
                      <a:pt x="176" y="88"/>
                    </a:lnTo>
                    <a:lnTo>
                      <a:pt x="169" y="91"/>
                    </a:lnTo>
                    <a:lnTo>
                      <a:pt x="161" y="95"/>
                    </a:lnTo>
                    <a:lnTo>
                      <a:pt x="154" y="98"/>
                    </a:lnTo>
                    <a:lnTo>
                      <a:pt x="145" y="100"/>
                    </a:lnTo>
                    <a:lnTo>
                      <a:pt x="138" y="102"/>
                    </a:lnTo>
                    <a:lnTo>
                      <a:pt x="131" y="107"/>
                    </a:lnTo>
                    <a:lnTo>
                      <a:pt x="121" y="110"/>
                    </a:lnTo>
                    <a:lnTo>
                      <a:pt x="112" y="112"/>
                    </a:lnTo>
                    <a:lnTo>
                      <a:pt x="102" y="114"/>
                    </a:lnTo>
                    <a:lnTo>
                      <a:pt x="95" y="117"/>
                    </a:lnTo>
                    <a:lnTo>
                      <a:pt x="85" y="117"/>
                    </a:lnTo>
                    <a:lnTo>
                      <a:pt x="76" y="119"/>
                    </a:lnTo>
                    <a:lnTo>
                      <a:pt x="66" y="119"/>
                    </a:lnTo>
                    <a:lnTo>
                      <a:pt x="59" y="121"/>
                    </a:lnTo>
                    <a:lnTo>
                      <a:pt x="52" y="121"/>
                    </a:lnTo>
                    <a:lnTo>
                      <a:pt x="45" y="124"/>
                    </a:lnTo>
                    <a:lnTo>
                      <a:pt x="38" y="124"/>
                    </a:lnTo>
                    <a:lnTo>
                      <a:pt x="31" y="124"/>
                    </a:lnTo>
                    <a:lnTo>
                      <a:pt x="19" y="124"/>
                    </a:lnTo>
                    <a:lnTo>
                      <a:pt x="10" y="124"/>
                    </a:lnTo>
                    <a:lnTo>
                      <a:pt x="5" y="119"/>
                    </a:lnTo>
                    <a:lnTo>
                      <a:pt x="2" y="117"/>
                    </a:lnTo>
                    <a:lnTo>
                      <a:pt x="0" y="110"/>
                    </a:lnTo>
                    <a:lnTo>
                      <a:pt x="0" y="105"/>
                    </a:lnTo>
                    <a:lnTo>
                      <a:pt x="2" y="95"/>
                    </a:lnTo>
                    <a:lnTo>
                      <a:pt x="7" y="88"/>
                    </a:lnTo>
                    <a:lnTo>
                      <a:pt x="10" y="76"/>
                    </a:lnTo>
                    <a:lnTo>
                      <a:pt x="17" y="67"/>
                    </a:lnTo>
                    <a:lnTo>
                      <a:pt x="21" y="57"/>
                    </a:lnTo>
                    <a:lnTo>
                      <a:pt x="29" y="48"/>
                    </a:lnTo>
                    <a:lnTo>
                      <a:pt x="33" y="38"/>
                    </a:lnTo>
                    <a:lnTo>
                      <a:pt x="38" y="29"/>
                    </a:lnTo>
                    <a:lnTo>
                      <a:pt x="45" y="19"/>
                    </a:lnTo>
                    <a:lnTo>
                      <a:pt x="50" y="15"/>
                    </a:lnTo>
                    <a:lnTo>
                      <a:pt x="52" y="7"/>
                    </a:lnTo>
                    <a:lnTo>
                      <a:pt x="57" y="3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8" name="Freeform 1010"/>
              <p:cNvSpPr>
                <a:spLocks noChangeAspect="1"/>
              </p:cNvSpPr>
              <p:nvPr/>
            </p:nvSpPr>
            <p:spPr bwMode="auto">
              <a:xfrm>
                <a:off x="4037" y="4740"/>
                <a:ext cx="178" cy="104"/>
              </a:xfrm>
              <a:custGeom>
                <a:avLst/>
                <a:gdLst>
                  <a:gd name="T0" fmla="*/ 52 w 178"/>
                  <a:gd name="T1" fmla="*/ 0 h 104"/>
                  <a:gd name="T2" fmla="*/ 55 w 178"/>
                  <a:gd name="T3" fmla="*/ 0 h 104"/>
                  <a:gd name="T4" fmla="*/ 60 w 178"/>
                  <a:gd name="T5" fmla="*/ 2 h 104"/>
                  <a:gd name="T6" fmla="*/ 64 w 178"/>
                  <a:gd name="T7" fmla="*/ 7 h 104"/>
                  <a:gd name="T8" fmla="*/ 76 w 178"/>
                  <a:gd name="T9" fmla="*/ 12 h 104"/>
                  <a:gd name="T10" fmla="*/ 81 w 178"/>
                  <a:gd name="T11" fmla="*/ 14 h 104"/>
                  <a:gd name="T12" fmla="*/ 86 w 178"/>
                  <a:gd name="T13" fmla="*/ 19 h 104"/>
                  <a:gd name="T14" fmla="*/ 93 w 178"/>
                  <a:gd name="T15" fmla="*/ 21 h 104"/>
                  <a:gd name="T16" fmla="*/ 98 w 178"/>
                  <a:gd name="T17" fmla="*/ 26 h 104"/>
                  <a:gd name="T18" fmla="*/ 105 w 178"/>
                  <a:gd name="T19" fmla="*/ 28 h 104"/>
                  <a:gd name="T20" fmla="*/ 112 w 178"/>
                  <a:gd name="T21" fmla="*/ 35 h 104"/>
                  <a:gd name="T22" fmla="*/ 119 w 178"/>
                  <a:gd name="T23" fmla="*/ 38 h 104"/>
                  <a:gd name="T24" fmla="*/ 126 w 178"/>
                  <a:gd name="T25" fmla="*/ 42 h 104"/>
                  <a:gd name="T26" fmla="*/ 131 w 178"/>
                  <a:gd name="T27" fmla="*/ 47 h 104"/>
                  <a:gd name="T28" fmla="*/ 138 w 178"/>
                  <a:gd name="T29" fmla="*/ 50 h 104"/>
                  <a:gd name="T30" fmla="*/ 143 w 178"/>
                  <a:gd name="T31" fmla="*/ 54 h 104"/>
                  <a:gd name="T32" fmla="*/ 150 w 178"/>
                  <a:gd name="T33" fmla="*/ 59 h 104"/>
                  <a:gd name="T34" fmla="*/ 159 w 178"/>
                  <a:gd name="T35" fmla="*/ 66 h 104"/>
                  <a:gd name="T36" fmla="*/ 169 w 178"/>
                  <a:gd name="T37" fmla="*/ 76 h 104"/>
                  <a:gd name="T38" fmla="*/ 174 w 178"/>
                  <a:gd name="T39" fmla="*/ 83 h 104"/>
                  <a:gd name="T40" fmla="*/ 178 w 178"/>
                  <a:gd name="T41" fmla="*/ 88 h 104"/>
                  <a:gd name="T42" fmla="*/ 178 w 178"/>
                  <a:gd name="T43" fmla="*/ 92 h 104"/>
                  <a:gd name="T44" fmla="*/ 176 w 178"/>
                  <a:gd name="T45" fmla="*/ 97 h 104"/>
                  <a:gd name="T46" fmla="*/ 166 w 178"/>
                  <a:gd name="T47" fmla="*/ 99 h 104"/>
                  <a:gd name="T48" fmla="*/ 159 w 178"/>
                  <a:gd name="T49" fmla="*/ 99 h 104"/>
                  <a:gd name="T50" fmla="*/ 145 w 178"/>
                  <a:gd name="T51" fmla="*/ 102 h 104"/>
                  <a:gd name="T52" fmla="*/ 133 w 178"/>
                  <a:gd name="T53" fmla="*/ 102 h 104"/>
                  <a:gd name="T54" fmla="*/ 126 w 178"/>
                  <a:gd name="T55" fmla="*/ 102 h 104"/>
                  <a:gd name="T56" fmla="*/ 119 w 178"/>
                  <a:gd name="T57" fmla="*/ 102 h 104"/>
                  <a:gd name="T58" fmla="*/ 112 w 178"/>
                  <a:gd name="T59" fmla="*/ 102 h 104"/>
                  <a:gd name="T60" fmla="*/ 105 w 178"/>
                  <a:gd name="T61" fmla="*/ 104 h 104"/>
                  <a:gd name="T62" fmla="*/ 98 w 178"/>
                  <a:gd name="T63" fmla="*/ 104 h 104"/>
                  <a:gd name="T64" fmla="*/ 90 w 178"/>
                  <a:gd name="T65" fmla="*/ 104 h 104"/>
                  <a:gd name="T66" fmla="*/ 83 w 178"/>
                  <a:gd name="T67" fmla="*/ 104 h 104"/>
                  <a:gd name="T68" fmla="*/ 74 w 178"/>
                  <a:gd name="T69" fmla="*/ 104 h 104"/>
                  <a:gd name="T70" fmla="*/ 67 w 178"/>
                  <a:gd name="T71" fmla="*/ 104 h 104"/>
                  <a:gd name="T72" fmla="*/ 60 w 178"/>
                  <a:gd name="T73" fmla="*/ 104 h 104"/>
                  <a:gd name="T74" fmla="*/ 52 w 178"/>
                  <a:gd name="T75" fmla="*/ 104 h 104"/>
                  <a:gd name="T76" fmla="*/ 45 w 178"/>
                  <a:gd name="T77" fmla="*/ 104 h 104"/>
                  <a:gd name="T78" fmla="*/ 33 w 178"/>
                  <a:gd name="T79" fmla="*/ 104 h 104"/>
                  <a:gd name="T80" fmla="*/ 22 w 178"/>
                  <a:gd name="T81" fmla="*/ 104 h 104"/>
                  <a:gd name="T82" fmla="*/ 12 w 178"/>
                  <a:gd name="T83" fmla="*/ 104 h 104"/>
                  <a:gd name="T84" fmla="*/ 5 w 178"/>
                  <a:gd name="T85" fmla="*/ 104 h 104"/>
                  <a:gd name="T86" fmla="*/ 0 w 178"/>
                  <a:gd name="T87" fmla="*/ 104 h 104"/>
                  <a:gd name="T88" fmla="*/ 0 w 178"/>
                  <a:gd name="T89" fmla="*/ 104 h 104"/>
                  <a:gd name="T90" fmla="*/ 52 w 178"/>
                  <a:gd name="T91" fmla="*/ 0 h 104"/>
                  <a:gd name="T92" fmla="*/ 52 w 178"/>
                  <a:gd name="T93" fmla="*/ 0 h 10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8"/>
                  <a:gd name="T142" fmla="*/ 0 h 104"/>
                  <a:gd name="T143" fmla="*/ 178 w 178"/>
                  <a:gd name="T144" fmla="*/ 104 h 10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8" h="104">
                    <a:moveTo>
                      <a:pt x="52" y="0"/>
                    </a:moveTo>
                    <a:lnTo>
                      <a:pt x="55" y="0"/>
                    </a:lnTo>
                    <a:lnTo>
                      <a:pt x="60" y="2"/>
                    </a:lnTo>
                    <a:lnTo>
                      <a:pt x="64" y="7"/>
                    </a:lnTo>
                    <a:lnTo>
                      <a:pt x="76" y="12"/>
                    </a:lnTo>
                    <a:lnTo>
                      <a:pt x="81" y="14"/>
                    </a:lnTo>
                    <a:lnTo>
                      <a:pt x="86" y="19"/>
                    </a:lnTo>
                    <a:lnTo>
                      <a:pt x="93" y="21"/>
                    </a:lnTo>
                    <a:lnTo>
                      <a:pt x="98" y="26"/>
                    </a:lnTo>
                    <a:lnTo>
                      <a:pt x="105" y="28"/>
                    </a:lnTo>
                    <a:lnTo>
                      <a:pt x="112" y="35"/>
                    </a:lnTo>
                    <a:lnTo>
                      <a:pt x="119" y="38"/>
                    </a:lnTo>
                    <a:lnTo>
                      <a:pt x="126" y="42"/>
                    </a:lnTo>
                    <a:lnTo>
                      <a:pt x="131" y="47"/>
                    </a:lnTo>
                    <a:lnTo>
                      <a:pt x="138" y="50"/>
                    </a:lnTo>
                    <a:lnTo>
                      <a:pt x="143" y="54"/>
                    </a:lnTo>
                    <a:lnTo>
                      <a:pt x="150" y="59"/>
                    </a:lnTo>
                    <a:lnTo>
                      <a:pt x="159" y="66"/>
                    </a:lnTo>
                    <a:lnTo>
                      <a:pt x="169" y="76"/>
                    </a:lnTo>
                    <a:lnTo>
                      <a:pt x="174" y="83"/>
                    </a:lnTo>
                    <a:lnTo>
                      <a:pt x="178" y="88"/>
                    </a:lnTo>
                    <a:lnTo>
                      <a:pt x="178" y="92"/>
                    </a:lnTo>
                    <a:lnTo>
                      <a:pt x="176" y="97"/>
                    </a:lnTo>
                    <a:lnTo>
                      <a:pt x="166" y="99"/>
                    </a:lnTo>
                    <a:lnTo>
                      <a:pt x="159" y="99"/>
                    </a:lnTo>
                    <a:lnTo>
                      <a:pt x="145" y="102"/>
                    </a:lnTo>
                    <a:lnTo>
                      <a:pt x="133" y="102"/>
                    </a:lnTo>
                    <a:lnTo>
                      <a:pt x="126" y="102"/>
                    </a:lnTo>
                    <a:lnTo>
                      <a:pt x="119" y="102"/>
                    </a:lnTo>
                    <a:lnTo>
                      <a:pt x="112" y="102"/>
                    </a:lnTo>
                    <a:lnTo>
                      <a:pt x="105" y="104"/>
                    </a:lnTo>
                    <a:lnTo>
                      <a:pt x="98" y="104"/>
                    </a:lnTo>
                    <a:lnTo>
                      <a:pt x="90" y="104"/>
                    </a:lnTo>
                    <a:lnTo>
                      <a:pt x="83" y="104"/>
                    </a:lnTo>
                    <a:lnTo>
                      <a:pt x="74" y="104"/>
                    </a:lnTo>
                    <a:lnTo>
                      <a:pt x="67" y="104"/>
                    </a:lnTo>
                    <a:lnTo>
                      <a:pt x="60" y="104"/>
                    </a:lnTo>
                    <a:lnTo>
                      <a:pt x="52" y="104"/>
                    </a:lnTo>
                    <a:lnTo>
                      <a:pt x="45" y="104"/>
                    </a:lnTo>
                    <a:lnTo>
                      <a:pt x="33" y="104"/>
                    </a:lnTo>
                    <a:lnTo>
                      <a:pt x="22" y="104"/>
                    </a:lnTo>
                    <a:lnTo>
                      <a:pt x="12" y="104"/>
                    </a:lnTo>
                    <a:lnTo>
                      <a:pt x="5" y="104"/>
                    </a:lnTo>
                    <a:lnTo>
                      <a:pt x="0" y="10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9" name="Freeform 1011"/>
              <p:cNvSpPr>
                <a:spLocks noChangeAspect="1"/>
              </p:cNvSpPr>
              <p:nvPr/>
            </p:nvSpPr>
            <p:spPr bwMode="auto">
              <a:xfrm>
                <a:off x="4377" y="4388"/>
                <a:ext cx="107" cy="204"/>
              </a:xfrm>
              <a:custGeom>
                <a:avLst/>
                <a:gdLst>
                  <a:gd name="T0" fmla="*/ 0 w 107"/>
                  <a:gd name="T1" fmla="*/ 5 h 204"/>
                  <a:gd name="T2" fmla="*/ 0 w 107"/>
                  <a:gd name="T3" fmla="*/ 22 h 204"/>
                  <a:gd name="T4" fmla="*/ 0 w 107"/>
                  <a:gd name="T5" fmla="*/ 36 h 204"/>
                  <a:gd name="T6" fmla="*/ 2 w 107"/>
                  <a:gd name="T7" fmla="*/ 55 h 204"/>
                  <a:gd name="T8" fmla="*/ 4 w 107"/>
                  <a:gd name="T9" fmla="*/ 71 h 204"/>
                  <a:gd name="T10" fmla="*/ 4 w 107"/>
                  <a:gd name="T11" fmla="*/ 93 h 204"/>
                  <a:gd name="T12" fmla="*/ 9 w 107"/>
                  <a:gd name="T13" fmla="*/ 112 h 204"/>
                  <a:gd name="T14" fmla="*/ 12 w 107"/>
                  <a:gd name="T15" fmla="*/ 133 h 204"/>
                  <a:gd name="T16" fmla="*/ 14 w 107"/>
                  <a:gd name="T17" fmla="*/ 150 h 204"/>
                  <a:gd name="T18" fmla="*/ 16 w 107"/>
                  <a:gd name="T19" fmla="*/ 166 h 204"/>
                  <a:gd name="T20" fmla="*/ 19 w 107"/>
                  <a:gd name="T21" fmla="*/ 181 h 204"/>
                  <a:gd name="T22" fmla="*/ 23 w 107"/>
                  <a:gd name="T23" fmla="*/ 197 h 204"/>
                  <a:gd name="T24" fmla="*/ 28 w 107"/>
                  <a:gd name="T25" fmla="*/ 204 h 204"/>
                  <a:gd name="T26" fmla="*/ 33 w 107"/>
                  <a:gd name="T27" fmla="*/ 190 h 204"/>
                  <a:gd name="T28" fmla="*/ 40 w 107"/>
                  <a:gd name="T29" fmla="*/ 171 h 204"/>
                  <a:gd name="T30" fmla="*/ 47 w 107"/>
                  <a:gd name="T31" fmla="*/ 157 h 204"/>
                  <a:gd name="T32" fmla="*/ 54 w 107"/>
                  <a:gd name="T33" fmla="*/ 143 h 204"/>
                  <a:gd name="T34" fmla="*/ 64 w 107"/>
                  <a:gd name="T35" fmla="*/ 126 h 204"/>
                  <a:gd name="T36" fmla="*/ 71 w 107"/>
                  <a:gd name="T37" fmla="*/ 107 h 204"/>
                  <a:gd name="T38" fmla="*/ 78 w 107"/>
                  <a:gd name="T39" fmla="*/ 90 h 204"/>
                  <a:gd name="T40" fmla="*/ 85 w 107"/>
                  <a:gd name="T41" fmla="*/ 71 h 204"/>
                  <a:gd name="T42" fmla="*/ 92 w 107"/>
                  <a:gd name="T43" fmla="*/ 55 h 204"/>
                  <a:gd name="T44" fmla="*/ 97 w 107"/>
                  <a:gd name="T45" fmla="*/ 41 h 204"/>
                  <a:gd name="T46" fmla="*/ 102 w 107"/>
                  <a:gd name="T47" fmla="*/ 26 h 204"/>
                  <a:gd name="T48" fmla="*/ 107 w 107"/>
                  <a:gd name="T49" fmla="*/ 10 h 204"/>
                  <a:gd name="T50" fmla="*/ 107 w 107"/>
                  <a:gd name="T51" fmla="*/ 0 h 204"/>
                  <a:gd name="T52" fmla="*/ 97 w 107"/>
                  <a:gd name="T53" fmla="*/ 0 h 204"/>
                  <a:gd name="T54" fmla="*/ 83 w 107"/>
                  <a:gd name="T55" fmla="*/ 0 h 204"/>
                  <a:gd name="T56" fmla="*/ 66 w 107"/>
                  <a:gd name="T57" fmla="*/ 0 h 204"/>
                  <a:gd name="T58" fmla="*/ 50 w 107"/>
                  <a:gd name="T59" fmla="*/ 0 h 204"/>
                  <a:gd name="T60" fmla="*/ 31 w 107"/>
                  <a:gd name="T61" fmla="*/ 0 h 204"/>
                  <a:gd name="T62" fmla="*/ 16 w 107"/>
                  <a:gd name="T63" fmla="*/ 0 h 204"/>
                  <a:gd name="T64" fmla="*/ 2 w 107"/>
                  <a:gd name="T65" fmla="*/ 0 h 204"/>
                  <a:gd name="T66" fmla="*/ 0 w 107"/>
                  <a:gd name="T67" fmla="*/ 0 h 20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"/>
                  <a:gd name="T103" fmla="*/ 0 h 204"/>
                  <a:gd name="T104" fmla="*/ 107 w 107"/>
                  <a:gd name="T105" fmla="*/ 204 h 20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" h="204">
                    <a:moveTo>
                      <a:pt x="0" y="0"/>
                    </a:moveTo>
                    <a:lnTo>
                      <a:pt x="0" y="5"/>
                    </a:lnTo>
                    <a:lnTo>
                      <a:pt x="0" y="14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0" y="36"/>
                    </a:lnTo>
                    <a:lnTo>
                      <a:pt x="2" y="48"/>
                    </a:lnTo>
                    <a:lnTo>
                      <a:pt x="2" y="55"/>
                    </a:lnTo>
                    <a:lnTo>
                      <a:pt x="2" y="64"/>
                    </a:lnTo>
                    <a:lnTo>
                      <a:pt x="4" y="71"/>
                    </a:lnTo>
                    <a:lnTo>
                      <a:pt x="4" y="83"/>
                    </a:lnTo>
                    <a:lnTo>
                      <a:pt x="4" y="93"/>
                    </a:lnTo>
                    <a:lnTo>
                      <a:pt x="7" y="102"/>
                    </a:lnTo>
                    <a:lnTo>
                      <a:pt x="9" y="112"/>
                    </a:lnTo>
                    <a:lnTo>
                      <a:pt x="12" y="124"/>
                    </a:lnTo>
                    <a:lnTo>
                      <a:pt x="12" y="133"/>
                    </a:lnTo>
                    <a:lnTo>
                      <a:pt x="12" y="140"/>
                    </a:lnTo>
                    <a:lnTo>
                      <a:pt x="14" y="150"/>
                    </a:lnTo>
                    <a:lnTo>
                      <a:pt x="14" y="159"/>
                    </a:lnTo>
                    <a:lnTo>
                      <a:pt x="16" y="166"/>
                    </a:lnTo>
                    <a:lnTo>
                      <a:pt x="16" y="176"/>
                    </a:lnTo>
                    <a:lnTo>
                      <a:pt x="19" y="181"/>
                    </a:lnTo>
                    <a:lnTo>
                      <a:pt x="21" y="188"/>
                    </a:lnTo>
                    <a:lnTo>
                      <a:pt x="23" y="197"/>
                    </a:lnTo>
                    <a:lnTo>
                      <a:pt x="26" y="204"/>
                    </a:lnTo>
                    <a:lnTo>
                      <a:pt x="28" y="204"/>
                    </a:lnTo>
                    <a:lnTo>
                      <a:pt x="31" y="202"/>
                    </a:lnTo>
                    <a:lnTo>
                      <a:pt x="33" y="190"/>
                    </a:lnTo>
                    <a:lnTo>
                      <a:pt x="38" y="181"/>
                    </a:lnTo>
                    <a:lnTo>
                      <a:pt x="40" y="171"/>
                    </a:lnTo>
                    <a:lnTo>
                      <a:pt x="45" y="164"/>
                    </a:lnTo>
                    <a:lnTo>
                      <a:pt x="47" y="157"/>
                    </a:lnTo>
                    <a:lnTo>
                      <a:pt x="52" y="150"/>
                    </a:lnTo>
                    <a:lnTo>
                      <a:pt x="54" y="143"/>
                    </a:lnTo>
                    <a:lnTo>
                      <a:pt x="59" y="133"/>
                    </a:lnTo>
                    <a:lnTo>
                      <a:pt x="64" y="126"/>
                    </a:lnTo>
                    <a:lnTo>
                      <a:pt x="66" y="117"/>
                    </a:lnTo>
                    <a:lnTo>
                      <a:pt x="71" y="107"/>
                    </a:lnTo>
                    <a:lnTo>
                      <a:pt x="73" y="100"/>
                    </a:lnTo>
                    <a:lnTo>
                      <a:pt x="78" y="90"/>
                    </a:lnTo>
                    <a:lnTo>
                      <a:pt x="83" y="83"/>
                    </a:lnTo>
                    <a:lnTo>
                      <a:pt x="85" y="71"/>
                    </a:lnTo>
                    <a:lnTo>
                      <a:pt x="90" y="64"/>
                    </a:lnTo>
                    <a:lnTo>
                      <a:pt x="92" y="55"/>
                    </a:lnTo>
                    <a:lnTo>
                      <a:pt x="95" y="48"/>
                    </a:lnTo>
                    <a:lnTo>
                      <a:pt x="97" y="41"/>
                    </a:lnTo>
                    <a:lnTo>
                      <a:pt x="99" y="33"/>
                    </a:lnTo>
                    <a:lnTo>
                      <a:pt x="102" y="26"/>
                    </a:lnTo>
                    <a:lnTo>
                      <a:pt x="104" y="22"/>
                    </a:lnTo>
                    <a:lnTo>
                      <a:pt x="107" y="10"/>
                    </a:lnTo>
                    <a:lnTo>
                      <a:pt x="107" y="3"/>
                    </a:lnTo>
                    <a:lnTo>
                      <a:pt x="107" y="0"/>
                    </a:lnTo>
                    <a:lnTo>
                      <a:pt x="104" y="0"/>
                    </a:lnTo>
                    <a:lnTo>
                      <a:pt x="97" y="0"/>
                    </a:lnTo>
                    <a:lnTo>
                      <a:pt x="90" y="0"/>
                    </a:lnTo>
                    <a:lnTo>
                      <a:pt x="83" y="0"/>
                    </a:lnTo>
                    <a:lnTo>
                      <a:pt x="76" y="0"/>
                    </a:lnTo>
                    <a:lnTo>
                      <a:pt x="66" y="0"/>
                    </a:lnTo>
                    <a:lnTo>
                      <a:pt x="57" y="0"/>
                    </a:lnTo>
                    <a:lnTo>
                      <a:pt x="50" y="0"/>
                    </a:lnTo>
                    <a:lnTo>
                      <a:pt x="42" y="0"/>
                    </a:lnTo>
                    <a:lnTo>
                      <a:pt x="31" y="0"/>
                    </a:lnTo>
                    <a:lnTo>
                      <a:pt x="23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0" name="Freeform 1012"/>
              <p:cNvSpPr>
                <a:spLocks noChangeAspect="1"/>
              </p:cNvSpPr>
              <p:nvPr/>
            </p:nvSpPr>
            <p:spPr bwMode="auto">
              <a:xfrm>
                <a:off x="4586" y="4177"/>
                <a:ext cx="123" cy="133"/>
              </a:xfrm>
              <a:custGeom>
                <a:avLst/>
                <a:gdLst>
                  <a:gd name="T0" fmla="*/ 0 w 123"/>
                  <a:gd name="T1" fmla="*/ 40 h 133"/>
                  <a:gd name="T2" fmla="*/ 76 w 123"/>
                  <a:gd name="T3" fmla="*/ 133 h 133"/>
                  <a:gd name="T4" fmla="*/ 123 w 123"/>
                  <a:gd name="T5" fmla="*/ 0 h 133"/>
                  <a:gd name="T6" fmla="*/ 0 w 123"/>
                  <a:gd name="T7" fmla="*/ 40 h 133"/>
                  <a:gd name="T8" fmla="*/ 0 w 123"/>
                  <a:gd name="T9" fmla="*/ 40 h 1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3"/>
                  <a:gd name="T16" fmla="*/ 0 h 133"/>
                  <a:gd name="T17" fmla="*/ 123 w 123"/>
                  <a:gd name="T18" fmla="*/ 133 h 1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3" h="133">
                    <a:moveTo>
                      <a:pt x="0" y="40"/>
                    </a:moveTo>
                    <a:lnTo>
                      <a:pt x="76" y="133"/>
                    </a:lnTo>
                    <a:lnTo>
                      <a:pt x="123" y="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1" name="Freeform 1013"/>
              <p:cNvSpPr>
                <a:spLocks noChangeAspect="1"/>
              </p:cNvSpPr>
              <p:nvPr/>
            </p:nvSpPr>
            <p:spPr bwMode="auto">
              <a:xfrm>
                <a:off x="3693" y="4975"/>
                <a:ext cx="150" cy="145"/>
              </a:xfrm>
              <a:custGeom>
                <a:avLst/>
                <a:gdLst>
                  <a:gd name="T0" fmla="*/ 0 w 150"/>
                  <a:gd name="T1" fmla="*/ 0 h 145"/>
                  <a:gd name="T2" fmla="*/ 5 w 150"/>
                  <a:gd name="T3" fmla="*/ 0 h 145"/>
                  <a:gd name="T4" fmla="*/ 12 w 150"/>
                  <a:gd name="T5" fmla="*/ 5 h 145"/>
                  <a:gd name="T6" fmla="*/ 17 w 150"/>
                  <a:gd name="T7" fmla="*/ 7 h 145"/>
                  <a:gd name="T8" fmla="*/ 24 w 150"/>
                  <a:gd name="T9" fmla="*/ 9 h 145"/>
                  <a:gd name="T10" fmla="*/ 31 w 150"/>
                  <a:gd name="T11" fmla="*/ 12 h 145"/>
                  <a:gd name="T12" fmla="*/ 38 w 150"/>
                  <a:gd name="T13" fmla="*/ 14 h 145"/>
                  <a:gd name="T14" fmla="*/ 43 w 150"/>
                  <a:gd name="T15" fmla="*/ 16 h 145"/>
                  <a:gd name="T16" fmla="*/ 50 w 150"/>
                  <a:gd name="T17" fmla="*/ 19 h 145"/>
                  <a:gd name="T18" fmla="*/ 57 w 150"/>
                  <a:gd name="T19" fmla="*/ 21 h 145"/>
                  <a:gd name="T20" fmla="*/ 64 w 150"/>
                  <a:gd name="T21" fmla="*/ 26 h 145"/>
                  <a:gd name="T22" fmla="*/ 71 w 150"/>
                  <a:gd name="T23" fmla="*/ 28 h 145"/>
                  <a:gd name="T24" fmla="*/ 81 w 150"/>
                  <a:gd name="T25" fmla="*/ 31 h 145"/>
                  <a:gd name="T26" fmla="*/ 88 w 150"/>
                  <a:gd name="T27" fmla="*/ 36 h 145"/>
                  <a:gd name="T28" fmla="*/ 95 w 150"/>
                  <a:gd name="T29" fmla="*/ 38 h 145"/>
                  <a:gd name="T30" fmla="*/ 109 w 150"/>
                  <a:gd name="T31" fmla="*/ 43 h 145"/>
                  <a:gd name="T32" fmla="*/ 121 w 150"/>
                  <a:gd name="T33" fmla="*/ 50 h 145"/>
                  <a:gd name="T34" fmla="*/ 133 w 150"/>
                  <a:gd name="T35" fmla="*/ 55 h 145"/>
                  <a:gd name="T36" fmla="*/ 142 w 150"/>
                  <a:gd name="T37" fmla="*/ 62 h 145"/>
                  <a:gd name="T38" fmla="*/ 147 w 150"/>
                  <a:gd name="T39" fmla="*/ 66 h 145"/>
                  <a:gd name="T40" fmla="*/ 150 w 150"/>
                  <a:gd name="T41" fmla="*/ 71 h 145"/>
                  <a:gd name="T42" fmla="*/ 150 w 150"/>
                  <a:gd name="T43" fmla="*/ 74 h 145"/>
                  <a:gd name="T44" fmla="*/ 147 w 150"/>
                  <a:gd name="T45" fmla="*/ 78 h 145"/>
                  <a:gd name="T46" fmla="*/ 140 w 150"/>
                  <a:gd name="T47" fmla="*/ 81 h 145"/>
                  <a:gd name="T48" fmla="*/ 133 w 150"/>
                  <a:gd name="T49" fmla="*/ 85 h 145"/>
                  <a:gd name="T50" fmla="*/ 126 w 150"/>
                  <a:gd name="T51" fmla="*/ 90 h 145"/>
                  <a:gd name="T52" fmla="*/ 119 w 150"/>
                  <a:gd name="T53" fmla="*/ 97 h 145"/>
                  <a:gd name="T54" fmla="*/ 112 w 150"/>
                  <a:gd name="T55" fmla="*/ 104 h 145"/>
                  <a:gd name="T56" fmla="*/ 104 w 150"/>
                  <a:gd name="T57" fmla="*/ 112 h 145"/>
                  <a:gd name="T58" fmla="*/ 95 w 150"/>
                  <a:gd name="T59" fmla="*/ 119 h 145"/>
                  <a:gd name="T60" fmla="*/ 88 w 150"/>
                  <a:gd name="T61" fmla="*/ 126 h 145"/>
                  <a:gd name="T62" fmla="*/ 81 w 150"/>
                  <a:gd name="T63" fmla="*/ 131 h 145"/>
                  <a:gd name="T64" fmla="*/ 74 w 150"/>
                  <a:gd name="T65" fmla="*/ 138 h 145"/>
                  <a:gd name="T66" fmla="*/ 66 w 150"/>
                  <a:gd name="T67" fmla="*/ 140 h 145"/>
                  <a:gd name="T68" fmla="*/ 59 w 150"/>
                  <a:gd name="T69" fmla="*/ 145 h 145"/>
                  <a:gd name="T70" fmla="*/ 50 w 150"/>
                  <a:gd name="T71" fmla="*/ 145 h 145"/>
                  <a:gd name="T72" fmla="*/ 43 w 150"/>
                  <a:gd name="T73" fmla="*/ 138 h 145"/>
                  <a:gd name="T74" fmla="*/ 40 w 150"/>
                  <a:gd name="T75" fmla="*/ 128 h 145"/>
                  <a:gd name="T76" fmla="*/ 38 w 150"/>
                  <a:gd name="T77" fmla="*/ 119 h 145"/>
                  <a:gd name="T78" fmla="*/ 33 w 150"/>
                  <a:gd name="T79" fmla="*/ 109 h 145"/>
                  <a:gd name="T80" fmla="*/ 31 w 150"/>
                  <a:gd name="T81" fmla="*/ 97 h 145"/>
                  <a:gd name="T82" fmla="*/ 28 w 150"/>
                  <a:gd name="T83" fmla="*/ 85 h 145"/>
                  <a:gd name="T84" fmla="*/ 24 w 150"/>
                  <a:gd name="T85" fmla="*/ 74 h 145"/>
                  <a:gd name="T86" fmla="*/ 19 w 150"/>
                  <a:gd name="T87" fmla="*/ 64 h 145"/>
                  <a:gd name="T88" fmla="*/ 17 w 150"/>
                  <a:gd name="T89" fmla="*/ 55 h 145"/>
                  <a:gd name="T90" fmla="*/ 12 w 150"/>
                  <a:gd name="T91" fmla="*/ 43 h 145"/>
                  <a:gd name="T92" fmla="*/ 9 w 150"/>
                  <a:gd name="T93" fmla="*/ 33 h 145"/>
                  <a:gd name="T94" fmla="*/ 5 w 150"/>
                  <a:gd name="T95" fmla="*/ 21 h 145"/>
                  <a:gd name="T96" fmla="*/ 5 w 150"/>
                  <a:gd name="T97" fmla="*/ 14 h 145"/>
                  <a:gd name="T98" fmla="*/ 0 w 150"/>
                  <a:gd name="T99" fmla="*/ 7 h 145"/>
                  <a:gd name="T100" fmla="*/ 0 w 150"/>
                  <a:gd name="T101" fmla="*/ 5 h 145"/>
                  <a:gd name="T102" fmla="*/ 0 w 150"/>
                  <a:gd name="T103" fmla="*/ 0 h 145"/>
                  <a:gd name="T104" fmla="*/ 0 w 150"/>
                  <a:gd name="T105" fmla="*/ 0 h 14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0"/>
                  <a:gd name="T160" fmla="*/ 0 h 145"/>
                  <a:gd name="T161" fmla="*/ 150 w 150"/>
                  <a:gd name="T162" fmla="*/ 145 h 14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0" h="145">
                    <a:moveTo>
                      <a:pt x="0" y="0"/>
                    </a:moveTo>
                    <a:lnTo>
                      <a:pt x="5" y="0"/>
                    </a:lnTo>
                    <a:lnTo>
                      <a:pt x="12" y="5"/>
                    </a:lnTo>
                    <a:lnTo>
                      <a:pt x="17" y="7"/>
                    </a:lnTo>
                    <a:lnTo>
                      <a:pt x="24" y="9"/>
                    </a:lnTo>
                    <a:lnTo>
                      <a:pt x="31" y="12"/>
                    </a:lnTo>
                    <a:lnTo>
                      <a:pt x="38" y="14"/>
                    </a:lnTo>
                    <a:lnTo>
                      <a:pt x="43" y="16"/>
                    </a:lnTo>
                    <a:lnTo>
                      <a:pt x="50" y="19"/>
                    </a:lnTo>
                    <a:lnTo>
                      <a:pt x="57" y="21"/>
                    </a:lnTo>
                    <a:lnTo>
                      <a:pt x="64" y="26"/>
                    </a:lnTo>
                    <a:lnTo>
                      <a:pt x="71" y="28"/>
                    </a:lnTo>
                    <a:lnTo>
                      <a:pt x="81" y="31"/>
                    </a:lnTo>
                    <a:lnTo>
                      <a:pt x="88" y="36"/>
                    </a:lnTo>
                    <a:lnTo>
                      <a:pt x="95" y="38"/>
                    </a:lnTo>
                    <a:lnTo>
                      <a:pt x="109" y="43"/>
                    </a:lnTo>
                    <a:lnTo>
                      <a:pt x="121" y="50"/>
                    </a:lnTo>
                    <a:lnTo>
                      <a:pt x="133" y="55"/>
                    </a:lnTo>
                    <a:lnTo>
                      <a:pt x="142" y="62"/>
                    </a:lnTo>
                    <a:lnTo>
                      <a:pt x="147" y="66"/>
                    </a:lnTo>
                    <a:lnTo>
                      <a:pt x="150" y="71"/>
                    </a:lnTo>
                    <a:lnTo>
                      <a:pt x="150" y="74"/>
                    </a:lnTo>
                    <a:lnTo>
                      <a:pt x="147" y="78"/>
                    </a:lnTo>
                    <a:lnTo>
                      <a:pt x="140" y="81"/>
                    </a:lnTo>
                    <a:lnTo>
                      <a:pt x="133" y="85"/>
                    </a:lnTo>
                    <a:lnTo>
                      <a:pt x="126" y="90"/>
                    </a:lnTo>
                    <a:lnTo>
                      <a:pt x="119" y="97"/>
                    </a:lnTo>
                    <a:lnTo>
                      <a:pt x="112" y="104"/>
                    </a:lnTo>
                    <a:lnTo>
                      <a:pt x="104" y="112"/>
                    </a:lnTo>
                    <a:lnTo>
                      <a:pt x="95" y="119"/>
                    </a:lnTo>
                    <a:lnTo>
                      <a:pt x="88" y="126"/>
                    </a:lnTo>
                    <a:lnTo>
                      <a:pt x="81" y="131"/>
                    </a:lnTo>
                    <a:lnTo>
                      <a:pt x="74" y="138"/>
                    </a:lnTo>
                    <a:lnTo>
                      <a:pt x="66" y="140"/>
                    </a:lnTo>
                    <a:lnTo>
                      <a:pt x="59" y="145"/>
                    </a:lnTo>
                    <a:lnTo>
                      <a:pt x="50" y="145"/>
                    </a:lnTo>
                    <a:lnTo>
                      <a:pt x="43" y="138"/>
                    </a:lnTo>
                    <a:lnTo>
                      <a:pt x="40" y="128"/>
                    </a:lnTo>
                    <a:lnTo>
                      <a:pt x="38" y="119"/>
                    </a:lnTo>
                    <a:lnTo>
                      <a:pt x="33" y="109"/>
                    </a:lnTo>
                    <a:lnTo>
                      <a:pt x="31" y="97"/>
                    </a:lnTo>
                    <a:lnTo>
                      <a:pt x="28" y="85"/>
                    </a:lnTo>
                    <a:lnTo>
                      <a:pt x="24" y="74"/>
                    </a:lnTo>
                    <a:lnTo>
                      <a:pt x="19" y="64"/>
                    </a:lnTo>
                    <a:lnTo>
                      <a:pt x="17" y="55"/>
                    </a:lnTo>
                    <a:lnTo>
                      <a:pt x="12" y="43"/>
                    </a:lnTo>
                    <a:lnTo>
                      <a:pt x="9" y="33"/>
                    </a:lnTo>
                    <a:lnTo>
                      <a:pt x="5" y="21"/>
                    </a:lnTo>
                    <a:lnTo>
                      <a:pt x="5" y="14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2" name="Freeform 1014"/>
              <p:cNvSpPr>
                <a:spLocks noChangeAspect="1"/>
              </p:cNvSpPr>
              <p:nvPr/>
            </p:nvSpPr>
            <p:spPr bwMode="auto">
              <a:xfrm>
                <a:off x="2653" y="1304"/>
                <a:ext cx="1104" cy="822"/>
              </a:xfrm>
              <a:custGeom>
                <a:avLst/>
                <a:gdLst>
                  <a:gd name="T0" fmla="*/ 1104 w 1104"/>
                  <a:gd name="T1" fmla="*/ 394 h 822"/>
                  <a:gd name="T2" fmla="*/ 1095 w 1104"/>
                  <a:gd name="T3" fmla="*/ 330 h 822"/>
                  <a:gd name="T4" fmla="*/ 1071 w 1104"/>
                  <a:gd name="T5" fmla="*/ 264 h 822"/>
                  <a:gd name="T6" fmla="*/ 1031 w 1104"/>
                  <a:gd name="T7" fmla="*/ 204 h 822"/>
                  <a:gd name="T8" fmla="*/ 957 w 1104"/>
                  <a:gd name="T9" fmla="*/ 128 h 822"/>
                  <a:gd name="T10" fmla="*/ 905 w 1104"/>
                  <a:gd name="T11" fmla="*/ 93 h 822"/>
                  <a:gd name="T12" fmla="*/ 838 w 1104"/>
                  <a:gd name="T13" fmla="*/ 59 h 822"/>
                  <a:gd name="T14" fmla="*/ 781 w 1104"/>
                  <a:gd name="T15" fmla="*/ 36 h 822"/>
                  <a:gd name="T16" fmla="*/ 722 w 1104"/>
                  <a:gd name="T17" fmla="*/ 19 h 822"/>
                  <a:gd name="T18" fmla="*/ 658 w 1104"/>
                  <a:gd name="T19" fmla="*/ 7 h 822"/>
                  <a:gd name="T20" fmla="*/ 589 w 1104"/>
                  <a:gd name="T21" fmla="*/ 0 h 822"/>
                  <a:gd name="T22" fmla="*/ 477 w 1104"/>
                  <a:gd name="T23" fmla="*/ 2 h 822"/>
                  <a:gd name="T24" fmla="*/ 373 w 1104"/>
                  <a:gd name="T25" fmla="*/ 21 h 822"/>
                  <a:gd name="T26" fmla="*/ 275 w 1104"/>
                  <a:gd name="T27" fmla="*/ 52 h 822"/>
                  <a:gd name="T28" fmla="*/ 190 w 1104"/>
                  <a:gd name="T29" fmla="*/ 97 h 822"/>
                  <a:gd name="T30" fmla="*/ 116 w 1104"/>
                  <a:gd name="T31" fmla="*/ 154 h 822"/>
                  <a:gd name="T32" fmla="*/ 59 w 1104"/>
                  <a:gd name="T33" fmla="*/ 219 h 822"/>
                  <a:gd name="T34" fmla="*/ 21 w 1104"/>
                  <a:gd name="T35" fmla="*/ 295 h 822"/>
                  <a:gd name="T36" fmla="*/ 2 w 1104"/>
                  <a:gd name="T37" fmla="*/ 375 h 822"/>
                  <a:gd name="T38" fmla="*/ 2 w 1104"/>
                  <a:gd name="T39" fmla="*/ 442 h 822"/>
                  <a:gd name="T40" fmla="*/ 14 w 1104"/>
                  <a:gd name="T41" fmla="*/ 508 h 822"/>
                  <a:gd name="T42" fmla="*/ 43 w 1104"/>
                  <a:gd name="T43" fmla="*/ 572 h 822"/>
                  <a:gd name="T44" fmla="*/ 88 w 1104"/>
                  <a:gd name="T45" fmla="*/ 634 h 822"/>
                  <a:gd name="T46" fmla="*/ 169 w 1104"/>
                  <a:gd name="T47" fmla="*/ 708 h 822"/>
                  <a:gd name="T48" fmla="*/ 223 w 1104"/>
                  <a:gd name="T49" fmla="*/ 741 h 822"/>
                  <a:gd name="T50" fmla="*/ 292 w 1104"/>
                  <a:gd name="T51" fmla="*/ 772 h 822"/>
                  <a:gd name="T52" fmla="*/ 349 w 1104"/>
                  <a:gd name="T53" fmla="*/ 793 h 822"/>
                  <a:gd name="T54" fmla="*/ 411 w 1104"/>
                  <a:gd name="T55" fmla="*/ 808 h 822"/>
                  <a:gd name="T56" fmla="*/ 477 w 1104"/>
                  <a:gd name="T57" fmla="*/ 817 h 822"/>
                  <a:gd name="T58" fmla="*/ 556 w 1104"/>
                  <a:gd name="T59" fmla="*/ 820 h 822"/>
                  <a:gd name="T60" fmla="*/ 644 w 1104"/>
                  <a:gd name="T61" fmla="*/ 812 h 822"/>
                  <a:gd name="T62" fmla="*/ 729 w 1104"/>
                  <a:gd name="T63" fmla="*/ 793 h 822"/>
                  <a:gd name="T64" fmla="*/ 810 w 1104"/>
                  <a:gd name="T65" fmla="*/ 770 h 822"/>
                  <a:gd name="T66" fmla="*/ 886 w 1104"/>
                  <a:gd name="T67" fmla="*/ 732 h 822"/>
                  <a:gd name="T68" fmla="*/ 955 w 1104"/>
                  <a:gd name="T69" fmla="*/ 689 h 822"/>
                  <a:gd name="T70" fmla="*/ 1009 w 1104"/>
                  <a:gd name="T71" fmla="*/ 637 h 822"/>
                  <a:gd name="T72" fmla="*/ 1054 w 1104"/>
                  <a:gd name="T73" fmla="*/ 582 h 822"/>
                  <a:gd name="T74" fmla="*/ 890 w 1104"/>
                  <a:gd name="T75" fmla="*/ 513 h 822"/>
                  <a:gd name="T76" fmla="*/ 814 w 1104"/>
                  <a:gd name="T77" fmla="*/ 575 h 822"/>
                  <a:gd name="T78" fmla="*/ 765 w 1104"/>
                  <a:gd name="T79" fmla="*/ 601 h 822"/>
                  <a:gd name="T80" fmla="*/ 705 w 1104"/>
                  <a:gd name="T81" fmla="*/ 622 h 822"/>
                  <a:gd name="T82" fmla="*/ 646 w 1104"/>
                  <a:gd name="T83" fmla="*/ 639 h 822"/>
                  <a:gd name="T84" fmla="*/ 579 w 1104"/>
                  <a:gd name="T85" fmla="*/ 646 h 822"/>
                  <a:gd name="T86" fmla="*/ 513 w 1104"/>
                  <a:gd name="T87" fmla="*/ 646 h 822"/>
                  <a:gd name="T88" fmla="*/ 423 w 1104"/>
                  <a:gd name="T89" fmla="*/ 632 h 822"/>
                  <a:gd name="T90" fmla="*/ 340 w 1104"/>
                  <a:gd name="T91" fmla="*/ 603 h 822"/>
                  <a:gd name="T92" fmla="*/ 268 w 1104"/>
                  <a:gd name="T93" fmla="*/ 565 h 822"/>
                  <a:gd name="T94" fmla="*/ 216 w 1104"/>
                  <a:gd name="T95" fmla="*/ 515 h 822"/>
                  <a:gd name="T96" fmla="*/ 181 w 1104"/>
                  <a:gd name="T97" fmla="*/ 456 h 822"/>
                  <a:gd name="T98" fmla="*/ 176 w 1104"/>
                  <a:gd name="T99" fmla="*/ 392 h 822"/>
                  <a:gd name="T100" fmla="*/ 219 w 1104"/>
                  <a:gd name="T101" fmla="*/ 299 h 822"/>
                  <a:gd name="T102" fmla="*/ 271 w 1104"/>
                  <a:gd name="T103" fmla="*/ 252 h 822"/>
                  <a:gd name="T104" fmla="*/ 328 w 1104"/>
                  <a:gd name="T105" fmla="*/ 221 h 822"/>
                  <a:gd name="T106" fmla="*/ 387 w 1104"/>
                  <a:gd name="T107" fmla="*/ 195 h 822"/>
                  <a:gd name="T108" fmla="*/ 458 w 1104"/>
                  <a:gd name="T109" fmla="*/ 181 h 822"/>
                  <a:gd name="T110" fmla="*/ 534 w 1104"/>
                  <a:gd name="T111" fmla="*/ 173 h 822"/>
                  <a:gd name="T112" fmla="*/ 615 w 1104"/>
                  <a:gd name="T113" fmla="*/ 176 h 822"/>
                  <a:gd name="T114" fmla="*/ 705 w 1104"/>
                  <a:gd name="T115" fmla="*/ 192 h 822"/>
                  <a:gd name="T116" fmla="*/ 784 w 1104"/>
                  <a:gd name="T117" fmla="*/ 226 h 822"/>
                  <a:gd name="T118" fmla="*/ 850 w 1104"/>
                  <a:gd name="T119" fmla="*/ 268 h 822"/>
                  <a:gd name="T120" fmla="*/ 902 w 1104"/>
                  <a:gd name="T121" fmla="*/ 323 h 822"/>
                  <a:gd name="T122" fmla="*/ 928 w 1104"/>
                  <a:gd name="T123" fmla="*/ 382 h 822"/>
                  <a:gd name="T124" fmla="*/ 1102 w 1104"/>
                  <a:gd name="T125" fmla="*/ 456 h 82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104"/>
                  <a:gd name="T190" fmla="*/ 0 h 822"/>
                  <a:gd name="T191" fmla="*/ 1104 w 1104"/>
                  <a:gd name="T192" fmla="*/ 822 h 82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104" h="822">
                    <a:moveTo>
                      <a:pt x="1102" y="456"/>
                    </a:moveTo>
                    <a:lnTo>
                      <a:pt x="1102" y="447"/>
                    </a:lnTo>
                    <a:lnTo>
                      <a:pt x="1104" y="439"/>
                    </a:lnTo>
                    <a:lnTo>
                      <a:pt x="1104" y="428"/>
                    </a:lnTo>
                    <a:lnTo>
                      <a:pt x="1104" y="420"/>
                    </a:lnTo>
                    <a:lnTo>
                      <a:pt x="1104" y="413"/>
                    </a:lnTo>
                    <a:lnTo>
                      <a:pt x="1104" y="404"/>
                    </a:lnTo>
                    <a:lnTo>
                      <a:pt x="1104" y="394"/>
                    </a:lnTo>
                    <a:lnTo>
                      <a:pt x="1104" y="387"/>
                    </a:lnTo>
                    <a:lnTo>
                      <a:pt x="1102" y="380"/>
                    </a:lnTo>
                    <a:lnTo>
                      <a:pt x="1102" y="371"/>
                    </a:lnTo>
                    <a:lnTo>
                      <a:pt x="1099" y="361"/>
                    </a:lnTo>
                    <a:lnTo>
                      <a:pt x="1099" y="354"/>
                    </a:lnTo>
                    <a:lnTo>
                      <a:pt x="1097" y="344"/>
                    </a:lnTo>
                    <a:lnTo>
                      <a:pt x="1097" y="337"/>
                    </a:lnTo>
                    <a:lnTo>
                      <a:pt x="1095" y="330"/>
                    </a:lnTo>
                    <a:lnTo>
                      <a:pt x="1092" y="321"/>
                    </a:lnTo>
                    <a:lnTo>
                      <a:pt x="1088" y="314"/>
                    </a:lnTo>
                    <a:lnTo>
                      <a:pt x="1085" y="304"/>
                    </a:lnTo>
                    <a:lnTo>
                      <a:pt x="1083" y="295"/>
                    </a:lnTo>
                    <a:lnTo>
                      <a:pt x="1080" y="287"/>
                    </a:lnTo>
                    <a:lnTo>
                      <a:pt x="1078" y="280"/>
                    </a:lnTo>
                    <a:lnTo>
                      <a:pt x="1073" y="271"/>
                    </a:lnTo>
                    <a:lnTo>
                      <a:pt x="1071" y="264"/>
                    </a:lnTo>
                    <a:lnTo>
                      <a:pt x="1066" y="257"/>
                    </a:lnTo>
                    <a:lnTo>
                      <a:pt x="1061" y="249"/>
                    </a:lnTo>
                    <a:lnTo>
                      <a:pt x="1057" y="242"/>
                    </a:lnTo>
                    <a:lnTo>
                      <a:pt x="1052" y="235"/>
                    </a:lnTo>
                    <a:lnTo>
                      <a:pt x="1047" y="228"/>
                    </a:lnTo>
                    <a:lnTo>
                      <a:pt x="1042" y="219"/>
                    </a:lnTo>
                    <a:lnTo>
                      <a:pt x="1038" y="211"/>
                    </a:lnTo>
                    <a:lnTo>
                      <a:pt x="1031" y="204"/>
                    </a:lnTo>
                    <a:lnTo>
                      <a:pt x="1026" y="197"/>
                    </a:lnTo>
                    <a:lnTo>
                      <a:pt x="1016" y="188"/>
                    </a:lnTo>
                    <a:lnTo>
                      <a:pt x="1007" y="176"/>
                    </a:lnTo>
                    <a:lnTo>
                      <a:pt x="997" y="166"/>
                    </a:lnTo>
                    <a:lnTo>
                      <a:pt x="990" y="157"/>
                    </a:lnTo>
                    <a:lnTo>
                      <a:pt x="978" y="147"/>
                    </a:lnTo>
                    <a:lnTo>
                      <a:pt x="969" y="138"/>
                    </a:lnTo>
                    <a:lnTo>
                      <a:pt x="957" y="128"/>
                    </a:lnTo>
                    <a:lnTo>
                      <a:pt x="947" y="121"/>
                    </a:lnTo>
                    <a:lnTo>
                      <a:pt x="940" y="116"/>
                    </a:lnTo>
                    <a:lnTo>
                      <a:pt x="936" y="112"/>
                    </a:lnTo>
                    <a:lnTo>
                      <a:pt x="926" y="107"/>
                    </a:lnTo>
                    <a:lnTo>
                      <a:pt x="921" y="105"/>
                    </a:lnTo>
                    <a:lnTo>
                      <a:pt x="917" y="100"/>
                    </a:lnTo>
                    <a:lnTo>
                      <a:pt x="909" y="97"/>
                    </a:lnTo>
                    <a:lnTo>
                      <a:pt x="905" y="93"/>
                    </a:lnTo>
                    <a:lnTo>
                      <a:pt x="898" y="88"/>
                    </a:lnTo>
                    <a:lnTo>
                      <a:pt x="890" y="86"/>
                    </a:lnTo>
                    <a:lnTo>
                      <a:pt x="886" y="81"/>
                    </a:lnTo>
                    <a:lnTo>
                      <a:pt x="879" y="78"/>
                    </a:lnTo>
                    <a:lnTo>
                      <a:pt x="874" y="74"/>
                    </a:lnTo>
                    <a:lnTo>
                      <a:pt x="860" y="67"/>
                    </a:lnTo>
                    <a:lnTo>
                      <a:pt x="845" y="62"/>
                    </a:lnTo>
                    <a:lnTo>
                      <a:pt x="838" y="59"/>
                    </a:lnTo>
                    <a:lnTo>
                      <a:pt x="831" y="55"/>
                    </a:lnTo>
                    <a:lnTo>
                      <a:pt x="824" y="52"/>
                    </a:lnTo>
                    <a:lnTo>
                      <a:pt x="817" y="50"/>
                    </a:lnTo>
                    <a:lnTo>
                      <a:pt x="810" y="45"/>
                    </a:lnTo>
                    <a:lnTo>
                      <a:pt x="803" y="43"/>
                    </a:lnTo>
                    <a:lnTo>
                      <a:pt x="795" y="40"/>
                    </a:lnTo>
                    <a:lnTo>
                      <a:pt x="788" y="38"/>
                    </a:lnTo>
                    <a:lnTo>
                      <a:pt x="781" y="36"/>
                    </a:lnTo>
                    <a:lnTo>
                      <a:pt x="774" y="33"/>
                    </a:lnTo>
                    <a:lnTo>
                      <a:pt x="767" y="31"/>
                    </a:lnTo>
                    <a:lnTo>
                      <a:pt x="760" y="29"/>
                    </a:lnTo>
                    <a:lnTo>
                      <a:pt x="753" y="26"/>
                    </a:lnTo>
                    <a:lnTo>
                      <a:pt x="746" y="26"/>
                    </a:lnTo>
                    <a:lnTo>
                      <a:pt x="736" y="24"/>
                    </a:lnTo>
                    <a:lnTo>
                      <a:pt x="731" y="21"/>
                    </a:lnTo>
                    <a:lnTo>
                      <a:pt x="722" y="19"/>
                    </a:lnTo>
                    <a:lnTo>
                      <a:pt x="715" y="19"/>
                    </a:lnTo>
                    <a:lnTo>
                      <a:pt x="705" y="14"/>
                    </a:lnTo>
                    <a:lnTo>
                      <a:pt x="698" y="14"/>
                    </a:lnTo>
                    <a:lnTo>
                      <a:pt x="691" y="12"/>
                    </a:lnTo>
                    <a:lnTo>
                      <a:pt x="682" y="10"/>
                    </a:lnTo>
                    <a:lnTo>
                      <a:pt x="674" y="10"/>
                    </a:lnTo>
                    <a:lnTo>
                      <a:pt x="667" y="10"/>
                    </a:lnTo>
                    <a:lnTo>
                      <a:pt x="658" y="7"/>
                    </a:lnTo>
                    <a:lnTo>
                      <a:pt x="651" y="5"/>
                    </a:lnTo>
                    <a:lnTo>
                      <a:pt x="644" y="5"/>
                    </a:lnTo>
                    <a:lnTo>
                      <a:pt x="636" y="5"/>
                    </a:lnTo>
                    <a:lnTo>
                      <a:pt x="627" y="2"/>
                    </a:lnTo>
                    <a:lnTo>
                      <a:pt x="620" y="2"/>
                    </a:lnTo>
                    <a:lnTo>
                      <a:pt x="613" y="2"/>
                    </a:lnTo>
                    <a:lnTo>
                      <a:pt x="606" y="2"/>
                    </a:lnTo>
                    <a:lnTo>
                      <a:pt x="589" y="0"/>
                    </a:lnTo>
                    <a:lnTo>
                      <a:pt x="575" y="0"/>
                    </a:lnTo>
                    <a:lnTo>
                      <a:pt x="560" y="0"/>
                    </a:lnTo>
                    <a:lnTo>
                      <a:pt x="546" y="0"/>
                    </a:lnTo>
                    <a:lnTo>
                      <a:pt x="532" y="0"/>
                    </a:lnTo>
                    <a:lnTo>
                      <a:pt x="518" y="0"/>
                    </a:lnTo>
                    <a:lnTo>
                      <a:pt x="503" y="0"/>
                    </a:lnTo>
                    <a:lnTo>
                      <a:pt x="492" y="2"/>
                    </a:lnTo>
                    <a:lnTo>
                      <a:pt x="477" y="2"/>
                    </a:lnTo>
                    <a:lnTo>
                      <a:pt x="463" y="2"/>
                    </a:lnTo>
                    <a:lnTo>
                      <a:pt x="449" y="5"/>
                    </a:lnTo>
                    <a:lnTo>
                      <a:pt x="437" y="7"/>
                    </a:lnTo>
                    <a:lnTo>
                      <a:pt x="423" y="10"/>
                    </a:lnTo>
                    <a:lnTo>
                      <a:pt x="411" y="12"/>
                    </a:lnTo>
                    <a:lnTo>
                      <a:pt x="397" y="14"/>
                    </a:lnTo>
                    <a:lnTo>
                      <a:pt x="385" y="19"/>
                    </a:lnTo>
                    <a:lnTo>
                      <a:pt x="373" y="21"/>
                    </a:lnTo>
                    <a:lnTo>
                      <a:pt x="359" y="24"/>
                    </a:lnTo>
                    <a:lnTo>
                      <a:pt x="347" y="26"/>
                    </a:lnTo>
                    <a:lnTo>
                      <a:pt x="335" y="31"/>
                    </a:lnTo>
                    <a:lnTo>
                      <a:pt x="323" y="33"/>
                    </a:lnTo>
                    <a:lnTo>
                      <a:pt x="309" y="38"/>
                    </a:lnTo>
                    <a:lnTo>
                      <a:pt x="299" y="43"/>
                    </a:lnTo>
                    <a:lnTo>
                      <a:pt x="287" y="48"/>
                    </a:lnTo>
                    <a:lnTo>
                      <a:pt x="275" y="52"/>
                    </a:lnTo>
                    <a:lnTo>
                      <a:pt x="264" y="57"/>
                    </a:lnTo>
                    <a:lnTo>
                      <a:pt x="252" y="62"/>
                    </a:lnTo>
                    <a:lnTo>
                      <a:pt x="242" y="67"/>
                    </a:lnTo>
                    <a:lnTo>
                      <a:pt x="233" y="74"/>
                    </a:lnTo>
                    <a:lnTo>
                      <a:pt x="221" y="78"/>
                    </a:lnTo>
                    <a:lnTo>
                      <a:pt x="211" y="86"/>
                    </a:lnTo>
                    <a:lnTo>
                      <a:pt x="202" y="93"/>
                    </a:lnTo>
                    <a:lnTo>
                      <a:pt x="190" y="97"/>
                    </a:lnTo>
                    <a:lnTo>
                      <a:pt x="181" y="105"/>
                    </a:lnTo>
                    <a:lnTo>
                      <a:pt x="171" y="109"/>
                    </a:lnTo>
                    <a:lnTo>
                      <a:pt x="162" y="116"/>
                    </a:lnTo>
                    <a:lnTo>
                      <a:pt x="152" y="124"/>
                    </a:lnTo>
                    <a:lnTo>
                      <a:pt x="143" y="131"/>
                    </a:lnTo>
                    <a:lnTo>
                      <a:pt x="133" y="138"/>
                    </a:lnTo>
                    <a:lnTo>
                      <a:pt x="126" y="145"/>
                    </a:lnTo>
                    <a:lnTo>
                      <a:pt x="116" y="154"/>
                    </a:lnTo>
                    <a:lnTo>
                      <a:pt x="109" y="162"/>
                    </a:lnTo>
                    <a:lnTo>
                      <a:pt x="102" y="169"/>
                    </a:lnTo>
                    <a:lnTo>
                      <a:pt x="93" y="178"/>
                    </a:lnTo>
                    <a:lnTo>
                      <a:pt x="86" y="185"/>
                    </a:lnTo>
                    <a:lnTo>
                      <a:pt x="78" y="192"/>
                    </a:lnTo>
                    <a:lnTo>
                      <a:pt x="74" y="202"/>
                    </a:lnTo>
                    <a:lnTo>
                      <a:pt x="67" y="211"/>
                    </a:lnTo>
                    <a:lnTo>
                      <a:pt x="59" y="219"/>
                    </a:lnTo>
                    <a:lnTo>
                      <a:pt x="55" y="228"/>
                    </a:lnTo>
                    <a:lnTo>
                      <a:pt x="48" y="238"/>
                    </a:lnTo>
                    <a:lnTo>
                      <a:pt x="45" y="247"/>
                    </a:lnTo>
                    <a:lnTo>
                      <a:pt x="38" y="257"/>
                    </a:lnTo>
                    <a:lnTo>
                      <a:pt x="33" y="266"/>
                    </a:lnTo>
                    <a:lnTo>
                      <a:pt x="29" y="273"/>
                    </a:lnTo>
                    <a:lnTo>
                      <a:pt x="26" y="285"/>
                    </a:lnTo>
                    <a:lnTo>
                      <a:pt x="21" y="295"/>
                    </a:lnTo>
                    <a:lnTo>
                      <a:pt x="19" y="304"/>
                    </a:lnTo>
                    <a:lnTo>
                      <a:pt x="14" y="314"/>
                    </a:lnTo>
                    <a:lnTo>
                      <a:pt x="12" y="325"/>
                    </a:lnTo>
                    <a:lnTo>
                      <a:pt x="7" y="335"/>
                    </a:lnTo>
                    <a:lnTo>
                      <a:pt x="7" y="344"/>
                    </a:lnTo>
                    <a:lnTo>
                      <a:pt x="5" y="356"/>
                    </a:lnTo>
                    <a:lnTo>
                      <a:pt x="5" y="368"/>
                    </a:lnTo>
                    <a:lnTo>
                      <a:pt x="2" y="375"/>
                    </a:lnTo>
                    <a:lnTo>
                      <a:pt x="0" y="385"/>
                    </a:lnTo>
                    <a:lnTo>
                      <a:pt x="0" y="392"/>
                    </a:lnTo>
                    <a:lnTo>
                      <a:pt x="0" y="399"/>
                    </a:lnTo>
                    <a:lnTo>
                      <a:pt x="0" y="409"/>
                    </a:lnTo>
                    <a:lnTo>
                      <a:pt x="0" y="416"/>
                    </a:lnTo>
                    <a:lnTo>
                      <a:pt x="0" y="425"/>
                    </a:lnTo>
                    <a:lnTo>
                      <a:pt x="2" y="435"/>
                    </a:lnTo>
                    <a:lnTo>
                      <a:pt x="2" y="442"/>
                    </a:lnTo>
                    <a:lnTo>
                      <a:pt x="2" y="449"/>
                    </a:lnTo>
                    <a:lnTo>
                      <a:pt x="2" y="458"/>
                    </a:lnTo>
                    <a:lnTo>
                      <a:pt x="5" y="468"/>
                    </a:lnTo>
                    <a:lnTo>
                      <a:pt x="7" y="475"/>
                    </a:lnTo>
                    <a:lnTo>
                      <a:pt x="10" y="485"/>
                    </a:lnTo>
                    <a:lnTo>
                      <a:pt x="10" y="492"/>
                    </a:lnTo>
                    <a:lnTo>
                      <a:pt x="14" y="501"/>
                    </a:lnTo>
                    <a:lnTo>
                      <a:pt x="14" y="508"/>
                    </a:lnTo>
                    <a:lnTo>
                      <a:pt x="19" y="515"/>
                    </a:lnTo>
                    <a:lnTo>
                      <a:pt x="21" y="523"/>
                    </a:lnTo>
                    <a:lnTo>
                      <a:pt x="24" y="532"/>
                    </a:lnTo>
                    <a:lnTo>
                      <a:pt x="29" y="539"/>
                    </a:lnTo>
                    <a:lnTo>
                      <a:pt x="31" y="549"/>
                    </a:lnTo>
                    <a:lnTo>
                      <a:pt x="36" y="556"/>
                    </a:lnTo>
                    <a:lnTo>
                      <a:pt x="38" y="565"/>
                    </a:lnTo>
                    <a:lnTo>
                      <a:pt x="43" y="572"/>
                    </a:lnTo>
                    <a:lnTo>
                      <a:pt x="48" y="580"/>
                    </a:lnTo>
                    <a:lnTo>
                      <a:pt x="52" y="587"/>
                    </a:lnTo>
                    <a:lnTo>
                      <a:pt x="57" y="594"/>
                    </a:lnTo>
                    <a:lnTo>
                      <a:pt x="62" y="601"/>
                    </a:lnTo>
                    <a:lnTo>
                      <a:pt x="67" y="610"/>
                    </a:lnTo>
                    <a:lnTo>
                      <a:pt x="74" y="618"/>
                    </a:lnTo>
                    <a:lnTo>
                      <a:pt x="81" y="625"/>
                    </a:lnTo>
                    <a:lnTo>
                      <a:pt x="88" y="634"/>
                    </a:lnTo>
                    <a:lnTo>
                      <a:pt x="95" y="644"/>
                    </a:lnTo>
                    <a:lnTo>
                      <a:pt x="105" y="653"/>
                    </a:lnTo>
                    <a:lnTo>
                      <a:pt x="116" y="665"/>
                    </a:lnTo>
                    <a:lnTo>
                      <a:pt x="124" y="672"/>
                    </a:lnTo>
                    <a:lnTo>
                      <a:pt x="135" y="682"/>
                    </a:lnTo>
                    <a:lnTo>
                      <a:pt x="147" y="691"/>
                    </a:lnTo>
                    <a:lnTo>
                      <a:pt x="159" y="701"/>
                    </a:lnTo>
                    <a:lnTo>
                      <a:pt x="169" y="708"/>
                    </a:lnTo>
                    <a:lnTo>
                      <a:pt x="181" y="715"/>
                    </a:lnTo>
                    <a:lnTo>
                      <a:pt x="185" y="720"/>
                    </a:lnTo>
                    <a:lnTo>
                      <a:pt x="192" y="722"/>
                    </a:lnTo>
                    <a:lnTo>
                      <a:pt x="197" y="727"/>
                    </a:lnTo>
                    <a:lnTo>
                      <a:pt x="204" y="732"/>
                    </a:lnTo>
                    <a:lnTo>
                      <a:pt x="211" y="734"/>
                    </a:lnTo>
                    <a:lnTo>
                      <a:pt x="216" y="736"/>
                    </a:lnTo>
                    <a:lnTo>
                      <a:pt x="223" y="741"/>
                    </a:lnTo>
                    <a:lnTo>
                      <a:pt x="230" y="746"/>
                    </a:lnTo>
                    <a:lnTo>
                      <a:pt x="238" y="748"/>
                    </a:lnTo>
                    <a:lnTo>
                      <a:pt x="242" y="753"/>
                    </a:lnTo>
                    <a:lnTo>
                      <a:pt x="249" y="755"/>
                    </a:lnTo>
                    <a:lnTo>
                      <a:pt x="259" y="760"/>
                    </a:lnTo>
                    <a:lnTo>
                      <a:pt x="271" y="765"/>
                    </a:lnTo>
                    <a:lnTo>
                      <a:pt x="283" y="770"/>
                    </a:lnTo>
                    <a:lnTo>
                      <a:pt x="292" y="772"/>
                    </a:lnTo>
                    <a:lnTo>
                      <a:pt x="299" y="774"/>
                    </a:lnTo>
                    <a:lnTo>
                      <a:pt x="306" y="777"/>
                    </a:lnTo>
                    <a:lnTo>
                      <a:pt x="313" y="782"/>
                    </a:lnTo>
                    <a:lnTo>
                      <a:pt x="321" y="782"/>
                    </a:lnTo>
                    <a:lnTo>
                      <a:pt x="328" y="786"/>
                    </a:lnTo>
                    <a:lnTo>
                      <a:pt x="335" y="786"/>
                    </a:lnTo>
                    <a:lnTo>
                      <a:pt x="342" y="791"/>
                    </a:lnTo>
                    <a:lnTo>
                      <a:pt x="349" y="793"/>
                    </a:lnTo>
                    <a:lnTo>
                      <a:pt x="356" y="796"/>
                    </a:lnTo>
                    <a:lnTo>
                      <a:pt x="363" y="798"/>
                    </a:lnTo>
                    <a:lnTo>
                      <a:pt x="373" y="801"/>
                    </a:lnTo>
                    <a:lnTo>
                      <a:pt x="380" y="801"/>
                    </a:lnTo>
                    <a:lnTo>
                      <a:pt x="387" y="803"/>
                    </a:lnTo>
                    <a:lnTo>
                      <a:pt x="397" y="803"/>
                    </a:lnTo>
                    <a:lnTo>
                      <a:pt x="404" y="805"/>
                    </a:lnTo>
                    <a:lnTo>
                      <a:pt x="411" y="808"/>
                    </a:lnTo>
                    <a:lnTo>
                      <a:pt x="420" y="808"/>
                    </a:lnTo>
                    <a:lnTo>
                      <a:pt x="427" y="810"/>
                    </a:lnTo>
                    <a:lnTo>
                      <a:pt x="435" y="812"/>
                    </a:lnTo>
                    <a:lnTo>
                      <a:pt x="442" y="812"/>
                    </a:lnTo>
                    <a:lnTo>
                      <a:pt x="451" y="812"/>
                    </a:lnTo>
                    <a:lnTo>
                      <a:pt x="461" y="815"/>
                    </a:lnTo>
                    <a:lnTo>
                      <a:pt x="468" y="817"/>
                    </a:lnTo>
                    <a:lnTo>
                      <a:pt x="477" y="817"/>
                    </a:lnTo>
                    <a:lnTo>
                      <a:pt x="484" y="820"/>
                    </a:lnTo>
                    <a:lnTo>
                      <a:pt x="494" y="820"/>
                    </a:lnTo>
                    <a:lnTo>
                      <a:pt x="503" y="822"/>
                    </a:lnTo>
                    <a:lnTo>
                      <a:pt x="513" y="822"/>
                    </a:lnTo>
                    <a:lnTo>
                      <a:pt x="522" y="822"/>
                    </a:lnTo>
                    <a:lnTo>
                      <a:pt x="534" y="822"/>
                    </a:lnTo>
                    <a:lnTo>
                      <a:pt x="546" y="822"/>
                    </a:lnTo>
                    <a:lnTo>
                      <a:pt x="556" y="820"/>
                    </a:lnTo>
                    <a:lnTo>
                      <a:pt x="568" y="820"/>
                    </a:lnTo>
                    <a:lnTo>
                      <a:pt x="577" y="820"/>
                    </a:lnTo>
                    <a:lnTo>
                      <a:pt x="589" y="820"/>
                    </a:lnTo>
                    <a:lnTo>
                      <a:pt x="598" y="817"/>
                    </a:lnTo>
                    <a:lnTo>
                      <a:pt x="610" y="817"/>
                    </a:lnTo>
                    <a:lnTo>
                      <a:pt x="622" y="815"/>
                    </a:lnTo>
                    <a:lnTo>
                      <a:pt x="634" y="815"/>
                    </a:lnTo>
                    <a:lnTo>
                      <a:pt x="644" y="812"/>
                    </a:lnTo>
                    <a:lnTo>
                      <a:pt x="655" y="810"/>
                    </a:lnTo>
                    <a:lnTo>
                      <a:pt x="667" y="810"/>
                    </a:lnTo>
                    <a:lnTo>
                      <a:pt x="677" y="808"/>
                    </a:lnTo>
                    <a:lnTo>
                      <a:pt x="689" y="805"/>
                    </a:lnTo>
                    <a:lnTo>
                      <a:pt x="698" y="803"/>
                    </a:lnTo>
                    <a:lnTo>
                      <a:pt x="708" y="801"/>
                    </a:lnTo>
                    <a:lnTo>
                      <a:pt x="719" y="798"/>
                    </a:lnTo>
                    <a:lnTo>
                      <a:pt x="729" y="793"/>
                    </a:lnTo>
                    <a:lnTo>
                      <a:pt x="738" y="791"/>
                    </a:lnTo>
                    <a:lnTo>
                      <a:pt x="750" y="789"/>
                    </a:lnTo>
                    <a:lnTo>
                      <a:pt x="760" y="786"/>
                    </a:lnTo>
                    <a:lnTo>
                      <a:pt x="772" y="782"/>
                    </a:lnTo>
                    <a:lnTo>
                      <a:pt x="781" y="779"/>
                    </a:lnTo>
                    <a:lnTo>
                      <a:pt x="791" y="774"/>
                    </a:lnTo>
                    <a:lnTo>
                      <a:pt x="803" y="772"/>
                    </a:lnTo>
                    <a:lnTo>
                      <a:pt x="810" y="770"/>
                    </a:lnTo>
                    <a:lnTo>
                      <a:pt x="822" y="765"/>
                    </a:lnTo>
                    <a:lnTo>
                      <a:pt x="831" y="760"/>
                    </a:lnTo>
                    <a:lnTo>
                      <a:pt x="841" y="758"/>
                    </a:lnTo>
                    <a:lnTo>
                      <a:pt x="850" y="751"/>
                    </a:lnTo>
                    <a:lnTo>
                      <a:pt x="860" y="748"/>
                    </a:lnTo>
                    <a:lnTo>
                      <a:pt x="867" y="741"/>
                    </a:lnTo>
                    <a:lnTo>
                      <a:pt x="879" y="736"/>
                    </a:lnTo>
                    <a:lnTo>
                      <a:pt x="886" y="732"/>
                    </a:lnTo>
                    <a:lnTo>
                      <a:pt x="895" y="727"/>
                    </a:lnTo>
                    <a:lnTo>
                      <a:pt x="905" y="722"/>
                    </a:lnTo>
                    <a:lnTo>
                      <a:pt x="914" y="717"/>
                    </a:lnTo>
                    <a:lnTo>
                      <a:pt x="921" y="710"/>
                    </a:lnTo>
                    <a:lnTo>
                      <a:pt x="931" y="705"/>
                    </a:lnTo>
                    <a:lnTo>
                      <a:pt x="938" y="698"/>
                    </a:lnTo>
                    <a:lnTo>
                      <a:pt x="945" y="694"/>
                    </a:lnTo>
                    <a:lnTo>
                      <a:pt x="955" y="689"/>
                    </a:lnTo>
                    <a:lnTo>
                      <a:pt x="962" y="682"/>
                    </a:lnTo>
                    <a:lnTo>
                      <a:pt x="969" y="677"/>
                    </a:lnTo>
                    <a:lnTo>
                      <a:pt x="976" y="672"/>
                    </a:lnTo>
                    <a:lnTo>
                      <a:pt x="983" y="665"/>
                    </a:lnTo>
                    <a:lnTo>
                      <a:pt x="990" y="658"/>
                    </a:lnTo>
                    <a:lnTo>
                      <a:pt x="995" y="651"/>
                    </a:lnTo>
                    <a:lnTo>
                      <a:pt x="1002" y="644"/>
                    </a:lnTo>
                    <a:lnTo>
                      <a:pt x="1009" y="637"/>
                    </a:lnTo>
                    <a:lnTo>
                      <a:pt x="1016" y="629"/>
                    </a:lnTo>
                    <a:lnTo>
                      <a:pt x="1021" y="625"/>
                    </a:lnTo>
                    <a:lnTo>
                      <a:pt x="1028" y="618"/>
                    </a:lnTo>
                    <a:lnTo>
                      <a:pt x="1033" y="610"/>
                    </a:lnTo>
                    <a:lnTo>
                      <a:pt x="1040" y="603"/>
                    </a:lnTo>
                    <a:lnTo>
                      <a:pt x="1045" y="596"/>
                    </a:lnTo>
                    <a:lnTo>
                      <a:pt x="1050" y="589"/>
                    </a:lnTo>
                    <a:lnTo>
                      <a:pt x="1054" y="582"/>
                    </a:lnTo>
                    <a:lnTo>
                      <a:pt x="1059" y="575"/>
                    </a:lnTo>
                    <a:lnTo>
                      <a:pt x="1064" y="568"/>
                    </a:lnTo>
                    <a:lnTo>
                      <a:pt x="1069" y="561"/>
                    </a:lnTo>
                    <a:lnTo>
                      <a:pt x="914" y="482"/>
                    </a:lnTo>
                    <a:lnTo>
                      <a:pt x="909" y="489"/>
                    </a:lnTo>
                    <a:lnTo>
                      <a:pt x="905" y="496"/>
                    </a:lnTo>
                    <a:lnTo>
                      <a:pt x="895" y="504"/>
                    </a:lnTo>
                    <a:lnTo>
                      <a:pt x="890" y="513"/>
                    </a:lnTo>
                    <a:lnTo>
                      <a:pt x="883" y="520"/>
                    </a:lnTo>
                    <a:lnTo>
                      <a:pt x="876" y="527"/>
                    </a:lnTo>
                    <a:lnTo>
                      <a:pt x="867" y="537"/>
                    </a:lnTo>
                    <a:lnTo>
                      <a:pt x="857" y="544"/>
                    </a:lnTo>
                    <a:lnTo>
                      <a:pt x="845" y="551"/>
                    </a:lnTo>
                    <a:lnTo>
                      <a:pt x="836" y="561"/>
                    </a:lnTo>
                    <a:lnTo>
                      <a:pt x="826" y="568"/>
                    </a:lnTo>
                    <a:lnTo>
                      <a:pt x="814" y="575"/>
                    </a:lnTo>
                    <a:lnTo>
                      <a:pt x="807" y="577"/>
                    </a:lnTo>
                    <a:lnTo>
                      <a:pt x="803" y="580"/>
                    </a:lnTo>
                    <a:lnTo>
                      <a:pt x="795" y="582"/>
                    </a:lnTo>
                    <a:lnTo>
                      <a:pt x="788" y="587"/>
                    </a:lnTo>
                    <a:lnTo>
                      <a:pt x="784" y="589"/>
                    </a:lnTo>
                    <a:lnTo>
                      <a:pt x="776" y="594"/>
                    </a:lnTo>
                    <a:lnTo>
                      <a:pt x="772" y="596"/>
                    </a:lnTo>
                    <a:lnTo>
                      <a:pt x="765" y="601"/>
                    </a:lnTo>
                    <a:lnTo>
                      <a:pt x="757" y="603"/>
                    </a:lnTo>
                    <a:lnTo>
                      <a:pt x="750" y="606"/>
                    </a:lnTo>
                    <a:lnTo>
                      <a:pt x="743" y="608"/>
                    </a:lnTo>
                    <a:lnTo>
                      <a:pt x="736" y="610"/>
                    </a:lnTo>
                    <a:lnTo>
                      <a:pt x="729" y="613"/>
                    </a:lnTo>
                    <a:lnTo>
                      <a:pt x="722" y="615"/>
                    </a:lnTo>
                    <a:lnTo>
                      <a:pt x="715" y="618"/>
                    </a:lnTo>
                    <a:lnTo>
                      <a:pt x="705" y="622"/>
                    </a:lnTo>
                    <a:lnTo>
                      <a:pt x="698" y="622"/>
                    </a:lnTo>
                    <a:lnTo>
                      <a:pt x="691" y="625"/>
                    </a:lnTo>
                    <a:lnTo>
                      <a:pt x="682" y="627"/>
                    </a:lnTo>
                    <a:lnTo>
                      <a:pt x="674" y="629"/>
                    </a:lnTo>
                    <a:lnTo>
                      <a:pt x="667" y="629"/>
                    </a:lnTo>
                    <a:lnTo>
                      <a:pt x="660" y="632"/>
                    </a:lnTo>
                    <a:lnTo>
                      <a:pt x="653" y="634"/>
                    </a:lnTo>
                    <a:lnTo>
                      <a:pt x="646" y="639"/>
                    </a:lnTo>
                    <a:lnTo>
                      <a:pt x="636" y="639"/>
                    </a:lnTo>
                    <a:lnTo>
                      <a:pt x="627" y="639"/>
                    </a:lnTo>
                    <a:lnTo>
                      <a:pt x="620" y="641"/>
                    </a:lnTo>
                    <a:lnTo>
                      <a:pt x="613" y="641"/>
                    </a:lnTo>
                    <a:lnTo>
                      <a:pt x="603" y="641"/>
                    </a:lnTo>
                    <a:lnTo>
                      <a:pt x="596" y="644"/>
                    </a:lnTo>
                    <a:lnTo>
                      <a:pt x="587" y="644"/>
                    </a:lnTo>
                    <a:lnTo>
                      <a:pt x="579" y="646"/>
                    </a:lnTo>
                    <a:lnTo>
                      <a:pt x="570" y="646"/>
                    </a:lnTo>
                    <a:lnTo>
                      <a:pt x="563" y="646"/>
                    </a:lnTo>
                    <a:lnTo>
                      <a:pt x="553" y="646"/>
                    </a:lnTo>
                    <a:lnTo>
                      <a:pt x="546" y="646"/>
                    </a:lnTo>
                    <a:lnTo>
                      <a:pt x="537" y="646"/>
                    </a:lnTo>
                    <a:lnTo>
                      <a:pt x="530" y="646"/>
                    </a:lnTo>
                    <a:lnTo>
                      <a:pt x="520" y="646"/>
                    </a:lnTo>
                    <a:lnTo>
                      <a:pt x="513" y="646"/>
                    </a:lnTo>
                    <a:lnTo>
                      <a:pt x="501" y="644"/>
                    </a:lnTo>
                    <a:lnTo>
                      <a:pt x="489" y="644"/>
                    </a:lnTo>
                    <a:lnTo>
                      <a:pt x="477" y="641"/>
                    </a:lnTo>
                    <a:lnTo>
                      <a:pt x="465" y="641"/>
                    </a:lnTo>
                    <a:lnTo>
                      <a:pt x="454" y="639"/>
                    </a:lnTo>
                    <a:lnTo>
                      <a:pt x="442" y="634"/>
                    </a:lnTo>
                    <a:lnTo>
                      <a:pt x="432" y="632"/>
                    </a:lnTo>
                    <a:lnTo>
                      <a:pt x="423" y="632"/>
                    </a:lnTo>
                    <a:lnTo>
                      <a:pt x="411" y="627"/>
                    </a:lnTo>
                    <a:lnTo>
                      <a:pt x="399" y="625"/>
                    </a:lnTo>
                    <a:lnTo>
                      <a:pt x="387" y="622"/>
                    </a:lnTo>
                    <a:lnTo>
                      <a:pt x="378" y="620"/>
                    </a:lnTo>
                    <a:lnTo>
                      <a:pt x="368" y="615"/>
                    </a:lnTo>
                    <a:lnTo>
                      <a:pt x="356" y="613"/>
                    </a:lnTo>
                    <a:lnTo>
                      <a:pt x="347" y="608"/>
                    </a:lnTo>
                    <a:lnTo>
                      <a:pt x="340" y="603"/>
                    </a:lnTo>
                    <a:lnTo>
                      <a:pt x="328" y="599"/>
                    </a:lnTo>
                    <a:lnTo>
                      <a:pt x="318" y="594"/>
                    </a:lnTo>
                    <a:lnTo>
                      <a:pt x="309" y="589"/>
                    </a:lnTo>
                    <a:lnTo>
                      <a:pt x="302" y="584"/>
                    </a:lnTo>
                    <a:lnTo>
                      <a:pt x="292" y="580"/>
                    </a:lnTo>
                    <a:lnTo>
                      <a:pt x="283" y="575"/>
                    </a:lnTo>
                    <a:lnTo>
                      <a:pt x="275" y="570"/>
                    </a:lnTo>
                    <a:lnTo>
                      <a:pt x="268" y="565"/>
                    </a:lnTo>
                    <a:lnTo>
                      <a:pt x="261" y="558"/>
                    </a:lnTo>
                    <a:lnTo>
                      <a:pt x="252" y="551"/>
                    </a:lnTo>
                    <a:lnTo>
                      <a:pt x="245" y="546"/>
                    </a:lnTo>
                    <a:lnTo>
                      <a:pt x="240" y="542"/>
                    </a:lnTo>
                    <a:lnTo>
                      <a:pt x="233" y="534"/>
                    </a:lnTo>
                    <a:lnTo>
                      <a:pt x="226" y="527"/>
                    </a:lnTo>
                    <a:lnTo>
                      <a:pt x="221" y="520"/>
                    </a:lnTo>
                    <a:lnTo>
                      <a:pt x="216" y="515"/>
                    </a:lnTo>
                    <a:lnTo>
                      <a:pt x="209" y="506"/>
                    </a:lnTo>
                    <a:lnTo>
                      <a:pt x="202" y="499"/>
                    </a:lnTo>
                    <a:lnTo>
                      <a:pt x="197" y="492"/>
                    </a:lnTo>
                    <a:lnTo>
                      <a:pt x="195" y="485"/>
                    </a:lnTo>
                    <a:lnTo>
                      <a:pt x="190" y="477"/>
                    </a:lnTo>
                    <a:lnTo>
                      <a:pt x="185" y="470"/>
                    </a:lnTo>
                    <a:lnTo>
                      <a:pt x="183" y="463"/>
                    </a:lnTo>
                    <a:lnTo>
                      <a:pt x="181" y="456"/>
                    </a:lnTo>
                    <a:lnTo>
                      <a:pt x="178" y="447"/>
                    </a:lnTo>
                    <a:lnTo>
                      <a:pt x="176" y="439"/>
                    </a:lnTo>
                    <a:lnTo>
                      <a:pt x="173" y="430"/>
                    </a:lnTo>
                    <a:lnTo>
                      <a:pt x="173" y="423"/>
                    </a:lnTo>
                    <a:lnTo>
                      <a:pt x="173" y="416"/>
                    </a:lnTo>
                    <a:lnTo>
                      <a:pt x="173" y="409"/>
                    </a:lnTo>
                    <a:lnTo>
                      <a:pt x="173" y="399"/>
                    </a:lnTo>
                    <a:lnTo>
                      <a:pt x="176" y="392"/>
                    </a:lnTo>
                    <a:lnTo>
                      <a:pt x="176" y="380"/>
                    </a:lnTo>
                    <a:lnTo>
                      <a:pt x="181" y="366"/>
                    </a:lnTo>
                    <a:lnTo>
                      <a:pt x="183" y="356"/>
                    </a:lnTo>
                    <a:lnTo>
                      <a:pt x="190" y="344"/>
                    </a:lnTo>
                    <a:lnTo>
                      <a:pt x="192" y="333"/>
                    </a:lnTo>
                    <a:lnTo>
                      <a:pt x="200" y="321"/>
                    </a:lnTo>
                    <a:lnTo>
                      <a:pt x="209" y="311"/>
                    </a:lnTo>
                    <a:lnTo>
                      <a:pt x="219" y="299"/>
                    </a:lnTo>
                    <a:lnTo>
                      <a:pt x="226" y="290"/>
                    </a:lnTo>
                    <a:lnTo>
                      <a:pt x="238" y="280"/>
                    </a:lnTo>
                    <a:lnTo>
                      <a:pt x="242" y="273"/>
                    </a:lnTo>
                    <a:lnTo>
                      <a:pt x="247" y="268"/>
                    </a:lnTo>
                    <a:lnTo>
                      <a:pt x="252" y="264"/>
                    </a:lnTo>
                    <a:lnTo>
                      <a:pt x="261" y="261"/>
                    </a:lnTo>
                    <a:lnTo>
                      <a:pt x="266" y="257"/>
                    </a:lnTo>
                    <a:lnTo>
                      <a:pt x="271" y="252"/>
                    </a:lnTo>
                    <a:lnTo>
                      <a:pt x="278" y="247"/>
                    </a:lnTo>
                    <a:lnTo>
                      <a:pt x="285" y="242"/>
                    </a:lnTo>
                    <a:lnTo>
                      <a:pt x="292" y="240"/>
                    </a:lnTo>
                    <a:lnTo>
                      <a:pt x="299" y="235"/>
                    </a:lnTo>
                    <a:lnTo>
                      <a:pt x="306" y="233"/>
                    </a:lnTo>
                    <a:lnTo>
                      <a:pt x="313" y="230"/>
                    </a:lnTo>
                    <a:lnTo>
                      <a:pt x="321" y="226"/>
                    </a:lnTo>
                    <a:lnTo>
                      <a:pt x="328" y="221"/>
                    </a:lnTo>
                    <a:lnTo>
                      <a:pt x="335" y="219"/>
                    </a:lnTo>
                    <a:lnTo>
                      <a:pt x="342" y="214"/>
                    </a:lnTo>
                    <a:lnTo>
                      <a:pt x="349" y="211"/>
                    </a:lnTo>
                    <a:lnTo>
                      <a:pt x="356" y="207"/>
                    </a:lnTo>
                    <a:lnTo>
                      <a:pt x="363" y="204"/>
                    </a:lnTo>
                    <a:lnTo>
                      <a:pt x="373" y="202"/>
                    </a:lnTo>
                    <a:lnTo>
                      <a:pt x="380" y="197"/>
                    </a:lnTo>
                    <a:lnTo>
                      <a:pt x="387" y="195"/>
                    </a:lnTo>
                    <a:lnTo>
                      <a:pt x="397" y="192"/>
                    </a:lnTo>
                    <a:lnTo>
                      <a:pt x="406" y="190"/>
                    </a:lnTo>
                    <a:lnTo>
                      <a:pt x="413" y="188"/>
                    </a:lnTo>
                    <a:lnTo>
                      <a:pt x="423" y="188"/>
                    </a:lnTo>
                    <a:lnTo>
                      <a:pt x="432" y="185"/>
                    </a:lnTo>
                    <a:lnTo>
                      <a:pt x="442" y="185"/>
                    </a:lnTo>
                    <a:lnTo>
                      <a:pt x="449" y="183"/>
                    </a:lnTo>
                    <a:lnTo>
                      <a:pt x="458" y="181"/>
                    </a:lnTo>
                    <a:lnTo>
                      <a:pt x="468" y="178"/>
                    </a:lnTo>
                    <a:lnTo>
                      <a:pt x="477" y="178"/>
                    </a:lnTo>
                    <a:lnTo>
                      <a:pt x="487" y="176"/>
                    </a:lnTo>
                    <a:lnTo>
                      <a:pt x="496" y="176"/>
                    </a:lnTo>
                    <a:lnTo>
                      <a:pt x="506" y="176"/>
                    </a:lnTo>
                    <a:lnTo>
                      <a:pt x="515" y="176"/>
                    </a:lnTo>
                    <a:lnTo>
                      <a:pt x="522" y="173"/>
                    </a:lnTo>
                    <a:lnTo>
                      <a:pt x="534" y="173"/>
                    </a:lnTo>
                    <a:lnTo>
                      <a:pt x="544" y="173"/>
                    </a:lnTo>
                    <a:lnTo>
                      <a:pt x="553" y="173"/>
                    </a:lnTo>
                    <a:lnTo>
                      <a:pt x="563" y="173"/>
                    </a:lnTo>
                    <a:lnTo>
                      <a:pt x="572" y="173"/>
                    </a:lnTo>
                    <a:lnTo>
                      <a:pt x="582" y="176"/>
                    </a:lnTo>
                    <a:lnTo>
                      <a:pt x="594" y="176"/>
                    </a:lnTo>
                    <a:lnTo>
                      <a:pt x="606" y="176"/>
                    </a:lnTo>
                    <a:lnTo>
                      <a:pt x="615" y="176"/>
                    </a:lnTo>
                    <a:lnTo>
                      <a:pt x="627" y="178"/>
                    </a:lnTo>
                    <a:lnTo>
                      <a:pt x="639" y="181"/>
                    </a:lnTo>
                    <a:lnTo>
                      <a:pt x="651" y="181"/>
                    </a:lnTo>
                    <a:lnTo>
                      <a:pt x="663" y="183"/>
                    </a:lnTo>
                    <a:lnTo>
                      <a:pt x="672" y="185"/>
                    </a:lnTo>
                    <a:lnTo>
                      <a:pt x="684" y="188"/>
                    </a:lnTo>
                    <a:lnTo>
                      <a:pt x="693" y="190"/>
                    </a:lnTo>
                    <a:lnTo>
                      <a:pt x="705" y="192"/>
                    </a:lnTo>
                    <a:lnTo>
                      <a:pt x="715" y="197"/>
                    </a:lnTo>
                    <a:lnTo>
                      <a:pt x="727" y="202"/>
                    </a:lnTo>
                    <a:lnTo>
                      <a:pt x="736" y="204"/>
                    </a:lnTo>
                    <a:lnTo>
                      <a:pt x="746" y="209"/>
                    </a:lnTo>
                    <a:lnTo>
                      <a:pt x="755" y="211"/>
                    </a:lnTo>
                    <a:lnTo>
                      <a:pt x="767" y="216"/>
                    </a:lnTo>
                    <a:lnTo>
                      <a:pt x="776" y="221"/>
                    </a:lnTo>
                    <a:lnTo>
                      <a:pt x="784" y="226"/>
                    </a:lnTo>
                    <a:lnTo>
                      <a:pt x="793" y="230"/>
                    </a:lnTo>
                    <a:lnTo>
                      <a:pt x="803" y="235"/>
                    </a:lnTo>
                    <a:lnTo>
                      <a:pt x="812" y="238"/>
                    </a:lnTo>
                    <a:lnTo>
                      <a:pt x="819" y="245"/>
                    </a:lnTo>
                    <a:lnTo>
                      <a:pt x="829" y="249"/>
                    </a:lnTo>
                    <a:lnTo>
                      <a:pt x="836" y="257"/>
                    </a:lnTo>
                    <a:lnTo>
                      <a:pt x="843" y="261"/>
                    </a:lnTo>
                    <a:lnTo>
                      <a:pt x="850" y="268"/>
                    </a:lnTo>
                    <a:lnTo>
                      <a:pt x="857" y="273"/>
                    </a:lnTo>
                    <a:lnTo>
                      <a:pt x="864" y="280"/>
                    </a:lnTo>
                    <a:lnTo>
                      <a:pt x="871" y="287"/>
                    </a:lnTo>
                    <a:lnTo>
                      <a:pt x="879" y="292"/>
                    </a:lnTo>
                    <a:lnTo>
                      <a:pt x="886" y="299"/>
                    </a:lnTo>
                    <a:lnTo>
                      <a:pt x="890" y="309"/>
                    </a:lnTo>
                    <a:lnTo>
                      <a:pt x="895" y="316"/>
                    </a:lnTo>
                    <a:lnTo>
                      <a:pt x="902" y="323"/>
                    </a:lnTo>
                    <a:lnTo>
                      <a:pt x="907" y="330"/>
                    </a:lnTo>
                    <a:lnTo>
                      <a:pt x="912" y="337"/>
                    </a:lnTo>
                    <a:lnTo>
                      <a:pt x="914" y="344"/>
                    </a:lnTo>
                    <a:lnTo>
                      <a:pt x="919" y="352"/>
                    </a:lnTo>
                    <a:lnTo>
                      <a:pt x="921" y="361"/>
                    </a:lnTo>
                    <a:lnTo>
                      <a:pt x="924" y="368"/>
                    </a:lnTo>
                    <a:lnTo>
                      <a:pt x="926" y="375"/>
                    </a:lnTo>
                    <a:lnTo>
                      <a:pt x="928" y="382"/>
                    </a:lnTo>
                    <a:lnTo>
                      <a:pt x="931" y="390"/>
                    </a:lnTo>
                    <a:lnTo>
                      <a:pt x="931" y="399"/>
                    </a:lnTo>
                    <a:lnTo>
                      <a:pt x="931" y="406"/>
                    </a:lnTo>
                    <a:lnTo>
                      <a:pt x="931" y="416"/>
                    </a:lnTo>
                    <a:lnTo>
                      <a:pt x="931" y="423"/>
                    </a:lnTo>
                    <a:lnTo>
                      <a:pt x="931" y="430"/>
                    </a:lnTo>
                    <a:lnTo>
                      <a:pt x="1102" y="45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3" name="Freeform 1015"/>
              <p:cNvSpPr>
                <a:spLocks noChangeAspect="1"/>
              </p:cNvSpPr>
              <p:nvPr/>
            </p:nvSpPr>
            <p:spPr bwMode="auto">
              <a:xfrm>
                <a:off x="3556" y="1723"/>
                <a:ext cx="198" cy="187"/>
              </a:xfrm>
              <a:custGeom>
                <a:avLst/>
                <a:gdLst>
                  <a:gd name="T0" fmla="*/ 24 w 198"/>
                  <a:gd name="T1" fmla="*/ 0 h 187"/>
                  <a:gd name="T2" fmla="*/ 22 w 198"/>
                  <a:gd name="T3" fmla="*/ 7 h 187"/>
                  <a:gd name="T4" fmla="*/ 22 w 198"/>
                  <a:gd name="T5" fmla="*/ 14 h 187"/>
                  <a:gd name="T6" fmla="*/ 19 w 198"/>
                  <a:gd name="T7" fmla="*/ 23 h 187"/>
                  <a:gd name="T8" fmla="*/ 17 w 198"/>
                  <a:gd name="T9" fmla="*/ 31 h 187"/>
                  <a:gd name="T10" fmla="*/ 15 w 198"/>
                  <a:gd name="T11" fmla="*/ 42 h 187"/>
                  <a:gd name="T12" fmla="*/ 10 w 198"/>
                  <a:gd name="T13" fmla="*/ 54 h 187"/>
                  <a:gd name="T14" fmla="*/ 5 w 198"/>
                  <a:gd name="T15" fmla="*/ 61 h 187"/>
                  <a:gd name="T16" fmla="*/ 3 w 198"/>
                  <a:gd name="T17" fmla="*/ 69 h 187"/>
                  <a:gd name="T18" fmla="*/ 0 w 198"/>
                  <a:gd name="T19" fmla="*/ 71 h 187"/>
                  <a:gd name="T20" fmla="*/ 0 w 198"/>
                  <a:gd name="T21" fmla="*/ 76 h 187"/>
                  <a:gd name="T22" fmla="*/ 133 w 198"/>
                  <a:gd name="T23" fmla="*/ 187 h 187"/>
                  <a:gd name="T24" fmla="*/ 133 w 198"/>
                  <a:gd name="T25" fmla="*/ 185 h 187"/>
                  <a:gd name="T26" fmla="*/ 136 w 198"/>
                  <a:gd name="T27" fmla="*/ 183 h 187"/>
                  <a:gd name="T28" fmla="*/ 138 w 198"/>
                  <a:gd name="T29" fmla="*/ 178 h 187"/>
                  <a:gd name="T30" fmla="*/ 143 w 198"/>
                  <a:gd name="T31" fmla="*/ 171 h 187"/>
                  <a:gd name="T32" fmla="*/ 148 w 198"/>
                  <a:gd name="T33" fmla="*/ 161 h 187"/>
                  <a:gd name="T34" fmla="*/ 155 w 198"/>
                  <a:gd name="T35" fmla="*/ 154 h 187"/>
                  <a:gd name="T36" fmla="*/ 160 w 198"/>
                  <a:gd name="T37" fmla="*/ 145 h 187"/>
                  <a:gd name="T38" fmla="*/ 164 w 198"/>
                  <a:gd name="T39" fmla="*/ 135 h 187"/>
                  <a:gd name="T40" fmla="*/ 167 w 198"/>
                  <a:gd name="T41" fmla="*/ 128 h 187"/>
                  <a:gd name="T42" fmla="*/ 169 w 198"/>
                  <a:gd name="T43" fmla="*/ 123 h 187"/>
                  <a:gd name="T44" fmla="*/ 171 w 198"/>
                  <a:gd name="T45" fmla="*/ 116 h 187"/>
                  <a:gd name="T46" fmla="*/ 174 w 198"/>
                  <a:gd name="T47" fmla="*/ 109 h 187"/>
                  <a:gd name="T48" fmla="*/ 176 w 198"/>
                  <a:gd name="T49" fmla="*/ 102 h 187"/>
                  <a:gd name="T50" fmla="*/ 179 w 198"/>
                  <a:gd name="T51" fmla="*/ 95 h 187"/>
                  <a:gd name="T52" fmla="*/ 183 w 198"/>
                  <a:gd name="T53" fmla="*/ 85 h 187"/>
                  <a:gd name="T54" fmla="*/ 186 w 198"/>
                  <a:gd name="T55" fmla="*/ 80 h 187"/>
                  <a:gd name="T56" fmla="*/ 186 w 198"/>
                  <a:gd name="T57" fmla="*/ 71 h 187"/>
                  <a:gd name="T58" fmla="*/ 188 w 198"/>
                  <a:gd name="T59" fmla="*/ 61 h 187"/>
                  <a:gd name="T60" fmla="*/ 190 w 198"/>
                  <a:gd name="T61" fmla="*/ 52 h 187"/>
                  <a:gd name="T62" fmla="*/ 193 w 198"/>
                  <a:gd name="T63" fmla="*/ 45 h 187"/>
                  <a:gd name="T64" fmla="*/ 193 w 198"/>
                  <a:gd name="T65" fmla="*/ 35 h 187"/>
                  <a:gd name="T66" fmla="*/ 195 w 198"/>
                  <a:gd name="T67" fmla="*/ 26 h 187"/>
                  <a:gd name="T68" fmla="*/ 195 w 198"/>
                  <a:gd name="T69" fmla="*/ 14 h 187"/>
                  <a:gd name="T70" fmla="*/ 198 w 198"/>
                  <a:gd name="T71" fmla="*/ 7 h 187"/>
                  <a:gd name="T72" fmla="*/ 24 w 198"/>
                  <a:gd name="T73" fmla="*/ 0 h 187"/>
                  <a:gd name="T74" fmla="*/ 24 w 198"/>
                  <a:gd name="T75" fmla="*/ 0 h 18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8"/>
                  <a:gd name="T115" fmla="*/ 0 h 187"/>
                  <a:gd name="T116" fmla="*/ 198 w 198"/>
                  <a:gd name="T117" fmla="*/ 187 h 18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8" h="187">
                    <a:moveTo>
                      <a:pt x="24" y="0"/>
                    </a:moveTo>
                    <a:lnTo>
                      <a:pt x="22" y="7"/>
                    </a:lnTo>
                    <a:lnTo>
                      <a:pt x="22" y="14"/>
                    </a:lnTo>
                    <a:lnTo>
                      <a:pt x="19" y="23"/>
                    </a:lnTo>
                    <a:lnTo>
                      <a:pt x="17" y="31"/>
                    </a:lnTo>
                    <a:lnTo>
                      <a:pt x="15" y="42"/>
                    </a:lnTo>
                    <a:lnTo>
                      <a:pt x="10" y="54"/>
                    </a:lnTo>
                    <a:lnTo>
                      <a:pt x="5" y="61"/>
                    </a:lnTo>
                    <a:lnTo>
                      <a:pt x="3" y="69"/>
                    </a:lnTo>
                    <a:lnTo>
                      <a:pt x="0" y="71"/>
                    </a:lnTo>
                    <a:lnTo>
                      <a:pt x="0" y="76"/>
                    </a:lnTo>
                    <a:lnTo>
                      <a:pt x="133" y="187"/>
                    </a:lnTo>
                    <a:lnTo>
                      <a:pt x="133" y="185"/>
                    </a:lnTo>
                    <a:lnTo>
                      <a:pt x="136" y="183"/>
                    </a:lnTo>
                    <a:lnTo>
                      <a:pt x="138" y="178"/>
                    </a:lnTo>
                    <a:lnTo>
                      <a:pt x="143" y="171"/>
                    </a:lnTo>
                    <a:lnTo>
                      <a:pt x="148" y="161"/>
                    </a:lnTo>
                    <a:lnTo>
                      <a:pt x="155" y="154"/>
                    </a:lnTo>
                    <a:lnTo>
                      <a:pt x="160" y="145"/>
                    </a:lnTo>
                    <a:lnTo>
                      <a:pt x="164" y="135"/>
                    </a:lnTo>
                    <a:lnTo>
                      <a:pt x="167" y="128"/>
                    </a:lnTo>
                    <a:lnTo>
                      <a:pt x="169" y="123"/>
                    </a:lnTo>
                    <a:lnTo>
                      <a:pt x="171" y="116"/>
                    </a:lnTo>
                    <a:lnTo>
                      <a:pt x="174" y="109"/>
                    </a:lnTo>
                    <a:lnTo>
                      <a:pt x="176" y="102"/>
                    </a:lnTo>
                    <a:lnTo>
                      <a:pt x="179" y="95"/>
                    </a:lnTo>
                    <a:lnTo>
                      <a:pt x="183" y="85"/>
                    </a:lnTo>
                    <a:lnTo>
                      <a:pt x="186" y="80"/>
                    </a:lnTo>
                    <a:lnTo>
                      <a:pt x="186" y="71"/>
                    </a:lnTo>
                    <a:lnTo>
                      <a:pt x="188" y="61"/>
                    </a:lnTo>
                    <a:lnTo>
                      <a:pt x="190" y="52"/>
                    </a:lnTo>
                    <a:lnTo>
                      <a:pt x="193" y="45"/>
                    </a:lnTo>
                    <a:lnTo>
                      <a:pt x="193" y="35"/>
                    </a:lnTo>
                    <a:lnTo>
                      <a:pt x="195" y="26"/>
                    </a:lnTo>
                    <a:lnTo>
                      <a:pt x="195" y="14"/>
                    </a:lnTo>
                    <a:lnTo>
                      <a:pt x="198" y="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4" name="Freeform 1016"/>
              <p:cNvSpPr>
                <a:spLocks noChangeAspect="1"/>
              </p:cNvSpPr>
              <p:nvPr/>
            </p:nvSpPr>
            <p:spPr bwMode="auto">
              <a:xfrm>
                <a:off x="1488" y="1596"/>
                <a:ext cx="1396" cy="604"/>
              </a:xfrm>
              <a:custGeom>
                <a:avLst/>
                <a:gdLst>
                  <a:gd name="T0" fmla="*/ 1363 w 1396"/>
                  <a:gd name="T1" fmla="*/ 326 h 604"/>
                  <a:gd name="T2" fmla="*/ 1311 w 1396"/>
                  <a:gd name="T3" fmla="*/ 369 h 604"/>
                  <a:gd name="T4" fmla="*/ 1254 w 1396"/>
                  <a:gd name="T5" fmla="*/ 404 h 604"/>
                  <a:gd name="T6" fmla="*/ 1180 w 1396"/>
                  <a:gd name="T7" fmla="*/ 442 h 604"/>
                  <a:gd name="T8" fmla="*/ 1095 w 1396"/>
                  <a:gd name="T9" fmla="*/ 480 h 604"/>
                  <a:gd name="T10" fmla="*/ 992 w 1396"/>
                  <a:gd name="T11" fmla="*/ 518 h 604"/>
                  <a:gd name="T12" fmla="*/ 874 w 1396"/>
                  <a:gd name="T13" fmla="*/ 552 h 604"/>
                  <a:gd name="T14" fmla="*/ 762 w 1396"/>
                  <a:gd name="T15" fmla="*/ 575 h 604"/>
                  <a:gd name="T16" fmla="*/ 708 w 1396"/>
                  <a:gd name="T17" fmla="*/ 585 h 604"/>
                  <a:gd name="T18" fmla="*/ 655 w 1396"/>
                  <a:gd name="T19" fmla="*/ 592 h 604"/>
                  <a:gd name="T20" fmla="*/ 603 w 1396"/>
                  <a:gd name="T21" fmla="*/ 597 h 604"/>
                  <a:gd name="T22" fmla="*/ 541 w 1396"/>
                  <a:gd name="T23" fmla="*/ 604 h 604"/>
                  <a:gd name="T24" fmla="*/ 491 w 1396"/>
                  <a:gd name="T25" fmla="*/ 604 h 604"/>
                  <a:gd name="T26" fmla="*/ 408 w 1396"/>
                  <a:gd name="T27" fmla="*/ 604 h 604"/>
                  <a:gd name="T28" fmla="*/ 342 w 1396"/>
                  <a:gd name="T29" fmla="*/ 585 h 604"/>
                  <a:gd name="T30" fmla="*/ 363 w 1396"/>
                  <a:gd name="T31" fmla="*/ 506 h 604"/>
                  <a:gd name="T32" fmla="*/ 382 w 1396"/>
                  <a:gd name="T33" fmla="*/ 437 h 604"/>
                  <a:gd name="T34" fmla="*/ 439 w 1396"/>
                  <a:gd name="T35" fmla="*/ 430 h 604"/>
                  <a:gd name="T36" fmla="*/ 510 w 1396"/>
                  <a:gd name="T37" fmla="*/ 428 h 604"/>
                  <a:gd name="T38" fmla="*/ 591 w 1396"/>
                  <a:gd name="T39" fmla="*/ 423 h 604"/>
                  <a:gd name="T40" fmla="*/ 679 w 1396"/>
                  <a:gd name="T41" fmla="*/ 414 h 604"/>
                  <a:gd name="T42" fmla="*/ 734 w 1396"/>
                  <a:gd name="T43" fmla="*/ 404 h 604"/>
                  <a:gd name="T44" fmla="*/ 807 w 1396"/>
                  <a:gd name="T45" fmla="*/ 390 h 604"/>
                  <a:gd name="T46" fmla="*/ 888 w 1396"/>
                  <a:gd name="T47" fmla="*/ 369 h 604"/>
                  <a:gd name="T48" fmla="*/ 957 w 1396"/>
                  <a:gd name="T49" fmla="*/ 345 h 604"/>
                  <a:gd name="T50" fmla="*/ 1021 w 1396"/>
                  <a:gd name="T51" fmla="*/ 323 h 604"/>
                  <a:gd name="T52" fmla="*/ 1078 w 1396"/>
                  <a:gd name="T53" fmla="*/ 300 h 604"/>
                  <a:gd name="T54" fmla="*/ 1125 w 1396"/>
                  <a:gd name="T55" fmla="*/ 274 h 604"/>
                  <a:gd name="T56" fmla="*/ 1182 w 1396"/>
                  <a:gd name="T57" fmla="*/ 243 h 604"/>
                  <a:gd name="T58" fmla="*/ 1237 w 1396"/>
                  <a:gd name="T59" fmla="*/ 207 h 604"/>
                  <a:gd name="T60" fmla="*/ 1066 w 1396"/>
                  <a:gd name="T61" fmla="*/ 183 h 604"/>
                  <a:gd name="T62" fmla="*/ 905 w 1396"/>
                  <a:gd name="T63" fmla="*/ 174 h 604"/>
                  <a:gd name="T64" fmla="*/ 750 w 1396"/>
                  <a:gd name="T65" fmla="*/ 179 h 604"/>
                  <a:gd name="T66" fmla="*/ 608 w 1396"/>
                  <a:gd name="T67" fmla="*/ 193 h 604"/>
                  <a:gd name="T68" fmla="*/ 480 w 1396"/>
                  <a:gd name="T69" fmla="*/ 217 h 604"/>
                  <a:gd name="T70" fmla="*/ 370 w 1396"/>
                  <a:gd name="T71" fmla="*/ 243 h 604"/>
                  <a:gd name="T72" fmla="*/ 278 w 1396"/>
                  <a:gd name="T73" fmla="*/ 274 h 604"/>
                  <a:gd name="T74" fmla="*/ 214 w 1396"/>
                  <a:gd name="T75" fmla="*/ 304 h 604"/>
                  <a:gd name="T76" fmla="*/ 171 w 1396"/>
                  <a:gd name="T77" fmla="*/ 342 h 604"/>
                  <a:gd name="T78" fmla="*/ 214 w 1396"/>
                  <a:gd name="T79" fmla="*/ 383 h 604"/>
                  <a:gd name="T80" fmla="*/ 283 w 1396"/>
                  <a:gd name="T81" fmla="*/ 411 h 604"/>
                  <a:gd name="T82" fmla="*/ 275 w 1396"/>
                  <a:gd name="T83" fmla="*/ 468 h 604"/>
                  <a:gd name="T84" fmla="*/ 249 w 1396"/>
                  <a:gd name="T85" fmla="*/ 547 h 604"/>
                  <a:gd name="T86" fmla="*/ 195 w 1396"/>
                  <a:gd name="T87" fmla="*/ 566 h 604"/>
                  <a:gd name="T88" fmla="*/ 123 w 1396"/>
                  <a:gd name="T89" fmla="*/ 530 h 604"/>
                  <a:gd name="T90" fmla="*/ 66 w 1396"/>
                  <a:gd name="T91" fmla="*/ 490 h 604"/>
                  <a:gd name="T92" fmla="*/ 24 w 1396"/>
                  <a:gd name="T93" fmla="*/ 437 h 604"/>
                  <a:gd name="T94" fmla="*/ 0 w 1396"/>
                  <a:gd name="T95" fmla="*/ 380 h 604"/>
                  <a:gd name="T96" fmla="*/ 0 w 1396"/>
                  <a:gd name="T97" fmla="*/ 326 h 604"/>
                  <a:gd name="T98" fmla="*/ 12 w 1396"/>
                  <a:gd name="T99" fmla="*/ 252 h 604"/>
                  <a:gd name="T100" fmla="*/ 52 w 1396"/>
                  <a:gd name="T101" fmla="*/ 205 h 604"/>
                  <a:gd name="T102" fmla="*/ 131 w 1396"/>
                  <a:gd name="T103" fmla="*/ 152 h 604"/>
                  <a:gd name="T104" fmla="*/ 230 w 1396"/>
                  <a:gd name="T105" fmla="*/ 103 h 604"/>
                  <a:gd name="T106" fmla="*/ 356 w 1396"/>
                  <a:gd name="T107" fmla="*/ 65 h 604"/>
                  <a:gd name="T108" fmla="*/ 501 w 1396"/>
                  <a:gd name="T109" fmla="*/ 31 h 604"/>
                  <a:gd name="T110" fmla="*/ 658 w 1396"/>
                  <a:gd name="T111" fmla="*/ 10 h 604"/>
                  <a:gd name="T112" fmla="*/ 826 w 1396"/>
                  <a:gd name="T113" fmla="*/ 0 h 604"/>
                  <a:gd name="T114" fmla="*/ 1002 w 1396"/>
                  <a:gd name="T115" fmla="*/ 3 h 604"/>
                  <a:gd name="T116" fmla="*/ 1180 w 1396"/>
                  <a:gd name="T117" fmla="*/ 19 h 604"/>
                  <a:gd name="T118" fmla="*/ 1280 w 1396"/>
                  <a:gd name="T119" fmla="*/ 186 h 60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396"/>
                  <a:gd name="T181" fmla="*/ 0 h 604"/>
                  <a:gd name="T182" fmla="*/ 1396 w 1396"/>
                  <a:gd name="T183" fmla="*/ 604 h 60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396" h="604">
                    <a:moveTo>
                      <a:pt x="1280" y="186"/>
                    </a:moveTo>
                    <a:lnTo>
                      <a:pt x="1396" y="300"/>
                    </a:lnTo>
                    <a:lnTo>
                      <a:pt x="1391" y="302"/>
                    </a:lnTo>
                    <a:lnTo>
                      <a:pt x="1384" y="309"/>
                    </a:lnTo>
                    <a:lnTo>
                      <a:pt x="1377" y="314"/>
                    </a:lnTo>
                    <a:lnTo>
                      <a:pt x="1372" y="319"/>
                    </a:lnTo>
                    <a:lnTo>
                      <a:pt x="1363" y="326"/>
                    </a:lnTo>
                    <a:lnTo>
                      <a:pt x="1356" y="335"/>
                    </a:lnTo>
                    <a:lnTo>
                      <a:pt x="1344" y="342"/>
                    </a:lnTo>
                    <a:lnTo>
                      <a:pt x="1334" y="350"/>
                    </a:lnTo>
                    <a:lnTo>
                      <a:pt x="1327" y="352"/>
                    </a:lnTo>
                    <a:lnTo>
                      <a:pt x="1323" y="359"/>
                    </a:lnTo>
                    <a:lnTo>
                      <a:pt x="1315" y="364"/>
                    </a:lnTo>
                    <a:lnTo>
                      <a:pt x="1311" y="369"/>
                    </a:lnTo>
                    <a:lnTo>
                      <a:pt x="1301" y="371"/>
                    </a:lnTo>
                    <a:lnTo>
                      <a:pt x="1294" y="376"/>
                    </a:lnTo>
                    <a:lnTo>
                      <a:pt x="1287" y="383"/>
                    </a:lnTo>
                    <a:lnTo>
                      <a:pt x="1280" y="388"/>
                    </a:lnTo>
                    <a:lnTo>
                      <a:pt x="1270" y="392"/>
                    </a:lnTo>
                    <a:lnTo>
                      <a:pt x="1263" y="399"/>
                    </a:lnTo>
                    <a:lnTo>
                      <a:pt x="1254" y="404"/>
                    </a:lnTo>
                    <a:lnTo>
                      <a:pt x="1244" y="411"/>
                    </a:lnTo>
                    <a:lnTo>
                      <a:pt x="1235" y="414"/>
                    </a:lnTo>
                    <a:lnTo>
                      <a:pt x="1225" y="421"/>
                    </a:lnTo>
                    <a:lnTo>
                      <a:pt x="1213" y="426"/>
                    </a:lnTo>
                    <a:lnTo>
                      <a:pt x="1204" y="430"/>
                    </a:lnTo>
                    <a:lnTo>
                      <a:pt x="1192" y="437"/>
                    </a:lnTo>
                    <a:lnTo>
                      <a:pt x="1180" y="442"/>
                    </a:lnTo>
                    <a:lnTo>
                      <a:pt x="1171" y="447"/>
                    </a:lnTo>
                    <a:lnTo>
                      <a:pt x="1159" y="454"/>
                    </a:lnTo>
                    <a:lnTo>
                      <a:pt x="1147" y="459"/>
                    </a:lnTo>
                    <a:lnTo>
                      <a:pt x="1133" y="466"/>
                    </a:lnTo>
                    <a:lnTo>
                      <a:pt x="1121" y="471"/>
                    </a:lnTo>
                    <a:lnTo>
                      <a:pt x="1109" y="476"/>
                    </a:lnTo>
                    <a:lnTo>
                      <a:pt x="1095" y="480"/>
                    </a:lnTo>
                    <a:lnTo>
                      <a:pt x="1080" y="487"/>
                    </a:lnTo>
                    <a:lnTo>
                      <a:pt x="1068" y="492"/>
                    </a:lnTo>
                    <a:lnTo>
                      <a:pt x="1054" y="499"/>
                    </a:lnTo>
                    <a:lnTo>
                      <a:pt x="1038" y="502"/>
                    </a:lnTo>
                    <a:lnTo>
                      <a:pt x="1023" y="509"/>
                    </a:lnTo>
                    <a:lnTo>
                      <a:pt x="1007" y="514"/>
                    </a:lnTo>
                    <a:lnTo>
                      <a:pt x="992" y="518"/>
                    </a:lnTo>
                    <a:lnTo>
                      <a:pt x="976" y="523"/>
                    </a:lnTo>
                    <a:lnTo>
                      <a:pt x="959" y="528"/>
                    </a:lnTo>
                    <a:lnTo>
                      <a:pt x="943" y="533"/>
                    </a:lnTo>
                    <a:lnTo>
                      <a:pt x="926" y="540"/>
                    </a:lnTo>
                    <a:lnTo>
                      <a:pt x="909" y="544"/>
                    </a:lnTo>
                    <a:lnTo>
                      <a:pt x="893" y="549"/>
                    </a:lnTo>
                    <a:lnTo>
                      <a:pt x="874" y="552"/>
                    </a:lnTo>
                    <a:lnTo>
                      <a:pt x="857" y="556"/>
                    </a:lnTo>
                    <a:lnTo>
                      <a:pt x="836" y="561"/>
                    </a:lnTo>
                    <a:lnTo>
                      <a:pt x="817" y="566"/>
                    </a:lnTo>
                    <a:lnTo>
                      <a:pt x="800" y="571"/>
                    </a:lnTo>
                    <a:lnTo>
                      <a:pt x="781" y="575"/>
                    </a:lnTo>
                    <a:lnTo>
                      <a:pt x="772" y="575"/>
                    </a:lnTo>
                    <a:lnTo>
                      <a:pt x="762" y="575"/>
                    </a:lnTo>
                    <a:lnTo>
                      <a:pt x="755" y="578"/>
                    </a:lnTo>
                    <a:lnTo>
                      <a:pt x="748" y="580"/>
                    </a:lnTo>
                    <a:lnTo>
                      <a:pt x="738" y="580"/>
                    </a:lnTo>
                    <a:lnTo>
                      <a:pt x="731" y="580"/>
                    </a:lnTo>
                    <a:lnTo>
                      <a:pt x="724" y="582"/>
                    </a:lnTo>
                    <a:lnTo>
                      <a:pt x="717" y="585"/>
                    </a:lnTo>
                    <a:lnTo>
                      <a:pt x="708" y="585"/>
                    </a:lnTo>
                    <a:lnTo>
                      <a:pt x="700" y="585"/>
                    </a:lnTo>
                    <a:lnTo>
                      <a:pt x="693" y="587"/>
                    </a:lnTo>
                    <a:lnTo>
                      <a:pt x="684" y="590"/>
                    </a:lnTo>
                    <a:lnTo>
                      <a:pt x="677" y="590"/>
                    </a:lnTo>
                    <a:lnTo>
                      <a:pt x="670" y="590"/>
                    </a:lnTo>
                    <a:lnTo>
                      <a:pt x="662" y="592"/>
                    </a:lnTo>
                    <a:lnTo>
                      <a:pt x="655" y="592"/>
                    </a:lnTo>
                    <a:lnTo>
                      <a:pt x="648" y="592"/>
                    </a:lnTo>
                    <a:lnTo>
                      <a:pt x="641" y="594"/>
                    </a:lnTo>
                    <a:lnTo>
                      <a:pt x="634" y="594"/>
                    </a:lnTo>
                    <a:lnTo>
                      <a:pt x="624" y="594"/>
                    </a:lnTo>
                    <a:lnTo>
                      <a:pt x="617" y="594"/>
                    </a:lnTo>
                    <a:lnTo>
                      <a:pt x="610" y="597"/>
                    </a:lnTo>
                    <a:lnTo>
                      <a:pt x="603" y="597"/>
                    </a:lnTo>
                    <a:lnTo>
                      <a:pt x="596" y="599"/>
                    </a:lnTo>
                    <a:lnTo>
                      <a:pt x="589" y="599"/>
                    </a:lnTo>
                    <a:lnTo>
                      <a:pt x="579" y="599"/>
                    </a:lnTo>
                    <a:lnTo>
                      <a:pt x="572" y="599"/>
                    </a:lnTo>
                    <a:lnTo>
                      <a:pt x="567" y="601"/>
                    </a:lnTo>
                    <a:lnTo>
                      <a:pt x="553" y="601"/>
                    </a:lnTo>
                    <a:lnTo>
                      <a:pt x="541" y="604"/>
                    </a:lnTo>
                    <a:lnTo>
                      <a:pt x="534" y="604"/>
                    </a:lnTo>
                    <a:lnTo>
                      <a:pt x="527" y="604"/>
                    </a:lnTo>
                    <a:lnTo>
                      <a:pt x="518" y="604"/>
                    </a:lnTo>
                    <a:lnTo>
                      <a:pt x="513" y="604"/>
                    </a:lnTo>
                    <a:lnTo>
                      <a:pt x="506" y="604"/>
                    </a:lnTo>
                    <a:lnTo>
                      <a:pt x="499" y="604"/>
                    </a:lnTo>
                    <a:lnTo>
                      <a:pt x="491" y="604"/>
                    </a:lnTo>
                    <a:lnTo>
                      <a:pt x="484" y="604"/>
                    </a:lnTo>
                    <a:lnTo>
                      <a:pt x="470" y="604"/>
                    </a:lnTo>
                    <a:lnTo>
                      <a:pt x="458" y="604"/>
                    </a:lnTo>
                    <a:lnTo>
                      <a:pt x="446" y="604"/>
                    </a:lnTo>
                    <a:lnTo>
                      <a:pt x="435" y="604"/>
                    </a:lnTo>
                    <a:lnTo>
                      <a:pt x="420" y="604"/>
                    </a:lnTo>
                    <a:lnTo>
                      <a:pt x="408" y="604"/>
                    </a:lnTo>
                    <a:lnTo>
                      <a:pt x="397" y="601"/>
                    </a:lnTo>
                    <a:lnTo>
                      <a:pt x="385" y="601"/>
                    </a:lnTo>
                    <a:lnTo>
                      <a:pt x="373" y="601"/>
                    </a:lnTo>
                    <a:lnTo>
                      <a:pt x="361" y="599"/>
                    </a:lnTo>
                    <a:lnTo>
                      <a:pt x="349" y="599"/>
                    </a:lnTo>
                    <a:lnTo>
                      <a:pt x="340" y="599"/>
                    </a:lnTo>
                    <a:lnTo>
                      <a:pt x="342" y="585"/>
                    </a:lnTo>
                    <a:lnTo>
                      <a:pt x="344" y="575"/>
                    </a:lnTo>
                    <a:lnTo>
                      <a:pt x="347" y="563"/>
                    </a:lnTo>
                    <a:lnTo>
                      <a:pt x="349" y="552"/>
                    </a:lnTo>
                    <a:lnTo>
                      <a:pt x="351" y="540"/>
                    </a:lnTo>
                    <a:lnTo>
                      <a:pt x="356" y="528"/>
                    </a:lnTo>
                    <a:lnTo>
                      <a:pt x="359" y="518"/>
                    </a:lnTo>
                    <a:lnTo>
                      <a:pt x="363" y="506"/>
                    </a:lnTo>
                    <a:lnTo>
                      <a:pt x="366" y="495"/>
                    </a:lnTo>
                    <a:lnTo>
                      <a:pt x="368" y="483"/>
                    </a:lnTo>
                    <a:lnTo>
                      <a:pt x="370" y="473"/>
                    </a:lnTo>
                    <a:lnTo>
                      <a:pt x="375" y="464"/>
                    </a:lnTo>
                    <a:lnTo>
                      <a:pt x="378" y="452"/>
                    </a:lnTo>
                    <a:lnTo>
                      <a:pt x="380" y="445"/>
                    </a:lnTo>
                    <a:lnTo>
                      <a:pt x="382" y="437"/>
                    </a:lnTo>
                    <a:lnTo>
                      <a:pt x="385" y="428"/>
                    </a:lnTo>
                    <a:lnTo>
                      <a:pt x="392" y="428"/>
                    </a:lnTo>
                    <a:lnTo>
                      <a:pt x="401" y="428"/>
                    </a:lnTo>
                    <a:lnTo>
                      <a:pt x="411" y="428"/>
                    </a:lnTo>
                    <a:lnTo>
                      <a:pt x="420" y="430"/>
                    </a:lnTo>
                    <a:lnTo>
                      <a:pt x="430" y="430"/>
                    </a:lnTo>
                    <a:lnTo>
                      <a:pt x="439" y="430"/>
                    </a:lnTo>
                    <a:lnTo>
                      <a:pt x="449" y="430"/>
                    </a:lnTo>
                    <a:lnTo>
                      <a:pt x="461" y="430"/>
                    </a:lnTo>
                    <a:lnTo>
                      <a:pt x="468" y="430"/>
                    </a:lnTo>
                    <a:lnTo>
                      <a:pt x="480" y="430"/>
                    </a:lnTo>
                    <a:lnTo>
                      <a:pt x="489" y="430"/>
                    </a:lnTo>
                    <a:lnTo>
                      <a:pt x="501" y="430"/>
                    </a:lnTo>
                    <a:lnTo>
                      <a:pt x="510" y="428"/>
                    </a:lnTo>
                    <a:lnTo>
                      <a:pt x="522" y="428"/>
                    </a:lnTo>
                    <a:lnTo>
                      <a:pt x="534" y="428"/>
                    </a:lnTo>
                    <a:lnTo>
                      <a:pt x="546" y="428"/>
                    </a:lnTo>
                    <a:lnTo>
                      <a:pt x="558" y="428"/>
                    </a:lnTo>
                    <a:lnTo>
                      <a:pt x="567" y="426"/>
                    </a:lnTo>
                    <a:lnTo>
                      <a:pt x="579" y="426"/>
                    </a:lnTo>
                    <a:lnTo>
                      <a:pt x="591" y="423"/>
                    </a:lnTo>
                    <a:lnTo>
                      <a:pt x="603" y="423"/>
                    </a:lnTo>
                    <a:lnTo>
                      <a:pt x="615" y="421"/>
                    </a:lnTo>
                    <a:lnTo>
                      <a:pt x="627" y="421"/>
                    </a:lnTo>
                    <a:lnTo>
                      <a:pt x="641" y="418"/>
                    </a:lnTo>
                    <a:lnTo>
                      <a:pt x="653" y="416"/>
                    </a:lnTo>
                    <a:lnTo>
                      <a:pt x="667" y="416"/>
                    </a:lnTo>
                    <a:lnTo>
                      <a:pt x="679" y="414"/>
                    </a:lnTo>
                    <a:lnTo>
                      <a:pt x="693" y="411"/>
                    </a:lnTo>
                    <a:lnTo>
                      <a:pt x="698" y="409"/>
                    </a:lnTo>
                    <a:lnTo>
                      <a:pt x="705" y="409"/>
                    </a:lnTo>
                    <a:lnTo>
                      <a:pt x="712" y="407"/>
                    </a:lnTo>
                    <a:lnTo>
                      <a:pt x="719" y="407"/>
                    </a:lnTo>
                    <a:lnTo>
                      <a:pt x="727" y="404"/>
                    </a:lnTo>
                    <a:lnTo>
                      <a:pt x="734" y="404"/>
                    </a:lnTo>
                    <a:lnTo>
                      <a:pt x="741" y="402"/>
                    </a:lnTo>
                    <a:lnTo>
                      <a:pt x="748" y="402"/>
                    </a:lnTo>
                    <a:lnTo>
                      <a:pt x="760" y="399"/>
                    </a:lnTo>
                    <a:lnTo>
                      <a:pt x="772" y="397"/>
                    </a:lnTo>
                    <a:lnTo>
                      <a:pt x="784" y="395"/>
                    </a:lnTo>
                    <a:lnTo>
                      <a:pt x="798" y="392"/>
                    </a:lnTo>
                    <a:lnTo>
                      <a:pt x="807" y="390"/>
                    </a:lnTo>
                    <a:lnTo>
                      <a:pt x="819" y="388"/>
                    </a:lnTo>
                    <a:lnTo>
                      <a:pt x="831" y="385"/>
                    </a:lnTo>
                    <a:lnTo>
                      <a:pt x="843" y="383"/>
                    </a:lnTo>
                    <a:lnTo>
                      <a:pt x="855" y="378"/>
                    </a:lnTo>
                    <a:lnTo>
                      <a:pt x="864" y="373"/>
                    </a:lnTo>
                    <a:lnTo>
                      <a:pt x="876" y="371"/>
                    </a:lnTo>
                    <a:lnTo>
                      <a:pt x="888" y="369"/>
                    </a:lnTo>
                    <a:lnTo>
                      <a:pt x="898" y="366"/>
                    </a:lnTo>
                    <a:lnTo>
                      <a:pt x="909" y="361"/>
                    </a:lnTo>
                    <a:lnTo>
                      <a:pt x="919" y="359"/>
                    </a:lnTo>
                    <a:lnTo>
                      <a:pt x="928" y="357"/>
                    </a:lnTo>
                    <a:lnTo>
                      <a:pt x="938" y="352"/>
                    </a:lnTo>
                    <a:lnTo>
                      <a:pt x="947" y="350"/>
                    </a:lnTo>
                    <a:lnTo>
                      <a:pt x="957" y="345"/>
                    </a:lnTo>
                    <a:lnTo>
                      <a:pt x="966" y="342"/>
                    </a:lnTo>
                    <a:lnTo>
                      <a:pt x="976" y="340"/>
                    </a:lnTo>
                    <a:lnTo>
                      <a:pt x="985" y="338"/>
                    </a:lnTo>
                    <a:lnTo>
                      <a:pt x="995" y="333"/>
                    </a:lnTo>
                    <a:lnTo>
                      <a:pt x="1004" y="331"/>
                    </a:lnTo>
                    <a:lnTo>
                      <a:pt x="1011" y="326"/>
                    </a:lnTo>
                    <a:lnTo>
                      <a:pt x="1021" y="323"/>
                    </a:lnTo>
                    <a:lnTo>
                      <a:pt x="1028" y="319"/>
                    </a:lnTo>
                    <a:lnTo>
                      <a:pt x="1038" y="316"/>
                    </a:lnTo>
                    <a:lnTo>
                      <a:pt x="1045" y="314"/>
                    </a:lnTo>
                    <a:lnTo>
                      <a:pt x="1054" y="309"/>
                    </a:lnTo>
                    <a:lnTo>
                      <a:pt x="1064" y="307"/>
                    </a:lnTo>
                    <a:lnTo>
                      <a:pt x="1071" y="304"/>
                    </a:lnTo>
                    <a:lnTo>
                      <a:pt x="1078" y="300"/>
                    </a:lnTo>
                    <a:lnTo>
                      <a:pt x="1085" y="295"/>
                    </a:lnTo>
                    <a:lnTo>
                      <a:pt x="1092" y="293"/>
                    </a:lnTo>
                    <a:lnTo>
                      <a:pt x="1099" y="288"/>
                    </a:lnTo>
                    <a:lnTo>
                      <a:pt x="1104" y="285"/>
                    </a:lnTo>
                    <a:lnTo>
                      <a:pt x="1111" y="281"/>
                    </a:lnTo>
                    <a:lnTo>
                      <a:pt x="1118" y="276"/>
                    </a:lnTo>
                    <a:lnTo>
                      <a:pt x="1125" y="274"/>
                    </a:lnTo>
                    <a:lnTo>
                      <a:pt x="1130" y="271"/>
                    </a:lnTo>
                    <a:lnTo>
                      <a:pt x="1137" y="266"/>
                    </a:lnTo>
                    <a:lnTo>
                      <a:pt x="1144" y="264"/>
                    </a:lnTo>
                    <a:lnTo>
                      <a:pt x="1149" y="262"/>
                    </a:lnTo>
                    <a:lnTo>
                      <a:pt x="1161" y="255"/>
                    </a:lnTo>
                    <a:lnTo>
                      <a:pt x="1173" y="250"/>
                    </a:lnTo>
                    <a:lnTo>
                      <a:pt x="1182" y="243"/>
                    </a:lnTo>
                    <a:lnTo>
                      <a:pt x="1192" y="236"/>
                    </a:lnTo>
                    <a:lnTo>
                      <a:pt x="1201" y="231"/>
                    </a:lnTo>
                    <a:lnTo>
                      <a:pt x="1209" y="226"/>
                    </a:lnTo>
                    <a:lnTo>
                      <a:pt x="1216" y="219"/>
                    </a:lnTo>
                    <a:lnTo>
                      <a:pt x="1225" y="214"/>
                    </a:lnTo>
                    <a:lnTo>
                      <a:pt x="1230" y="209"/>
                    </a:lnTo>
                    <a:lnTo>
                      <a:pt x="1237" y="207"/>
                    </a:lnTo>
                    <a:lnTo>
                      <a:pt x="1211" y="200"/>
                    </a:lnTo>
                    <a:lnTo>
                      <a:pt x="1187" y="198"/>
                    </a:lnTo>
                    <a:lnTo>
                      <a:pt x="1163" y="193"/>
                    </a:lnTo>
                    <a:lnTo>
                      <a:pt x="1140" y="190"/>
                    </a:lnTo>
                    <a:lnTo>
                      <a:pt x="1114" y="186"/>
                    </a:lnTo>
                    <a:lnTo>
                      <a:pt x="1092" y="186"/>
                    </a:lnTo>
                    <a:lnTo>
                      <a:pt x="1066" y="183"/>
                    </a:lnTo>
                    <a:lnTo>
                      <a:pt x="1045" y="181"/>
                    </a:lnTo>
                    <a:lnTo>
                      <a:pt x="1019" y="179"/>
                    </a:lnTo>
                    <a:lnTo>
                      <a:pt x="995" y="179"/>
                    </a:lnTo>
                    <a:lnTo>
                      <a:pt x="971" y="176"/>
                    </a:lnTo>
                    <a:lnTo>
                      <a:pt x="950" y="176"/>
                    </a:lnTo>
                    <a:lnTo>
                      <a:pt x="926" y="174"/>
                    </a:lnTo>
                    <a:lnTo>
                      <a:pt x="905" y="174"/>
                    </a:lnTo>
                    <a:lnTo>
                      <a:pt x="883" y="174"/>
                    </a:lnTo>
                    <a:lnTo>
                      <a:pt x="860" y="176"/>
                    </a:lnTo>
                    <a:lnTo>
                      <a:pt x="838" y="176"/>
                    </a:lnTo>
                    <a:lnTo>
                      <a:pt x="814" y="176"/>
                    </a:lnTo>
                    <a:lnTo>
                      <a:pt x="793" y="176"/>
                    </a:lnTo>
                    <a:lnTo>
                      <a:pt x="772" y="179"/>
                    </a:lnTo>
                    <a:lnTo>
                      <a:pt x="750" y="179"/>
                    </a:lnTo>
                    <a:lnTo>
                      <a:pt x="729" y="181"/>
                    </a:lnTo>
                    <a:lnTo>
                      <a:pt x="708" y="181"/>
                    </a:lnTo>
                    <a:lnTo>
                      <a:pt x="689" y="183"/>
                    </a:lnTo>
                    <a:lnTo>
                      <a:pt x="667" y="186"/>
                    </a:lnTo>
                    <a:lnTo>
                      <a:pt x="646" y="188"/>
                    </a:lnTo>
                    <a:lnTo>
                      <a:pt x="627" y="190"/>
                    </a:lnTo>
                    <a:lnTo>
                      <a:pt x="608" y="193"/>
                    </a:lnTo>
                    <a:lnTo>
                      <a:pt x="589" y="195"/>
                    </a:lnTo>
                    <a:lnTo>
                      <a:pt x="570" y="198"/>
                    </a:lnTo>
                    <a:lnTo>
                      <a:pt x="551" y="202"/>
                    </a:lnTo>
                    <a:lnTo>
                      <a:pt x="534" y="207"/>
                    </a:lnTo>
                    <a:lnTo>
                      <a:pt x="515" y="209"/>
                    </a:lnTo>
                    <a:lnTo>
                      <a:pt x="496" y="212"/>
                    </a:lnTo>
                    <a:lnTo>
                      <a:pt x="480" y="217"/>
                    </a:lnTo>
                    <a:lnTo>
                      <a:pt x="463" y="219"/>
                    </a:lnTo>
                    <a:lnTo>
                      <a:pt x="446" y="224"/>
                    </a:lnTo>
                    <a:lnTo>
                      <a:pt x="430" y="228"/>
                    </a:lnTo>
                    <a:lnTo>
                      <a:pt x="413" y="231"/>
                    </a:lnTo>
                    <a:lnTo>
                      <a:pt x="399" y="236"/>
                    </a:lnTo>
                    <a:lnTo>
                      <a:pt x="385" y="238"/>
                    </a:lnTo>
                    <a:lnTo>
                      <a:pt x="370" y="243"/>
                    </a:lnTo>
                    <a:lnTo>
                      <a:pt x="354" y="245"/>
                    </a:lnTo>
                    <a:lnTo>
                      <a:pt x="342" y="250"/>
                    </a:lnTo>
                    <a:lnTo>
                      <a:pt x="328" y="255"/>
                    </a:lnTo>
                    <a:lnTo>
                      <a:pt x="316" y="259"/>
                    </a:lnTo>
                    <a:lnTo>
                      <a:pt x="302" y="264"/>
                    </a:lnTo>
                    <a:lnTo>
                      <a:pt x="292" y="269"/>
                    </a:lnTo>
                    <a:lnTo>
                      <a:pt x="278" y="274"/>
                    </a:lnTo>
                    <a:lnTo>
                      <a:pt x="268" y="276"/>
                    </a:lnTo>
                    <a:lnTo>
                      <a:pt x="256" y="283"/>
                    </a:lnTo>
                    <a:lnTo>
                      <a:pt x="247" y="288"/>
                    </a:lnTo>
                    <a:lnTo>
                      <a:pt x="237" y="290"/>
                    </a:lnTo>
                    <a:lnTo>
                      <a:pt x="228" y="295"/>
                    </a:lnTo>
                    <a:lnTo>
                      <a:pt x="221" y="300"/>
                    </a:lnTo>
                    <a:lnTo>
                      <a:pt x="214" y="304"/>
                    </a:lnTo>
                    <a:lnTo>
                      <a:pt x="204" y="309"/>
                    </a:lnTo>
                    <a:lnTo>
                      <a:pt x="197" y="312"/>
                    </a:lnTo>
                    <a:lnTo>
                      <a:pt x="190" y="316"/>
                    </a:lnTo>
                    <a:lnTo>
                      <a:pt x="185" y="321"/>
                    </a:lnTo>
                    <a:lnTo>
                      <a:pt x="173" y="328"/>
                    </a:lnTo>
                    <a:lnTo>
                      <a:pt x="169" y="338"/>
                    </a:lnTo>
                    <a:lnTo>
                      <a:pt x="171" y="342"/>
                    </a:lnTo>
                    <a:lnTo>
                      <a:pt x="176" y="350"/>
                    </a:lnTo>
                    <a:lnTo>
                      <a:pt x="180" y="354"/>
                    </a:lnTo>
                    <a:lnTo>
                      <a:pt x="188" y="361"/>
                    </a:lnTo>
                    <a:lnTo>
                      <a:pt x="192" y="366"/>
                    </a:lnTo>
                    <a:lnTo>
                      <a:pt x="197" y="371"/>
                    </a:lnTo>
                    <a:lnTo>
                      <a:pt x="204" y="376"/>
                    </a:lnTo>
                    <a:lnTo>
                      <a:pt x="214" y="383"/>
                    </a:lnTo>
                    <a:lnTo>
                      <a:pt x="221" y="385"/>
                    </a:lnTo>
                    <a:lnTo>
                      <a:pt x="230" y="390"/>
                    </a:lnTo>
                    <a:lnTo>
                      <a:pt x="240" y="395"/>
                    </a:lnTo>
                    <a:lnTo>
                      <a:pt x="252" y="399"/>
                    </a:lnTo>
                    <a:lnTo>
                      <a:pt x="261" y="402"/>
                    </a:lnTo>
                    <a:lnTo>
                      <a:pt x="273" y="407"/>
                    </a:lnTo>
                    <a:lnTo>
                      <a:pt x="283" y="411"/>
                    </a:lnTo>
                    <a:lnTo>
                      <a:pt x="297" y="414"/>
                    </a:lnTo>
                    <a:lnTo>
                      <a:pt x="294" y="421"/>
                    </a:lnTo>
                    <a:lnTo>
                      <a:pt x="290" y="430"/>
                    </a:lnTo>
                    <a:lnTo>
                      <a:pt x="287" y="440"/>
                    </a:lnTo>
                    <a:lnTo>
                      <a:pt x="283" y="449"/>
                    </a:lnTo>
                    <a:lnTo>
                      <a:pt x="280" y="459"/>
                    </a:lnTo>
                    <a:lnTo>
                      <a:pt x="275" y="468"/>
                    </a:lnTo>
                    <a:lnTo>
                      <a:pt x="273" y="480"/>
                    </a:lnTo>
                    <a:lnTo>
                      <a:pt x="271" y="492"/>
                    </a:lnTo>
                    <a:lnTo>
                      <a:pt x="266" y="502"/>
                    </a:lnTo>
                    <a:lnTo>
                      <a:pt x="261" y="514"/>
                    </a:lnTo>
                    <a:lnTo>
                      <a:pt x="259" y="525"/>
                    </a:lnTo>
                    <a:lnTo>
                      <a:pt x="254" y="537"/>
                    </a:lnTo>
                    <a:lnTo>
                      <a:pt x="249" y="547"/>
                    </a:lnTo>
                    <a:lnTo>
                      <a:pt x="247" y="556"/>
                    </a:lnTo>
                    <a:lnTo>
                      <a:pt x="242" y="568"/>
                    </a:lnTo>
                    <a:lnTo>
                      <a:pt x="240" y="580"/>
                    </a:lnTo>
                    <a:lnTo>
                      <a:pt x="228" y="575"/>
                    </a:lnTo>
                    <a:lnTo>
                      <a:pt x="216" y="573"/>
                    </a:lnTo>
                    <a:lnTo>
                      <a:pt x="204" y="568"/>
                    </a:lnTo>
                    <a:lnTo>
                      <a:pt x="195" y="566"/>
                    </a:lnTo>
                    <a:lnTo>
                      <a:pt x="183" y="559"/>
                    </a:lnTo>
                    <a:lnTo>
                      <a:pt x="171" y="554"/>
                    </a:lnTo>
                    <a:lnTo>
                      <a:pt x="161" y="549"/>
                    </a:lnTo>
                    <a:lnTo>
                      <a:pt x="154" y="547"/>
                    </a:lnTo>
                    <a:lnTo>
                      <a:pt x="142" y="540"/>
                    </a:lnTo>
                    <a:lnTo>
                      <a:pt x="133" y="535"/>
                    </a:lnTo>
                    <a:lnTo>
                      <a:pt x="123" y="530"/>
                    </a:lnTo>
                    <a:lnTo>
                      <a:pt x="116" y="525"/>
                    </a:lnTo>
                    <a:lnTo>
                      <a:pt x="107" y="518"/>
                    </a:lnTo>
                    <a:lnTo>
                      <a:pt x="100" y="514"/>
                    </a:lnTo>
                    <a:lnTo>
                      <a:pt x="90" y="506"/>
                    </a:lnTo>
                    <a:lnTo>
                      <a:pt x="83" y="502"/>
                    </a:lnTo>
                    <a:lnTo>
                      <a:pt x="76" y="495"/>
                    </a:lnTo>
                    <a:lnTo>
                      <a:pt x="66" y="490"/>
                    </a:lnTo>
                    <a:lnTo>
                      <a:pt x="59" y="483"/>
                    </a:lnTo>
                    <a:lnTo>
                      <a:pt x="55" y="476"/>
                    </a:lnTo>
                    <a:lnTo>
                      <a:pt x="47" y="468"/>
                    </a:lnTo>
                    <a:lnTo>
                      <a:pt x="40" y="461"/>
                    </a:lnTo>
                    <a:lnTo>
                      <a:pt x="36" y="454"/>
                    </a:lnTo>
                    <a:lnTo>
                      <a:pt x="31" y="447"/>
                    </a:lnTo>
                    <a:lnTo>
                      <a:pt x="24" y="437"/>
                    </a:lnTo>
                    <a:lnTo>
                      <a:pt x="19" y="430"/>
                    </a:lnTo>
                    <a:lnTo>
                      <a:pt x="14" y="421"/>
                    </a:lnTo>
                    <a:lnTo>
                      <a:pt x="12" y="414"/>
                    </a:lnTo>
                    <a:lnTo>
                      <a:pt x="7" y="404"/>
                    </a:lnTo>
                    <a:lnTo>
                      <a:pt x="2" y="397"/>
                    </a:lnTo>
                    <a:lnTo>
                      <a:pt x="0" y="388"/>
                    </a:lnTo>
                    <a:lnTo>
                      <a:pt x="0" y="380"/>
                    </a:lnTo>
                    <a:lnTo>
                      <a:pt x="0" y="373"/>
                    </a:lnTo>
                    <a:lnTo>
                      <a:pt x="0" y="366"/>
                    </a:lnTo>
                    <a:lnTo>
                      <a:pt x="0" y="359"/>
                    </a:lnTo>
                    <a:lnTo>
                      <a:pt x="0" y="352"/>
                    </a:lnTo>
                    <a:lnTo>
                      <a:pt x="0" y="345"/>
                    </a:lnTo>
                    <a:lnTo>
                      <a:pt x="0" y="335"/>
                    </a:lnTo>
                    <a:lnTo>
                      <a:pt x="0" y="326"/>
                    </a:lnTo>
                    <a:lnTo>
                      <a:pt x="0" y="319"/>
                    </a:lnTo>
                    <a:lnTo>
                      <a:pt x="0" y="307"/>
                    </a:lnTo>
                    <a:lnTo>
                      <a:pt x="0" y="297"/>
                    </a:lnTo>
                    <a:lnTo>
                      <a:pt x="0" y="285"/>
                    </a:lnTo>
                    <a:lnTo>
                      <a:pt x="0" y="276"/>
                    </a:lnTo>
                    <a:lnTo>
                      <a:pt x="5" y="264"/>
                    </a:lnTo>
                    <a:lnTo>
                      <a:pt x="12" y="252"/>
                    </a:lnTo>
                    <a:lnTo>
                      <a:pt x="14" y="245"/>
                    </a:lnTo>
                    <a:lnTo>
                      <a:pt x="19" y="240"/>
                    </a:lnTo>
                    <a:lnTo>
                      <a:pt x="24" y="236"/>
                    </a:lnTo>
                    <a:lnTo>
                      <a:pt x="31" y="231"/>
                    </a:lnTo>
                    <a:lnTo>
                      <a:pt x="36" y="221"/>
                    </a:lnTo>
                    <a:lnTo>
                      <a:pt x="43" y="212"/>
                    </a:lnTo>
                    <a:lnTo>
                      <a:pt x="52" y="205"/>
                    </a:lnTo>
                    <a:lnTo>
                      <a:pt x="62" y="195"/>
                    </a:lnTo>
                    <a:lnTo>
                      <a:pt x="71" y="188"/>
                    </a:lnTo>
                    <a:lnTo>
                      <a:pt x="81" y="181"/>
                    </a:lnTo>
                    <a:lnTo>
                      <a:pt x="93" y="174"/>
                    </a:lnTo>
                    <a:lnTo>
                      <a:pt x="104" y="167"/>
                    </a:lnTo>
                    <a:lnTo>
                      <a:pt x="116" y="160"/>
                    </a:lnTo>
                    <a:lnTo>
                      <a:pt x="131" y="152"/>
                    </a:lnTo>
                    <a:lnTo>
                      <a:pt x="142" y="143"/>
                    </a:lnTo>
                    <a:lnTo>
                      <a:pt x="157" y="136"/>
                    </a:lnTo>
                    <a:lnTo>
                      <a:pt x="171" y="129"/>
                    </a:lnTo>
                    <a:lnTo>
                      <a:pt x="185" y="122"/>
                    </a:lnTo>
                    <a:lnTo>
                      <a:pt x="199" y="117"/>
                    </a:lnTo>
                    <a:lnTo>
                      <a:pt x="216" y="110"/>
                    </a:lnTo>
                    <a:lnTo>
                      <a:pt x="230" y="103"/>
                    </a:lnTo>
                    <a:lnTo>
                      <a:pt x="249" y="95"/>
                    </a:lnTo>
                    <a:lnTo>
                      <a:pt x="266" y="91"/>
                    </a:lnTo>
                    <a:lnTo>
                      <a:pt x="283" y="86"/>
                    </a:lnTo>
                    <a:lnTo>
                      <a:pt x="299" y="79"/>
                    </a:lnTo>
                    <a:lnTo>
                      <a:pt x="318" y="74"/>
                    </a:lnTo>
                    <a:lnTo>
                      <a:pt x="337" y="67"/>
                    </a:lnTo>
                    <a:lnTo>
                      <a:pt x="356" y="65"/>
                    </a:lnTo>
                    <a:lnTo>
                      <a:pt x="375" y="57"/>
                    </a:lnTo>
                    <a:lnTo>
                      <a:pt x="397" y="53"/>
                    </a:lnTo>
                    <a:lnTo>
                      <a:pt x="416" y="48"/>
                    </a:lnTo>
                    <a:lnTo>
                      <a:pt x="437" y="43"/>
                    </a:lnTo>
                    <a:lnTo>
                      <a:pt x="458" y="38"/>
                    </a:lnTo>
                    <a:lnTo>
                      <a:pt x="480" y="36"/>
                    </a:lnTo>
                    <a:lnTo>
                      <a:pt x="501" y="31"/>
                    </a:lnTo>
                    <a:lnTo>
                      <a:pt x="522" y="29"/>
                    </a:lnTo>
                    <a:lnTo>
                      <a:pt x="544" y="27"/>
                    </a:lnTo>
                    <a:lnTo>
                      <a:pt x="567" y="22"/>
                    </a:lnTo>
                    <a:lnTo>
                      <a:pt x="589" y="17"/>
                    </a:lnTo>
                    <a:lnTo>
                      <a:pt x="613" y="15"/>
                    </a:lnTo>
                    <a:lnTo>
                      <a:pt x="636" y="12"/>
                    </a:lnTo>
                    <a:lnTo>
                      <a:pt x="658" y="10"/>
                    </a:lnTo>
                    <a:lnTo>
                      <a:pt x="681" y="8"/>
                    </a:lnTo>
                    <a:lnTo>
                      <a:pt x="705" y="8"/>
                    </a:lnTo>
                    <a:lnTo>
                      <a:pt x="729" y="5"/>
                    </a:lnTo>
                    <a:lnTo>
                      <a:pt x="753" y="3"/>
                    </a:lnTo>
                    <a:lnTo>
                      <a:pt x="776" y="0"/>
                    </a:lnTo>
                    <a:lnTo>
                      <a:pt x="803" y="0"/>
                    </a:lnTo>
                    <a:lnTo>
                      <a:pt x="826" y="0"/>
                    </a:lnTo>
                    <a:lnTo>
                      <a:pt x="852" y="0"/>
                    </a:lnTo>
                    <a:lnTo>
                      <a:pt x="876" y="0"/>
                    </a:lnTo>
                    <a:lnTo>
                      <a:pt x="902" y="0"/>
                    </a:lnTo>
                    <a:lnTo>
                      <a:pt x="926" y="0"/>
                    </a:lnTo>
                    <a:lnTo>
                      <a:pt x="950" y="0"/>
                    </a:lnTo>
                    <a:lnTo>
                      <a:pt x="976" y="0"/>
                    </a:lnTo>
                    <a:lnTo>
                      <a:pt x="1002" y="3"/>
                    </a:lnTo>
                    <a:lnTo>
                      <a:pt x="1026" y="3"/>
                    </a:lnTo>
                    <a:lnTo>
                      <a:pt x="1052" y="5"/>
                    </a:lnTo>
                    <a:lnTo>
                      <a:pt x="1078" y="8"/>
                    </a:lnTo>
                    <a:lnTo>
                      <a:pt x="1104" y="10"/>
                    </a:lnTo>
                    <a:lnTo>
                      <a:pt x="1128" y="12"/>
                    </a:lnTo>
                    <a:lnTo>
                      <a:pt x="1154" y="15"/>
                    </a:lnTo>
                    <a:lnTo>
                      <a:pt x="1180" y="19"/>
                    </a:lnTo>
                    <a:lnTo>
                      <a:pt x="1206" y="24"/>
                    </a:lnTo>
                    <a:lnTo>
                      <a:pt x="1230" y="27"/>
                    </a:lnTo>
                    <a:lnTo>
                      <a:pt x="1256" y="31"/>
                    </a:lnTo>
                    <a:lnTo>
                      <a:pt x="1282" y="36"/>
                    </a:lnTo>
                    <a:lnTo>
                      <a:pt x="1308" y="41"/>
                    </a:lnTo>
                    <a:lnTo>
                      <a:pt x="1280" y="18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5" name="Freeform 1017"/>
              <p:cNvSpPr>
                <a:spLocks noChangeAspect="1"/>
              </p:cNvSpPr>
              <p:nvPr/>
            </p:nvSpPr>
            <p:spPr bwMode="auto">
              <a:xfrm>
                <a:off x="2378" y="303"/>
                <a:ext cx="872" cy="1204"/>
              </a:xfrm>
              <a:custGeom>
                <a:avLst/>
                <a:gdLst>
                  <a:gd name="T0" fmla="*/ 727 w 872"/>
                  <a:gd name="T1" fmla="*/ 449 h 1204"/>
                  <a:gd name="T2" fmla="*/ 682 w 872"/>
                  <a:gd name="T3" fmla="*/ 363 h 1204"/>
                  <a:gd name="T4" fmla="*/ 627 w 872"/>
                  <a:gd name="T5" fmla="*/ 278 h 1204"/>
                  <a:gd name="T6" fmla="*/ 565 w 872"/>
                  <a:gd name="T7" fmla="*/ 197 h 1204"/>
                  <a:gd name="T8" fmla="*/ 496 w 872"/>
                  <a:gd name="T9" fmla="*/ 124 h 1204"/>
                  <a:gd name="T10" fmla="*/ 420 w 872"/>
                  <a:gd name="T11" fmla="*/ 67 h 1204"/>
                  <a:gd name="T12" fmla="*/ 340 w 872"/>
                  <a:gd name="T13" fmla="*/ 26 h 1204"/>
                  <a:gd name="T14" fmla="*/ 257 w 872"/>
                  <a:gd name="T15" fmla="*/ 2 h 1204"/>
                  <a:gd name="T16" fmla="*/ 171 w 872"/>
                  <a:gd name="T17" fmla="*/ 7 h 1204"/>
                  <a:gd name="T18" fmla="*/ 97 w 872"/>
                  <a:gd name="T19" fmla="*/ 36 h 1204"/>
                  <a:gd name="T20" fmla="*/ 55 w 872"/>
                  <a:gd name="T21" fmla="*/ 76 h 1204"/>
                  <a:gd name="T22" fmla="*/ 26 w 872"/>
                  <a:gd name="T23" fmla="*/ 133 h 1204"/>
                  <a:gd name="T24" fmla="*/ 7 w 872"/>
                  <a:gd name="T25" fmla="*/ 202 h 1204"/>
                  <a:gd name="T26" fmla="*/ 0 w 872"/>
                  <a:gd name="T27" fmla="*/ 280 h 1204"/>
                  <a:gd name="T28" fmla="*/ 7 w 872"/>
                  <a:gd name="T29" fmla="*/ 387 h 1204"/>
                  <a:gd name="T30" fmla="*/ 29 w 872"/>
                  <a:gd name="T31" fmla="*/ 499 h 1204"/>
                  <a:gd name="T32" fmla="*/ 64 w 872"/>
                  <a:gd name="T33" fmla="*/ 620 h 1204"/>
                  <a:gd name="T34" fmla="*/ 114 w 872"/>
                  <a:gd name="T35" fmla="*/ 743 h 1204"/>
                  <a:gd name="T36" fmla="*/ 178 w 872"/>
                  <a:gd name="T37" fmla="*/ 865 h 1204"/>
                  <a:gd name="T38" fmla="*/ 257 w 872"/>
                  <a:gd name="T39" fmla="*/ 976 h 1204"/>
                  <a:gd name="T40" fmla="*/ 347 w 872"/>
                  <a:gd name="T41" fmla="*/ 1081 h 1204"/>
                  <a:gd name="T42" fmla="*/ 451 w 872"/>
                  <a:gd name="T43" fmla="*/ 1171 h 1204"/>
                  <a:gd name="T44" fmla="*/ 556 w 872"/>
                  <a:gd name="T45" fmla="*/ 1029 h 1204"/>
                  <a:gd name="T46" fmla="*/ 477 w 872"/>
                  <a:gd name="T47" fmla="*/ 964 h 1204"/>
                  <a:gd name="T48" fmla="*/ 409 w 872"/>
                  <a:gd name="T49" fmla="*/ 888 h 1204"/>
                  <a:gd name="T50" fmla="*/ 349 w 872"/>
                  <a:gd name="T51" fmla="*/ 808 h 1204"/>
                  <a:gd name="T52" fmla="*/ 297 w 872"/>
                  <a:gd name="T53" fmla="*/ 717 h 1204"/>
                  <a:gd name="T54" fmla="*/ 254 w 872"/>
                  <a:gd name="T55" fmla="*/ 629 h 1204"/>
                  <a:gd name="T56" fmla="*/ 221 w 872"/>
                  <a:gd name="T57" fmla="*/ 537 h 1204"/>
                  <a:gd name="T58" fmla="*/ 197 w 872"/>
                  <a:gd name="T59" fmla="*/ 454 h 1204"/>
                  <a:gd name="T60" fmla="*/ 181 w 872"/>
                  <a:gd name="T61" fmla="*/ 373 h 1204"/>
                  <a:gd name="T62" fmla="*/ 176 w 872"/>
                  <a:gd name="T63" fmla="*/ 304 h 1204"/>
                  <a:gd name="T64" fmla="*/ 176 w 872"/>
                  <a:gd name="T65" fmla="*/ 247 h 1204"/>
                  <a:gd name="T66" fmla="*/ 190 w 872"/>
                  <a:gd name="T67" fmla="*/ 192 h 1204"/>
                  <a:gd name="T68" fmla="*/ 257 w 872"/>
                  <a:gd name="T69" fmla="*/ 178 h 1204"/>
                  <a:gd name="T70" fmla="*/ 309 w 872"/>
                  <a:gd name="T71" fmla="*/ 202 h 1204"/>
                  <a:gd name="T72" fmla="*/ 356 w 872"/>
                  <a:gd name="T73" fmla="*/ 235 h 1204"/>
                  <a:gd name="T74" fmla="*/ 406 w 872"/>
                  <a:gd name="T75" fmla="*/ 280 h 1204"/>
                  <a:gd name="T76" fmla="*/ 454 w 872"/>
                  <a:gd name="T77" fmla="*/ 333 h 1204"/>
                  <a:gd name="T78" fmla="*/ 499 w 872"/>
                  <a:gd name="T79" fmla="*/ 394 h 1204"/>
                  <a:gd name="T80" fmla="*/ 539 w 872"/>
                  <a:gd name="T81" fmla="*/ 463 h 1204"/>
                  <a:gd name="T82" fmla="*/ 575 w 872"/>
                  <a:gd name="T83" fmla="*/ 537 h 1204"/>
                  <a:gd name="T84" fmla="*/ 606 w 872"/>
                  <a:gd name="T85" fmla="*/ 613 h 1204"/>
                  <a:gd name="T86" fmla="*/ 625 w 872"/>
                  <a:gd name="T87" fmla="*/ 689 h 1204"/>
                  <a:gd name="T88" fmla="*/ 646 w 872"/>
                  <a:gd name="T89" fmla="*/ 765 h 1204"/>
                  <a:gd name="T90" fmla="*/ 663 w 872"/>
                  <a:gd name="T91" fmla="*/ 836 h 1204"/>
                  <a:gd name="T92" fmla="*/ 674 w 872"/>
                  <a:gd name="T93" fmla="*/ 900 h 1204"/>
                  <a:gd name="T94" fmla="*/ 684 w 872"/>
                  <a:gd name="T95" fmla="*/ 957 h 1204"/>
                  <a:gd name="T96" fmla="*/ 693 w 872"/>
                  <a:gd name="T97" fmla="*/ 1031 h 1204"/>
                  <a:gd name="T98" fmla="*/ 869 w 872"/>
                  <a:gd name="T99" fmla="*/ 1052 h 1204"/>
                  <a:gd name="T100" fmla="*/ 864 w 872"/>
                  <a:gd name="T101" fmla="*/ 1002 h 1204"/>
                  <a:gd name="T102" fmla="*/ 855 w 872"/>
                  <a:gd name="T103" fmla="*/ 938 h 1204"/>
                  <a:gd name="T104" fmla="*/ 848 w 872"/>
                  <a:gd name="T105" fmla="*/ 879 h 1204"/>
                  <a:gd name="T106" fmla="*/ 831 w 872"/>
                  <a:gd name="T107" fmla="*/ 808 h 1204"/>
                  <a:gd name="T108" fmla="*/ 817 w 872"/>
                  <a:gd name="T109" fmla="*/ 732 h 1204"/>
                  <a:gd name="T110" fmla="*/ 796 w 872"/>
                  <a:gd name="T111" fmla="*/ 651 h 1204"/>
                  <a:gd name="T112" fmla="*/ 772 w 872"/>
                  <a:gd name="T113" fmla="*/ 570 h 120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72"/>
                  <a:gd name="T172" fmla="*/ 0 h 1204"/>
                  <a:gd name="T173" fmla="*/ 872 w 872"/>
                  <a:gd name="T174" fmla="*/ 1204 h 120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72" h="1204">
                    <a:moveTo>
                      <a:pt x="758" y="525"/>
                    </a:moveTo>
                    <a:lnTo>
                      <a:pt x="753" y="511"/>
                    </a:lnTo>
                    <a:lnTo>
                      <a:pt x="748" y="499"/>
                    </a:lnTo>
                    <a:lnTo>
                      <a:pt x="743" y="487"/>
                    </a:lnTo>
                    <a:lnTo>
                      <a:pt x="736" y="475"/>
                    </a:lnTo>
                    <a:lnTo>
                      <a:pt x="731" y="461"/>
                    </a:lnTo>
                    <a:lnTo>
                      <a:pt x="727" y="449"/>
                    </a:lnTo>
                    <a:lnTo>
                      <a:pt x="720" y="437"/>
                    </a:lnTo>
                    <a:lnTo>
                      <a:pt x="715" y="425"/>
                    </a:lnTo>
                    <a:lnTo>
                      <a:pt x="708" y="411"/>
                    </a:lnTo>
                    <a:lnTo>
                      <a:pt x="701" y="399"/>
                    </a:lnTo>
                    <a:lnTo>
                      <a:pt x="696" y="387"/>
                    </a:lnTo>
                    <a:lnTo>
                      <a:pt x="689" y="375"/>
                    </a:lnTo>
                    <a:lnTo>
                      <a:pt x="682" y="363"/>
                    </a:lnTo>
                    <a:lnTo>
                      <a:pt x="674" y="352"/>
                    </a:lnTo>
                    <a:lnTo>
                      <a:pt x="667" y="340"/>
                    </a:lnTo>
                    <a:lnTo>
                      <a:pt x="660" y="328"/>
                    </a:lnTo>
                    <a:lnTo>
                      <a:pt x="651" y="314"/>
                    </a:lnTo>
                    <a:lnTo>
                      <a:pt x="644" y="302"/>
                    </a:lnTo>
                    <a:lnTo>
                      <a:pt x="634" y="290"/>
                    </a:lnTo>
                    <a:lnTo>
                      <a:pt x="627" y="278"/>
                    </a:lnTo>
                    <a:lnTo>
                      <a:pt x="617" y="266"/>
                    </a:lnTo>
                    <a:lnTo>
                      <a:pt x="610" y="252"/>
                    </a:lnTo>
                    <a:lnTo>
                      <a:pt x="601" y="242"/>
                    </a:lnTo>
                    <a:lnTo>
                      <a:pt x="594" y="230"/>
                    </a:lnTo>
                    <a:lnTo>
                      <a:pt x="584" y="219"/>
                    </a:lnTo>
                    <a:lnTo>
                      <a:pt x="575" y="207"/>
                    </a:lnTo>
                    <a:lnTo>
                      <a:pt x="565" y="197"/>
                    </a:lnTo>
                    <a:lnTo>
                      <a:pt x="556" y="185"/>
                    </a:lnTo>
                    <a:lnTo>
                      <a:pt x="546" y="173"/>
                    </a:lnTo>
                    <a:lnTo>
                      <a:pt x="537" y="164"/>
                    </a:lnTo>
                    <a:lnTo>
                      <a:pt x="527" y="154"/>
                    </a:lnTo>
                    <a:lnTo>
                      <a:pt x="518" y="145"/>
                    </a:lnTo>
                    <a:lnTo>
                      <a:pt x="506" y="135"/>
                    </a:lnTo>
                    <a:lnTo>
                      <a:pt x="496" y="124"/>
                    </a:lnTo>
                    <a:lnTo>
                      <a:pt x="485" y="114"/>
                    </a:lnTo>
                    <a:lnTo>
                      <a:pt x="475" y="107"/>
                    </a:lnTo>
                    <a:lnTo>
                      <a:pt x="463" y="97"/>
                    </a:lnTo>
                    <a:lnTo>
                      <a:pt x="454" y="88"/>
                    </a:lnTo>
                    <a:lnTo>
                      <a:pt x="442" y="81"/>
                    </a:lnTo>
                    <a:lnTo>
                      <a:pt x="432" y="74"/>
                    </a:lnTo>
                    <a:lnTo>
                      <a:pt x="420" y="67"/>
                    </a:lnTo>
                    <a:lnTo>
                      <a:pt x="409" y="59"/>
                    </a:lnTo>
                    <a:lnTo>
                      <a:pt x="397" y="50"/>
                    </a:lnTo>
                    <a:lnTo>
                      <a:pt x="385" y="45"/>
                    </a:lnTo>
                    <a:lnTo>
                      <a:pt x="373" y="38"/>
                    </a:lnTo>
                    <a:lnTo>
                      <a:pt x="361" y="33"/>
                    </a:lnTo>
                    <a:lnTo>
                      <a:pt x="352" y="29"/>
                    </a:lnTo>
                    <a:lnTo>
                      <a:pt x="340" y="26"/>
                    </a:lnTo>
                    <a:lnTo>
                      <a:pt x="328" y="19"/>
                    </a:lnTo>
                    <a:lnTo>
                      <a:pt x="316" y="14"/>
                    </a:lnTo>
                    <a:lnTo>
                      <a:pt x="302" y="12"/>
                    </a:lnTo>
                    <a:lnTo>
                      <a:pt x="292" y="10"/>
                    </a:lnTo>
                    <a:lnTo>
                      <a:pt x="278" y="5"/>
                    </a:lnTo>
                    <a:lnTo>
                      <a:pt x="268" y="5"/>
                    </a:lnTo>
                    <a:lnTo>
                      <a:pt x="257" y="2"/>
                    </a:lnTo>
                    <a:lnTo>
                      <a:pt x="245" y="2"/>
                    </a:lnTo>
                    <a:lnTo>
                      <a:pt x="233" y="0"/>
                    </a:lnTo>
                    <a:lnTo>
                      <a:pt x="219" y="0"/>
                    </a:lnTo>
                    <a:lnTo>
                      <a:pt x="207" y="0"/>
                    </a:lnTo>
                    <a:lnTo>
                      <a:pt x="195" y="2"/>
                    </a:lnTo>
                    <a:lnTo>
                      <a:pt x="183" y="5"/>
                    </a:lnTo>
                    <a:lnTo>
                      <a:pt x="171" y="7"/>
                    </a:lnTo>
                    <a:lnTo>
                      <a:pt x="159" y="10"/>
                    </a:lnTo>
                    <a:lnTo>
                      <a:pt x="147" y="14"/>
                    </a:lnTo>
                    <a:lnTo>
                      <a:pt x="138" y="14"/>
                    </a:lnTo>
                    <a:lnTo>
                      <a:pt x="128" y="19"/>
                    </a:lnTo>
                    <a:lnTo>
                      <a:pt x="119" y="21"/>
                    </a:lnTo>
                    <a:lnTo>
                      <a:pt x="109" y="31"/>
                    </a:lnTo>
                    <a:lnTo>
                      <a:pt x="97" y="36"/>
                    </a:lnTo>
                    <a:lnTo>
                      <a:pt x="86" y="45"/>
                    </a:lnTo>
                    <a:lnTo>
                      <a:pt x="81" y="48"/>
                    </a:lnTo>
                    <a:lnTo>
                      <a:pt x="76" y="55"/>
                    </a:lnTo>
                    <a:lnTo>
                      <a:pt x="71" y="59"/>
                    </a:lnTo>
                    <a:lnTo>
                      <a:pt x="67" y="64"/>
                    </a:lnTo>
                    <a:lnTo>
                      <a:pt x="59" y="69"/>
                    </a:lnTo>
                    <a:lnTo>
                      <a:pt x="55" y="76"/>
                    </a:lnTo>
                    <a:lnTo>
                      <a:pt x="50" y="83"/>
                    </a:lnTo>
                    <a:lnTo>
                      <a:pt x="45" y="90"/>
                    </a:lnTo>
                    <a:lnTo>
                      <a:pt x="40" y="97"/>
                    </a:lnTo>
                    <a:lnTo>
                      <a:pt x="36" y="107"/>
                    </a:lnTo>
                    <a:lnTo>
                      <a:pt x="33" y="114"/>
                    </a:lnTo>
                    <a:lnTo>
                      <a:pt x="29" y="124"/>
                    </a:lnTo>
                    <a:lnTo>
                      <a:pt x="26" y="133"/>
                    </a:lnTo>
                    <a:lnTo>
                      <a:pt x="22" y="143"/>
                    </a:lnTo>
                    <a:lnTo>
                      <a:pt x="19" y="154"/>
                    </a:lnTo>
                    <a:lnTo>
                      <a:pt x="14" y="166"/>
                    </a:lnTo>
                    <a:lnTo>
                      <a:pt x="12" y="176"/>
                    </a:lnTo>
                    <a:lnTo>
                      <a:pt x="10" y="190"/>
                    </a:lnTo>
                    <a:lnTo>
                      <a:pt x="7" y="195"/>
                    </a:lnTo>
                    <a:lnTo>
                      <a:pt x="7" y="202"/>
                    </a:lnTo>
                    <a:lnTo>
                      <a:pt x="7" y="209"/>
                    </a:lnTo>
                    <a:lnTo>
                      <a:pt x="7" y="216"/>
                    </a:lnTo>
                    <a:lnTo>
                      <a:pt x="5" y="228"/>
                    </a:lnTo>
                    <a:lnTo>
                      <a:pt x="3" y="242"/>
                    </a:lnTo>
                    <a:lnTo>
                      <a:pt x="3" y="254"/>
                    </a:lnTo>
                    <a:lnTo>
                      <a:pt x="3" y="268"/>
                    </a:lnTo>
                    <a:lnTo>
                      <a:pt x="0" y="280"/>
                    </a:lnTo>
                    <a:lnTo>
                      <a:pt x="0" y="295"/>
                    </a:lnTo>
                    <a:lnTo>
                      <a:pt x="3" y="311"/>
                    </a:lnTo>
                    <a:lnTo>
                      <a:pt x="3" y="325"/>
                    </a:lnTo>
                    <a:lnTo>
                      <a:pt x="3" y="340"/>
                    </a:lnTo>
                    <a:lnTo>
                      <a:pt x="3" y="354"/>
                    </a:lnTo>
                    <a:lnTo>
                      <a:pt x="5" y="371"/>
                    </a:lnTo>
                    <a:lnTo>
                      <a:pt x="7" y="387"/>
                    </a:lnTo>
                    <a:lnTo>
                      <a:pt x="7" y="401"/>
                    </a:lnTo>
                    <a:lnTo>
                      <a:pt x="10" y="418"/>
                    </a:lnTo>
                    <a:lnTo>
                      <a:pt x="14" y="432"/>
                    </a:lnTo>
                    <a:lnTo>
                      <a:pt x="19" y="451"/>
                    </a:lnTo>
                    <a:lnTo>
                      <a:pt x="22" y="466"/>
                    </a:lnTo>
                    <a:lnTo>
                      <a:pt x="24" y="482"/>
                    </a:lnTo>
                    <a:lnTo>
                      <a:pt x="29" y="499"/>
                    </a:lnTo>
                    <a:lnTo>
                      <a:pt x="33" y="515"/>
                    </a:lnTo>
                    <a:lnTo>
                      <a:pt x="36" y="532"/>
                    </a:lnTo>
                    <a:lnTo>
                      <a:pt x="43" y="551"/>
                    </a:lnTo>
                    <a:lnTo>
                      <a:pt x="48" y="568"/>
                    </a:lnTo>
                    <a:lnTo>
                      <a:pt x="52" y="587"/>
                    </a:lnTo>
                    <a:lnTo>
                      <a:pt x="57" y="603"/>
                    </a:lnTo>
                    <a:lnTo>
                      <a:pt x="64" y="620"/>
                    </a:lnTo>
                    <a:lnTo>
                      <a:pt x="71" y="637"/>
                    </a:lnTo>
                    <a:lnTo>
                      <a:pt x="78" y="656"/>
                    </a:lnTo>
                    <a:lnTo>
                      <a:pt x="83" y="675"/>
                    </a:lnTo>
                    <a:lnTo>
                      <a:pt x="90" y="691"/>
                    </a:lnTo>
                    <a:lnTo>
                      <a:pt x="100" y="708"/>
                    </a:lnTo>
                    <a:lnTo>
                      <a:pt x="107" y="727"/>
                    </a:lnTo>
                    <a:lnTo>
                      <a:pt x="114" y="743"/>
                    </a:lnTo>
                    <a:lnTo>
                      <a:pt x="121" y="760"/>
                    </a:lnTo>
                    <a:lnTo>
                      <a:pt x="131" y="779"/>
                    </a:lnTo>
                    <a:lnTo>
                      <a:pt x="140" y="796"/>
                    </a:lnTo>
                    <a:lnTo>
                      <a:pt x="147" y="812"/>
                    </a:lnTo>
                    <a:lnTo>
                      <a:pt x="157" y="829"/>
                    </a:lnTo>
                    <a:lnTo>
                      <a:pt x="166" y="846"/>
                    </a:lnTo>
                    <a:lnTo>
                      <a:pt x="178" y="865"/>
                    </a:lnTo>
                    <a:lnTo>
                      <a:pt x="188" y="881"/>
                    </a:lnTo>
                    <a:lnTo>
                      <a:pt x="197" y="896"/>
                    </a:lnTo>
                    <a:lnTo>
                      <a:pt x="209" y="912"/>
                    </a:lnTo>
                    <a:lnTo>
                      <a:pt x="221" y="931"/>
                    </a:lnTo>
                    <a:lnTo>
                      <a:pt x="233" y="945"/>
                    </a:lnTo>
                    <a:lnTo>
                      <a:pt x="242" y="962"/>
                    </a:lnTo>
                    <a:lnTo>
                      <a:pt x="257" y="976"/>
                    </a:lnTo>
                    <a:lnTo>
                      <a:pt x="268" y="993"/>
                    </a:lnTo>
                    <a:lnTo>
                      <a:pt x="280" y="1007"/>
                    </a:lnTo>
                    <a:lnTo>
                      <a:pt x="292" y="1021"/>
                    </a:lnTo>
                    <a:lnTo>
                      <a:pt x="304" y="1038"/>
                    </a:lnTo>
                    <a:lnTo>
                      <a:pt x="321" y="1052"/>
                    </a:lnTo>
                    <a:lnTo>
                      <a:pt x="333" y="1067"/>
                    </a:lnTo>
                    <a:lnTo>
                      <a:pt x="347" y="1081"/>
                    </a:lnTo>
                    <a:lnTo>
                      <a:pt x="361" y="1095"/>
                    </a:lnTo>
                    <a:lnTo>
                      <a:pt x="375" y="1107"/>
                    </a:lnTo>
                    <a:lnTo>
                      <a:pt x="390" y="1121"/>
                    </a:lnTo>
                    <a:lnTo>
                      <a:pt x="406" y="1133"/>
                    </a:lnTo>
                    <a:lnTo>
                      <a:pt x="420" y="1145"/>
                    </a:lnTo>
                    <a:lnTo>
                      <a:pt x="437" y="1159"/>
                    </a:lnTo>
                    <a:lnTo>
                      <a:pt x="451" y="1171"/>
                    </a:lnTo>
                    <a:lnTo>
                      <a:pt x="468" y="1181"/>
                    </a:lnTo>
                    <a:lnTo>
                      <a:pt x="485" y="1192"/>
                    </a:lnTo>
                    <a:lnTo>
                      <a:pt x="504" y="1204"/>
                    </a:lnTo>
                    <a:lnTo>
                      <a:pt x="594" y="1057"/>
                    </a:lnTo>
                    <a:lnTo>
                      <a:pt x="579" y="1048"/>
                    </a:lnTo>
                    <a:lnTo>
                      <a:pt x="568" y="1038"/>
                    </a:lnTo>
                    <a:lnTo>
                      <a:pt x="556" y="1029"/>
                    </a:lnTo>
                    <a:lnTo>
                      <a:pt x="544" y="1021"/>
                    </a:lnTo>
                    <a:lnTo>
                      <a:pt x="532" y="1012"/>
                    </a:lnTo>
                    <a:lnTo>
                      <a:pt x="520" y="1002"/>
                    </a:lnTo>
                    <a:lnTo>
                      <a:pt x="511" y="995"/>
                    </a:lnTo>
                    <a:lnTo>
                      <a:pt x="501" y="986"/>
                    </a:lnTo>
                    <a:lnTo>
                      <a:pt x="489" y="974"/>
                    </a:lnTo>
                    <a:lnTo>
                      <a:pt x="477" y="964"/>
                    </a:lnTo>
                    <a:lnTo>
                      <a:pt x="466" y="955"/>
                    </a:lnTo>
                    <a:lnTo>
                      <a:pt x="456" y="945"/>
                    </a:lnTo>
                    <a:lnTo>
                      <a:pt x="447" y="934"/>
                    </a:lnTo>
                    <a:lnTo>
                      <a:pt x="437" y="922"/>
                    </a:lnTo>
                    <a:lnTo>
                      <a:pt x="428" y="912"/>
                    </a:lnTo>
                    <a:lnTo>
                      <a:pt x="418" y="903"/>
                    </a:lnTo>
                    <a:lnTo>
                      <a:pt x="409" y="888"/>
                    </a:lnTo>
                    <a:lnTo>
                      <a:pt x="399" y="877"/>
                    </a:lnTo>
                    <a:lnTo>
                      <a:pt x="390" y="865"/>
                    </a:lnTo>
                    <a:lnTo>
                      <a:pt x="380" y="855"/>
                    </a:lnTo>
                    <a:lnTo>
                      <a:pt x="373" y="841"/>
                    </a:lnTo>
                    <a:lnTo>
                      <a:pt x="363" y="831"/>
                    </a:lnTo>
                    <a:lnTo>
                      <a:pt x="356" y="817"/>
                    </a:lnTo>
                    <a:lnTo>
                      <a:pt x="349" y="808"/>
                    </a:lnTo>
                    <a:lnTo>
                      <a:pt x="340" y="793"/>
                    </a:lnTo>
                    <a:lnTo>
                      <a:pt x="333" y="781"/>
                    </a:lnTo>
                    <a:lnTo>
                      <a:pt x="325" y="767"/>
                    </a:lnTo>
                    <a:lnTo>
                      <a:pt x="318" y="758"/>
                    </a:lnTo>
                    <a:lnTo>
                      <a:pt x="311" y="743"/>
                    </a:lnTo>
                    <a:lnTo>
                      <a:pt x="304" y="732"/>
                    </a:lnTo>
                    <a:lnTo>
                      <a:pt x="297" y="717"/>
                    </a:lnTo>
                    <a:lnTo>
                      <a:pt x="292" y="708"/>
                    </a:lnTo>
                    <a:lnTo>
                      <a:pt x="285" y="694"/>
                    </a:lnTo>
                    <a:lnTo>
                      <a:pt x="278" y="682"/>
                    </a:lnTo>
                    <a:lnTo>
                      <a:pt x="271" y="667"/>
                    </a:lnTo>
                    <a:lnTo>
                      <a:pt x="266" y="656"/>
                    </a:lnTo>
                    <a:lnTo>
                      <a:pt x="259" y="641"/>
                    </a:lnTo>
                    <a:lnTo>
                      <a:pt x="254" y="629"/>
                    </a:lnTo>
                    <a:lnTo>
                      <a:pt x="249" y="615"/>
                    </a:lnTo>
                    <a:lnTo>
                      <a:pt x="245" y="603"/>
                    </a:lnTo>
                    <a:lnTo>
                      <a:pt x="240" y="589"/>
                    </a:lnTo>
                    <a:lnTo>
                      <a:pt x="235" y="577"/>
                    </a:lnTo>
                    <a:lnTo>
                      <a:pt x="230" y="563"/>
                    </a:lnTo>
                    <a:lnTo>
                      <a:pt x="226" y="551"/>
                    </a:lnTo>
                    <a:lnTo>
                      <a:pt x="221" y="537"/>
                    </a:lnTo>
                    <a:lnTo>
                      <a:pt x="219" y="525"/>
                    </a:lnTo>
                    <a:lnTo>
                      <a:pt x="214" y="513"/>
                    </a:lnTo>
                    <a:lnTo>
                      <a:pt x="211" y="501"/>
                    </a:lnTo>
                    <a:lnTo>
                      <a:pt x="207" y="489"/>
                    </a:lnTo>
                    <a:lnTo>
                      <a:pt x="202" y="477"/>
                    </a:lnTo>
                    <a:lnTo>
                      <a:pt x="200" y="466"/>
                    </a:lnTo>
                    <a:lnTo>
                      <a:pt x="197" y="454"/>
                    </a:lnTo>
                    <a:lnTo>
                      <a:pt x="192" y="439"/>
                    </a:lnTo>
                    <a:lnTo>
                      <a:pt x="192" y="430"/>
                    </a:lnTo>
                    <a:lnTo>
                      <a:pt x="190" y="418"/>
                    </a:lnTo>
                    <a:lnTo>
                      <a:pt x="188" y="406"/>
                    </a:lnTo>
                    <a:lnTo>
                      <a:pt x="185" y="397"/>
                    </a:lnTo>
                    <a:lnTo>
                      <a:pt x="183" y="385"/>
                    </a:lnTo>
                    <a:lnTo>
                      <a:pt x="181" y="373"/>
                    </a:lnTo>
                    <a:lnTo>
                      <a:pt x="181" y="363"/>
                    </a:lnTo>
                    <a:lnTo>
                      <a:pt x="181" y="352"/>
                    </a:lnTo>
                    <a:lnTo>
                      <a:pt x="178" y="342"/>
                    </a:lnTo>
                    <a:lnTo>
                      <a:pt x="178" y="333"/>
                    </a:lnTo>
                    <a:lnTo>
                      <a:pt x="178" y="323"/>
                    </a:lnTo>
                    <a:lnTo>
                      <a:pt x="178" y="314"/>
                    </a:lnTo>
                    <a:lnTo>
                      <a:pt x="176" y="304"/>
                    </a:lnTo>
                    <a:lnTo>
                      <a:pt x="176" y="297"/>
                    </a:lnTo>
                    <a:lnTo>
                      <a:pt x="176" y="290"/>
                    </a:lnTo>
                    <a:lnTo>
                      <a:pt x="176" y="280"/>
                    </a:lnTo>
                    <a:lnTo>
                      <a:pt x="176" y="273"/>
                    </a:lnTo>
                    <a:lnTo>
                      <a:pt x="176" y="266"/>
                    </a:lnTo>
                    <a:lnTo>
                      <a:pt x="176" y="261"/>
                    </a:lnTo>
                    <a:lnTo>
                      <a:pt x="176" y="247"/>
                    </a:lnTo>
                    <a:lnTo>
                      <a:pt x="178" y="238"/>
                    </a:lnTo>
                    <a:lnTo>
                      <a:pt x="181" y="226"/>
                    </a:lnTo>
                    <a:lnTo>
                      <a:pt x="183" y="219"/>
                    </a:lnTo>
                    <a:lnTo>
                      <a:pt x="183" y="209"/>
                    </a:lnTo>
                    <a:lnTo>
                      <a:pt x="185" y="202"/>
                    </a:lnTo>
                    <a:lnTo>
                      <a:pt x="188" y="195"/>
                    </a:lnTo>
                    <a:lnTo>
                      <a:pt x="190" y="192"/>
                    </a:lnTo>
                    <a:lnTo>
                      <a:pt x="192" y="185"/>
                    </a:lnTo>
                    <a:lnTo>
                      <a:pt x="197" y="181"/>
                    </a:lnTo>
                    <a:lnTo>
                      <a:pt x="209" y="176"/>
                    </a:lnTo>
                    <a:lnTo>
                      <a:pt x="219" y="176"/>
                    </a:lnTo>
                    <a:lnTo>
                      <a:pt x="233" y="176"/>
                    </a:lnTo>
                    <a:lnTo>
                      <a:pt x="245" y="178"/>
                    </a:lnTo>
                    <a:lnTo>
                      <a:pt x="257" y="178"/>
                    </a:lnTo>
                    <a:lnTo>
                      <a:pt x="268" y="185"/>
                    </a:lnTo>
                    <a:lnTo>
                      <a:pt x="276" y="185"/>
                    </a:lnTo>
                    <a:lnTo>
                      <a:pt x="280" y="190"/>
                    </a:lnTo>
                    <a:lnTo>
                      <a:pt x="290" y="192"/>
                    </a:lnTo>
                    <a:lnTo>
                      <a:pt x="297" y="197"/>
                    </a:lnTo>
                    <a:lnTo>
                      <a:pt x="302" y="200"/>
                    </a:lnTo>
                    <a:lnTo>
                      <a:pt x="309" y="202"/>
                    </a:lnTo>
                    <a:lnTo>
                      <a:pt x="316" y="207"/>
                    </a:lnTo>
                    <a:lnTo>
                      <a:pt x="323" y="211"/>
                    </a:lnTo>
                    <a:lnTo>
                      <a:pt x="328" y="216"/>
                    </a:lnTo>
                    <a:lnTo>
                      <a:pt x="337" y="221"/>
                    </a:lnTo>
                    <a:lnTo>
                      <a:pt x="344" y="226"/>
                    </a:lnTo>
                    <a:lnTo>
                      <a:pt x="352" y="230"/>
                    </a:lnTo>
                    <a:lnTo>
                      <a:pt x="356" y="235"/>
                    </a:lnTo>
                    <a:lnTo>
                      <a:pt x="366" y="242"/>
                    </a:lnTo>
                    <a:lnTo>
                      <a:pt x="371" y="247"/>
                    </a:lnTo>
                    <a:lnTo>
                      <a:pt x="378" y="254"/>
                    </a:lnTo>
                    <a:lnTo>
                      <a:pt x="385" y="261"/>
                    </a:lnTo>
                    <a:lnTo>
                      <a:pt x="392" y="266"/>
                    </a:lnTo>
                    <a:lnTo>
                      <a:pt x="399" y="273"/>
                    </a:lnTo>
                    <a:lnTo>
                      <a:pt x="406" y="280"/>
                    </a:lnTo>
                    <a:lnTo>
                      <a:pt x="413" y="287"/>
                    </a:lnTo>
                    <a:lnTo>
                      <a:pt x="420" y="295"/>
                    </a:lnTo>
                    <a:lnTo>
                      <a:pt x="428" y="302"/>
                    </a:lnTo>
                    <a:lnTo>
                      <a:pt x="435" y="311"/>
                    </a:lnTo>
                    <a:lnTo>
                      <a:pt x="439" y="318"/>
                    </a:lnTo>
                    <a:lnTo>
                      <a:pt x="447" y="325"/>
                    </a:lnTo>
                    <a:lnTo>
                      <a:pt x="454" y="333"/>
                    </a:lnTo>
                    <a:lnTo>
                      <a:pt x="461" y="342"/>
                    </a:lnTo>
                    <a:lnTo>
                      <a:pt x="468" y="349"/>
                    </a:lnTo>
                    <a:lnTo>
                      <a:pt x="475" y="359"/>
                    </a:lnTo>
                    <a:lnTo>
                      <a:pt x="480" y="368"/>
                    </a:lnTo>
                    <a:lnTo>
                      <a:pt x="487" y="375"/>
                    </a:lnTo>
                    <a:lnTo>
                      <a:pt x="492" y="385"/>
                    </a:lnTo>
                    <a:lnTo>
                      <a:pt x="499" y="394"/>
                    </a:lnTo>
                    <a:lnTo>
                      <a:pt x="506" y="404"/>
                    </a:lnTo>
                    <a:lnTo>
                      <a:pt x="513" y="416"/>
                    </a:lnTo>
                    <a:lnTo>
                      <a:pt x="518" y="423"/>
                    </a:lnTo>
                    <a:lnTo>
                      <a:pt x="525" y="432"/>
                    </a:lnTo>
                    <a:lnTo>
                      <a:pt x="530" y="444"/>
                    </a:lnTo>
                    <a:lnTo>
                      <a:pt x="534" y="454"/>
                    </a:lnTo>
                    <a:lnTo>
                      <a:pt x="539" y="463"/>
                    </a:lnTo>
                    <a:lnTo>
                      <a:pt x="546" y="473"/>
                    </a:lnTo>
                    <a:lnTo>
                      <a:pt x="551" y="485"/>
                    </a:lnTo>
                    <a:lnTo>
                      <a:pt x="558" y="496"/>
                    </a:lnTo>
                    <a:lnTo>
                      <a:pt x="560" y="506"/>
                    </a:lnTo>
                    <a:lnTo>
                      <a:pt x="565" y="515"/>
                    </a:lnTo>
                    <a:lnTo>
                      <a:pt x="570" y="527"/>
                    </a:lnTo>
                    <a:lnTo>
                      <a:pt x="575" y="537"/>
                    </a:lnTo>
                    <a:lnTo>
                      <a:pt x="579" y="549"/>
                    </a:lnTo>
                    <a:lnTo>
                      <a:pt x="584" y="561"/>
                    </a:lnTo>
                    <a:lnTo>
                      <a:pt x="589" y="572"/>
                    </a:lnTo>
                    <a:lnTo>
                      <a:pt x="594" y="582"/>
                    </a:lnTo>
                    <a:lnTo>
                      <a:pt x="596" y="591"/>
                    </a:lnTo>
                    <a:lnTo>
                      <a:pt x="601" y="603"/>
                    </a:lnTo>
                    <a:lnTo>
                      <a:pt x="606" y="613"/>
                    </a:lnTo>
                    <a:lnTo>
                      <a:pt x="608" y="625"/>
                    </a:lnTo>
                    <a:lnTo>
                      <a:pt x="610" y="634"/>
                    </a:lnTo>
                    <a:lnTo>
                      <a:pt x="615" y="646"/>
                    </a:lnTo>
                    <a:lnTo>
                      <a:pt x="617" y="658"/>
                    </a:lnTo>
                    <a:lnTo>
                      <a:pt x="620" y="667"/>
                    </a:lnTo>
                    <a:lnTo>
                      <a:pt x="622" y="679"/>
                    </a:lnTo>
                    <a:lnTo>
                      <a:pt x="625" y="689"/>
                    </a:lnTo>
                    <a:lnTo>
                      <a:pt x="627" y="701"/>
                    </a:lnTo>
                    <a:lnTo>
                      <a:pt x="632" y="710"/>
                    </a:lnTo>
                    <a:lnTo>
                      <a:pt x="634" y="720"/>
                    </a:lnTo>
                    <a:lnTo>
                      <a:pt x="639" y="732"/>
                    </a:lnTo>
                    <a:lnTo>
                      <a:pt x="641" y="743"/>
                    </a:lnTo>
                    <a:lnTo>
                      <a:pt x="644" y="755"/>
                    </a:lnTo>
                    <a:lnTo>
                      <a:pt x="646" y="765"/>
                    </a:lnTo>
                    <a:lnTo>
                      <a:pt x="648" y="774"/>
                    </a:lnTo>
                    <a:lnTo>
                      <a:pt x="651" y="784"/>
                    </a:lnTo>
                    <a:lnTo>
                      <a:pt x="653" y="793"/>
                    </a:lnTo>
                    <a:lnTo>
                      <a:pt x="653" y="805"/>
                    </a:lnTo>
                    <a:lnTo>
                      <a:pt x="655" y="815"/>
                    </a:lnTo>
                    <a:lnTo>
                      <a:pt x="660" y="824"/>
                    </a:lnTo>
                    <a:lnTo>
                      <a:pt x="663" y="836"/>
                    </a:lnTo>
                    <a:lnTo>
                      <a:pt x="663" y="843"/>
                    </a:lnTo>
                    <a:lnTo>
                      <a:pt x="665" y="855"/>
                    </a:lnTo>
                    <a:lnTo>
                      <a:pt x="667" y="862"/>
                    </a:lnTo>
                    <a:lnTo>
                      <a:pt x="670" y="872"/>
                    </a:lnTo>
                    <a:lnTo>
                      <a:pt x="670" y="881"/>
                    </a:lnTo>
                    <a:lnTo>
                      <a:pt x="672" y="891"/>
                    </a:lnTo>
                    <a:lnTo>
                      <a:pt x="674" y="900"/>
                    </a:lnTo>
                    <a:lnTo>
                      <a:pt x="677" y="910"/>
                    </a:lnTo>
                    <a:lnTo>
                      <a:pt x="677" y="917"/>
                    </a:lnTo>
                    <a:lnTo>
                      <a:pt x="677" y="926"/>
                    </a:lnTo>
                    <a:lnTo>
                      <a:pt x="679" y="934"/>
                    </a:lnTo>
                    <a:lnTo>
                      <a:pt x="679" y="943"/>
                    </a:lnTo>
                    <a:lnTo>
                      <a:pt x="682" y="950"/>
                    </a:lnTo>
                    <a:lnTo>
                      <a:pt x="684" y="957"/>
                    </a:lnTo>
                    <a:lnTo>
                      <a:pt x="684" y="964"/>
                    </a:lnTo>
                    <a:lnTo>
                      <a:pt x="686" y="974"/>
                    </a:lnTo>
                    <a:lnTo>
                      <a:pt x="686" y="986"/>
                    </a:lnTo>
                    <a:lnTo>
                      <a:pt x="689" y="1000"/>
                    </a:lnTo>
                    <a:lnTo>
                      <a:pt x="691" y="1012"/>
                    </a:lnTo>
                    <a:lnTo>
                      <a:pt x="693" y="1024"/>
                    </a:lnTo>
                    <a:lnTo>
                      <a:pt x="693" y="1031"/>
                    </a:lnTo>
                    <a:lnTo>
                      <a:pt x="693" y="1040"/>
                    </a:lnTo>
                    <a:lnTo>
                      <a:pt x="693" y="1048"/>
                    </a:lnTo>
                    <a:lnTo>
                      <a:pt x="696" y="1057"/>
                    </a:lnTo>
                    <a:lnTo>
                      <a:pt x="696" y="1064"/>
                    </a:lnTo>
                    <a:lnTo>
                      <a:pt x="698" y="1069"/>
                    </a:lnTo>
                    <a:lnTo>
                      <a:pt x="872" y="1057"/>
                    </a:lnTo>
                    <a:lnTo>
                      <a:pt x="869" y="1052"/>
                    </a:lnTo>
                    <a:lnTo>
                      <a:pt x="869" y="1050"/>
                    </a:lnTo>
                    <a:lnTo>
                      <a:pt x="867" y="1045"/>
                    </a:lnTo>
                    <a:lnTo>
                      <a:pt x="867" y="1038"/>
                    </a:lnTo>
                    <a:lnTo>
                      <a:pt x="867" y="1029"/>
                    </a:lnTo>
                    <a:lnTo>
                      <a:pt x="864" y="1021"/>
                    </a:lnTo>
                    <a:lnTo>
                      <a:pt x="864" y="1012"/>
                    </a:lnTo>
                    <a:lnTo>
                      <a:pt x="864" y="1002"/>
                    </a:lnTo>
                    <a:lnTo>
                      <a:pt x="862" y="988"/>
                    </a:lnTo>
                    <a:lnTo>
                      <a:pt x="860" y="976"/>
                    </a:lnTo>
                    <a:lnTo>
                      <a:pt x="860" y="969"/>
                    </a:lnTo>
                    <a:lnTo>
                      <a:pt x="857" y="962"/>
                    </a:lnTo>
                    <a:lnTo>
                      <a:pt x="857" y="953"/>
                    </a:lnTo>
                    <a:lnTo>
                      <a:pt x="857" y="948"/>
                    </a:lnTo>
                    <a:lnTo>
                      <a:pt x="855" y="938"/>
                    </a:lnTo>
                    <a:lnTo>
                      <a:pt x="855" y="931"/>
                    </a:lnTo>
                    <a:lnTo>
                      <a:pt x="853" y="922"/>
                    </a:lnTo>
                    <a:lnTo>
                      <a:pt x="853" y="915"/>
                    </a:lnTo>
                    <a:lnTo>
                      <a:pt x="850" y="905"/>
                    </a:lnTo>
                    <a:lnTo>
                      <a:pt x="850" y="896"/>
                    </a:lnTo>
                    <a:lnTo>
                      <a:pt x="848" y="888"/>
                    </a:lnTo>
                    <a:lnTo>
                      <a:pt x="848" y="879"/>
                    </a:lnTo>
                    <a:lnTo>
                      <a:pt x="843" y="869"/>
                    </a:lnTo>
                    <a:lnTo>
                      <a:pt x="841" y="860"/>
                    </a:lnTo>
                    <a:lnTo>
                      <a:pt x="838" y="848"/>
                    </a:lnTo>
                    <a:lnTo>
                      <a:pt x="838" y="839"/>
                    </a:lnTo>
                    <a:lnTo>
                      <a:pt x="836" y="829"/>
                    </a:lnTo>
                    <a:lnTo>
                      <a:pt x="834" y="817"/>
                    </a:lnTo>
                    <a:lnTo>
                      <a:pt x="831" y="808"/>
                    </a:lnTo>
                    <a:lnTo>
                      <a:pt x="831" y="798"/>
                    </a:lnTo>
                    <a:lnTo>
                      <a:pt x="829" y="786"/>
                    </a:lnTo>
                    <a:lnTo>
                      <a:pt x="826" y="777"/>
                    </a:lnTo>
                    <a:lnTo>
                      <a:pt x="824" y="765"/>
                    </a:lnTo>
                    <a:lnTo>
                      <a:pt x="822" y="755"/>
                    </a:lnTo>
                    <a:lnTo>
                      <a:pt x="817" y="743"/>
                    </a:lnTo>
                    <a:lnTo>
                      <a:pt x="817" y="732"/>
                    </a:lnTo>
                    <a:lnTo>
                      <a:pt x="812" y="720"/>
                    </a:lnTo>
                    <a:lnTo>
                      <a:pt x="812" y="710"/>
                    </a:lnTo>
                    <a:lnTo>
                      <a:pt x="807" y="698"/>
                    </a:lnTo>
                    <a:lnTo>
                      <a:pt x="805" y="686"/>
                    </a:lnTo>
                    <a:lnTo>
                      <a:pt x="803" y="675"/>
                    </a:lnTo>
                    <a:lnTo>
                      <a:pt x="800" y="663"/>
                    </a:lnTo>
                    <a:lnTo>
                      <a:pt x="796" y="651"/>
                    </a:lnTo>
                    <a:lnTo>
                      <a:pt x="793" y="639"/>
                    </a:lnTo>
                    <a:lnTo>
                      <a:pt x="788" y="629"/>
                    </a:lnTo>
                    <a:lnTo>
                      <a:pt x="786" y="618"/>
                    </a:lnTo>
                    <a:lnTo>
                      <a:pt x="784" y="606"/>
                    </a:lnTo>
                    <a:lnTo>
                      <a:pt x="779" y="594"/>
                    </a:lnTo>
                    <a:lnTo>
                      <a:pt x="777" y="582"/>
                    </a:lnTo>
                    <a:lnTo>
                      <a:pt x="772" y="570"/>
                    </a:lnTo>
                    <a:lnTo>
                      <a:pt x="769" y="558"/>
                    </a:lnTo>
                    <a:lnTo>
                      <a:pt x="765" y="546"/>
                    </a:lnTo>
                    <a:lnTo>
                      <a:pt x="760" y="534"/>
                    </a:lnTo>
                    <a:lnTo>
                      <a:pt x="758" y="52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6" name="Freeform 1018"/>
              <p:cNvSpPr>
                <a:spLocks noChangeAspect="1"/>
              </p:cNvSpPr>
              <p:nvPr/>
            </p:nvSpPr>
            <p:spPr bwMode="auto">
              <a:xfrm>
                <a:off x="3147" y="213"/>
                <a:ext cx="751" cy="1268"/>
              </a:xfrm>
              <a:custGeom>
                <a:avLst/>
                <a:gdLst>
                  <a:gd name="T0" fmla="*/ 623 w 751"/>
                  <a:gd name="T1" fmla="*/ 45 h 1268"/>
                  <a:gd name="T2" fmla="*/ 539 w 751"/>
                  <a:gd name="T3" fmla="*/ 5 h 1268"/>
                  <a:gd name="T4" fmla="*/ 459 w 751"/>
                  <a:gd name="T5" fmla="*/ 2 h 1268"/>
                  <a:gd name="T6" fmla="*/ 395 w 751"/>
                  <a:gd name="T7" fmla="*/ 19 h 1268"/>
                  <a:gd name="T8" fmla="*/ 335 w 751"/>
                  <a:gd name="T9" fmla="*/ 52 h 1268"/>
                  <a:gd name="T10" fmla="*/ 273 w 751"/>
                  <a:gd name="T11" fmla="*/ 100 h 1268"/>
                  <a:gd name="T12" fmla="*/ 216 w 751"/>
                  <a:gd name="T13" fmla="*/ 161 h 1268"/>
                  <a:gd name="T14" fmla="*/ 179 w 751"/>
                  <a:gd name="T15" fmla="*/ 209 h 1268"/>
                  <a:gd name="T16" fmla="*/ 145 w 751"/>
                  <a:gd name="T17" fmla="*/ 263 h 1268"/>
                  <a:gd name="T18" fmla="*/ 107 w 751"/>
                  <a:gd name="T19" fmla="*/ 332 h 1268"/>
                  <a:gd name="T20" fmla="*/ 72 w 751"/>
                  <a:gd name="T21" fmla="*/ 415 h 1268"/>
                  <a:gd name="T22" fmla="*/ 41 w 751"/>
                  <a:gd name="T23" fmla="*/ 518 h 1268"/>
                  <a:gd name="T24" fmla="*/ 17 w 751"/>
                  <a:gd name="T25" fmla="*/ 632 h 1268"/>
                  <a:gd name="T26" fmla="*/ 3 w 751"/>
                  <a:gd name="T27" fmla="*/ 765 h 1268"/>
                  <a:gd name="T28" fmla="*/ 0 w 751"/>
                  <a:gd name="T29" fmla="*/ 912 h 1268"/>
                  <a:gd name="T30" fmla="*/ 15 w 751"/>
                  <a:gd name="T31" fmla="*/ 1076 h 1268"/>
                  <a:gd name="T32" fmla="*/ 188 w 751"/>
                  <a:gd name="T33" fmla="*/ 1054 h 1268"/>
                  <a:gd name="T34" fmla="*/ 174 w 751"/>
                  <a:gd name="T35" fmla="*/ 910 h 1268"/>
                  <a:gd name="T36" fmla="*/ 176 w 751"/>
                  <a:gd name="T37" fmla="*/ 784 h 1268"/>
                  <a:gd name="T38" fmla="*/ 188 w 751"/>
                  <a:gd name="T39" fmla="*/ 672 h 1268"/>
                  <a:gd name="T40" fmla="*/ 207 w 751"/>
                  <a:gd name="T41" fmla="*/ 570 h 1268"/>
                  <a:gd name="T42" fmla="*/ 231 w 751"/>
                  <a:gd name="T43" fmla="*/ 487 h 1268"/>
                  <a:gd name="T44" fmla="*/ 259 w 751"/>
                  <a:gd name="T45" fmla="*/ 413 h 1268"/>
                  <a:gd name="T46" fmla="*/ 292 w 751"/>
                  <a:gd name="T47" fmla="*/ 356 h 1268"/>
                  <a:gd name="T48" fmla="*/ 321 w 751"/>
                  <a:gd name="T49" fmla="*/ 311 h 1268"/>
                  <a:gd name="T50" fmla="*/ 359 w 751"/>
                  <a:gd name="T51" fmla="*/ 261 h 1268"/>
                  <a:gd name="T52" fmla="*/ 395 w 751"/>
                  <a:gd name="T53" fmla="*/ 223 h 1268"/>
                  <a:gd name="T54" fmla="*/ 461 w 751"/>
                  <a:gd name="T55" fmla="*/ 183 h 1268"/>
                  <a:gd name="T56" fmla="*/ 509 w 751"/>
                  <a:gd name="T57" fmla="*/ 178 h 1268"/>
                  <a:gd name="T58" fmla="*/ 547 w 751"/>
                  <a:gd name="T59" fmla="*/ 225 h 1268"/>
                  <a:gd name="T60" fmla="*/ 568 w 751"/>
                  <a:gd name="T61" fmla="*/ 301 h 1268"/>
                  <a:gd name="T62" fmla="*/ 575 w 751"/>
                  <a:gd name="T63" fmla="*/ 356 h 1268"/>
                  <a:gd name="T64" fmla="*/ 577 w 751"/>
                  <a:gd name="T65" fmla="*/ 411 h 1268"/>
                  <a:gd name="T66" fmla="*/ 575 w 751"/>
                  <a:gd name="T67" fmla="*/ 468 h 1268"/>
                  <a:gd name="T68" fmla="*/ 568 w 751"/>
                  <a:gd name="T69" fmla="*/ 529 h 1268"/>
                  <a:gd name="T70" fmla="*/ 556 w 751"/>
                  <a:gd name="T71" fmla="*/ 596 h 1268"/>
                  <a:gd name="T72" fmla="*/ 537 w 751"/>
                  <a:gd name="T73" fmla="*/ 665 h 1268"/>
                  <a:gd name="T74" fmla="*/ 504 w 751"/>
                  <a:gd name="T75" fmla="*/ 753 h 1268"/>
                  <a:gd name="T76" fmla="*/ 466 w 751"/>
                  <a:gd name="T77" fmla="*/ 831 h 1268"/>
                  <a:gd name="T78" fmla="*/ 423 w 751"/>
                  <a:gd name="T79" fmla="*/ 907 h 1268"/>
                  <a:gd name="T80" fmla="*/ 383 w 751"/>
                  <a:gd name="T81" fmla="*/ 974 h 1268"/>
                  <a:gd name="T82" fmla="*/ 342 w 751"/>
                  <a:gd name="T83" fmla="*/ 1033 h 1268"/>
                  <a:gd name="T84" fmla="*/ 304 w 751"/>
                  <a:gd name="T85" fmla="*/ 1078 h 1268"/>
                  <a:gd name="T86" fmla="*/ 259 w 751"/>
                  <a:gd name="T87" fmla="*/ 1135 h 1268"/>
                  <a:gd name="T88" fmla="*/ 387 w 751"/>
                  <a:gd name="T89" fmla="*/ 1254 h 1268"/>
                  <a:gd name="T90" fmla="*/ 430 w 751"/>
                  <a:gd name="T91" fmla="*/ 1202 h 1268"/>
                  <a:gd name="T92" fmla="*/ 471 w 751"/>
                  <a:gd name="T93" fmla="*/ 1152 h 1268"/>
                  <a:gd name="T94" fmla="*/ 516 w 751"/>
                  <a:gd name="T95" fmla="*/ 1088 h 1268"/>
                  <a:gd name="T96" fmla="*/ 563 w 751"/>
                  <a:gd name="T97" fmla="*/ 1016 h 1268"/>
                  <a:gd name="T98" fmla="*/ 611 w 751"/>
                  <a:gd name="T99" fmla="*/ 933 h 1268"/>
                  <a:gd name="T100" fmla="*/ 653 w 751"/>
                  <a:gd name="T101" fmla="*/ 843 h 1268"/>
                  <a:gd name="T102" fmla="*/ 691 w 751"/>
                  <a:gd name="T103" fmla="*/ 746 h 1268"/>
                  <a:gd name="T104" fmla="*/ 720 w 751"/>
                  <a:gd name="T105" fmla="*/ 655 h 1268"/>
                  <a:gd name="T106" fmla="*/ 734 w 751"/>
                  <a:gd name="T107" fmla="*/ 575 h 1268"/>
                  <a:gd name="T108" fmla="*/ 746 w 751"/>
                  <a:gd name="T109" fmla="*/ 496 h 1268"/>
                  <a:gd name="T110" fmla="*/ 751 w 751"/>
                  <a:gd name="T111" fmla="*/ 418 h 1268"/>
                  <a:gd name="T112" fmla="*/ 751 w 751"/>
                  <a:gd name="T113" fmla="*/ 347 h 1268"/>
                  <a:gd name="T114" fmla="*/ 739 w 751"/>
                  <a:gd name="T115" fmla="*/ 278 h 1268"/>
                  <a:gd name="T116" fmla="*/ 725 w 751"/>
                  <a:gd name="T117" fmla="*/ 214 h 1268"/>
                  <a:gd name="T118" fmla="*/ 706 w 751"/>
                  <a:gd name="T119" fmla="*/ 157 h 1268"/>
                  <a:gd name="T120" fmla="*/ 680 w 751"/>
                  <a:gd name="T121" fmla="*/ 109 h 126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751"/>
                  <a:gd name="T184" fmla="*/ 0 h 1268"/>
                  <a:gd name="T185" fmla="*/ 751 w 751"/>
                  <a:gd name="T186" fmla="*/ 1268 h 126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751" h="1268">
                    <a:moveTo>
                      <a:pt x="663" y="85"/>
                    </a:moveTo>
                    <a:lnTo>
                      <a:pt x="656" y="78"/>
                    </a:lnTo>
                    <a:lnTo>
                      <a:pt x="653" y="73"/>
                    </a:lnTo>
                    <a:lnTo>
                      <a:pt x="646" y="69"/>
                    </a:lnTo>
                    <a:lnTo>
                      <a:pt x="644" y="62"/>
                    </a:lnTo>
                    <a:lnTo>
                      <a:pt x="632" y="52"/>
                    </a:lnTo>
                    <a:lnTo>
                      <a:pt x="623" y="45"/>
                    </a:lnTo>
                    <a:lnTo>
                      <a:pt x="611" y="35"/>
                    </a:lnTo>
                    <a:lnTo>
                      <a:pt x="599" y="28"/>
                    </a:lnTo>
                    <a:lnTo>
                      <a:pt x="589" y="24"/>
                    </a:lnTo>
                    <a:lnTo>
                      <a:pt x="577" y="19"/>
                    </a:lnTo>
                    <a:lnTo>
                      <a:pt x="566" y="12"/>
                    </a:lnTo>
                    <a:lnTo>
                      <a:pt x="554" y="7"/>
                    </a:lnTo>
                    <a:lnTo>
                      <a:pt x="539" y="5"/>
                    </a:lnTo>
                    <a:lnTo>
                      <a:pt x="528" y="2"/>
                    </a:lnTo>
                    <a:lnTo>
                      <a:pt x="516" y="0"/>
                    </a:lnTo>
                    <a:lnTo>
                      <a:pt x="501" y="0"/>
                    </a:lnTo>
                    <a:lnTo>
                      <a:pt x="490" y="0"/>
                    </a:lnTo>
                    <a:lnTo>
                      <a:pt x="475" y="2"/>
                    </a:lnTo>
                    <a:lnTo>
                      <a:pt x="466" y="2"/>
                    </a:lnTo>
                    <a:lnTo>
                      <a:pt x="459" y="2"/>
                    </a:lnTo>
                    <a:lnTo>
                      <a:pt x="449" y="2"/>
                    </a:lnTo>
                    <a:lnTo>
                      <a:pt x="440" y="5"/>
                    </a:lnTo>
                    <a:lnTo>
                      <a:pt x="430" y="7"/>
                    </a:lnTo>
                    <a:lnTo>
                      <a:pt x="423" y="9"/>
                    </a:lnTo>
                    <a:lnTo>
                      <a:pt x="414" y="12"/>
                    </a:lnTo>
                    <a:lnTo>
                      <a:pt x="406" y="16"/>
                    </a:lnTo>
                    <a:lnTo>
                      <a:pt x="395" y="19"/>
                    </a:lnTo>
                    <a:lnTo>
                      <a:pt x="387" y="24"/>
                    </a:lnTo>
                    <a:lnTo>
                      <a:pt x="378" y="26"/>
                    </a:lnTo>
                    <a:lnTo>
                      <a:pt x="371" y="31"/>
                    </a:lnTo>
                    <a:lnTo>
                      <a:pt x="361" y="35"/>
                    </a:lnTo>
                    <a:lnTo>
                      <a:pt x="354" y="43"/>
                    </a:lnTo>
                    <a:lnTo>
                      <a:pt x="342" y="47"/>
                    </a:lnTo>
                    <a:lnTo>
                      <a:pt x="335" y="52"/>
                    </a:lnTo>
                    <a:lnTo>
                      <a:pt x="326" y="57"/>
                    </a:lnTo>
                    <a:lnTo>
                      <a:pt x="316" y="64"/>
                    </a:lnTo>
                    <a:lnTo>
                      <a:pt x="309" y="71"/>
                    </a:lnTo>
                    <a:lnTo>
                      <a:pt x="300" y="78"/>
                    </a:lnTo>
                    <a:lnTo>
                      <a:pt x="292" y="83"/>
                    </a:lnTo>
                    <a:lnTo>
                      <a:pt x="283" y="90"/>
                    </a:lnTo>
                    <a:lnTo>
                      <a:pt x="273" y="100"/>
                    </a:lnTo>
                    <a:lnTo>
                      <a:pt x="266" y="107"/>
                    </a:lnTo>
                    <a:lnTo>
                      <a:pt x="257" y="116"/>
                    </a:lnTo>
                    <a:lnTo>
                      <a:pt x="250" y="123"/>
                    </a:lnTo>
                    <a:lnTo>
                      <a:pt x="240" y="133"/>
                    </a:lnTo>
                    <a:lnTo>
                      <a:pt x="233" y="142"/>
                    </a:lnTo>
                    <a:lnTo>
                      <a:pt x="224" y="152"/>
                    </a:lnTo>
                    <a:lnTo>
                      <a:pt x="216" y="161"/>
                    </a:lnTo>
                    <a:lnTo>
                      <a:pt x="209" y="171"/>
                    </a:lnTo>
                    <a:lnTo>
                      <a:pt x="202" y="183"/>
                    </a:lnTo>
                    <a:lnTo>
                      <a:pt x="198" y="185"/>
                    </a:lnTo>
                    <a:lnTo>
                      <a:pt x="193" y="192"/>
                    </a:lnTo>
                    <a:lnTo>
                      <a:pt x="188" y="197"/>
                    </a:lnTo>
                    <a:lnTo>
                      <a:pt x="183" y="204"/>
                    </a:lnTo>
                    <a:lnTo>
                      <a:pt x="179" y="209"/>
                    </a:lnTo>
                    <a:lnTo>
                      <a:pt x="174" y="216"/>
                    </a:lnTo>
                    <a:lnTo>
                      <a:pt x="169" y="225"/>
                    </a:lnTo>
                    <a:lnTo>
                      <a:pt x="164" y="233"/>
                    </a:lnTo>
                    <a:lnTo>
                      <a:pt x="160" y="240"/>
                    </a:lnTo>
                    <a:lnTo>
                      <a:pt x="155" y="247"/>
                    </a:lnTo>
                    <a:lnTo>
                      <a:pt x="148" y="254"/>
                    </a:lnTo>
                    <a:lnTo>
                      <a:pt x="145" y="263"/>
                    </a:lnTo>
                    <a:lnTo>
                      <a:pt x="138" y="273"/>
                    </a:lnTo>
                    <a:lnTo>
                      <a:pt x="136" y="282"/>
                    </a:lnTo>
                    <a:lnTo>
                      <a:pt x="129" y="290"/>
                    </a:lnTo>
                    <a:lnTo>
                      <a:pt x="124" y="301"/>
                    </a:lnTo>
                    <a:lnTo>
                      <a:pt x="119" y="311"/>
                    </a:lnTo>
                    <a:lnTo>
                      <a:pt x="114" y="320"/>
                    </a:lnTo>
                    <a:lnTo>
                      <a:pt x="107" y="332"/>
                    </a:lnTo>
                    <a:lnTo>
                      <a:pt x="103" y="342"/>
                    </a:lnTo>
                    <a:lnTo>
                      <a:pt x="95" y="354"/>
                    </a:lnTo>
                    <a:lnTo>
                      <a:pt x="93" y="366"/>
                    </a:lnTo>
                    <a:lnTo>
                      <a:pt x="86" y="377"/>
                    </a:lnTo>
                    <a:lnTo>
                      <a:pt x="84" y="392"/>
                    </a:lnTo>
                    <a:lnTo>
                      <a:pt x="79" y="404"/>
                    </a:lnTo>
                    <a:lnTo>
                      <a:pt x="72" y="415"/>
                    </a:lnTo>
                    <a:lnTo>
                      <a:pt x="67" y="430"/>
                    </a:lnTo>
                    <a:lnTo>
                      <a:pt x="65" y="444"/>
                    </a:lnTo>
                    <a:lnTo>
                      <a:pt x="60" y="458"/>
                    </a:lnTo>
                    <a:lnTo>
                      <a:pt x="55" y="470"/>
                    </a:lnTo>
                    <a:lnTo>
                      <a:pt x="50" y="487"/>
                    </a:lnTo>
                    <a:lnTo>
                      <a:pt x="46" y="501"/>
                    </a:lnTo>
                    <a:lnTo>
                      <a:pt x="41" y="518"/>
                    </a:lnTo>
                    <a:lnTo>
                      <a:pt x="38" y="532"/>
                    </a:lnTo>
                    <a:lnTo>
                      <a:pt x="34" y="546"/>
                    </a:lnTo>
                    <a:lnTo>
                      <a:pt x="31" y="565"/>
                    </a:lnTo>
                    <a:lnTo>
                      <a:pt x="27" y="579"/>
                    </a:lnTo>
                    <a:lnTo>
                      <a:pt x="24" y="596"/>
                    </a:lnTo>
                    <a:lnTo>
                      <a:pt x="19" y="613"/>
                    </a:lnTo>
                    <a:lnTo>
                      <a:pt x="17" y="632"/>
                    </a:lnTo>
                    <a:lnTo>
                      <a:pt x="12" y="648"/>
                    </a:lnTo>
                    <a:lnTo>
                      <a:pt x="10" y="667"/>
                    </a:lnTo>
                    <a:lnTo>
                      <a:pt x="8" y="686"/>
                    </a:lnTo>
                    <a:lnTo>
                      <a:pt x="8" y="705"/>
                    </a:lnTo>
                    <a:lnTo>
                      <a:pt x="5" y="724"/>
                    </a:lnTo>
                    <a:lnTo>
                      <a:pt x="3" y="743"/>
                    </a:lnTo>
                    <a:lnTo>
                      <a:pt x="3" y="765"/>
                    </a:lnTo>
                    <a:lnTo>
                      <a:pt x="3" y="784"/>
                    </a:lnTo>
                    <a:lnTo>
                      <a:pt x="0" y="803"/>
                    </a:lnTo>
                    <a:lnTo>
                      <a:pt x="0" y="824"/>
                    </a:lnTo>
                    <a:lnTo>
                      <a:pt x="0" y="845"/>
                    </a:lnTo>
                    <a:lnTo>
                      <a:pt x="0" y="867"/>
                    </a:lnTo>
                    <a:lnTo>
                      <a:pt x="0" y="888"/>
                    </a:lnTo>
                    <a:lnTo>
                      <a:pt x="0" y="912"/>
                    </a:lnTo>
                    <a:lnTo>
                      <a:pt x="3" y="933"/>
                    </a:lnTo>
                    <a:lnTo>
                      <a:pt x="5" y="957"/>
                    </a:lnTo>
                    <a:lnTo>
                      <a:pt x="5" y="981"/>
                    </a:lnTo>
                    <a:lnTo>
                      <a:pt x="8" y="1002"/>
                    </a:lnTo>
                    <a:lnTo>
                      <a:pt x="10" y="1026"/>
                    </a:lnTo>
                    <a:lnTo>
                      <a:pt x="12" y="1052"/>
                    </a:lnTo>
                    <a:lnTo>
                      <a:pt x="15" y="1076"/>
                    </a:lnTo>
                    <a:lnTo>
                      <a:pt x="19" y="1102"/>
                    </a:lnTo>
                    <a:lnTo>
                      <a:pt x="24" y="1128"/>
                    </a:lnTo>
                    <a:lnTo>
                      <a:pt x="29" y="1154"/>
                    </a:lnTo>
                    <a:lnTo>
                      <a:pt x="200" y="1123"/>
                    </a:lnTo>
                    <a:lnTo>
                      <a:pt x="195" y="1100"/>
                    </a:lnTo>
                    <a:lnTo>
                      <a:pt x="193" y="1078"/>
                    </a:lnTo>
                    <a:lnTo>
                      <a:pt x="188" y="1054"/>
                    </a:lnTo>
                    <a:lnTo>
                      <a:pt x="186" y="1033"/>
                    </a:lnTo>
                    <a:lnTo>
                      <a:pt x="183" y="1012"/>
                    </a:lnTo>
                    <a:lnTo>
                      <a:pt x="181" y="993"/>
                    </a:lnTo>
                    <a:lnTo>
                      <a:pt x="179" y="971"/>
                    </a:lnTo>
                    <a:lnTo>
                      <a:pt x="179" y="952"/>
                    </a:lnTo>
                    <a:lnTo>
                      <a:pt x="176" y="931"/>
                    </a:lnTo>
                    <a:lnTo>
                      <a:pt x="174" y="910"/>
                    </a:lnTo>
                    <a:lnTo>
                      <a:pt x="174" y="893"/>
                    </a:lnTo>
                    <a:lnTo>
                      <a:pt x="174" y="874"/>
                    </a:lnTo>
                    <a:lnTo>
                      <a:pt x="174" y="855"/>
                    </a:lnTo>
                    <a:lnTo>
                      <a:pt x="174" y="836"/>
                    </a:lnTo>
                    <a:lnTo>
                      <a:pt x="174" y="819"/>
                    </a:lnTo>
                    <a:lnTo>
                      <a:pt x="176" y="803"/>
                    </a:lnTo>
                    <a:lnTo>
                      <a:pt x="176" y="784"/>
                    </a:lnTo>
                    <a:lnTo>
                      <a:pt x="176" y="767"/>
                    </a:lnTo>
                    <a:lnTo>
                      <a:pt x="176" y="748"/>
                    </a:lnTo>
                    <a:lnTo>
                      <a:pt x="179" y="734"/>
                    </a:lnTo>
                    <a:lnTo>
                      <a:pt x="179" y="717"/>
                    </a:lnTo>
                    <a:lnTo>
                      <a:pt x="183" y="700"/>
                    </a:lnTo>
                    <a:lnTo>
                      <a:pt x="183" y="686"/>
                    </a:lnTo>
                    <a:lnTo>
                      <a:pt x="188" y="672"/>
                    </a:lnTo>
                    <a:lnTo>
                      <a:pt x="188" y="655"/>
                    </a:lnTo>
                    <a:lnTo>
                      <a:pt x="190" y="641"/>
                    </a:lnTo>
                    <a:lnTo>
                      <a:pt x="193" y="624"/>
                    </a:lnTo>
                    <a:lnTo>
                      <a:pt x="198" y="613"/>
                    </a:lnTo>
                    <a:lnTo>
                      <a:pt x="200" y="596"/>
                    </a:lnTo>
                    <a:lnTo>
                      <a:pt x="202" y="584"/>
                    </a:lnTo>
                    <a:lnTo>
                      <a:pt x="207" y="570"/>
                    </a:lnTo>
                    <a:lnTo>
                      <a:pt x="212" y="560"/>
                    </a:lnTo>
                    <a:lnTo>
                      <a:pt x="214" y="546"/>
                    </a:lnTo>
                    <a:lnTo>
                      <a:pt x="216" y="534"/>
                    </a:lnTo>
                    <a:lnTo>
                      <a:pt x="221" y="520"/>
                    </a:lnTo>
                    <a:lnTo>
                      <a:pt x="224" y="510"/>
                    </a:lnTo>
                    <a:lnTo>
                      <a:pt x="228" y="496"/>
                    </a:lnTo>
                    <a:lnTo>
                      <a:pt x="231" y="487"/>
                    </a:lnTo>
                    <a:lnTo>
                      <a:pt x="235" y="475"/>
                    </a:lnTo>
                    <a:lnTo>
                      <a:pt x="240" y="465"/>
                    </a:lnTo>
                    <a:lnTo>
                      <a:pt x="245" y="453"/>
                    </a:lnTo>
                    <a:lnTo>
                      <a:pt x="247" y="442"/>
                    </a:lnTo>
                    <a:lnTo>
                      <a:pt x="252" y="432"/>
                    </a:lnTo>
                    <a:lnTo>
                      <a:pt x="257" y="423"/>
                    </a:lnTo>
                    <a:lnTo>
                      <a:pt x="259" y="413"/>
                    </a:lnTo>
                    <a:lnTo>
                      <a:pt x="266" y="406"/>
                    </a:lnTo>
                    <a:lnTo>
                      <a:pt x="271" y="396"/>
                    </a:lnTo>
                    <a:lnTo>
                      <a:pt x="276" y="389"/>
                    </a:lnTo>
                    <a:lnTo>
                      <a:pt x="278" y="380"/>
                    </a:lnTo>
                    <a:lnTo>
                      <a:pt x="283" y="370"/>
                    </a:lnTo>
                    <a:lnTo>
                      <a:pt x="285" y="363"/>
                    </a:lnTo>
                    <a:lnTo>
                      <a:pt x="292" y="356"/>
                    </a:lnTo>
                    <a:lnTo>
                      <a:pt x="295" y="349"/>
                    </a:lnTo>
                    <a:lnTo>
                      <a:pt x="300" y="342"/>
                    </a:lnTo>
                    <a:lnTo>
                      <a:pt x="304" y="335"/>
                    </a:lnTo>
                    <a:lnTo>
                      <a:pt x="309" y="330"/>
                    </a:lnTo>
                    <a:lnTo>
                      <a:pt x="311" y="323"/>
                    </a:lnTo>
                    <a:lnTo>
                      <a:pt x="316" y="318"/>
                    </a:lnTo>
                    <a:lnTo>
                      <a:pt x="321" y="311"/>
                    </a:lnTo>
                    <a:lnTo>
                      <a:pt x="323" y="309"/>
                    </a:lnTo>
                    <a:lnTo>
                      <a:pt x="330" y="297"/>
                    </a:lnTo>
                    <a:lnTo>
                      <a:pt x="338" y="290"/>
                    </a:lnTo>
                    <a:lnTo>
                      <a:pt x="342" y="282"/>
                    </a:lnTo>
                    <a:lnTo>
                      <a:pt x="349" y="275"/>
                    </a:lnTo>
                    <a:lnTo>
                      <a:pt x="354" y="268"/>
                    </a:lnTo>
                    <a:lnTo>
                      <a:pt x="359" y="261"/>
                    </a:lnTo>
                    <a:lnTo>
                      <a:pt x="364" y="254"/>
                    </a:lnTo>
                    <a:lnTo>
                      <a:pt x="371" y="249"/>
                    </a:lnTo>
                    <a:lnTo>
                      <a:pt x="376" y="242"/>
                    </a:lnTo>
                    <a:lnTo>
                      <a:pt x="380" y="240"/>
                    </a:lnTo>
                    <a:lnTo>
                      <a:pt x="385" y="233"/>
                    </a:lnTo>
                    <a:lnTo>
                      <a:pt x="390" y="228"/>
                    </a:lnTo>
                    <a:lnTo>
                      <a:pt x="395" y="223"/>
                    </a:lnTo>
                    <a:lnTo>
                      <a:pt x="402" y="218"/>
                    </a:lnTo>
                    <a:lnTo>
                      <a:pt x="411" y="211"/>
                    </a:lnTo>
                    <a:lnTo>
                      <a:pt x="423" y="204"/>
                    </a:lnTo>
                    <a:lnTo>
                      <a:pt x="433" y="197"/>
                    </a:lnTo>
                    <a:lnTo>
                      <a:pt x="442" y="190"/>
                    </a:lnTo>
                    <a:lnTo>
                      <a:pt x="452" y="185"/>
                    </a:lnTo>
                    <a:lnTo>
                      <a:pt x="461" y="183"/>
                    </a:lnTo>
                    <a:lnTo>
                      <a:pt x="468" y="178"/>
                    </a:lnTo>
                    <a:lnTo>
                      <a:pt x="475" y="176"/>
                    </a:lnTo>
                    <a:lnTo>
                      <a:pt x="482" y="176"/>
                    </a:lnTo>
                    <a:lnTo>
                      <a:pt x="490" y="176"/>
                    </a:lnTo>
                    <a:lnTo>
                      <a:pt x="494" y="173"/>
                    </a:lnTo>
                    <a:lnTo>
                      <a:pt x="504" y="176"/>
                    </a:lnTo>
                    <a:lnTo>
                      <a:pt x="509" y="178"/>
                    </a:lnTo>
                    <a:lnTo>
                      <a:pt x="513" y="180"/>
                    </a:lnTo>
                    <a:lnTo>
                      <a:pt x="520" y="185"/>
                    </a:lnTo>
                    <a:lnTo>
                      <a:pt x="528" y="195"/>
                    </a:lnTo>
                    <a:lnTo>
                      <a:pt x="530" y="199"/>
                    </a:lnTo>
                    <a:lnTo>
                      <a:pt x="537" y="206"/>
                    </a:lnTo>
                    <a:lnTo>
                      <a:pt x="542" y="214"/>
                    </a:lnTo>
                    <a:lnTo>
                      <a:pt x="547" y="225"/>
                    </a:lnTo>
                    <a:lnTo>
                      <a:pt x="549" y="233"/>
                    </a:lnTo>
                    <a:lnTo>
                      <a:pt x="554" y="242"/>
                    </a:lnTo>
                    <a:lnTo>
                      <a:pt x="558" y="254"/>
                    </a:lnTo>
                    <a:lnTo>
                      <a:pt x="561" y="266"/>
                    </a:lnTo>
                    <a:lnTo>
                      <a:pt x="563" y="278"/>
                    </a:lnTo>
                    <a:lnTo>
                      <a:pt x="566" y="287"/>
                    </a:lnTo>
                    <a:lnTo>
                      <a:pt x="568" y="301"/>
                    </a:lnTo>
                    <a:lnTo>
                      <a:pt x="570" y="313"/>
                    </a:lnTo>
                    <a:lnTo>
                      <a:pt x="570" y="320"/>
                    </a:lnTo>
                    <a:lnTo>
                      <a:pt x="573" y="328"/>
                    </a:lnTo>
                    <a:lnTo>
                      <a:pt x="573" y="335"/>
                    </a:lnTo>
                    <a:lnTo>
                      <a:pt x="573" y="342"/>
                    </a:lnTo>
                    <a:lnTo>
                      <a:pt x="573" y="349"/>
                    </a:lnTo>
                    <a:lnTo>
                      <a:pt x="575" y="356"/>
                    </a:lnTo>
                    <a:lnTo>
                      <a:pt x="575" y="363"/>
                    </a:lnTo>
                    <a:lnTo>
                      <a:pt x="577" y="373"/>
                    </a:lnTo>
                    <a:lnTo>
                      <a:pt x="577" y="380"/>
                    </a:lnTo>
                    <a:lnTo>
                      <a:pt x="577" y="387"/>
                    </a:lnTo>
                    <a:lnTo>
                      <a:pt x="577" y="394"/>
                    </a:lnTo>
                    <a:lnTo>
                      <a:pt x="577" y="404"/>
                    </a:lnTo>
                    <a:lnTo>
                      <a:pt x="577" y="411"/>
                    </a:lnTo>
                    <a:lnTo>
                      <a:pt x="577" y="418"/>
                    </a:lnTo>
                    <a:lnTo>
                      <a:pt x="577" y="427"/>
                    </a:lnTo>
                    <a:lnTo>
                      <a:pt x="577" y="434"/>
                    </a:lnTo>
                    <a:lnTo>
                      <a:pt x="575" y="442"/>
                    </a:lnTo>
                    <a:lnTo>
                      <a:pt x="575" y="451"/>
                    </a:lnTo>
                    <a:lnTo>
                      <a:pt x="575" y="461"/>
                    </a:lnTo>
                    <a:lnTo>
                      <a:pt x="575" y="468"/>
                    </a:lnTo>
                    <a:lnTo>
                      <a:pt x="573" y="477"/>
                    </a:lnTo>
                    <a:lnTo>
                      <a:pt x="573" y="487"/>
                    </a:lnTo>
                    <a:lnTo>
                      <a:pt x="573" y="494"/>
                    </a:lnTo>
                    <a:lnTo>
                      <a:pt x="573" y="506"/>
                    </a:lnTo>
                    <a:lnTo>
                      <a:pt x="570" y="513"/>
                    </a:lnTo>
                    <a:lnTo>
                      <a:pt x="570" y="522"/>
                    </a:lnTo>
                    <a:lnTo>
                      <a:pt x="568" y="529"/>
                    </a:lnTo>
                    <a:lnTo>
                      <a:pt x="568" y="539"/>
                    </a:lnTo>
                    <a:lnTo>
                      <a:pt x="566" y="548"/>
                    </a:lnTo>
                    <a:lnTo>
                      <a:pt x="563" y="558"/>
                    </a:lnTo>
                    <a:lnTo>
                      <a:pt x="563" y="567"/>
                    </a:lnTo>
                    <a:lnTo>
                      <a:pt x="561" y="577"/>
                    </a:lnTo>
                    <a:lnTo>
                      <a:pt x="558" y="586"/>
                    </a:lnTo>
                    <a:lnTo>
                      <a:pt x="556" y="596"/>
                    </a:lnTo>
                    <a:lnTo>
                      <a:pt x="554" y="603"/>
                    </a:lnTo>
                    <a:lnTo>
                      <a:pt x="551" y="615"/>
                    </a:lnTo>
                    <a:lnTo>
                      <a:pt x="549" y="622"/>
                    </a:lnTo>
                    <a:lnTo>
                      <a:pt x="547" y="634"/>
                    </a:lnTo>
                    <a:lnTo>
                      <a:pt x="544" y="641"/>
                    </a:lnTo>
                    <a:lnTo>
                      <a:pt x="542" y="653"/>
                    </a:lnTo>
                    <a:lnTo>
                      <a:pt x="537" y="665"/>
                    </a:lnTo>
                    <a:lnTo>
                      <a:pt x="532" y="677"/>
                    </a:lnTo>
                    <a:lnTo>
                      <a:pt x="528" y="689"/>
                    </a:lnTo>
                    <a:lnTo>
                      <a:pt x="523" y="703"/>
                    </a:lnTo>
                    <a:lnTo>
                      <a:pt x="518" y="715"/>
                    </a:lnTo>
                    <a:lnTo>
                      <a:pt x="513" y="727"/>
                    </a:lnTo>
                    <a:lnTo>
                      <a:pt x="509" y="738"/>
                    </a:lnTo>
                    <a:lnTo>
                      <a:pt x="504" y="753"/>
                    </a:lnTo>
                    <a:lnTo>
                      <a:pt x="499" y="765"/>
                    </a:lnTo>
                    <a:lnTo>
                      <a:pt x="494" y="774"/>
                    </a:lnTo>
                    <a:lnTo>
                      <a:pt x="487" y="786"/>
                    </a:lnTo>
                    <a:lnTo>
                      <a:pt x="482" y="798"/>
                    </a:lnTo>
                    <a:lnTo>
                      <a:pt x="475" y="810"/>
                    </a:lnTo>
                    <a:lnTo>
                      <a:pt x="471" y="822"/>
                    </a:lnTo>
                    <a:lnTo>
                      <a:pt x="466" y="831"/>
                    </a:lnTo>
                    <a:lnTo>
                      <a:pt x="461" y="845"/>
                    </a:lnTo>
                    <a:lnTo>
                      <a:pt x="454" y="855"/>
                    </a:lnTo>
                    <a:lnTo>
                      <a:pt x="449" y="867"/>
                    </a:lnTo>
                    <a:lnTo>
                      <a:pt x="442" y="876"/>
                    </a:lnTo>
                    <a:lnTo>
                      <a:pt x="437" y="886"/>
                    </a:lnTo>
                    <a:lnTo>
                      <a:pt x="430" y="898"/>
                    </a:lnTo>
                    <a:lnTo>
                      <a:pt x="423" y="907"/>
                    </a:lnTo>
                    <a:lnTo>
                      <a:pt x="418" y="917"/>
                    </a:lnTo>
                    <a:lnTo>
                      <a:pt x="414" y="929"/>
                    </a:lnTo>
                    <a:lnTo>
                      <a:pt x="406" y="936"/>
                    </a:lnTo>
                    <a:lnTo>
                      <a:pt x="402" y="948"/>
                    </a:lnTo>
                    <a:lnTo>
                      <a:pt x="392" y="955"/>
                    </a:lnTo>
                    <a:lnTo>
                      <a:pt x="387" y="964"/>
                    </a:lnTo>
                    <a:lnTo>
                      <a:pt x="383" y="974"/>
                    </a:lnTo>
                    <a:lnTo>
                      <a:pt x="378" y="983"/>
                    </a:lnTo>
                    <a:lnTo>
                      <a:pt x="371" y="993"/>
                    </a:lnTo>
                    <a:lnTo>
                      <a:pt x="366" y="1002"/>
                    </a:lnTo>
                    <a:lnTo>
                      <a:pt x="359" y="1009"/>
                    </a:lnTo>
                    <a:lnTo>
                      <a:pt x="354" y="1016"/>
                    </a:lnTo>
                    <a:lnTo>
                      <a:pt x="347" y="1024"/>
                    </a:lnTo>
                    <a:lnTo>
                      <a:pt x="342" y="1033"/>
                    </a:lnTo>
                    <a:lnTo>
                      <a:pt x="335" y="1038"/>
                    </a:lnTo>
                    <a:lnTo>
                      <a:pt x="330" y="1047"/>
                    </a:lnTo>
                    <a:lnTo>
                      <a:pt x="326" y="1054"/>
                    </a:lnTo>
                    <a:lnTo>
                      <a:pt x="321" y="1062"/>
                    </a:lnTo>
                    <a:lnTo>
                      <a:pt x="314" y="1066"/>
                    </a:lnTo>
                    <a:lnTo>
                      <a:pt x="309" y="1073"/>
                    </a:lnTo>
                    <a:lnTo>
                      <a:pt x="304" y="1078"/>
                    </a:lnTo>
                    <a:lnTo>
                      <a:pt x="302" y="1085"/>
                    </a:lnTo>
                    <a:lnTo>
                      <a:pt x="292" y="1097"/>
                    </a:lnTo>
                    <a:lnTo>
                      <a:pt x="285" y="1107"/>
                    </a:lnTo>
                    <a:lnTo>
                      <a:pt x="276" y="1114"/>
                    </a:lnTo>
                    <a:lnTo>
                      <a:pt x="271" y="1123"/>
                    </a:lnTo>
                    <a:lnTo>
                      <a:pt x="262" y="1130"/>
                    </a:lnTo>
                    <a:lnTo>
                      <a:pt x="259" y="1135"/>
                    </a:lnTo>
                    <a:lnTo>
                      <a:pt x="252" y="1142"/>
                    </a:lnTo>
                    <a:lnTo>
                      <a:pt x="250" y="1147"/>
                    </a:lnTo>
                    <a:lnTo>
                      <a:pt x="376" y="1268"/>
                    </a:lnTo>
                    <a:lnTo>
                      <a:pt x="376" y="1266"/>
                    </a:lnTo>
                    <a:lnTo>
                      <a:pt x="378" y="1263"/>
                    </a:lnTo>
                    <a:lnTo>
                      <a:pt x="380" y="1259"/>
                    </a:lnTo>
                    <a:lnTo>
                      <a:pt x="387" y="1254"/>
                    </a:lnTo>
                    <a:lnTo>
                      <a:pt x="392" y="1244"/>
                    </a:lnTo>
                    <a:lnTo>
                      <a:pt x="399" y="1237"/>
                    </a:lnTo>
                    <a:lnTo>
                      <a:pt x="406" y="1230"/>
                    </a:lnTo>
                    <a:lnTo>
                      <a:pt x="416" y="1218"/>
                    </a:lnTo>
                    <a:lnTo>
                      <a:pt x="421" y="1214"/>
                    </a:lnTo>
                    <a:lnTo>
                      <a:pt x="425" y="1206"/>
                    </a:lnTo>
                    <a:lnTo>
                      <a:pt x="430" y="1202"/>
                    </a:lnTo>
                    <a:lnTo>
                      <a:pt x="435" y="1195"/>
                    </a:lnTo>
                    <a:lnTo>
                      <a:pt x="440" y="1187"/>
                    </a:lnTo>
                    <a:lnTo>
                      <a:pt x="447" y="1180"/>
                    </a:lnTo>
                    <a:lnTo>
                      <a:pt x="452" y="1173"/>
                    </a:lnTo>
                    <a:lnTo>
                      <a:pt x="459" y="1166"/>
                    </a:lnTo>
                    <a:lnTo>
                      <a:pt x="463" y="1159"/>
                    </a:lnTo>
                    <a:lnTo>
                      <a:pt x="471" y="1152"/>
                    </a:lnTo>
                    <a:lnTo>
                      <a:pt x="475" y="1142"/>
                    </a:lnTo>
                    <a:lnTo>
                      <a:pt x="482" y="1135"/>
                    </a:lnTo>
                    <a:lnTo>
                      <a:pt x="490" y="1126"/>
                    </a:lnTo>
                    <a:lnTo>
                      <a:pt x="494" y="1116"/>
                    </a:lnTo>
                    <a:lnTo>
                      <a:pt x="501" y="1109"/>
                    </a:lnTo>
                    <a:lnTo>
                      <a:pt x="511" y="1100"/>
                    </a:lnTo>
                    <a:lnTo>
                      <a:pt x="516" y="1088"/>
                    </a:lnTo>
                    <a:lnTo>
                      <a:pt x="523" y="1078"/>
                    </a:lnTo>
                    <a:lnTo>
                      <a:pt x="528" y="1069"/>
                    </a:lnTo>
                    <a:lnTo>
                      <a:pt x="537" y="1059"/>
                    </a:lnTo>
                    <a:lnTo>
                      <a:pt x="542" y="1047"/>
                    </a:lnTo>
                    <a:lnTo>
                      <a:pt x="549" y="1038"/>
                    </a:lnTo>
                    <a:lnTo>
                      <a:pt x="556" y="1026"/>
                    </a:lnTo>
                    <a:lnTo>
                      <a:pt x="563" y="1016"/>
                    </a:lnTo>
                    <a:lnTo>
                      <a:pt x="570" y="1005"/>
                    </a:lnTo>
                    <a:lnTo>
                      <a:pt x="577" y="993"/>
                    </a:lnTo>
                    <a:lnTo>
                      <a:pt x="582" y="981"/>
                    </a:lnTo>
                    <a:lnTo>
                      <a:pt x="592" y="971"/>
                    </a:lnTo>
                    <a:lnTo>
                      <a:pt x="596" y="957"/>
                    </a:lnTo>
                    <a:lnTo>
                      <a:pt x="604" y="945"/>
                    </a:lnTo>
                    <a:lnTo>
                      <a:pt x="611" y="933"/>
                    </a:lnTo>
                    <a:lnTo>
                      <a:pt x="618" y="921"/>
                    </a:lnTo>
                    <a:lnTo>
                      <a:pt x="623" y="907"/>
                    </a:lnTo>
                    <a:lnTo>
                      <a:pt x="630" y="895"/>
                    </a:lnTo>
                    <a:lnTo>
                      <a:pt x="634" y="881"/>
                    </a:lnTo>
                    <a:lnTo>
                      <a:pt x="644" y="869"/>
                    </a:lnTo>
                    <a:lnTo>
                      <a:pt x="649" y="855"/>
                    </a:lnTo>
                    <a:lnTo>
                      <a:pt x="653" y="843"/>
                    </a:lnTo>
                    <a:lnTo>
                      <a:pt x="661" y="829"/>
                    </a:lnTo>
                    <a:lnTo>
                      <a:pt x="668" y="817"/>
                    </a:lnTo>
                    <a:lnTo>
                      <a:pt x="672" y="800"/>
                    </a:lnTo>
                    <a:lnTo>
                      <a:pt x="677" y="788"/>
                    </a:lnTo>
                    <a:lnTo>
                      <a:pt x="682" y="774"/>
                    </a:lnTo>
                    <a:lnTo>
                      <a:pt x="689" y="760"/>
                    </a:lnTo>
                    <a:lnTo>
                      <a:pt x="691" y="746"/>
                    </a:lnTo>
                    <a:lnTo>
                      <a:pt x="698" y="731"/>
                    </a:lnTo>
                    <a:lnTo>
                      <a:pt x="703" y="717"/>
                    </a:lnTo>
                    <a:lnTo>
                      <a:pt x="708" y="703"/>
                    </a:lnTo>
                    <a:lnTo>
                      <a:pt x="710" y="691"/>
                    </a:lnTo>
                    <a:lnTo>
                      <a:pt x="713" y="679"/>
                    </a:lnTo>
                    <a:lnTo>
                      <a:pt x="715" y="667"/>
                    </a:lnTo>
                    <a:lnTo>
                      <a:pt x="720" y="655"/>
                    </a:lnTo>
                    <a:lnTo>
                      <a:pt x="722" y="643"/>
                    </a:lnTo>
                    <a:lnTo>
                      <a:pt x="725" y="632"/>
                    </a:lnTo>
                    <a:lnTo>
                      <a:pt x="727" y="620"/>
                    </a:lnTo>
                    <a:lnTo>
                      <a:pt x="729" y="610"/>
                    </a:lnTo>
                    <a:lnTo>
                      <a:pt x="732" y="596"/>
                    </a:lnTo>
                    <a:lnTo>
                      <a:pt x="734" y="586"/>
                    </a:lnTo>
                    <a:lnTo>
                      <a:pt x="734" y="575"/>
                    </a:lnTo>
                    <a:lnTo>
                      <a:pt x="736" y="563"/>
                    </a:lnTo>
                    <a:lnTo>
                      <a:pt x="739" y="551"/>
                    </a:lnTo>
                    <a:lnTo>
                      <a:pt x="741" y="541"/>
                    </a:lnTo>
                    <a:lnTo>
                      <a:pt x="741" y="529"/>
                    </a:lnTo>
                    <a:lnTo>
                      <a:pt x="744" y="518"/>
                    </a:lnTo>
                    <a:lnTo>
                      <a:pt x="744" y="508"/>
                    </a:lnTo>
                    <a:lnTo>
                      <a:pt x="746" y="496"/>
                    </a:lnTo>
                    <a:lnTo>
                      <a:pt x="748" y="484"/>
                    </a:lnTo>
                    <a:lnTo>
                      <a:pt x="748" y="472"/>
                    </a:lnTo>
                    <a:lnTo>
                      <a:pt x="748" y="463"/>
                    </a:lnTo>
                    <a:lnTo>
                      <a:pt x="751" y="451"/>
                    </a:lnTo>
                    <a:lnTo>
                      <a:pt x="751" y="439"/>
                    </a:lnTo>
                    <a:lnTo>
                      <a:pt x="751" y="430"/>
                    </a:lnTo>
                    <a:lnTo>
                      <a:pt x="751" y="418"/>
                    </a:lnTo>
                    <a:lnTo>
                      <a:pt x="751" y="408"/>
                    </a:lnTo>
                    <a:lnTo>
                      <a:pt x="751" y="396"/>
                    </a:lnTo>
                    <a:lnTo>
                      <a:pt x="751" y="387"/>
                    </a:lnTo>
                    <a:lnTo>
                      <a:pt x="751" y="375"/>
                    </a:lnTo>
                    <a:lnTo>
                      <a:pt x="751" y="366"/>
                    </a:lnTo>
                    <a:lnTo>
                      <a:pt x="751" y="356"/>
                    </a:lnTo>
                    <a:lnTo>
                      <a:pt x="751" y="347"/>
                    </a:lnTo>
                    <a:lnTo>
                      <a:pt x="748" y="335"/>
                    </a:lnTo>
                    <a:lnTo>
                      <a:pt x="748" y="325"/>
                    </a:lnTo>
                    <a:lnTo>
                      <a:pt x="744" y="316"/>
                    </a:lnTo>
                    <a:lnTo>
                      <a:pt x="744" y="306"/>
                    </a:lnTo>
                    <a:lnTo>
                      <a:pt x="741" y="294"/>
                    </a:lnTo>
                    <a:lnTo>
                      <a:pt x="741" y="287"/>
                    </a:lnTo>
                    <a:lnTo>
                      <a:pt x="739" y="278"/>
                    </a:lnTo>
                    <a:lnTo>
                      <a:pt x="739" y="268"/>
                    </a:lnTo>
                    <a:lnTo>
                      <a:pt x="736" y="259"/>
                    </a:lnTo>
                    <a:lnTo>
                      <a:pt x="734" y="249"/>
                    </a:lnTo>
                    <a:lnTo>
                      <a:pt x="732" y="240"/>
                    </a:lnTo>
                    <a:lnTo>
                      <a:pt x="729" y="230"/>
                    </a:lnTo>
                    <a:lnTo>
                      <a:pt x="727" y="223"/>
                    </a:lnTo>
                    <a:lnTo>
                      <a:pt x="725" y="214"/>
                    </a:lnTo>
                    <a:lnTo>
                      <a:pt x="722" y="206"/>
                    </a:lnTo>
                    <a:lnTo>
                      <a:pt x="722" y="199"/>
                    </a:lnTo>
                    <a:lnTo>
                      <a:pt x="717" y="190"/>
                    </a:lnTo>
                    <a:lnTo>
                      <a:pt x="715" y="180"/>
                    </a:lnTo>
                    <a:lnTo>
                      <a:pt x="710" y="173"/>
                    </a:lnTo>
                    <a:lnTo>
                      <a:pt x="708" y="164"/>
                    </a:lnTo>
                    <a:lnTo>
                      <a:pt x="706" y="157"/>
                    </a:lnTo>
                    <a:lnTo>
                      <a:pt x="701" y="149"/>
                    </a:lnTo>
                    <a:lnTo>
                      <a:pt x="698" y="142"/>
                    </a:lnTo>
                    <a:lnTo>
                      <a:pt x="696" y="135"/>
                    </a:lnTo>
                    <a:lnTo>
                      <a:pt x="689" y="128"/>
                    </a:lnTo>
                    <a:lnTo>
                      <a:pt x="687" y="121"/>
                    </a:lnTo>
                    <a:lnTo>
                      <a:pt x="682" y="114"/>
                    </a:lnTo>
                    <a:lnTo>
                      <a:pt x="680" y="109"/>
                    </a:lnTo>
                    <a:lnTo>
                      <a:pt x="675" y="102"/>
                    </a:lnTo>
                    <a:lnTo>
                      <a:pt x="670" y="97"/>
                    </a:lnTo>
                    <a:lnTo>
                      <a:pt x="668" y="90"/>
                    </a:lnTo>
                    <a:lnTo>
                      <a:pt x="663" y="8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7" name="Freeform 1019"/>
              <p:cNvSpPr>
                <a:spLocks noChangeAspect="1"/>
              </p:cNvSpPr>
              <p:nvPr/>
            </p:nvSpPr>
            <p:spPr bwMode="auto">
              <a:xfrm>
                <a:off x="3456" y="799"/>
                <a:ext cx="1370" cy="921"/>
              </a:xfrm>
              <a:custGeom>
                <a:avLst/>
                <a:gdLst>
                  <a:gd name="T0" fmla="*/ 1259 w 1370"/>
                  <a:gd name="T1" fmla="*/ 26 h 921"/>
                  <a:gd name="T2" fmla="*/ 1185 w 1370"/>
                  <a:gd name="T3" fmla="*/ 4 h 921"/>
                  <a:gd name="T4" fmla="*/ 1104 w 1370"/>
                  <a:gd name="T5" fmla="*/ 0 h 921"/>
                  <a:gd name="T6" fmla="*/ 1021 w 1370"/>
                  <a:gd name="T7" fmla="*/ 4 h 921"/>
                  <a:gd name="T8" fmla="*/ 936 w 1370"/>
                  <a:gd name="T9" fmla="*/ 16 h 921"/>
                  <a:gd name="T10" fmla="*/ 822 w 1370"/>
                  <a:gd name="T11" fmla="*/ 42 h 921"/>
                  <a:gd name="T12" fmla="*/ 708 w 1370"/>
                  <a:gd name="T13" fmla="*/ 83 h 921"/>
                  <a:gd name="T14" fmla="*/ 587 w 1370"/>
                  <a:gd name="T15" fmla="*/ 133 h 921"/>
                  <a:gd name="T16" fmla="*/ 473 w 1370"/>
                  <a:gd name="T17" fmla="*/ 192 h 921"/>
                  <a:gd name="T18" fmla="*/ 359 w 1370"/>
                  <a:gd name="T19" fmla="*/ 266 h 921"/>
                  <a:gd name="T20" fmla="*/ 252 w 1370"/>
                  <a:gd name="T21" fmla="*/ 351 h 921"/>
                  <a:gd name="T22" fmla="*/ 152 w 1370"/>
                  <a:gd name="T23" fmla="*/ 446 h 921"/>
                  <a:gd name="T24" fmla="*/ 64 w 1370"/>
                  <a:gd name="T25" fmla="*/ 553 h 921"/>
                  <a:gd name="T26" fmla="*/ 152 w 1370"/>
                  <a:gd name="T27" fmla="*/ 741 h 921"/>
                  <a:gd name="T28" fmla="*/ 216 w 1370"/>
                  <a:gd name="T29" fmla="*/ 639 h 921"/>
                  <a:gd name="T30" fmla="*/ 292 w 1370"/>
                  <a:gd name="T31" fmla="*/ 551 h 921"/>
                  <a:gd name="T32" fmla="*/ 378 w 1370"/>
                  <a:gd name="T33" fmla="*/ 470 h 921"/>
                  <a:gd name="T34" fmla="*/ 470 w 1370"/>
                  <a:gd name="T35" fmla="*/ 401 h 921"/>
                  <a:gd name="T36" fmla="*/ 565 w 1370"/>
                  <a:gd name="T37" fmla="*/ 339 h 921"/>
                  <a:gd name="T38" fmla="*/ 663 w 1370"/>
                  <a:gd name="T39" fmla="*/ 289 h 921"/>
                  <a:gd name="T40" fmla="*/ 760 w 1370"/>
                  <a:gd name="T41" fmla="*/ 249 h 921"/>
                  <a:gd name="T42" fmla="*/ 852 w 1370"/>
                  <a:gd name="T43" fmla="*/ 218 h 921"/>
                  <a:gd name="T44" fmla="*/ 940 w 1370"/>
                  <a:gd name="T45" fmla="*/ 194 h 921"/>
                  <a:gd name="T46" fmla="*/ 1028 w 1370"/>
                  <a:gd name="T47" fmla="*/ 178 h 921"/>
                  <a:gd name="T48" fmla="*/ 1099 w 1370"/>
                  <a:gd name="T49" fmla="*/ 173 h 921"/>
                  <a:gd name="T50" fmla="*/ 1149 w 1370"/>
                  <a:gd name="T51" fmla="*/ 175 h 921"/>
                  <a:gd name="T52" fmla="*/ 1197 w 1370"/>
                  <a:gd name="T53" fmla="*/ 190 h 921"/>
                  <a:gd name="T54" fmla="*/ 1180 w 1370"/>
                  <a:gd name="T55" fmla="*/ 223 h 921"/>
                  <a:gd name="T56" fmla="*/ 1140 w 1370"/>
                  <a:gd name="T57" fmla="*/ 270 h 921"/>
                  <a:gd name="T58" fmla="*/ 1097 w 1370"/>
                  <a:gd name="T59" fmla="*/ 311 h 921"/>
                  <a:gd name="T60" fmla="*/ 1045 w 1370"/>
                  <a:gd name="T61" fmla="*/ 351 h 921"/>
                  <a:gd name="T62" fmla="*/ 981 w 1370"/>
                  <a:gd name="T63" fmla="*/ 399 h 921"/>
                  <a:gd name="T64" fmla="*/ 902 w 1370"/>
                  <a:gd name="T65" fmla="*/ 451 h 921"/>
                  <a:gd name="T66" fmla="*/ 812 w 1370"/>
                  <a:gd name="T67" fmla="*/ 503 h 921"/>
                  <a:gd name="T68" fmla="*/ 712 w 1370"/>
                  <a:gd name="T69" fmla="*/ 558 h 921"/>
                  <a:gd name="T70" fmla="*/ 620 w 1370"/>
                  <a:gd name="T71" fmla="*/ 603 h 921"/>
                  <a:gd name="T72" fmla="*/ 530 w 1370"/>
                  <a:gd name="T73" fmla="*/ 639 h 921"/>
                  <a:gd name="T74" fmla="*/ 446 w 1370"/>
                  <a:gd name="T75" fmla="*/ 669 h 921"/>
                  <a:gd name="T76" fmla="*/ 371 w 1370"/>
                  <a:gd name="T77" fmla="*/ 693 h 921"/>
                  <a:gd name="T78" fmla="*/ 304 w 1370"/>
                  <a:gd name="T79" fmla="*/ 715 h 921"/>
                  <a:gd name="T80" fmla="*/ 247 w 1370"/>
                  <a:gd name="T81" fmla="*/ 729 h 921"/>
                  <a:gd name="T82" fmla="*/ 183 w 1370"/>
                  <a:gd name="T83" fmla="*/ 748 h 921"/>
                  <a:gd name="T84" fmla="*/ 216 w 1370"/>
                  <a:gd name="T85" fmla="*/ 916 h 921"/>
                  <a:gd name="T86" fmla="*/ 276 w 1370"/>
                  <a:gd name="T87" fmla="*/ 902 h 921"/>
                  <a:gd name="T88" fmla="*/ 333 w 1370"/>
                  <a:gd name="T89" fmla="*/ 888 h 921"/>
                  <a:gd name="T90" fmla="*/ 401 w 1370"/>
                  <a:gd name="T91" fmla="*/ 869 h 921"/>
                  <a:gd name="T92" fmla="*/ 480 w 1370"/>
                  <a:gd name="T93" fmla="*/ 843 h 921"/>
                  <a:gd name="T94" fmla="*/ 568 w 1370"/>
                  <a:gd name="T95" fmla="*/ 810 h 921"/>
                  <a:gd name="T96" fmla="*/ 663 w 1370"/>
                  <a:gd name="T97" fmla="*/ 772 h 921"/>
                  <a:gd name="T98" fmla="*/ 762 w 1370"/>
                  <a:gd name="T99" fmla="*/ 726 h 921"/>
                  <a:gd name="T100" fmla="*/ 843 w 1370"/>
                  <a:gd name="T101" fmla="*/ 684 h 921"/>
                  <a:gd name="T102" fmla="*/ 917 w 1370"/>
                  <a:gd name="T103" fmla="*/ 643 h 921"/>
                  <a:gd name="T104" fmla="*/ 997 w 1370"/>
                  <a:gd name="T105" fmla="*/ 596 h 921"/>
                  <a:gd name="T106" fmla="*/ 1076 w 1370"/>
                  <a:gd name="T107" fmla="*/ 544 h 921"/>
                  <a:gd name="T108" fmla="*/ 1154 w 1370"/>
                  <a:gd name="T109" fmla="*/ 491 h 921"/>
                  <a:gd name="T110" fmla="*/ 1223 w 1370"/>
                  <a:gd name="T111" fmla="*/ 430 h 921"/>
                  <a:gd name="T112" fmla="*/ 1282 w 1370"/>
                  <a:gd name="T113" fmla="*/ 370 h 921"/>
                  <a:gd name="T114" fmla="*/ 1330 w 1370"/>
                  <a:gd name="T115" fmla="*/ 306 h 921"/>
                  <a:gd name="T116" fmla="*/ 1363 w 1370"/>
                  <a:gd name="T117" fmla="*/ 244 h 921"/>
                  <a:gd name="T118" fmla="*/ 1370 w 1370"/>
                  <a:gd name="T119" fmla="*/ 178 h 921"/>
                  <a:gd name="T120" fmla="*/ 1353 w 1370"/>
                  <a:gd name="T121" fmla="*/ 109 h 921"/>
                  <a:gd name="T122" fmla="*/ 1313 w 1370"/>
                  <a:gd name="T123" fmla="*/ 59 h 92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370"/>
                  <a:gd name="T187" fmla="*/ 0 h 921"/>
                  <a:gd name="T188" fmla="*/ 1370 w 1370"/>
                  <a:gd name="T189" fmla="*/ 921 h 92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370" h="921">
                    <a:moveTo>
                      <a:pt x="1313" y="59"/>
                    </a:moveTo>
                    <a:lnTo>
                      <a:pt x="1306" y="52"/>
                    </a:lnTo>
                    <a:lnTo>
                      <a:pt x="1297" y="45"/>
                    </a:lnTo>
                    <a:lnTo>
                      <a:pt x="1287" y="40"/>
                    </a:lnTo>
                    <a:lnTo>
                      <a:pt x="1280" y="35"/>
                    </a:lnTo>
                    <a:lnTo>
                      <a:pt x="1270" y="30"/>
                    </a:lnTo>
                    <a:lnTo>
                      <a:pt x="1259" y="26"/>
                    </a:lnTo>
                    <a:lnTo>
                      <a:pt x="1249" y="21"/>
                    </a:lnTo>
                    <a:lnTo>
                      <a:pt x="1242" y="19"/>
                    </a:lnTo>
                    <a:lnTo>
                      <a:pt x="1230" y="14"/>
                    </a:lnTo>
                    <a:lnTo>
                      <a:pt x="1218" y="11"/>
                    </a:lnTo>
                    <a:lnTo>
                      <a:pt x="1206" y="9"/>
                    </a:lnTo>
                    <a:lnTo>
                      <a:pt x="1197" y="7"/>
                    </a:lnTo>
                    <a:lnTo>
                      <a:pt x="1185" y="4"/>
                    </a:lnTo>
                    <a:lnTo>
                      <a:pt x="1175" y="4"/>
                    </a:lnTo>
                    <a:lnTo>
                      <a:pt x="1164" y="2"/>
                    </a:lnTo>
                    <a:lnTo>
                      <a:pt x="1152" y="2"/>
                    </a:lnTo>
                    <a:lnTo>
                      <a:pt x="1140" y="2"/>
                    </a:lnTo>
                    <a:lnTo>
                      <a:pt x="1128" y="0"/>
                    </a:lnTo>
                    <a:lnTo>
                      <a:pt x="1116" y="0"/>
                    </a:lnTo>
                    <a:lnTo>
                      <a:pt x="1104" y="0"/>
                    </a:lnTo>
                    <a:lnTo>
                      <a:pt x="1092" y="0"/>
                    </a:lnTo>
                    <a:lnTo>
                      <a:pt x="1080" y="0"/>
                    </a:lnTo>
                    <a:lnTo>
                      <a:pt x="1069" y="0"/>
                    </a:lnTo>
                    <a:lnTo>
                      <a:pt x="1059" y="2"/>
                    </a:lnTo>
                    <a:lnTo>
                      <a:pt x="1045" y="2"/>
                    </a:lnTo>
                    <a:lnTo>
                      <a:pt x="1035" y="2"/>
                    </a:lnTo>
                    <a:lnTo>
                      <a:pt x="1021" y="4"/>
                    </a:lnTo>
                    <a:lnTo>
                      <a:pt x="1012" y="4"/>
                    </a:lnTo>
                    <a:lnTo>
                      <a:pt x="1000" y="7"/>
                    </a:lnTo>
                    <a:lnTo>
                      <a:pt x="988" y="9"/>
                    </a:lnTo>
                    <a:lnTo>
                      <a:pt x="978" y="9"/>
                    </a:lnTo>
                    <a:lnTo>
                      <a:pt x="969" y="11"/>
                    </a:lnTo>
                    <a:lnTo>
                      <a:pt x="952" y="14"/>
                    </a:lnTo>
                    <a:lnTo>
                      <a:pt x="936" y="16"/>
                    </a:lnTo>
                    <a:lnTo>
                      <a:pt x="919" y="19"/>
                    </a:lnTo>
                    <a:lnTo>
                      <a:pt x="905" y="23"/>
                    </a:lnTo>
                    <a:lnTo>
                      <a:pt x="888" y="26"/>
                    </a:lnTo>
                    <a:lnTo>
                      <a:pt x="871" y="30"/>
                    </a:lnTo>
                    <a:lnTo>
                      <a:pt x="855" y="33"/>
                    </a:lnTo>
                    <a:lnTo>
                      <a:pt x="838" y="38"/>
                    </a:lnTo>
                    <a:lnTo>
                      <a:pt x="822" y="42"/>
                    </a:lnTo>
                    <a:lnTo>
                      <a:pt x="805" y="47"/>
                    </a:lnTo>
                    <a:lnTo>
                      <a:pt x="791" y="52"/>
                    </a:lnTo>
                    <a:lnTo>
                      <a:pt x="774" y="59"/>
                    </a:lnTo>
                    <a:lnTo>
                      <a:pt x="755" y="61"/>
                    </a:lnTo>
                    <a:lnTo>
                      <a:pt x="741" y="68"/>
                    </a:lnTo>
                    <a:lnTo>
                      <a:pt x="724" y="76"/>
                    </a:lnTo>
                    <a:lnTo>
                      <a:pt x="708" y="83"/>
                    </a:lnTo>
                    <a:lnTo>
                      <a:pt x="689" y="87"/>
                    </a:lnTo>
                    <a:lnTo>
                      <a:pt x="672" y="92"/>
                    </a:lnTo>
                    <a:lnTo>
                      <a:pt x="655" y="99"/>
                    </a:lnTo>
                    <a:lnTo>
                      <a:pt x="639" y="109"/>
                    </a:lnTo>
                    <a:lnTo>
                      <a:pt x="620" y="116"/>
                    </a:lnTo>
                    <a:lnTo>
                      <a:pt x="606" y="123"/>
                    </a:lnTo>
                    <a:lnTo>
                      <a:pt x="587" y="133"/>
                    </a:lnTo>
                    <a:lnTo>
                      <a:pt x="570" y="140"/>
                    </a:lnTo>
                    <a:lnTo>
                      <a:pt x="553" y="147"/>
                    </a:lnTo>
                    <a:lnTo>
                      <a:pt x="537" y="156"/>
                    </a:lnTo>
                    <a:lnTo>
                      <a:pt x="520" y="163"/>
                    </a:lnTo>
                    <a:lnTo>
                      <a:pt x="503" y="173"/>
                    </a:lnTo>
                    <a:lnTo>
                      <a:pt x="487" y="182"/>
                    </a:lnTo>
                    <a:lnTo>
                      <a:pt x="473" y="192"/>
                    </a:lnTo>
                    <a:lnTo>
                      <a:pt x="454" y="201"/>
                    </a:lnTo>
                    <a:lnTo>
                      <a:pt x="439" y="213"/>
                    </a:lnTo>
                    <a:lnTo>
                      <a:pt x="423" y="223"/>
                    </a:lnTo>
                    <a:lnTo>
                      <a:pt x="406" y="232"/>
                    </a:lnTo>
                    <a:lnTo>
                      <a:pt x="389" y="244"/>
                    </a:lnTo>
                    <a:lnTo>
                      <a:pt x="373" y="254"/>
                    </a:lnTo>
                    <a:lnTo>
                      <a:pt x="359" y="266"/>
                    </a:lnTo>
                    <a:lnTo>
                      <a:pt x="342" y="277"/>
                    </a:lnTo>
                    <a:lnTo>
                      <a:pt x="325" y="289"/>
                    </a:lnTo>
                    <a:lnTo>
                      <a:pt x="311" y="301"/>
                    </a:lnTo>
                    <a:lnTo>
                      <a:pt x="295" y="313"/>
                    </a:lnTo>
                    <a:lnTo>
                      <a:pt x="280" y="325"/>
                    </a:lnTo>
                    <a:lnTo>
                      <a:pt x="266" y="337"/>
                    </a:lnTo>
                    <a:lnTo>
                      <a:pt x="252" y="351"/>
                    </a:lnTo>
                    <a:lnTo>
                      <a:pt x="235" y="363"/>
                    </a:lnTo>
                    <a:lnTo>
                      <a:pt x="221" y="375"/>
                    </a:lnTo>
                    <a:lnTo>
                      <a:pt x="207" y="389"/>
                    </a:lnTo>
                    <a:lnTo>
                      <a:pt x="192" y="403"/>
                    </a:lnTo>
                    <a:lnTo>
                      <a:pt x="178" y="418"/>
                    </a:lnTo>
                    <a:lnTo>
                      <a:pt x="164" y="430"/>
                    </a:lnTo>
                    <a:lnTo>
                      <a:pt x="152" y="446"/>
                    </a:lnTo>
                    <a:lnTo>
                      <a:pt x="138" y="460"/>
                    </a:lnTo>
                    <a:lnTo>
                      <a:pt x="124" y="475"/>
                    </a:lnTo>
                    <a:lnTo>
                      <a:pt x="112" y="491"/>
                    </a:lnTo>
                    <a:lnTo>
                      <a:pt x="100" y="506"/>
                    </a:lnTo>
                    <a:lnTo>
                      <a:pt x="88" y="522"/>
                    </a:lnTo>
                    <a:lnTo>
                      <a:pt x="76" y="536"/>
                    </a:lnTo>
                    <a:lnTo>
                      <a:pt x="64" y="553"/>
                    </a:lnTo>
                    <a:lnTo>
                      <a:pt x="52" y="570"/>
                    </a:lnTo>
                    <a:lnTo>
                      <a:pt x="43" y="586"/>
                    </a:lnTo>
                    <a:lnTo>
                      <a:pt x="31" y="601"/>
                    </a:lnTo>
                    <a:lnTo>
                      <a:pt x="19" y="620"/>
                    </a:lnTo>
                    <a:lnTo>
                      <a:pt x="10" y="636"/>
                    </a:lnTo>
                    <a:lnTo>
                      <a:pt x="0" y="655"/>
                    </a:lnTo>
                    <a:lnTo>
                      <a:pt x="152" y="741"/>
                    </a:lnTo>
                    <a:lnTo>
                      <a:pt x="159" y="726"/>
                    </a:lnTo>
                    <a:lnTo>
                      <a:pt x="169" y="710"/>
                    </a:lnTo>
                    <a:lnTo>
                      <a:pt x="178" y="696"/>
                    </a:lnTo>
                    <a:lnTo>
                      <a:pt x="188" y="681"/>
                    </a:lnTo>
                    <a:lnTo>
                      <a:pt x="195" y="667"/>
                    </a:lnTo>
                    <a:lnTo>
                      <a:pt x="207" y="653"/>
                    </a:lnTo>
                    <a:lnTo>
                      <a:pt x="216" y="639"/>
                    </a:lnTo>
                    <a:lnTo>
                      <a:pt x="228" y="627"/>
                    </a:lnTo>
                    <a:lnTo>
                      <a:pt x="238" y="612"/>
                    </a:lnTo>
                    <a:lnTo>
                      <a:pt x="249" y="601"/>
                    </a:lnTo>
                    <a:lnTo>
                      <a:pt x="259" y="586"/>
                    </a:lnTo>
                    <a:lnTo>
                      <a:pt x="271" y="574"/>
                    </a:lnTo>
                    <a:lnTo>
                      <a:pt x="283" y="563"/>
                    </a:lnTo>
                    <a:lnTo>
                      <a:pt x="292" y="551"/>
                    </a:lnTo>
                    <a:lnTo>
                      <a:pt x="306" y="539"/>
                    </a:lnTo>
                    <a:lnTo>
                      <a:pt x="318" y="527"/>
                    </a:lnTo>
                    <a:lnTo>
                      <a:pt x="330" y="515"/>
                    </a:lnTo>
                    <a:lnTo>
                      <a:pt x="340" y="503"/>
                    </a:lnTo>
                    <a:lnTo>
                      <a:pt x="352" y="491"/>
                    </a:lnTo>
                    <a:lnTo>
                      <a:pt x="366" y="482"/>
                    </a:lnTo>
                    <a:lnTo>
                      <a:pt x="378" y="470"/>
                    </a:lnTo>
                    <a:lnTo>
                      <a:pt x="392" y="458"/>
                    </a:lnTo>
                    <a:lnTo>
                      <a:pt x="404" y="449"/>
                    </a:lnTo>
                    <a:lnTo>
                      <a:pt x="418" y="439"/>
                    </a:lnTo>
                    <a:lnTo>
                      <a:pt x="430" y="427"/>
                    </a:lnTo>
                    <a:lnTo>
                      <a:pt x="444" y="418"/>
                    </a:lnTo>
                    <a:lnTo>
                      <a:pt x="456" y="408"/>
                    </a:lnTo>
                    <a:lnTo>
                      <a:pt x="470" y="401"/>
                    </a:lnTo>
                    <a:lnTo>
                      <a:pt x="482" y="392"/>
                    </a:lnTo>
                    <a:lnTo>
                      <a:pt x="496" y="382"/>
                    </a:lnTo>
                    <a:lnTo>
                      <a:pt x="511" y="373"/>
                    </a:lnTo>
                    <a:lnTo>
                      <a:pt x="525" y="365"/>
                    </a:lnTo>
                    <a:lnTo>
                      <a:pt x="537" y="356"/>
                    </a:lnTo>
                    <a:lnTo>
                      <a:pt x="551" y="346"/>
                    </a:lnTo>
                    <a:lnTo>
                      <a:pt x="565" y="339"/>
                    </a:lnTo>
                    <a:lnTo>
                      <a:pt x="579" y="332"/>
                    </a:lnTo>
                    <a:lnTo>
                      <a:pt x="594" y="325"/>
                    </a:lnTo>
                    <a:lnTo>
                      <a:pt x="608" y="318"/>
                    </a:lnTo>
                    <a:lnTo>
                      <a:pt x="620" y="311"/>
                    </a:lnTo>
                    <a:lnTo>
                      <a:pt x="636" y="304"/>
                    </a:lnTo>
                    <a:lnTo>
                      <a:pt x="648" y="296"/>
                    </a:lnTo>
                    <a:lnTo>
                      <a:pt x="663" y="289"/>
                    </a:lnTo>
                    <a:lnTo>
                      <a:pt x="674" y="282"/>
                    </a:lnTo>
                    <a:lnTo>
                      <a:pt x="691" y="277"/>
                    </a:lnTo>
                    <a:lnTo>
                      <a:pt x="705" y="270"/>
                    </a:lnTo>
                    <a:lnTo>
                      <a:pt x="717" y="266"/>
                    </a:lnTo>
                    <a:lnTo>
                      <a:pt x="731" y="258"/>
                    </a:lnTo>
                    <a:lnTo>
                      <a:pt x="746" y="254"/>
                    </a:lnTo>
                    <a:lnTo>
                      <a:pt x="760" y="249"/>
                    </a:lnTo>
                    <a:lnTo>
                      <a:pt x="772" y="244"/>
                    </a:lnTo>
                    <a:lnTo>
                      <a:pt x="786" y="237"/>
                    </a:lnTo>
                    <a:lnTo>
                      <a:pt x="800" y="235"/>
                    </a:lnTo>
                    <a:lnTo>
                      <a:pt x="812" y="228"/>
                    </a:lnTo>
                    <a:lnTo>
                      <a:pt x="826" y="225"/>
                    </a:lnTo>
                    <a:lnTo>
                      <a:pt x="838" y="220"/>
                    </a:lnTo>
                    <a:lnTo>
                      <a:pt x="852" y="218"/>
                    </a:lnTo>
                    <a:lnTo>
                      <a:pt x="867" y="213"/>
                    </a:lnTo>
                    <a:lnTo>
                      <a:pt x="879" y="209"/>
                    </a:lnTo>
                    <a:lnTo>
                      <a:pt x="890" y="206"/>
                    </a:lnTo>
                    <a:lnTo>
                      <a:pt x="905" y="201"/>
                    </a:lnTo>
                    <a:lnTo>
                      <a:pt x="917" y="199"/>
                    </a:lnTo>
                    <a:lnTo>
                      <a:pt x="928" y="197"/>
                    </a:lnTo>
                    <a:lnTo>
                      <a:pt x="940" y="194"/>
                    </a:lnTo>
                    <a:lnTo>
                      <a:pt x="955" y="192"/>
                    </a:lnTo>
                    <a:lnTo>
                      <a:pt x="966" y="190"/>
                    </a:lnTo>
                    <a:lnTo>
                      <a:pt x="981" y="185"/>
                    </a:lnTo>
                    <a:lnTo>
                      <a:pt x="993" y="182"/>
                    </a:lnTo>
                    <a:lnTo>
                      <a:pt x="1007" y="182"/>
                    </a:lnTo>
                    <a:lnTo>
                      <a:pt x="1016" y="178"/>
                    </a:lnTo>
                    <a:lnTo>
                      <a:pt x="1028" y="178"/>
                    </a:lnTo>
                    <a:lnTo>
                      <a:pt x="1040" y="175"/>
                    </a:lnTo>
                    <a:lnTo>
                      <a:pt x="1050" y="175"/>
                    </a:lnTo>
                    <a:lnTo>
                      <a:pt x="1061" y="175"/>
                    </a:lnTo>
                    <a:lnTo>
                      <a:pt x="1071" y="173"/>
                    </a:lnTo>
                    <a:lnTo>
                      <a:pt x="1080" y="173"/>
                    </a:lnTo>
                    <a:lnTo>
                      <a:pt x="1090" y="173"/>
                    </a:lnTo>
                    <a:lnTo>
                      <a:pt x="1099" y="173"/>
                    </a:lnTo>
                    <a:lnTo>
                      <a:pt x="1107" y="173"/>
                    </a:lnTo>
                    <a:lnTo>
                      <a:pt x="1116" y="173"/>
                    </a:lnTo>
                    <a:lnTo>
                      <a:pt x="1123" y="173"/>
                    </a:lnTo>
                    <a:lnTo>
                      <a:pt x="1130" y="173"/>
                    </a:lnTo>
                    <a:lnTo>
                      <a:pt x="1137" y="173"/>
                    </a:lnTo>
                    <a:lnTo>
                      <a:pt x="1145" y="173"/>
                    </a:lnTo>
                    <a:lnTo>
                      <a:pt x="1149" y="175"/>
                    </a:lnTo>
                    <a:lnTo>
                      <a:pt x="1161" y="175"/>
                    </a:lnTo>
                    <a:lnTo>
                      <a:pt x="1173" y="178"/>
                    </a:lnTo>
                    <a:lnTo>
                      <a:pt x="1180" y="180"/>
                    </a:lnTo>
                    <a:lnTo>
                      <a:pt x="1187" y="185"/>
                    </a:lnTo>
                    <a:lnTo>
                      <a:pt x="1192" y="185"/>
                    </a:lnTo>
                    <a:lnTo>
                      <a:pt x="1197" y="190"/>
                    </a:lnTo>
                    <a:lnTo>
                      <a:pt x="1199" y="190"/>
                    </a:lnTo>
                    <a:lnTo>
                      <a:pt x="1197" y="194"/>
                    </a:lnTo>
                    <a:lnTo>
                      <a:pt x="1194" y="197"/>
                    </a:lnTo>
                    <a:lnTo>
                      <a:pt x="1192" y="201"/>
                    </a:lnTo>
                    <a:lnTo>
                      <a:pt x="1190" y="211"/>
                    </a:lnTo>
                    <a:lnTo>
                      <a:pt x="1185" y="216"/>
                    </a:lnTo>
                    <a:lnTo>
                      <a:pt x="1180" y="223"/>
                    </a:lnTo>
                    <a:lnTo>
                      <a:pt x="1175" y="232"/>
                    </a:lnTo>
                    <a:lnTo>
                      <a:pt x="1171" y="239"/>
                    </a:lnTo>
                    <a:lnTo>
                      <a:pt x="1161" y="247"/>
                    </a:lnTo>
                    <a:lnTo>
                      <a:pt x="1154" y="256"/>
                    </a:lnTo>
                    <a:lnTo>
                      <a:pt x="1149" y="261"/>
                    </a:lnTo>
                    <a:lnTo>
                      <a:pt x="1145" y="266"/>
                    </a:lnTo>
                    <a:lnTo>
                      <a:pt x="1140" y="270"/>
                    </a:lnTo>
                    <a:lnTo>
                      <a:pt x="1135" y="277"/>
                    </a:lnTo>
                    <a:lnTo>
                      <a:pt x="1128" y="280"/>
                    </a:lnTo>
                    <a:lnTo>
                      <a:pt x="1123" y="287"/>
                    </a:lnTo>
                    <a:lnTo>
                      <a:pt x="1116" y="292"/>
                    </a:lnTo>
                    <a:lnTo>
                      <a:pt x="1111" y="299"/>
                    </a:lnTo>
                    <a:lnTo>
                      <a:pt x="1104" y="304"/>
                    </a:lnTo>
                    <a:lnTo>
                      <a:pt x="1097" y="311"/>
                    </a:lnTo>
                    <a:lnTo>
                      <a:pt x="1092" y="315"/>
                    </a:lnTo>
                    <a:lnTo>
                      <a:pt x="1085" y="323"/>
                    </a:lnTo>
                    <a:lnTo>
                      <a:pt x="1076" y="327"/>
                    </a:lnTo>
                    <a:lnTo>
                      <a:pt x="1069" y="332"/>
                    </a:lnTo>
                    <a:lnTo>
                      <a:pt x="1061" y="339"/>
                    </a:lnTo>
                    <a:lnTo>
                      <a:pt x="1054" y="346"/>
                    </a:lnTo>
                    <a:lnTo>
                      <a:pt x="1045" y="351"/>
                    </a:lnTo>
                    <a:lnTo>
                      <a:pt x="1038" y="358"/>
                    </a:lnTo>
                    <a:lnTo>
                      <a:pt x="1028" y="365"/>
                    </a:lnTo>
                    <a:lnTo>
                      <a:pt x="1019" y="373"/>
                    </a:lnTo>
                    <a:lnTo>
                      <a:pt x="1009" y="380"/>
                    </a:lnTo>
                    <a:lnTo>
                      <a:pt x="1000" y="387"/>
                    </a:lnTo>
                    <a:lnTo>
                      <a:pt x="990" y="392"/>
                    </a:lnTo>
                    <a:lnTo>
                      <a:pt x="981" y="399"/>
                    </a:lnTo>
                    <a:lnTo>
                      <a:pt x="969" y="406"/>
                    </a:lnTo>
                    <a:lnTo>
                      <a:pt x="959" y="415"/>
                    </a:lnTo>
                    <a:lnTo>
                      <a:pt x="950" y="422"/>
                    </a:lnTo>
                    <a:lnTo>
                      <a:pt x="938" y="430"/>
                    </a:lnTo>
                    <a:lnTo>
                      <a:pt x="926" y="437"/>
                    </a:lnTo>
                    <a:lnTo>
                      <a:pt x="914" y="444"/>
                    </a:lnTo>
                    <a:lnTo>
                      <a:pt x="902" y="451"/>
                    </a:lnTo>
                    <a:lnTo>
                      <a:pt x="890" y="458"/>
                    </a:lnTo>
                    <a:lnTo>
                      <a:pt x="879" y="465"/>
                    </a:lnTo>
                    <a:lnTo>
                      <a:pt x="867" y="472"/>
                    </a:lnTo>
                    <a:lnTo>
                      <a:pt x="852" y="479"/>
                    </a:lnTo>
                    <a:lnTo>
                      <a:pt x="841" y="489"/>
                    </a:lnTo>
                    <a:lnTo>
                      <a:pt x="826" y="496"/>
                    </a:lnTo>
                    <a:lnTo>
                      <a:pt x="812" y="503"/>
                    </a:lnTo>
                    <a:lnTo>
                      <a:pt x="798" y="510"/>
                    </a:lnTo>
                    <a:lnTo>
                      <a:pt x="786" y="520"/>
                    </a:lnTo>
                    <a:lnTo>
                      <a:pt x="769" y="527"/>
                    </a:lnTo>
                    <a:lnTo>
                      <a:pt x="755" y="534"/>
                    </a:lnTo>
                    <a:lnTo>
                      <a:pt x="741" y="544"/>
                    </a:lnTo>
                    <a:lnTo>
                      <a:pt x="727" y="553"/>
                    </a:lnTo>
                    <a:lnTo>
                      <a:pt x="712" y="558"/>
                    </a:lnTo>
                    <a:lnTo>
                      <a:pt x="698" y="565"/>
                    </a:lnTo>
                    <a:lnTo>
                      <a:pt x="684" y="572"/>
                    </a:lnTo>
                    <a:lnTo>
                      <a:pt x="672" y="577"/>
                    </a:lnTo>
                    <a:lnTo>
                      <a:pt x="658" y="584"/>
                    </a:lnTo>
                    <a:lnTo>
                      <a:pt x="646" y="591"/>
                    </a:lnTo>
                    <a:lnTo>
                      <a:pt x="632" y="596"/>
                    </a:lnTo>
                    <a:lnTo>
                      <a:pt x="620" y="603"/>
                    </a:lnTo>
                    <a:lnTo>
                      <a:pt x="606" y="608"/>
                    </a:lnTo>
                    <a:lnTo>
                      <a:pt x="594" y="612"/>
                    </a:lnTo>
                    <a:lnTo>
                      <a:pt x="579" y="617"/>
                    </a:lnTo>
                    <a:lnTo>
                      <a:pt x="568" y="624"/>
                    </a:lnTo>
                    <a:lnTo>
                      <a:pt x="556" y="629"/>
                    </a:lnTo>
                    <a:lnTo>
                      <a:pt x="541" y="634"/>
                    </a:lnTo>
                    <a:lnTo>
                      <a:pt x="530" y="639"/>
                    </a:lnTo>
                    <a:lnTo>
                      <a:pt x="520" y="646"/>
                    </a:lnTo>
                    <a:lnTo>
                      <a:pt x="506" y="648"/>
                    </a:lnTo>
                    <a:lnTo>
                      <a:pt x="494" y="653"/>
                    </a:lnTo>
                    <a:lnTo>
                      <a:pt x="480" y="658"/>
                    </a:lnTo>
                    <a:lnTo>
                      <a:pt x="470" y="662"/>
                    </a:lnTo>
                    <a:lnTo>
                      <a:pt x="458" y="665"/>
                    </a:lnTo>
                    <a:lnTo>
                      <a:pt x="446" y="669"/>
                    </a:lnTo>
                    <a:lnTo>
                      <a:pt x="435" y="674"/>
                    </a:lnTo>
                    <a:lnTo>
                      <a:pt x="425" y="679"/>
                    </a:lnTo>
                    <a:lnTo>
                      <a:pt x="413" y="681"/>
                    </a:lnTo>
                    <a:lnTo>
                      <a:pt x="401" y="684"/>
                    </a:lnTo>
                    <a:lnTo>
                      <a:pt x="392" y="688"/>
                    </a:lnTo>
                    <a:lnTo>
                      <a:pt x="380" y="691"/>
                    </a:lnTo>
                    <a:lnTo>
                      <a:pt x="371" y="693"/>
                    </a:lnTo>
                    <a:lnTo>
                      <a:pt x="361" y="698"/>
                    </a:lnTo>
                    <a:lnTo>
                      <a:pt x="349" y="703"/>
                    </a:lnTo>
                    <a:lnTo>
                      <a:pt x="342" y="705"/>
                    </a:lnTo>
                    <a:lnTo>
                      <a:pt x="330" y="707"/>
                    </a:lnTo>
                    <a:lnTo>
                      <a:pt x="321" y="710"/>
                    </a:lnTo>
                    <a:lnTo>
                      <a:pt x="311" y="712"/>
                    </a:lnTo>
                    <a:lnTo>
                      <a:pt x="304" y="715"/>
                    </a:lnTo>
                    <a:lnTo>
                      <a:pt x="295" y="717"/>
                    </a:lnTo>
                    <a:lnTo>
                      <a:pt x="285" y="719"/>
                    </a:lnTo>
                    <a:lnTo>
                      <a:pt x="278" y="722"/>
                    </a:lnTo>
                    <a:lnTo>
                      <a:pt x="271" y="724"/>
                    </a:lnTo>
                    <a:lnTo>
                      <a:pt x="261" y="726"/>
                    </a:lnTo>
                    <a:lnTo>
                      <a:pt x="254" y="729"/>
                    </a:lnTo>
                    <a:lnTo>
                      <a:pt x="247" y="729"/>
                    </a:lnTo>
                    <a:lnTo>
                      <a:pt x="240" y="731"/>
                    </a:lnTo>
                    <a:lnTo>
                      <a:pt x="228" y="736"/>
                    </a:lnTo>
                    <a:lnTo>
                      <a:pt x="216" y="738"/>
                    </a:lnTo>
                    <a:lnTo>
                      <a:pt x="207" y="741"/>
                    </a:lnTo>
                    <a:lnTo>
                      <a:pt x="195" y="743"/>
                    </a:lnTo>
                    <a:lnTo>
                      <a:pt x="188" y="745"/>
                    </a:lnTo>
                    <a:lnTo>
                      <a:pt x="183" y="748"/>
                    </a:lnTo>
                    <a:lnTo>
                      <a:pt x="173" y="748"/>
                    </a:lnTo>
                    <a:lnTo>
                      <a:pt x="171" y="750"/>
                    </a:lnTo>
                    <a:lnTo>
                      <a:pt x="202" y="921"/>
                    </a:lnTo>
                    <a:lnTo>
                      <a:pt x="202" y="919"/>
                    </a:lnTo>
                    <a:lnTo>
                      <a:pt x="204" y="919"/>
                    </a:lnTo>
                    <a:lnTo>
                      <a:pt x="209" y="916"/>
                    </a:lnTo>
                    <a:lnTo>
                      <a:pt x="216" y="916"/>
                    </a:lnTo>
                    <a:lnTo>
                      <a:pt x="223" y="914"/>
                    </a:lnTo>
                    <a:lnTo>
                      <a:pt x="233" y="912"/>
                    </a:lnTo>
                    <a:lnTo>
                      <a:pt x="242" y="909"/>
                    </a:lnTo>
                    <a:lnTo>
                      <a:pt x="257" y="909"/>
                    </a:lnTo>
                    <a:lnTo>
                      <a:pt x="261" y="907"/>
                    </a:lnTo>
                    <a:lnTo>
                      <a:pt x="268" y="905"/>
                    </a:lnTo>
                    <a:lnTo>
                      <a:pt x="276" y="902"/>
                    </a:lnTo>
                    <a:lnTo>
                      <a:pt x="283" y="902"/>
                    </a:lnTo>
                    <a:lnTo>
                      <a:pt x="290" y="897"/>
                    </a:lnTo>
                    <a:lnTo>
                      <a:pt x="297" y="897"/>
                    </a:lnTo>
                    <a:lnTo>
                      <a:pt x="306" y="895"/>
                    </a:lnTo>
                    <a:lnTo>
                      <a:pt x="316" y="893"/>
                    </a:lnTo>
                    <a:lnTo>
                      <a:pt x="323" y="890"/>
                    </a:lnTo>
                    <a:lnTo>
                      <a:pt x="333" y="888"/>
                    </a:lnTo>
                    <a:lnTo>
                      <a:pt x="340" y="886"/>
                    </a:lnTo>
                    <a:lnTo>
                      <a:pt x="352" y="883"/>
                    </a:lnTo>
                    <a:lnTo>
                      <a:pt x="361" y="881"/>
                    </a:lnTo>
                    <a:lnTo>
                      <a:pt x="371" y="878"/>
                    </a:lnTo>
                    <a:lnTo>
                      <a:pt x="380" y="876"/>
                    </a:lnTo>
                    <a:lnTo>
                      <a:pt x="392" y="874"/>
                    </a:lnTo>
                    <a:lnTo>
                      <a:pt x="401" y="869"/>
                    </a:lnTo>
                    <a:lnTo>
                      <a:pt x="413" y="867"/>
                    </a:lnTo>
                    <a:lnTo>
                      <a:pt x="423" y="862"/>
                    </a:lnTo>
                    <a:lnTo>
                      <a:pt x="435" y="859"/>
                    </a:lnTo>
                    <a:lnTo>
                      <a:pt x="446" y="855"/>
                    </a:lnTo>
                    <a:lnTo>
                      <a:pt x="456" y="852"/>
                    </a:lnTo>
                    <a:lnTo>
                      <a:pt x="468" y="848"/>
                    </a:lnTo>
                    <a:lnTo>
                      <a:pt x="480" y="843"/>
                    </a:lnTo>
                    <a:lnTo>
                      <a:pt x="492" y="838"/>
                    </a:lnTo>
                    <a:lnTo>
                      <a:pt x="503" y="833"/>
                    </a:lnTo>
                    <a:lnTo>
                      <a:pt x="518" y="829"/>
                    </a:lnTo>
                    <a:lnTo>
                      <a:pt x="530" y="826"/>
                    </a:lnTo>
                    <a:lnTo>
                      <a:pt x="541" y="819"/>
                    </a:lnTo>
                    <a:lnTo>
                      <a:pt x="556" y="814"/>
                    </a:lnTo>
                    <a:lnTo>
                      <a:pt x="568" y="810"/>
                    </a:lnTo>
                    <a:lnTo>
                      <a:pt x="582" y="807"/>
                    </a:lnTo>
                    <a:lnTo>
                      <a:pt x="594" y="800"/>
                    </a:lnTo>
                    <a:lnTo>
                      <a:pt x="608" y="795"/>
                    </a:lnTo>
                    <a:lnTo>
                      <a:pt x="620" y="788"/>
                    </a:lnTo>
                    <a:lnTo>
                      <a:pt x="636" y="783"/>
                    </a:lnTo>
                    <a:lnTo>
                      <a:pt x="648" y="779"/>
                    </a:lnTo>
                    <a:lnTo>
                      <a:pt x="663" y="772"/>
                    </a:lnTo>
                    <a:lnTo>
                      <a:pt x="677" y="764"/>
                    </a:lnTo>
                    <a:lnTo>
                      <a:pt x="691" y="760"/>
                    </a:lnTo>
                    <a:lnTo>
                      <a:pt x="705" y="753"/>
                    </a:lnTo>
                    <a:lnTo>
                      <a:pt x="720" y="748"/>
                    </a:lnTo>
                    <a:lnTo>
                      <a:pt x="731" y="741"/>
                    </a:lnTo>
                    <a:lnTo>
                      <a:pt x="748" y="734"/>
                    </a:lnTo>
                    <a:lnTo>
                      <a:pt x="762" y="726"/>
                    </a:lnTo>
                    <a:lnTo>
                      <a:pt x="777" y="722"/>
                    </a:lnTo>
                    <a:lnTo>
                      <a:pt x="791" y="712"/>
                    </a:lnTo>
                    <a:lnTo>
                      <a:pt x="805" y="707"/>
                    </a:lnTo>
                    <a:lnTo>
                      <a:pt x="815" y="700"/>
                    </a:lnTo>
                    <a:lnTo>
                      <a:pt x="824" y="696"/>
                    </a:lnTo>
                    <a:lnTo>
                      <a:pt x="834" y="688"/>
                    </a:lnTo>
                    <a:lnTo>
                      <a:pt x="843" y="684"/>
                    </a:lnTo>
                    <a:lnTo>
                      <a:pt x="852" y="679"/>
                    </a:lnTo>
                    <a:lnTo>
                      <a:pt x="862" y="674"/>
                    </a:lnTo>
                    <a:lnTo>
                      <a:pt x="874" y="667"/>
                    </a:lnTo>
                    <a:lnTo>
                      <a:pt x="886" y="662"/>
                    </a:lnTo>
                    <a:lnTo>
                      <a:pt x="895" y="655"/>
                    </a:lnTo>
                    <a:lnTo>
                      <a:pt x="907" y="650"/>
                    </a:lnTo>
                    <a:lnTo>
                      <a:pt x="917" y="643"/>
                    </a:lnTo>
                    <a:lnTo>
                      <a:pt x="928" y="636"/>
                    </a:lnTo>
                    <a:lnTo>
                      <a:pt x="940" y="629"/>
                    </a:lnTo>
                    <a:lnTo>
                      <a:pt x="952" y="624"/>
                    </a:lnTo>
                    <a:lnTo>
                      <a:pt x="962" y="617"/>
                    </a:lnTo>
                    <a:lnTo>
                      <a:pt x="976" y="610"/>
                    </a:lnTo>
                    <a:lnTo>
                      <a:pt x="985" y="603"/>
                    </a:lnTo>
                    <a:lnTo>
                      <a:pt x="997" y="596"/>
                    </a:lnTo>
                    <a:lnTo>
                      <a:pt x="1009" y="589"/>
                    </a:lnTo>
                    <a:lnTo>
                      <a:pt x="1019" y="582"/>
                    </a:lnTo>
                    <a:lnTo>
                      <a:pt x="1031" y="574"/>
                    </a:lnTo>
                    <a:lnTo>
                      <a:pt x="1042" y="567"/>
                    </a:lnTo>
                    <a:lnTo>
                      <a:pt x="1054" y="560"/>
                    </a:lnTo>
                    <a:lnTo>
                      <a:pt x="1064" y="553"/>
                    </a:lnTo>
                    <a:lnTo>
                      <a:pt x="1076" y="544"/>
                    </a:lnTo>
                    <a:lnTo>
                      <a:pt x="1088" y="536"/>
                    </a:lnTo>
                    <a:lnTo>
                      <a:pt x="1097" y="529"/>
                    </a:lnTo>
                    <a:lnTo>
                      <a:pt x="1109" y="522"/>
                    </a:lnTo>
                    <a:lnTo>
                      <a:pt x="1121" y="513"/>
                    </a:lnTo>
                    <a:lnTo>
                      <a:pt x="1130" y="506"/>
                    </a:lnTo>
                    <a:lnTo>
                      <a:pt x="1142" y="498"/>
                    </a:lnTo>
                    <a:lnTo>
                      <a:pt x="1154" y="491"/>
                    </a:lnTo>
                    <a:lnTo>
                      <a:pt x="1164" y="482"/>
                    </a:lnTo>
                    <a:lnTo>
                      <a:pt x="1173" y="472"/>
                    </a:lnTo>
                    <a:lnTo>
                      <a:pt x="1183" y="465"/>
                    </a:lnTo>
                    <a:lnTo>
                      <a:pt x="1194" y="456"/>
                    </a:lnTo>
                    <a:lnTo>
                      <a:pt x="1202" y="446"/>
                    </a:lnTo>
                    <a:lnTo>
                      <a:pt x="1211" y="439"/>
                    </a:lnTo>
                    <a:lnTo>
                      <a:pt x="1223" y="430"/>
                    </a:lnTo>
                    <a:lnTo>
                      <a:pt x="1232" y="422"/>
                    </a:lnTo>
                    <a:lnTo>
                      <a:pt x="1242" y="411"/>
                    </a:lnTo>
                    <a:lnTo>
                      <a:pt x="1249" y="403"/>
                    </a:lnTo>
                    <a:lnTo>
                      <a:pt x="1259" y="394"/>
                    </a:lnTo>
                    <a:lnTo>
                      <a:pt x="1266" y="387"/>
                    </a:lnTo>
                    <a:lnTo>
                      <a:pt x="1275" y="377"/>
                    </a:lnTo>
                    <a:lnTo>
                      <a:pt x="1282" y="370"/>
                    </a:lnTo>
                    <a:lnTo>
                      <a:pt x="1289" y="361"/>
                    </a:lnTo>
                    <a:lnTo>
                      <a:pt x="1299" y="351"/>
                    </a:lnTo>
                    <a:lnTo>
                      <a:pt x="1306" y="342"/>
                    </a:lnTo>
                    <a:lnTo>
                      <a:pt x="1313" y="332"/>
                    </a:lnTo>
                    <a:lnTo>
                      <a:pt x="1320" y="325"/>
                    </a:lnTo>
                    <a:lnTo>
                      <a:pt x="1325" y="315"/>
                    </a:lnTo>
                    <a:lnTo>
                      <a:pt x="1330" y="306"/>
                    </a:lnTo>
                    <a:lnTo>
                      <a:pt x="1337" y="299"/>
                    </a:lnTo>
                    <a:lnTo>
                      <a:pt x="1342" y="289"/>
                    </a:lnTo>
                    <a:lnTo>
                      <a:pt x="1346" y="280"/>
                    </a:lnTo>
                    <a:lnTo>
                      <a:pt x="1351" y="270"/>
                    </a:lnTo>
                    <a:lnTo>
                      <a:pt x="1356" y="263"/>
                    </a:lnTo>
                    <a:lnTo>
                      <a:pt x="1358" y="254"/>
                    </a:lnTo>
                    <a:lnTo>
                      <a:pt x="1363" y="244"/>
                    </a:lnTo>
                    <a:lnTo>
                      <a:pt x="1363" y="237"/>
                    </a:lnTo>
                    <a:lnTo>
                      <a:pt x="1365" y="228"/>
                    </a:lnTo>
                    <a:lnTo>
                      <a:pt x="1368" y="218"/>
                    </a:lnTo>
                    <a:lnTo>
                      <a:pt x="1370" y="211"/>
                    </a:lnTo>
                    <a:lnTo>
                      <a:pt x="1370" y="199"/>
                    </a:lnTo>
                    <a:lnTo>
                      <a:pt x="1370" y="190"/>
                    </a:lnTo>
                    <a:lnTo>
                      <a:pt x="1370" y="178"/>
                    </a:lnTo>
                    <a:lnTo>
                      <a:pt x="1370" y="168"/>
                    </a:lnTo>
                    <a:lnTo>
                      <a:pt x="1368" y="156"/>
                    </a:lnTo>
                    <a:lnTo>
                      <a:pt x="1365" y="147"/>
                    </a:lnTo>
                    <a:lnTo>
                      <a:pt x="1363" y="137"/>
                    </a:lnTo>
                    <a:lnTo>
                      <a:pt x="1361" y="128"/>
                    </a:lnTo>
                    <a:lnTo>
                      <a:pt x="1356" y="118"/>
                    </a:lnTo>
                    <a:lnTo>
                      <a:pt x="1353" y="109"/>
                    </a:lnTo>
                    <a:lnTo>
                      <a:pt x="1346" y="99"/>
                    </a:lnTo>
                    <a:lnTo>
                      <a:pt x="1342" y="92"/>
                    </a:lnTo>
                    <a:lnTo>
                      <a:pt x="1334" y="83"/>
                    </a:lnTo>
                    <a:lnTo>
                      <a:pt x="1330" y="76"/>
                    </a:lnTo>
                    <a:lnTo>
                      <a:pt x="1323" y="66"/>
                    </a:lnTo>
                    <a:lnTo>
                      <a:pt x="1313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8" name="Freeform 1020"/>
              <p:cNvSpPr>
                <a:spLocks noChangeAspect="1"/>
              </p:cNvSpPr>
              <p:nvPr/>
            </p:nvSpPr>
            <p:spPr bwMode="auto">
              <a:xfrm>
                <a:off x="1592" y="891"/>
                <a:ext cx="1292" cy="872"/>
              </a:xfrm>
              <a:custGeom>
                <a:avLst/>
                <a:gdLst>
                  <a:gd name="T0" fmla="*/ 221 w 1292"/>
                  <a:gd name="T1" fmla="*/ 176 h 872"/>
                  <a:gd name="T2" fmla="*/ 280 w 1292"/>
                  <a:gd name="T3" fmla="*/ 176 h 872"/>
                  <a:gd name="T4" fmla="*/ 363 w 1292"/>
                  <a:gd name="T5" fmla="*/ 188 h 872"/>
                  <a:gd name="T6" fmla="*/ 413 w 1292"/>
                  <a:gd name="T7" fmla="*/ 200 h 872"/>
                  <a:gd name="T8" fmla="*/ 466 w 1292"/>
                  <a:gd name="T9" fmla="*/ 214 h 872"/>
                  <a:gd name="T10" fmla="*/ 530 w 1292"/>
                  <a:gd name="T11" fmla="*/ 233 h 872"/>
                  <a:gd name="T12" fmla="*/ 606 w 1292"/>
                  <a:gd name="T13" fmla="*/ 262 h 872"/>
                  <a:gd name="T14" fmla="*/ 686 w 1292"/>
                  <a:gd name="T15" fmla="*/ 295 h 872"/>
                  <a:gd name="T16" fmla="*/ 765 w 1292"/>
                  <a:gd name="T17" fmla="*/ 333 h 872"/>
                  <a:gd name="T18" fmla="*/ 843 w 1292"/>
                  <a:gd name="T19" fmla="*/ 376 h 872"/>
                  <a:gd name="T20" fmla="*/ 917 w 1292"/>
                  <a:gd name="T21" fmla="*/ 423 h 872"/>
                  <a:gd name="T22" fmla="*/ 983 w 1292"/>
                  <a:gd name="T23" fmla="*/ 473 h 872"/>
                  <a:gd name="T24" fmla="*/ 1045 w 1292"/>
                  <a:gd name="T25" fmla="*/ 530 h 872"/>
                  <a:gd name="T26" fmla="*/ 1095 w 1292"/>
                  <a:gd name="T27" fmla="*/ 592 h 872"/>
                  <a:gd name="T28" fmla="*/ 1135 w 1292"/>
                  <a:gd name="T29" fmla="*/ 658 h 872"/>
                  <a:gd name="T30" fmla="*/ 1225 w 1292"/>
                  <a:gd name="T31" fmla="*/ 478 h 872"/>
                  <a:gd name="T32" fmla="*/ 1128 w 1292"/>
                  <a:gd name="T33" fmla="*/ 373 h 872"/>
                  <a:gd name="T34" fmla="*/ 1012 w 1292"/>
                  <a:gd name="T35" fmla="*/ 278 h 872"/>
                  <a:gd name="T36" fmla="*/ 879 w 1292"/>
                  <a:gd name="T37" fmla="*/ 195 h 872"/>
                  <a:gd name="T38" fmla="*/ 741 w 1292"/>
                  <a:gd name="T39" fmla="*/ 128 h 872"/>
                  <a:gd name="T40" fmla="*/ 599 w 1292"/>
                  <a:gd name="T41" fmla="*/ 74 h 872"/>
                  <a:gd name="T42" fmla="*/ 466 w 1292"/>
                  <a:gd name="T43" fmla="*/ 33 h 872"/>
                  <a:gd name="T44" fmla="*/ 340 w 1292"/>
                  <a:gd name="T45" fmla="*/ 7 h 872"/>
                  <a:gd name="T46" fmla="*/ 235 w 1292"/>
                  <a:gd name="T47" fmla="*/ 0 h 872"/>
                  <a:gd name="T48" fmla="*/ 164 w 1292"/>
                  <a:gd name="T49" fmla="*/ 3 h 872"/>
                  <a:gd name="T50" fmla="*/ 114 w 1292"/>
                  <a:gd name="T51" fmla="*/ 17 h 872"/>
                  <a:gd name="T52" fmla="*/ 55 w 1292"/>
                  <a:gd name="T53" fmla="*/ 48 h 872"/>
                  <a:gd name="T54" fmla="*/ 14 w 1292"/>
                  <a:gd name="T55" fmla="*/ 117 h 872"/>
                  <a:gd name="T56" fmla="*/ 0 w 1292"/>
                  <a:gd name="T57" fmla="*/ 176 h 872"/>
                  <a:gd name="T58" fmla="*/ 3 w 1292"/>
                  <a:gd name="T59" fmla="*/ 238 h 872"/>
                  <a:gd name="T60" fmla="*/ 17 w 1292"/>
                  <a:gd name="T61" fmla="*/ 297 h 872"/>
                  <a:gd name="T62" fmla="*/ 45 w 1292"/>
                  <a:gd name="T63" fmla="*/ 357 h 872"/>
                  <a:gd name="T64" fmla="*/ 88 w 1292"/>
                  <a:gd name="T65" fmla="*/ 416 h 872"/>
                  <a:gd name="T66" fmla="*/ 145 w 1292"/>
                  <a:gd name="T67" fmla="*/ 475 h 872"/>
                  <a:gd name="T68" fmla="*/ 219 w 1292"/>
                  <a:gd name="T69" fmla="*/ 532 h 872"/>
                  <a:gd name="T70" fmla="*/ 304 w 1292"/>
                  <a:gd name="T71" fmla="*/ 589 h 872"/>
                  <a:gd name="T72" fmla="*/ 404 w 1292"/>
                  <a:gd name="T73" fmla="*/ 646 h 872"/>
                  <a:gd name="T74" fmla="*/ 501 w 1292"/>
                  <a:gd name="T75" fmla="*/ 691 h 872"/>
                  <a:gd name="T76" fmla="*/ 603 w 1292"/>
                  <a:gd name="T77" fmla="*/ 732 h 872"/>
                  <a:gd name="T78" fmla="*/ 710 w 1292"/>
                  <a:gd name="T79" fmla="*/ 767 h 872"/>
                  <a:gd name="T80" fmla="*/ 812 w 1292"/>
                  <a:gd name="T81" fmla="*/ 798 h 872"/>
                  <a:gd name="T82" fmla="*/ 907 w 1292"/>
                  <a:gd name="T83" fmla="*/ 824 h 872"/>
                  <a:gd name="T84" fmla="*/ 988 w 1292"/>
                  <a:gd name="T85" fmla="*/ 843 h 872"/>
                  <a:gd name="T86" fmla="*/ 1057 w 1292"/>
                  <a:gd name="T87" fmla="*/ 858 h 872"/>
                  <a:gd name="T88" fmla="*/ 1107 w 1292"/>
                  <a:gd name="T89" fmla="*/ 870 h 872"/>
                  <a:gd name="T90" fmla="*/ 1142 w 1292"/>
                  <a:gd name="T91" fmla="*/ 699 h 872"/>
                  <a:gd name="T92" fmla="*/ 1083 w 1292"/>
                  <a:gd name="T93" fmla="*/ 687 h 872"/>
                  <a:gd name="T94" fmla="*/ 1014 w 1292"/>
                  <a:gd name="T95" fmla="*/ 668 h 872"/>
                  <a:gd name="T96" fmla="*/ 933 w 1292"/>
                  <a:gd name="T97" fmla="*/ 649 h 872"/>
                  <a:gd name="T98" fmla="*/ 838 w 1292"/>
                  <a:gd name="T99" fmla="*/ 623 h 872"/>
                  <a:gd name="T100" fmla="*/ 741 w 1292"/>
                  <a:gd name="T101" fmla="*/ 592 h 872"/>
                  <a:gd name="T102" fmla="*/ 641 w 1292"/>
                  <a:gd name="T103" fmla="*/ 558 h 872"/>
                  <a:gd name="T104" fmla="*/ 546 w 1292"/>
                  <a:gd name="T105" fmla="*/ 520 h 872"/>
                  <a:gd name="T106" fmla="*/ 466 w 1292"/>
                  <a:gd name="T107" fmla="*/ 480 h 872"/>
                  <a:gd name="T108" fmla="*/ 413 w 1292"/>
                  <a:gd name="T109" fmla="*/ 454 h 872"/>
                  <a:gd name="T110" fmla="*/ 363 w 1292"/>
                  <a:gd name="T111" fmla="*/ 423 h 872"/>
                  <a:gd name="T112" fmla="*/ 318 w 1292"/>
                  <a:gd name="T113" fmla="*/ 390 h 872"/>
                  <a:gd name="T114" fmla="*/ 269 w 1292"/>
                  <a:gd name="T115" fmla="*/ 352 h 872"/>
                  <a:gd name="T116" fmla="*/ 219 w 1292"/>
                  <a:gd name="T117" fmla="*/ 302 h 872"/>
                  <a:gd name="T118" fmla="*/ 178 w 1292"/>
                  <a:gd name="T119" fmla="*/ 231 h 87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292"/>
                  <a:gd name="T181" fmla="*/ 0 h 872"/>
                  <a:gd name="T182" fmla="*/ 1292 w 1292"/>
                  <a:gd name="T183" fmla="*/ 872 h 87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292" h="872">
                    <a:moveTo>
                      <a:pt x="178" y="181"/>
                    </a:moveTo>
                    <a:lnTo>
                      <a:pt x="185" y="178"/>
                    </a:lnTo>
                    <a:lnTo>
                      <a:pt x="195" y="176"/>
                    </a:lnTo>
                    <a:lnTo>
                      <a:pt x="200" y="176"/>
                    </a:lnTo>
                    <a:lnTo>
                      <a:pt x="207" y="176"/>
                    </a:lnTo>
                    <a:lnTo>
                      <a:pt x="214" y="176"/>
                    </a:lnTo>
                    <a:lnTo>
                      <a:pt x="221" y="176"/>
                    </a:lnTo>
                    <a:lnTo>
                      <a:pt x="228" y="174"/>
                    </a:lnTo>
                    <a:lnTo>
                      <a:pt x="235" y="174"/>
                    </a:lnTo>
                    <a:lnTo>
                      <a:pt x="242" y="174"/>
                    </a:lnTo>
                    <a:lnTo>
                      <a:pt x="252" y="176"/>
                    </a:lnTo>
                    <a:lnTo>
                      <a:pt x="261" y="176"/>
                    </a:lnTo>
                    <a:lnTo>
                      <a:pt x="271" y="176"/>
                    </a:lnTo>
                    <a:lnTo>
                      <a:pt x="280" y="176"/>
                    </a:lnTo>
                    <a:lnTo>
                      <a:pt x="292" y="178"/>
                    </a:lnTo>
                    <a:lnTo>
                      <a:pt x="302" y="178"/>
                    </a:lnTo>
                    <a:lnTo>
                      <a:pt x="314" y="181"/>
                    </a:lnTo>
                    <a:lnTo>
                      <a:pt x="326" y="181"/>
                    </a:lnTo>
                    <a:lnTo>
                      <a:pt x="337" y="183"/>
                    </a:lnTo>
                    <a:lnTo>
                      <a:pt x="349" y="185"/>
                    </a:lnTo>
                    <a:lnTo>
                      <a:pt x="363" y="188"/>
                    </a:lnTo>
                    <a:lnTo>
                      <a:pt x="368" y="188"/>
                    </a:lnTo>
                    <a:lnTo>
                      <a:pt x="378" y="193"/>
                    </a:lnTo>
                    <a:lnTo>
                      <a:pt x="385" y="193"/>
                    </a:lnTo>
                    <a:lnTo>
                      <a:pt x="392" y="195"/>
                    </a:lnTo>
                    <a:lnTo>
                      <a:pt x="399" y="195"/>
                    </a:lnTo>
                    <a:lnTo>
                      <a:pt x="406" y="197"/>
                    </a:lnTo>
                    <a:lnTo>
                      <a:pt x="413" y="200"/>
                    </a:lnTo>
                    <a:lnTo>
                      <a:pt x="420" y="202"/>
                    </a:lnTo>
                    <a:lnTo>
                      <a:pt x="428" y="202"/>
                    </a:lnTo>
                    <a:lnTo>
                      <a:pt x="435" y="204"/>
                    </a:lnTo>
                    <a:lnTo>
                      <a:pt x="442" y="207"/>
                    </a:lnTo>
                    <a:lnTo>
                      <a:pt x="451" y="209"/>
                    </a:lnTo>
                    <a:lnTo>
                      <a:pt x="458" y="212"/>
                    </a:lnTo>
                    <a:lnTo>
                      <a:pt x="466" y="214"/>
                    </a:lnTo>
                    <a:lnTo>
                      <a:pt x="475" y="216"/>
                    </a:lnTo>
                    <a:lnTo>
                      <a:pt x="485" y="219"/>
                    </a:lnTo>
                    <a:lnTo>
                      <a:pt x="492" y="221"/>
                    </a:lnTo>
                    <a:lnTo>
                      <a:pt x="501" y="223"/>
                    </a:lnTo>
                    <a:lnTo>
                      <a:pt x="511" y="226"/>
                    </a:lnTo>
                    <a:lnTo>
                      <a:pt x="520" y="231"/>
                    </a:lnTo>
                    <a:lnTo>
                      <a:pt x="530" y="233"/>
                    </a:lnTo>
                    <a:lnTo>
                      <a:pt x="542" y="235"/>
                    </a:lnTo>
                    <a:lnTo>
                      <a:pt x="551" y="240"/>
                    </a:lnTo>
                    <a:lnTo>
                      <a:pt x="563" y="245"/>
                    </a:lnTo>
                    <a:lnTo>
                      <a:pt x="572" y="247"/>
                    </a:lnTo>
                    <a:lnTo>
                      <a:pt x="584" y="252"/>
                    </a:lnTo>
                    <a:lnTo>
                      <a:pt x="596" y="257"/>
                    </a:lnTo>
                    <a:lnTo>
                      <a:pt x="606" y="262"/>
                    </a:lnTo>
                    <a:lnTo>
                      <a:pt x="618" y="264"/>
                    </a:lnTo>
                    <a:lnTo>
                      <a:pt x="629" y="269"/>
                    </a:lnTo>
                    <a:lnTo>
                      <a:pt x="639" y="273"/>
                    </a:lnTo>
                    <a:lnTo>
                      <a:pt x="653" y="278"/>
                    </a:lnTo>
                    <a:lnTo>
                      <a:pt x="665" y="283"/>
                    </a:lnTo>
                    <a:lnTo>
                      <a:pt x="675" y="288"/>
                    </a:lnTo>
                    <a:lnTo>
                      <a:pt x="686" y="295"/>
                    </a:lnTo>
                    <a:lnTo>
                      <a:pt x="698" y="300"/>
                    </a:lnTo>
                    <a:lnTo>
                      <a:pt x="710" y="304"/>
                    </a:lnTo>
                    <a:lnTo>
                      <a:pt x="720" y="309"/>
                    </a:lnTo>
                    <a:lnTo>
                      <a:pt x="732" y="314"/>
                    </a:lnTo>
                    <a:lnTo>
                      <a:pt x="743" y="321"/>
                    </a:lnTo>
                    <a:lnTo>
                      <a:pt x="755" y="326"/>
                    </a:lnTo>
                    <a:lnTo>
                      <a:pt x="765" y="333"/>
                    </a:lnTo>
                    <a:lnTo>
                      <a:pt x="777" y="338"/>
                    </a:lnTo>
                    <a:lnTo>
                      <a:pt x="789" y="345"/>
                    </a:lnTo>
                    <a:lnTo>
                      <a:pt x="798" y="349"/>
                    </a:lnTo>
                    <a:lnTo>
                      <a:pt x="810" y="354"/>
                    </a:lnTo>
                    <a:lnTo>
                      <a:pt x="822" y="361"/>
                    </a:lnTo>
                    <a:lnTo>
                      <a:pt x="834" y="368"/>
                    </a:lnTo>
                    <a:lnTo>
                      <a:pt x="843" y="376"/>
                    </a:lnTo>
                    <a:lnTo>
                      <a:pt x="855" y="380"/>
                    </a:lnTo>
                    <a:lnTo>
                      <a:pt x="867" y="387"/>
                    </a:lnTo>
                    <a:lnTo>
                      <a:pt x="876" y="395"/>
                    </a:lnTo>
                    <a:lnTo>
                      <a:pt x="888" y="402"/>
                    </a:lnTo>
                    <a:lnTo>
                      <a:pt x="898" y="409"/>
                    </a:lnTo>
                    <a:lnTo>
                      <a:pt x="907" y="414"/>
                    </a:lnTo>
                    <a:lnTo>
                      <a:pt x="917" y="423"/>
                    </a:lnTo>
                    <a:lnTo>
                      <a:pt x="926" y="430"/>
                    </a:lnTo>
                    <a:lnTo>
                      <a:pt x="938" y="437"/>
                    </a:lnTo>
                    <a:lnTo>
                      <a:pt x="948" y="444"/>
                    </a:lnTo>
                    <a:lnTo>
                      <a:pt x="957" y="452"/>
                    </a:lnTo>
                    <a:lnTo>
                      <a:pt x="967" y="459"/>
                    </a:lnTo>
                    <a:lnTo>
                      <a:pt x="976" y="466"/>
                    </a:lnTo>
                    <a:lnTo>
                      <a:pt x="983" y="473"/>
                    </a:lnTo>
                    <a:lnTo>
                      <a:pt x="995" y="482"/>
                    </a:lnTo>
                    <a:lnTo>
                      <a:pt x="1002" y="490"/>
                    </a:lnTo>
                    <a:lnTo>
                      <a:pt x="1012" y="499"/>
                    </a:lnTo>
                    <a:lnTo>
                      <a:pt x="1019" y="506"/>
                    </a:lnTo>
                    <a:lnTo>
                      <a:pt x="1028" y="516"/>
                    </a:lnTo>
                    <a:lnTo>
                      <a:pt x="1035" y="523"/>
                    </a:lnTo>
                    <a:lnTo>
                      <a:pt x="1045" y="530"/>
                    </a:lnTo>
                    <a:lnTo>
                      <a:pt x="1052" y="539"/>
                    </a:lnTo>
                    <a:lnTo>
                      <a:pt x="1059" y="547"/>
                    </a:lnTo>
                    <a:lnTo>
                      <a:pt x="1066" y="556"/>
                    </a:lnTo>
                    <a:lnTo>
                      <a:pt x="1076" y="566"/>
                    </a:lnTo>
                    <a:lnTo>
                      <a:pt x="1083" y="573"/>
                    </a:lnTo>
                    <a:lnTo>
                      <a:pt x="1090" y="585"/>
                    </a:lnTo>
                    <a:lnTo>
                      <a:pt x="1095" y="592"/>
                    </a:lnTo>
                    <a:lnTo>
                      <a:pt x="1102" y="601"/>
                    </a:lnTo>
                    <a:lnTo>
                      <a:pt x="1107" y="611"/>
                    </a:lnTo>
                    <a:lnTo>
                      <a:pt x="1114" y="620"/>
                    </a:lnTo>
                    <a:lnTo>
                      <a:pt x="1119" y="630"/>
                    </a:lnTo>
                    <a:lnTo>
                      <a:pt x="1126" y="639"/>
                    </a:lnTo>
                    <a:lnTo>
                      <a:pt x="1130" y="646"/>
                    </a:lnTo>
                    <a:lnTo>
                      <a:pt x="1135" y="658"/>
                    </a:lnTo>
                    <a:lnTo>
                      <a:pt x="1292" y="580"/>
                    </a:lnTo>
                    <a:lnTo>
                      <a:pt x="1280" y="561"/>
                    </a:lnTo>
                    <a:lnTo>
                      <a:pt x="1271" y="544"/>
                    </a:lnTo>
                    <a:lnTo>
                      <a:pt x="1261" y="528"/>
                    </a:lnTo>
                    <a:lnTo>
                      <a:pt x="1249" y="511"/>
                    </a:lnTo>
                    <a:lnTo>
                      <a:pt x="1237" y="494"/>
                    </a:lnTo>
                    <a:lnTo>
                      <a:pt x="1225" y="478"/>
                    </a:lnTo>
                    <a:lnTo>
                      <a:pt x="1214" y="461"/>
                    </a:lnTo>
                    <a:lnTo>
                      <a:pt x="1202" y="447"/>
                    </a:lnTo>
                    <a:lnTo>
                      <a:pt x="1187" y="430"/>
                    </a:lnTo>
                    <a:lnTo>
                      <a:pt x="1173" y="416"/>
                    </a:lnTo>
                    <a:lnTo>
                      <a:pt x="1159" y="402"/>
                    </a:lnTo>
                    <a:lnTo>
                      <a:pt x="1145" y="387"/>
                    </a:lnTo>
                    <a:lnTo>
                      <a:pt x="1128" y="373"/>
                    </a:lnTo>
                    <a:lnTo>
                      <a:pt x="1114" y="357"/>
                    </a:lnTo>
                    <a:lnTo>
                      <a:pt x="1097" y="345"/>
                    </a:lnTo>
                    <a:lnTo>
                      <a:pt x="1081" y="330"/>
                    </a:lnTo>
                    <a:lnTo>
                      <a:pt x="1064" y="316"/>
                    </a:lnTo>
                    <a:lnTo>
                      <a:pt x="1047" y="302"/>
                    </a:lnTo>
                    <a:lnTo>
                      <a:pt x="1028" y="288"/>
                    </a:lnTo>
                    <a:lnTo>
                      <a:pt x="1012" y="278"/>
                    </a:lnTo>
                    <a:lnTo>
                      <a:pt x="993" y="264"/>
                    </a:lnTo>
                    <a:lnTo>
                      <a:pt x="974" y="252"/>
                    </a:lnTo>
                    <a:lnTo>
                      <a:pt x="955" y="240"/>
                    </a:lnTo>
                    <a:lnTo>
                      <a:pt x="938" y="228"/>
                    </a:lnTo>
                    <a:lnTo>
                      <a:pt x="919" y="219"/>
                    </a:lnTo>
                    <a:lnTo>
                      <a:pt x="898" y="207"/>
                    </a:lnTo>
                    <a:lnTo>
                      <a:pt x="879" y="195"/>
                    </a:lnTo>
                    <a:lnTo>
                      <a:pt x="860" y="185"/>
                    </a:lnTo>
                    <a:lnTo>
                      <a:pt x="841" y="174"/>
                    </a:lnTo>
                    <a:lnTo>
                      <a:pt x="819" y="164"/>
                    </a:lnTo>
                    <a:lnTo>
                      <a:pt x="800" y="155"/>
                    </a:lnTo>
                    <a:lnTo>
                      <a:pt x="781" y="147"/>
                    </a:lnTo>
                    <a:lnTo>
                      <a:pt x="760" y="136"/>
                    </a:lnTo>
                    <a:lnTo>
                      <a:pt x="741" y="128"/>
                    </a:lnTo>
                    <a:lnTo>
                      <a:pt x="720" y="119"/>
                    </a:lnTo>
                    <a:lnTo>
                      <a:pt x="701" y="109"/>
                    </a:lnTo>
                    <a:lnTo>
                      <a:pt x="679" y="102"/>
                    </a:lnTo>
                    <a:lnTo>
                      <a:pt x="660" y="95"/>
                    </a:lnTo>
                    <a:lnTo>
                      <a:pt x="639" y="86"/>
                    </a:lnTo>
                    <a:lnTo>
                      <a:pt x="620" y="81"/>
                    </a:lnTo>
                    <a:lnTo>
                      <a:pt x="599" y="74"/>
                    </a:lnTo>
                    <a:lnTo>
                      <a:pt x="580" y="67"/>
                    </a:lnTo>
                    <a:lnTo>
                      <a:pt x="561" y="60"/>
                    </a:lnTo>
                    <a:lnTo>
                      <a:pt x="542" y="55"/>
                    </a:lnTo>
                    <a:lnTo>
                      <a:pt x="520" y="48"/>
                    </a:lnTo>
                    <a:lnTo>
                      <a:pt x="501" y="43"/>
                    </a:lnTo>
                    <a:lnTo>
                      <a:pt x="485" y="38"/>
                    </a:lnTo>
                    <a:lnTo>
                      <a:pt x="466" y="33"/>
                    </a:lnTo>
                    <a:lnTo>
                      <a:pt x="447" y="29"/>
                    </a:lnTo>
                    <a:lnTo>
                      <a:pt x="428" y="24"/>
                    </a:lnTo>
                    <a:lnTo>
                      <a:pt x="409" y="22"/>
                    </a:lnTo>
                    <a:lnTo>
                      <a:pt x="392" y="17"/>
                    </a:lnTo>
                    <a:lnTo>
                      <a:pt x="373" y="14"/>
                    </a:lnTo>
                    <a:lnTo>
                      <a:pt x="356" y="12"/>
                    </a:lnTo>
                    <a:lnTo>
                      <a:pt x="340" y="7"/>
                    </a:lnTo>
                    <a:lnTo>
                      <a:pt x="326" y="7"/>
                    </a:lnTo>
                    <a:lnTo>
                      <a:pt x="307" y="5"/>
                    </a:lnTo>
                    <a:lnTo>
                      <a:pt x="292" y="3"/>
                    </a:lnTo>
                    <a:lnTo>
                      <a:pt x="278" y="0"/>
                    </a:lnTo>
                    <a:lnTo>
                      <a:pt x="261" y="0"/>
                    </a:lnTo>
                    <a:lnTo>
                      <a:pt x="247" y="0"/>
                    </a:lnTo>
                    <a:lnTo>
                      <a:pt x="235" y="0"/>
                    </a:lnTo>
                    <a:lnTo>
                      <a:pt x="221" y="0"/>
                    </a:lnTo>
                    <a:lnTo>
                      <a:pt x="212" y="3"/>
                    </a:lnTo>
                    <a:lnTo>
                      <a:pt x="200" y="3"/>
                    </a:lnTo>
                    <a:lnTo>
                      <a:pt x="193" y="3"/>
                    </a:lnTo>
                    <a:lnTo>
                      <a:pt x="181" y="3"/>
                    </a:lnTo>
                    <a:lnTo>
                      <a:pt x="174" y="3"/>
                    </a:lnTo>
                    <a:lnTo>
                      <a:pt x="164" y="3"/>
                    </a:lnTo>
                    <a:lnTo>
                      <a:pt x="157" y="5"/>
                    </a:lnTo>
                    <a:lnTo>
                      <a:pt x="150" y="7"/>
                    </a:lnTo>
                    <a:lnTo>
                      <a:pt x="143" y="10"/>
                    </a:lnTo>
                    <a:lnTo>
                      <a:pt x="136" y="10"/>
                    </a:lnTo>
                    <a:lnTo>
                      <a:pt x="126" y="12"/>
                    </a:lnTo>
                    <a:lnTo>
                      <a:pt x="119" y="14"/>
                    </a:lnTo>
                    <a:lnTo>
                      <a:pt x="114" y="17"/>
                    </a:lnTo>
                    <a:lnTo>
                      <a:pt x="107" y="19"/>
                    </a:lnTo>
                    <a:lnTo>
                      <a:pt x="100" y="22"/>
                    </a:lnTo>
                    <a:lnTo>
                      <a:pt x="93" y="24"/>
                    </a:lnTo>
                    <a:lnTo>
                      <a:pt x="88" y="29"/>
                    </a:lnTo>
                    <a:lnTo>
                      <a:pt x="76" y="33"/>
                    </a:lnTo>
                    <a:lnTo>
                      <a:pt x="67" y="41"/>
                    </a:lnTo>
                    <a:lnTo>
                      <a:pt x="55" y="48"/>
                    </a:lnTo>
                    <a:lnTo>
                      <a:pt x="48" y="57"/>
                    </a:lnTo>
                    <a:lnTo>
                      <a:pt x="38" y="67"/>
                    </a:lnTo>
                    <a:lnTo>
                      <a:pt x="33" y="76"/>
                    </a:lnTo>
                    <a:lnTo>
                      <a:pt x="26" y="86"/>
                    </a:lnTo>
                    <a:lnTo>
                      <a:pt x="24" y="100"/>
                    </a:lnTo>
                    <a:lnTo>
                      <a:pt x="19" y="107"/>
                    </a:lnTo>
                    <a:lnTo>
                      <a:pt x="14" y="117"/>
                    </a:lnTo>
                    <a:lnTo>
                      <a:pt x="12" y="124"/>
                    </a:lnTo>
                    <a:lnTo>
                      <a:pt x="10" y="133"/>
                    </a:lnTo>
                    <a:lnTo>
                      <a:pt x="7" y="140"/>
                    </a:lnTo>
                    <a:lnTo>
                      <a:pt x="5" y="150"/>
                    </a:lnTo>
                    <a:lnTo>
                      <a:pt x="3" y="157"/>
                    </a:lnTo>
                    <a:lnTo>
                      <a:pt x="3" y="169"/>
                    </a:lnTo>
                    <a:lnTo>
                      <a:pt x="0" y="176"/>
                    </a:lnTo>
                    <a:lnTo>
                      <a:pt x="0" y="183"/>
                    </a:lnTo>
                    <a:lnTo>
                      <a:pt x="0" y="193"/>
                    </a:lnTo>
                    <a:lnTo>
                      <a:pt x="0" y="202"/>
                    </a:lnTo>
                    <a:lnTo>
                      <a:pt x="0" y="209"/>
                    </a:lnTo>
                    <a:lnTo>
                      <a:pt x="0" y="219"/>
                    </a:lnTo>
                    <a:lnTo>
                      <a:pt x="0" y="228"/>
                    </a:lnTo>
                    <a:lnTo>
                      <a:pt x="3" y="238"/>
                    </a:lnTo>
                    <a:lnTo>
                      <a:pt x="3" y="245"/>
                    </a:lnTo>
                    <a:lnTo>
                      <a:pt x="3" y="254"/>
                    </a:lnTo>
                    <a:lnTo>
                      <a:pt x="5" y="262"/>
                    </a:lnTo>
                    <a:lnTo>
                      <a:pt x="7" y="271"/>
                    </a:lnTo>
                    <a:lnTo>
                      <a:pt x="10" y="278"/>
                    </a:lnTo>
                    <a:lnTo>
                      <a:pt x="12" y="288"/>
                    </a:lnTo>
                    <a:lnTo>
                      <a:pt x="17" y="297"/>
                    </a:lnTo>
                    <a:lnTo>
                      <a:pt x="19" y="307"/>
                    </a:lnTo>
                    <a:lnTo>
                      <a:pt x="24" y="314"/>
                    </a:lnTo>
                    <a:lnTo>
                      <a:pt x="26" y="323"/>
                    </a:lnTo>
                    <a:lnTo>
                      <a:pt x="31" y="330"/>
                    </a:lnTo>
                    <a:lnTo>
                      <a:pt x="36" y="340"/>
                    </a:lnTo>
                    <a:lnTo>
                      <a:pt x="38" y="349"/>
                    </a:lnTo>
                    <a:lnTo>
                      <a:pt x="45" y="357"/>
                    </a:lnTo>
                    <a:lnTo>
                      <a:pt x="50" y="366"/>
                    </a:lnTo>
                    <a:lnTo>
                      <a:pt x="57" y="376"/>
                    </a:lnTo>
                    <a:lnTo>
                      <a:pt x="62" y="383"/>
                    </a:lnTo>
                    <a:lnTo>
                      <a:pt x="69" y="392"/>
                    </a:lnTo>
                    <a:lnTo>
                      <a:pt x="74" y="399"/>
                    </a:lnTo>
                    <a:lnTo>
                      <a:pt x="81" y="409"/>
                    </a:lnTo>
                    <a:lnTo>
                      <a:pt x="88" y="416"/>
                    </a:lnTo>
                    <a:lnTo>
                      <a:pt x="95" y="425"/>
                    </a:lnTo>
                    <a:lnTo>
                      <a:pt x="102" y="433"/>
                    </a:lnTo>
                    <a:lnTo>
                      <a:pt x="112" y="442"/>
                    </a:lnTo>
                    <a:lnTo>
                      <a:pt x="119" y="449"/>
                    </a:lnTo>
                    <a:lnTo>
                      <a:pt x="126" y="459"/>
                    </a:lnTo>
                    <a:lnTo>
                      <a:pt x="136" y="466"/>
                    </a:lnTo>
                    <a:lnTo>
                      <a:pt x="145" y="475"/>
                    </a:lnTo>
                    <a:lnTo>
                      <a:pt x="155" y="482"/>
                    </a:lnTo>
                    <a:lnTo>
                      <a:pt x="164" y="492"/>
                    </a:lnTo>
                    <a:lnTo>
                      <a:pt x="176" y="501"/>
                    </a:lnTo>
                    <a:lnTo>
                      <a:pt x="188" y="509"/>
                    </a:lnTo>
                    <a:lnTo>
                      <a:pt x="197" y="516"/>
                    </a:lnTo>
                    <a:lnTo>
                      <a:pt x="207" y="523"/>
                    </a:lnTo>
                    <a:lnTo>
                      <a:pt x="219" y="532"/>
                    </a:lnTo>
                    <a:lnTo>
                      <a:pt x="231" y="542"/>
                    </a:lnTo>
                    <a:lnTo>
                      <a:pt x="242" y="549"/>
                    </a:lnTo>
                    <a:lnTo>
                      <a:pt x="254" y="556"/>
                    </a:lnTo>
                    <a:lnTo>
                      <a:pt x="266" y="566"/>
                    </a:lnTo>
                    <a:lnTo>
                      <a:pt x="280" y="573"/>
                    </a:lnTo>
                    <a:lnTo>
                      <a:pt x="292" y="582"/>
                    </a:lnTo>
                    <a:lnTo>
                      <a:pt x="304" y="589"/>
                    </a:lnTo>
                    <a:lnTo>
                      <a:pt x="318" y="596"/>
                    </a:lnTo>
                    <a:lnTo>
                      <a:pt x="333" y="606"/>
                    </a:lnTo>
                    <a:lnTo>
                      <a:pt x="347" y="613"/>
                    </a:lnTo>
                    <a:lnTo>
                      <a:pt x="361" y="623"/>
                    </a:lnTo>
                    <a:lnTo>
                      <a:pt x="375" y="632"/>
                    </a:lnTo>
                    <a:lnTo>
                      <a:pt x="392" y="639"/>
                    </a:lnTo>
                    <a:lnTo>
                      <a:pt x="404" y="646"/>
                    </a:lnTo>
                    <a:lnTo>
                      <a:pt x="418" y="653"/>
                    </a:lnTo>
                    <a:lnTo>
                      <a:pt x="430" y="658"/>
                    </a:lnTo>
                    <a:lnTo>
                      <a:pt x="444" y="665"/>
                    </a:lnTo>
                    <a:lnTo>
                      <a:pt x="458" y="670"/>
                    </a:lnTo>
                    <a:lnTo>
                      <a:pt x="470" y="677"/>
                    </a:lnTo>
                    <a:lnTo>
                      <a:pt x="487" y="684"/>
                    </a:lnTo>
                    <a:lnTo>
                      <a:pt x="501" y="691"/>
                    </a:lnTo>
                    <a:lnTo>
                      <a:pt x="515" y="696"/>
                    </a:lnTo>
                    <a:lnTo>
                      <a:pt x="530" y="701"/>
                    </a:lnTo>
                    <a:lnTo>
                      <a:pt x="544" y="708"/>
                    </a:lnTo>
                    <a:lnTo>
                      <a:pt x="561" y="713"/>
                    </a:lnTo>
                    <a:lnTo>
                      <a:pt x="575" y="718"/>
                    </a:lnTo>
                    <a:lnTo>
                      <a:pt x="589" y="725"/>
                    </a:lnTo>
                    <a:lnTo>
                      <a:pt x="603" y="732"/>
                    </a:lnTo>
                    <a:lnTo>
                      <a:pt x="620" y="737"/>
                    </a:lnTo>
                    <a:lnTo>
                      <a:pt x="634" y="741"/>
                    </a:lnTo>
                    <a:lnTo>
                      <a:pt x="651" y="746"/>
                    </a:lnTo>
                    <a:lnTo>
                      <a:pt x="665" y="751"/>
                    </a:lnTo>
                    <a:lnTo>
                      <a:pt x="679" y="756"/>
                    </a:lnTo>
                    <a:lnTo>
                      <a:pt x="696" y="760"/>
                    </a:lnTo>
                    <a:lnTo>
                      <a:pt x="710" y="767"/>
                    </a:lnTo>
                    <a:lnTo>
                      <a:pt x="724" y="770"/>
                    </a:lnTo>
                    <a:lnTo>
                      <a:pt x="739" y="777"/>
                    </a:lnTo>
                    <a:lnTo>
                      <a:pt x="753" y="779"/>
                    </a:lnTo>
                    <a:lnTo>
                      <a:pt x="767" y="786"/>
                    </a:lnTo>
                    <a:lnTo>
                      <a:pt x="784" y="789"/>
                    </a:lnTo>
                    <a:lnTo>
                      <a:pt x="798" y="794"/>
                    </a:lnTo>
                    <a:lnTo>
                      <a:pt x="812" y="798"/>
                    </a:lnTo>
                    <a:lnTo>
                      <a:pt x="826" y="801"/>
                    </a:lnTo>
                    <a:lnTo>
                      <a:pt x="841" y="805"/>
                    </a:lnTo>
                    <a:lnTo>
                      <a:pt x="855" y="810"/>
                    </a:lnTo>
                    <a:lnTo>
                      <a:pt x="867" y="813"/>
                    </a:lnTo>
                    <a:lnTo>
                      <a:pt x="881" y="817"/>
                    </a:lnTo>
                    <a:lnTo>
                      <a:pt x="893" y="820"/>
                    </a:lnTo>
                    <a:lnTo>
                      <a:pt x="907" y="824"/>
                    </a:lnTo>
                    <a:lnTo>
                      <a:pt x="919" y="827"/>
                    </a:lnTo>
                    <a:lnTo>
                      <a:pt x="933" y="829"/>
                    </a:lnTo>
                    <a:lnTo>
                      <a:pt x="945" y="832"/>
                    </a:lnTo>
                    <a:lnTo>
                      <a:pt x="957" y="836"/>
                    </a:lnTo>
                    <a:lnTo>
                      <a:pt x="967" y="839"/>
                    </a:lnTo>
                    <a:lnTo>
                      <a:pt x="978" y="841"/>
                    </a:lnTo>
                    <a:lnTo>
                      <a:pt x="988" y="843"/>
                    </a:lnTo>
                    <a:lnTo>
                      <a:pt x="1000" y="846"/>
                    </a:lnTo>
                    <a:lnTo>
                      <a:pt x="1009" y="848"/>
                    </a:lnTo>
                    <a:lnTo>
                      <a:pt x="1021" y="851"/>
                    </a:lnTo>
                    <a:lnTo>
                      <a:pt x="1031" y="853"/>
                    </a:lnTo>
                    <a:lnTo>
                      <a:pt x="1040" y="855"/>
                    </a:lnTo>
                    <a:lnTo>
                      <a:pt x="1047" y="855"/>
                    </a:lnTo>
                    <a:lnTo>
                      <a:pt x="1057" y="858"/>
                    </a:lnTo>
                    <a:lnTo>
                      <a:pt x="1064" y="860"/>
                    </a:lnTo>
                    <a:lnTo>
                      <a:pt x="1073" y="862"/>
                    </a:lnTo>
                    <a:lnTo>
                      <a:pt x="1078" y="862"/>
                    </a:lnTo>
                    <a:lnTo>
                      <a:pt x="1085" y="865"/>
                    </a:lnTo>
                    <a:lnTo>
                      <a:pt x="1092" y="865"/>
                    </a:lnTo>
                    <a:lnTo>
                      <a:pt x="1100" y="867"/>
                    </a:lnTo>
                    <a:lnTo>
                      <a:pt x="1107" y="870"/>
                    </a:lnTo>
                    <a:lnTo>
                      <a:pt x="1114" y="870"/>
                    </a:lnTo>
                    <a:lnTo>
                      <a:pt x="1121" y="872"/>
                    </a:lnTo>
                    <a:lnTo>
                      <a:pt x="1126" y="872"/>
                    </a:lnTo>
                    <a:lnTo>
                      <a:pt x="1157" y="701"/>
                    </a:lnTo>
                    <a:lnTo>
                      <a:pt x="1154" y="701"/>
                    </a:lnTo>
                    <a:lnTo>
                      <a:pt x="1149" y="699"/>
                    </a:lnTo>
                    <a:lnTo>
                      <a:pt x="1142" y="699"/>
                    </a:lnTo>
                    <a:lnTo>
                      <a:pt x="1135" y="696"/>
                    </a:lnTo>
                    <a:lnTo>
                      <a:pt x="1123" y="694"/>
                    </a:lnTo>
                    <a:lnTo>
                      <a:pt x="1111" y="691"/>
                    </a:lnTo>
                    <a:lnTo>
                      <a:pt x="1104" y="689"/>
                    </a:lnTo>
                    <a:lnTo>
                      <a:pt x="1097" y="689"/>
                    </a:lnTo>
                    <a:lnTo>
                      <a:pt x="1090" y="687"/>
                    </a:lnTo>
                    <a:lnTo>
                      <a:pt x="1083" y="687"/>
                    </a:lnTo>
                    <a:lnTo>
                      <a:pt x="1073" y="684"/>
                    </a:lnTo>
                    <a:lnTo>
                      <a:pt x="1064" y="682"/>
                    </a:lnTo>
                    <a:lnTo>
                      <a:pt x="1054" y="677"/>
                    </a:lnTo>
                    <a:lnTo>
                      <a:pt x="1045" y="677"/>
                    </a:lnTo>
                    <a:lnTo>
                      <a:pt x="1033" y="672"/>
                    </a:lnTo>
                    <a:lnTo>
                      <a:pt x="1024" y="672"/>
                    </a:lnTo>
                    <a:lnTo>
                      <a:pt x="1014" y="668"/>
                    </a:lnTo>
                    <a:lnTo>
                      <a:pt x="1005" y="668"/>
                    </a:lnTo>
                    <a:lnTo>
                      <a:pt x="993" y="663"/>
                    </a:lnTo>
                    <a:lnTo>
                      <a:pt x="981" y="661"/>
                    </a:lnTo>
                    <a:lnTo>
                      <a:pt x="969" y="658"/>
                    </a:lnTo>
                    <a:lnTo>
                      <a:pt x="957" y="656"/>
                    </a:lnTo>
                    <a:lnTo>
                      <a:pt x="945" y="653"/>
                    </a:lnTo>
                    <a:lnTo>
                      <a:pt x="933" y="649"/>
                    </a:lnTo>
                    <a:lnTo>
                      <a:pt x="919" y="646"/>
                    </a:lnTo>
                    <a:lnTo>
                      <a:pt x="907" y="644"/>
                    </a:lnTo>
                    <a:lnTo>
                      <a:pt x="893" y="639"/>
                    </a:lnTo>
                    <a:lnTo>
                      <a:pt x="879" y="634"/>
                    </a:lnTo>
                    <a:lnTo>
                      <a:pt x="867" y="632"/>
                    </a:lnTo>
                    <a:lnTo>
                      <a:pt x="853" y="627"/>
                    </a:lnTo>
                    <a:lnTo>
                      <a:pt x="838" y="623"/>
                    </a:lnTo>
                    <a:lnTo>
                      <a:pt x="824" y="618"/>
                    </a:lnTo>
                    <a:lnTo>
                      <a:pt x="812" y="615"/>
                    </a:lnTo>
                    <a:lnTo>
                      <a:pt x="798" y="611"/>
                    </a:lnTo>
                    <a:lnTo>
                      <a:pt x="784" y="606"/>
                    </a:lnTo>
                    <a:lnTo>
                      <a:pt x="770" y="601"/>
                    </a:lnTo>
                    <a:lnTo>
                      <a:pt x="755" y="596"/>
                    </a:lnTo>
                    <a:lnTo>
                      <a:pt x="741" y="592"/>
                    </a:lnTo>
                    <a:lnTo>
                      <a:pt x="727" y="587"/>
                    </a:lnTo>
                    <a:lnTo>
                      <a:pt x="713" y="585"/>
                    </a:lnTo>
                    <a:lnTo>
                      <a:pt x="698" y="580"/>
                    </a:lnTo>
                    <a:lnTo>
                      <a:pt x="684" y="575"/>
                    </a:lnTo>
                    <a:lnTo>
                      <a:pt x="670" y="568"/>
                    </a:lnTo>
                    <a:lnTo>
                      <a:pt x="656" y="563"/>
                    </a:lnTo>
                    <a:lnTo>
                      <a:pt x="641" y="558"/>
                    </a:lnTo>
                    <a:lnTo>
                      <a:pt x="627" y="554"/>
                    </a:lnTo>
                    <a:lnTo>
                      <a:pt x="613" y="547"/>
                    </a:lnTo>
                    <a:lnTo>
                      <a:pt x="599" y="542"/>
                    </a:lnTo>
                    <a:lnTo>
                      <a:pt x="587" y="537"/>
                    </a:lnTo>
                    <a:lnTo>
                      <a:pt x="572" y="532"/>
                    </a:lnTo>
                    <a:lnTo>
                      <a:pt x="561" y="528"/>
                    </a:lnTo>
                    <a:lnTo>
                      <a:pt x="546" y="520"/>
                    </a:lnTo>
                    <a:lnTo>
                      <a:pt x="532" y="513"/>
                    </a:lnTo>
                    <a:lnTo>
                      <a:pt x="520" y="509"/>
                    </a:lnTo>
                    <a:lnTo>
                      <a:pt x="508" y="504"/>
                    </a:lnTo>
                    <a:lnTo>
                      <a:pt x="494" y="497"/>
                    </a:lnTo>
                    <a:lnTo>
                      <a:pt x="485" y="490"/>
                    </a:lnTo>
                    <a:lnTo>
                      <a:pt x="473" y="485"/>
                    </a:lnTo>
                    <a:lnTo>
                      <a:pt x="466" y="480"/>
                    </a:lnTo>
                    <a:lnTo>
                      <a:pt x="458" y="478"/>
                    </a:lnTo>
                    <a:lnTo>
                      <a:pt x="449" y="473"/>
                    </a:lnTo>
                    <a:lnTo>
                      <a:pt x="442" y="468"/>
                    </a:lnTo>
                    <a:lnTo>
                      <a:pt x="435" y="463"/>
                    </a:lnTo>
                    <a:lnTo>
                      <a:pt x="428" y="461"/>
                    </a:lnTo>
                    <a:lnTo>
                      <a:pt x="420" y="456"/>
                    </a:lnTo>
                    <a:lnTo>
                      <a:pt x="413" y="454"/>
                    </a:lnTo>
                    <a:lnTo>
                      <a:pt x="406" y="449"/>
                    </a:lnTo>
                    <a:lnTo>
                      <a:pt x="399" y="444"/>
                    </a:lnTo>
                    <a:lnTo>
                      <a:pt x="392" y="440"/>
                    </a:lnTo>
                    <a:lnTo>
                      <a:pt x="385" y="435"/>
                    </a:lnTo>
                    <a:lnTo>
                      <a:pt x="378" y="430"/>
                    </a:lnTo>
                    <a:lnTo>
                      <a:pt x="371" y="428"/>
                    </a:lnTo>
                    <a:lnTo>
                      <a:pt x="363" y="423"/>
                    </a:lnTo>
                    <a:lnTo>
                      <a:pt x="359" y="418"/>
                    </a:lnTo>
                    <a:lnTo>
                      <a:pt x="352" y="414"/>
                    </a:lnTo>
                    <a:lnTo>
                      <a:pt x="342" y="409"/>
                    </a:lnTo>
                    <a:lnTo>
                      <a:pt x="337" y="404"/>
                    </a:lnTo>
                    <a:lnTo>
                      <a:pt x="330" y="399"/>
                    </a:lnTo>
                    <a:lnTo>
                      <a:pt x="323" y="395"/>
                    </a:lnTo>
                    <a:lnTo>
                      <a:pt x="318" y="390"/>
                    </a:lnTo>
                    <a:lnTo>
                      <a:pt x="311" y="385"/>
                    </a:lnTo>
                    <a:lnTo>
                      <a:pt x="304" y="380"/>
                    </a:lnTo>
                    <a:lnTo>
                      <a:pt x="297" y="376"/>
                    </a:lnTo>
                    <a:lnTo>
                      <a:pt x="292" y="371"/>
                    </a:lnTo>
                    <a:lnTo>
                      <a:pt x="285" y="366"/>
                    </a:lnTo>
                    <a:lnTo>
                      <a:pt x="280" y="361"/>
                    </a:lnTo>
                    <a:lnTo>
                      <a:pt x="269" y="352"/>
                    </a:lnTo>
                    <a:lnTo>
                      <a:pt x="259" y="345"/>
                    </a:lnTo>
                    <a:lnTo>
                      <a:pt x="252" y="338"/>
                    </a:lnTo>
                    <a:lnTo>
                      <a:pt x="247" y="333"/>
                    </a:lnTo>
                    <a:lnTo>
                      <a:pt x="242" y="328"/>
                    </a:lnTo>
                    <a:lnTo>
                      <a:pt x="238" y="323"/>
                    </a:lnTo>
                    <a:lnTo>
                      <a:pt x="228" y="311"/>
                    </a:lnTo>
                    <a:lnTo>
                      <a:pt x="219" y="302"/>
                    </a:lnTo>
                    <a:lnTo>
                      <a:pt x="212" y="290"/>
                    </a:lnTo>
                    <a:lnTo>
                      <a:pt x="202" y="281"/>
                    </a:lnTo>
                    <a:lnTo>
                      <a:pt x="197" y="271"/>
                    </a:lnTo>
                    <a:lnTo>
                      <a:pt x="193" y="262"/>
                    </a:lnTo>
                    <a:lnTo>
                      <a:pt x="185" y="250"/>
                    </a:lnTo>
                    <a:lnTo>
                      <a:pt x="181" y="240"/>
                    </a:lnTo>
                    <a:lnTo>
                      <a:pt x="178" y="231"/>
                    </a:lnTo>
                    <a:lnTo>
                      <a:pt x="176" y="221"/>
                    </a:lnTo>
                    <a:lnTo>
                      <a:pt x="174" y="209"/>
                    </a:lnTo>
                    <a:lnTo>
                      <a:pt x="176" y="200"/>
                    </a:lnTo>
                    <a:lnTo>
                      <a:pt x="176" y="188"/>
                    </a:lnTo>
                    <a:lnTo>
                      <a:pt x="178" y="18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9" name="Freeform 1021"/>
              <p:cNvSpPr>
                <a:spLocks noChangeAspect="1"/>
              </p:cNvSpPr>
              <p:nvPr/>
            </p:nvSpPr>
            <p:spPr bwMode="auto">
              <a:xfrm>
                <a:off x="1915" y="1827"/>
                <a:ext cx="1135" cy="1002"/>
              </a:xfrm>
              <a:custGeom>
                <a:avLst/>
                <a:gdLst>
                  <a:gd name="T0" fmla="*/ 955 w 1135"/>
                  <a:gd name="T1" fmla="*/ 190 h 1002"/>
                  <a:gd name="T2" fmla="*/ 924 w 1135"/>
                  <a:gd name="T3" fmla="*/ 254 h 1002"/>
                  <a:gd name="T4" fmla="*/ 895 w 1135"/>
                  <a:gd name="T5" fmla="*/ 307 h 1002"/>
                  <a:gd name="T6" fmla="*/ 860 w 1135"/>
                  <a:gd name="T7" fmla="*/ 361 h 1002"/>
                  <a:gd name="T8" fmla="*/ 812 w 1135"/>
                  <a:gd name="T9" fmla="*/ 421 h 1002"/>
                  <a:gd name="T10" fmla="*/ 755 w 1135"/>
                  <a:gd name="T11" fmla="*/ 485 h 1002"/>
                  <a:gd name="T12" fmla="*/ 691 w 1135"/>
                  <a:gd name="T13" fmla="*/ 546 h 1002"/>
                  <a:gd name="T14" fmla="*/ 615 w 1135"/>
                  <a:gd name="T15" fmla="*/ 608 h 1002"/>
                  <a:gd name="T16" fmla="*/ 544 w 1135"/>
                  <a:gd name="T17" fmla="*/ 663 h 1002"/>
                  <a:gd name="T18" fmla="*/ 480 w 1135"/>
                  <a:gd name="T19" fmla="*/ 710 h 1002"/>
                  <a:gd name="T20" fmla="*/ 423 w 1135"/>
                  <a:gd name="T21" fmla="*/ 751 h 1002"/>
                  <a:gd name="T22" fmla="*/ 373 w 1135"/>
                  <a:gd name="T23" fmla="*/ 784 h 1002"/>
                  <a:gd name="T24" fmla="*/ 323 w 1135"/>
                  <a:gd name="T25" fmla="*/ 805 h 1002"/>
                  <a:gd name="T26" fmla="*/ 245 w 1135"/>
                  <a:gd name="T27" fmla="*/ 827 h 1002"/>
                  <a:gd name="T28" fmla="*/ 173 w 1135"/>
                  <a:gd name="T29" fmla="*/ 815 h 1002"/>
                  <a:gd name="T30" fmla="*/ 181 w 1135"/>
                  <a:gd name="T31" fmla="*/ 753 h 1002"/>
                  <a:gd name="T32" fmla="*/ 207 w 1135"/>
                  <a:gd name="T33" fmla="*/ 682 h 1002"/>
                  <a:gd name="T34" fmla="*/ 240 w 1135"/>
                  <a:gd name="T35" fmla="*/ 618 h 1002"/>
                  <a:gd name="T36" fmla="*/ 285 w 1135"/>
                  <a:gd name="T37" fmla="*/ 554 h 1002"/>
                  <a:gd name="T38" fmla="*/ 344 w 1135"/>
                  <a:gd name="T39" fmla="*/ 487 h 1002"/>
                  <a:gd name="T40" fmla="*/ 416 w 1135"/>
                  <a:gd name="T41" fmla="*/ 421 h 1002"/>
                  <a:gd name="T42" fmla="*/ 496 w 1135"/>
                  <a:gd name="T43" fmla="*/ 359 h 1002"/>
                  <a:gd name="T44" fmla="*/ 591 w 1135"/>
                  <a:gd name="T45" fmla="*/ 299 h 1002"/>
                  <a:gd name="T46" fmla="*/ 698 w 1135"/>
                  <a:gd name="T47" fmla="*/ 245 h 1002"/>
                  <a:gd name="T48" fmla="*/ 819 w 1135"/>
                  <a:gd name="T49" fmla="*/ 195 h 1002"/>
                  <a:gd name="T50" fmla="*/ 838 w 1135"/>
                  <a:gd name="T51" fmla="*/ 7 h 1002"/>
                  <a:gd name="T52" fmla="*/ 658 w 1135"/>
                  <a:gd name="T53" fmla="*/ 71 h 1002"/>
                  <a:gd name="T54" fmla="*/ 499 w 1135"/>
                  <a:gd name="T55" fmla="*/ 150 h 1002"/>
                  <a:gd name="T56" fmla="*/ 361 w 1135"/>
                  <a:gd name="T57" fmla="*/ 240 h 1002"/>
                  <a:gd name="T58" fmla="*/ 249 w 1135"/>
                  <a:gd name="T59" fmla="*/ 335 h 1002"/>
                  <a:gd name="T60" fmla="*/ 159 w 1135"/>
                  <a:gd name="T61" fmla="*/ 435 h 1002"/>
                  <a:gd name="T62" fmla="*/ 88 w 1135"/>
                  <a:gd name="T63" fmla="*/ 532 h 1002"/>
                  <a:gd name="T64" fmla="*/ 38 w 1135"/>
                  <a:gd name="T65" fmla="*/ 630 h 1002"/>
                  <a:gd name="T66" fmla="*/ 10 w 1135"/>
                  <a:gd name="T67" fmla="*/ 720 h 1002"/>
                  <a:gd name="T68" fmla="*/ 0 w 1135"/>
                  <a:gd name="T69" fmla="*/ 803 h 1002"/>
                  <a:gd name="T70" fmla="*/ 5 w 1135"/>
                  <a:gd name="T71" fmla="*/ 860 h 1002"/>
                  <a:gd name="T72" fmla="*/ 24 w 1135"/>
                  <a:gd name="T73" fmla="*/ 907 h 1002"/>
                  <a:gd name="T74" fmla="*/ 74 w 1135"/>
                  <a:gd name="T75" fmla="*/ 967 h 1002"/>
                  <a:gd name="T76" fmla="*/ 121 w 1135"/>
                  <a:gd name="T77" fmla="*/ 988 h 1002"/>
                  <a:gd name="T78" fmla="*/ 188 w 1135"/>
                  <a:gd name="T79" fmla="*/ 1000 h 1002"/>
                  <a:gd name="T80" fmla="*/ 254 w 1135"/>
                  <a:gd name="T81" fmla="*/ 1002 h 1002"/>
                  <a:gd name="T82" fmla="*/ 321 w 1135"/>
                  <a:gd name="T83" fmla="*/ 991 h 1002"/>
                  <a:gd name="T84" fmla="*/ 385 w 1135"/>
                  <a:gd name="T85" fmla="*/ 969 h 1002"/>
                  <a:gd name="T86" fmla="*/ 451 w 1135"/>
                  <a:gd name="T87" fmla="*/ 936 h 1002"/>
                  <a:gd name="T88" fmla="*/ 520 w 1135"/>
                  <a:gd name="T89" fmla="*/ 893 h 1002"/>
                  <a:gd name="T90" fmla="*/ 596 w 1135"/>
                  <a:gd name="T91" fmla="*/ 843 h 1002"/>
                  <a:gd name="T92" fmla="*/ 672 w 1135"/>
                  <a:gd name="T93" fmla="*/ 786 h 1002"/>
                  <a:gd name="T94" fmla="*/ 755 w 1135"/>
                  <a:gd name="T95" fmla="*/ 720 h 1002"/>
                  <a:gd name="T96" fmla="*/ 841 w 1135"/>
                  <a:gd name="T97" fmla="*/ 649 h 1002"/>
                  <a:gd name="T98" fmla="*/ 912 w 1135"/>
                  <a:gd name="T99" fmla="*/ 573 h 1002"/>
                  <a:gd name="T100" fmla="*/ 974 w 1135"/>
                  <a:gd name="T101" fmla="*/ 499 h 1002"/>
                  <a:gd name="T102" fmla="*/ 1021 w 1135"/>
                  <a:gd name="T103" fmla="*/ 428 h 1002"/>
                  <a:gd name="T104" fmla="*/ 1061 w 1135"/>
                  <a:gd name="T105" fmla="*/ 366 h 1002"/>
                  <a:gd name="T106" fmla="*/ 1090 w 1135"/>
                  <a:gd name="T107" fmla="*/ 311 h 1002"/>
                  <a:gd name="T108" fmla="*/ 1121 w 1135"/>
                  <a:gd name="T109" fmla="*/ 245 h 100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135"/>
                  <a:gd name="T166" fmla="*/ 0 h 1002"/>
                  <a:gd name="T167" fmla="*/ 1135 w 1135"/>
                  <a:gd name="T168" fmla="*/ 1002 h 100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135" h="1002">
                    <a:moveTo>
                      <a:pt x="969" y="162"/>
                    </a:moveTo>
                    <a:lnTo>
                      <a:pt x="969" y="162"/>
                    </a:lnTo>
                    <a:lnTo>
                      <a:pt x="967" y="164"/>
                    </a:lnTo>
                    <a:lnTo>
                      <a:pt x="964" y="171"/>
                    </a:lnTo>
                    <a:lnTo>
                      <a:pt x="962" y="173"/>
                    </a:lnTo>
                    <a:lnTo>
                      <a:pt x="957" y="183"/>
                    </a:lnTo>
                    <a:lnTo>
                      <a:pt x="955" y="190"/>
                    </a:lnTo>
                    <a:lnTo>
                      <a:pt x="952" y="200"/>
                    </a:lnTo>
                    <a:lnTo>
                      <a:pt x="948" y="209"/>
                    </a:lnTo>
                    <a:lnTo>
                      <a:pt x="943" y="219"/>
                    </a:lnTo>
                    <a:lnTo>
                      <a:pt x="936" y="231"/>
                    </a:lnTo>
                    <a:lnTo>
                      <a:pt x="931" y="242"/>
                    </a:lnTo>
                    <a:lnTo>
                      <a:pt x="926" y="250"/>
                    </a:lnTo>
                    <a:lnTo>
                      <a:pt x="924" y="254"/>
                    </a:lnTo>
                    <a:lnTo>
                      <a:pt x="919" y="261"/>
                    </a:lnTo>
                    <a:lnTo>
                      <a:pt x="917" y="269"/>
                    </a:lnTo>
                    <a:lnTo>
                      <a:pt x="912" y="276"/>
                    </a:lnTo>
                    <a:lnTo>
                      <a:pt x="910" y="285"/>
                    </a:lnTo>
                    <a:lnTo>
                      <a:pt x="905" y="292"/>
                    </a:lnTo>
                    <a:lnTo>
                      <a:pt x="900" y="299"/>
                    </a:lnTo>
                    <a:lnTo>
                      <a:pt x="895" y="307"/>
                    </a:lnTo>
                    <a:lnTo>
                      <a:pt x="891" y="314"/>
                    </a:lnTo>
                    <a:lnTo>
                      <a:pt x="886" y="321"/>
                    </a:lnTo>
                    <a:lnTo>
                      <a:pt x="881" y="328"/>
                    </a:lnTo>
                    <a:lnTo>
                      <a:pt x="874" y="335"/>
                    </a:lnTo>
                    <a:lnTo>
                      <a:pt x="869" y="345"/>
                    </a:lnTo>
                    <a:lnTo>
                      <a:pt x="864" y="352"/>
                    </a:lnTo>
                    <a:lnTo>
                      <a:pt x="860" y="361"/>
                    </a:lnTo>
                    <a:lnTo>
                      <a:pt x="850" y="368"/>
                    </a:lnTo>
                    <a:lnTo>
                      <a:pt x="845" y="378"/>
                    </a:lnTo>
                    <a:lnTo>
                      <a:pt x="838" y="385"/>
                    </a:lnTo>
                    <a:lnTo>
                      <a:pt x="834" y="394"/>
                    </a:lnTo>
                    <a:lnTo>
                      <a:pt x="824" y="404"/>
                    </a:lnTo>
                    <a:lnTo>
                      <a:pt x="819" y="411"/>
                    </a:lnTo>
                    <a:lnTo>
                      <a:pt x="812" y="421"/>
                    </a:lnTo>
                    <a:lnTo>
                      <a:pt x="805" y="430"/>
                    </a:lnTo>
                    <a:lnTo>
                      <a:pt x="796" y="440"/>
                    </a:lnTo>
                    <a:lnTo>
                      <a:pt x="788" y="449"/>
                    </a:lnTo>
                    <a:lnTo>
                      <a:pt x="781" y="456"/>
                    </a:lnTo>
                    <a:lnTo>
                      <a:pt x="774" y="468"/>
                    </a:lnTo>
                    <a:lnTo>
                      <a:pt x="765" y="475"/>
                    </a:lnTo>
                    <a:lnTo>
                      <a:pt x="755" y="485"/>
                    </a:lnTo>
                    <a:lnTo>
                      <a:pt x="748" y="494"/>
                    </a:lnTo>
                    <a:lnTo>
                      <a:pt x="739" y="504"/>
                    </a:lnTo>
                    <a:lnTo>
                      <a:pt x="729" y="511"/>
                    </a:lnTo>
                    <a:lnTo>
                      <a:pt x="722" y="520"/>
                    </a:lnTo>
                    <a:lnTo>
                      <a:pt x="710" y="530"/>
                    </a:lnTo>
                    <a:lnTo>
                      <a:pt x="703" y="539"/>
                    </a:lnTo>
                    <a:lnTo>
                      <a:pt x="691" y="546"/>
                    </a:lnTo>
                    <a:lnTo>
                      <a:pt x="682" y="556"/>
                    </a:lnTo>
                    <a:lnTo>
                      <a:pt x="672" y="565"/>
                    </a:lnTo>
                    <a:lnTo>
                      <a:pt x="660" y="575"/>
                    </a:lnTo>
                    <a:lnTo>
                      <a:pt x="648" y="582"/>
                    </a:lnTo>
                    <a:lnTo>
                      <a:pt x="636" y="592"/>
                    </a:lnTo>
                    <a:lnTo>
                      <a:pt x="627" y="601"/>
                    </a:lnTo>
                    <a:lnTo>
                      <a:pt x="615" y="608"/>
                    </a:lnTo>
                    <a:lnTo>
                      <a:pt x="603" y="615"/>
                    </a:lnTo>
                    <a:lnTo>
                      <a:pt x="594" y="625"/>
                    </a:lnTo>
                    <a:lnTo>
                      <a:pt x="584" y="634"/>
                    </a:lnTo>
                    <a:lnTo>
                      <a:pt x="575" y="641"/>
                    </a:lnTo>
                    <a:lnTo>
                      <a:pt x="563" y="649"/>
                    </a:lnTo>
                    <a:lnTo>
                      <a:pt x="553" y="656"/>
                    </a:lnTo>
                    <a:lnTo>
                      <a:pt x="544" y="663"/>
                    </a:lnTo>
                    <a:lnTo>
                      <a:pt x="534" y="672"/>
                    </a:lnTo>
                    <a:lnTo>
                      <a:pt x="525" y="677"/>
                    </a:lnTo>
                    <a:lnTo>
                      <a:pt x="515" y="684"/>
                    </a:lnTo>
                    <a:lnTo>
                      <a:pt x="506" y="691"/>
                    </a:lnTo>
                    <a:lnTo>
                      <a:pt x="499" y="701"/>
                    </a:lnTo>
                    <a:lnTo>
                      <a:pt x="489" y="706"/>
                    </a:lnTo>
                    <a:lnTo>
                      <a:pt x="480" y="710"/>
                    </a:lnTo>
                    <a:lnTo>
                      <a:pt x="470" y="717"/>
                    </a:lnTo>
                    <a:lnTo>
                      <a:pt x="463" y="725"/>
                    </a:lnTo>
                    <a:lnTo>
                      <a:pt x="456" y="729"/>
                    </a:lnTo>
                    <a:lnTo>
                      <a:pt x="447" y="734"/>
                    </a:lnTo>
                    <a:lnTo>
                      <a:pt x="439" y="739"/>
                    </a:lnTo>
                    <a:lnTo>
                      <a:pt x="432" y="746"/>
                    </a:lnTo>
                    <a:lnTo>
                      <a:pt x="423" y="751"/>
                    </a:lnTo>
                    <a:lnTo>
                      <a:pt x="416" y="755"/>
                    </a:lnTo>
                    <a:lnTo>
                      <a:pt x="409" y="760"/>
                    </a:lnTo>
                    <a:lnTo>
                      <a:pt x="401" y="765"/>
                    </a:lnTo>
                    <a:lnTo>
                      <a:pt x="392" y="767"/>
                    </a:lnTo>
                    <a:lnTo>
                      <a:pt x="385" y="772"/>
                    </a:lnTo>
                    <a:lnTo>
                      <a:pt x="378" y="779"/>
                    </a:lnTo>
                    <a:lnTo>
                      <a:pt x="373" y="784"/>
                    </a:lnTo>
                    <a:lnTo>
                      <a:pt x="363" y="786"/>
                    </a:lnTo>
                    <a:lnTo>
                      <a:pt x="356" y="789"/>
                    </a:lnTo>
                    <a:lnTo>
                      <a:pt x="349" y="793"/>
                    </a:lnTo>
                    <a:lnTo>
                      <a:pt x="344" y="796"/>
                    </a:lnTo>
                    <a:lnTo>
                      <a:pt x="335" y="801"/>
                    </a:lnTo>
                    <a:lnTo>
                      <a:pt x="330" y="803"/>
                    </a:lnTo>
                    <a:lnTo>
                      <a:pt x="323" y="805"/>
                    </a:lnTo>
                    <a:lnTo>
                      <a:pt x="316" y="810"/>
                    </a:lnTo>
                    <a:lnTo>
                      <a:pt x="304" y="812"/>
                    </a:lnTo>
                    <a:lnTo>
                      <a:pt x="292" y="817"/>
                    </a:lnTo>
                    <a:lnTo>
                      <a:pt x="280" y="820"/>
                    </a:lnTo>
                    <a:lnTo>
                      <a:pt x="268" y="824"/>
                    </a:lnTo>
                    <a:lnTo>
                      <a:pt x="257" y="827"/>
                    </a:lnTo>
                    <a:lnTo>
                      <a:pt x="245" y="827"/>
                    </a:lnTo>
                    <a:lnTo>
                      <a:pt x="233" y="827"/>
                    </a:lnTo>
                    <a:lnTo>
                      <a:pt x="221" y="829"/>
                    </a:lnTo>
                    <a:lnTo>
                      <a:pt x="209" y="827"/>
                    </a:lnTo>
                    <a:lnTo>
                      <a:pt x="200" y="827"/>
                    </a:lnTo>
                    <a:lnTo>
                      <a:pt x="188" y="824"/>
                    </a:lnTo>
                    <a:lnTo>
                      <a:pt x="176" y="822"/>
                    </a:lnTo>
                    <a:lnTo>
                      <a:pt x="173" y="815"/>
                    </a:lnTo>
                    <a:lnTo>
                      <a:pt x="173" y="808"/>
                    </a:lnTo>
                    <a:lnTo>
                      <a:pt x="173" y="796"/>
                    </a:lnTo>
                    <a:lnTo>
                      <a:pt x="176" y="786"/>
                    </a:lnTo>
                    <a:lnTo>
                      <a:pt x="176" y="777"/>
                    </a:lnTo>
                    <a:lnTo>
                      <a:pt x="176" y="770"/>
                    </a:lnTo>
                    <a:lnTo>
                      <a:pt x="178" y="760"/>
                    </a:lnTo>
                    <a:lnTo>
                      <a:pt x="181" y="753"/>
                    </a:lnTo>
                    <a:lnTo>
                      <a:pt x="183" y="741"/>
                    </a:lnTo>
                    <a:lnTo>
                      <a:pt x="188" y="732"/>
                    </a:lnTo>
                    <a:lnTo>
                      <a:pt x="190" y="720"/>
                    </a:lnTo>
                    <a:lnTo>
                      <a:pt x="197" y="708"/>
                    </a:lnTo>
                    <a:lnTo>
                      <a:pt x="200" y="698"/>
                    </a:lnTo>
                    <a:lnTo>
                      <a:pt x="202" y="689"/>
                    </a:lnTo>
                    <a:lnTo>
                      <a:pt x="207" y="682"/>
                    </a:lnTo>
                    <a:lnTo>
                      <a:pt x="211" y="672"/>
                    </a:lnTo>
                    <a:lnTo>
                      <a:pt x="216" y="663"/>
                    </a:lnTo>
                    <a:lnTo>
                      <a:pt x="219" y="653"/>
                    </a:lnTo>
                    <a:lnTo>
                      <a:pt x="223" y="644"/>
                    </a:lnTo>
                    <a:lnTo>
                      <a:pt x="230" y="637"/>
                    </a:lnTo>
                    <a:lnTo>
                      <a:pt x="233" y="627"/>
                    </a:lnTo>
                    <a:lnTo>
                      <a:pt x="240" y="618"/>
                    </a:lnTo>
                    <a:lnTo>
                      <a:pt x="245" y="608"/>
                    </a:lnTo>
                    <a:lnTo>
                      <a:pt x="252" y="599"/>
                    </a:lnTo>
                    <a:lnTo>
                      <a:pt x="259" y="589"/>
                    </a:lnTo>
                    <a:lnTo>
                      <a:pt x="266" y="580"/>
                    </a:lnTo>
                    <a:lnTo>
                      <a:pt x="273" y="573"/>
                    </a:lnTo>
                    <a:lnTo>
                      <a:pt x="280" y="563"/>
                    </a:lnTo>
                    <a:lnTo>
                      <a:pt x="285" y="554"/>
                    </a:lnTo>
                    <a:lnTo>
                      <a:pt x="295" y="544"/>
                    </a:lnTo>
                    <a:lnTo>
                      <a:pt x="302" y="532"/>
                    </a:lnTo>
                    <a:lnTo>
                      <a:pt x="309" y="525"/>
                    </a:lnTo>
                    <a:lnTo>
                      <a:pt x="316" y="516"/>
                    </a:lnTo>
                    <a:lnTo>
                      <a:pt x="325" y="506"/>
                    </a:lnTo>
                    <a:lnTo>
                      <a:pt x="335" y="497"/>
                    </a:lnTo>
                    <a:lnTo>
                      <a:pt x="344" y="487"/>
                    </a:lnTo>
                    <a:lnTo>
                      <a:pt x="354" y="478"/>
                    </a:lnTo>
                    <a:lnTo>
                      <a:pt x="363" y="468"/>
                    </a:lnTo>
                    <a:lnTo>
                      <a:pt x="373" y="459"/>
                    </a:lnTo>
                    <a:lnTo>
                      <a:pt x="382" y="449"/>
                    </a:lnTo>
                    <a:lnTo>
                      <a:pt x="392" y="440"/>
                    </a:lnTo>
                    <a:lnTo>
                      <a:pt x="404" y="430"/>
                    </a:lnTo>
                    <a:lnTo>
                      <a:pt x="416" y="421"/>
                    </a:lnTo>
                    <a:lnTo>
                      <a:pt x="428" y="413"/>
                    </a:lnTo>
                    <a:lnTo>
                      <a:pt x="437" y="404"/>
                    </a:lnTo>
                    <a:lnTo>
                      <a:pt x="447" y="394"/>
                    </a:lnTo>
                    <a:lnTo>
                      <a:pt x="458" y="385"/>
                    </a:lnTo>
                    <a:lnTo>
                      <a:pt x="470" y="375"/>
                    </a:lnTo>
                    <a:lnTo>
                      <a:pt x="482" y="366"/>
                    </a:lnTo>
                    <a:lnTo>
                      <a:pt x="496" y="359"/>
                    </a:lnTo>
                    <a:lnTo>
                      <a:pt x="508" y="349"/>
                    </a:lnTo>
                    <a:lnTo>
                      <a:pt x="522" y="342"/>
                    </a:lnTo>
                    <a:lnTo>
                      <a:pt x="534" y="333"/>
                    </a:lnTo>
                    <a:lnTo>
                      <a:pt x="549" y="323"/>
                    </a:lnTo>
                    <a:lnTo>
                      <a:pt x="563" y="316"/>
                    </a:lnTo>
                    <a:lnTo>
                      <a:pt x="577" y="307"/>
                    </a:lnTo>
                    <a:lnTo>
                      <a:pt x="591" y="299"/>
                    </a:lnTo>
                    <a:lnTo>
                      <a:pt x="606" y="290"/>
                    </a:lnTo>
                    <a:lnTo>
                      <a:pt x="620" y="283"/>
                    </a:lnTo>
                    <a:lnTo>
                      <a:pt x="636" y="276"/>
                    </a:lnTo>
                    <a:lnTo>
                      <a:pt x="651" y="266"/>
                    </a:lnTo>
                    <a:lnTo>
                      <a:pt x="665" y="259"/>
                    </a:lnTo>
                    <a:lnTo>
                      <a:pt x="682" y="252"/>
                    </a:lnTo>
                    <a:lnTo>
                      <a:pt x="698" y="245"/>
                    </a:lnTo>
                    <a:lnTo>
                      <a:pt x="712" y="238"/>
                    </a:lnTo>
                    <a:lnTo>
                      <a:pt x="731" y="228"/>
                    </a:lnTo>
                    <a:lnTo>
                      <a:pt x="748" y="221"/>
                    </a:lnTo>
                    <a:lnTo>
                      <a:pt x="765" y="216"/>
                    </a:lnTo>
                    <a:lnTo>
                      <a:pt x="784" y="209"/>
                    </a:lnTo>
                    <a:lnTo>
                      <a:pt x="800" y="200"/>
                    </a:lnTo>
                    <a:lnTo>
                      <a:pt x="819" y="195"/>
                    </a:lnTo>
                    <a:lnTo>
                      <a:pt x="838" y="188"/>
                    </a:lnTo>
                    <a:lnTo>
                      <a:pt x="857" y="183"/>
                    </a:lnTo>
                    <a:lnTo>
                      <a:pt x="874" y="176"/>
                    </a:lnTo>
                    <a:lnTo>
                      <a:pt x="895" y="171"/>
                    </a:lnTo>
                    <a:lnTo>
                      <a:pt x="914" y="166"/>
                    </a:lnTo>
                    <a:lnTo>
                      <a:pt x="867" y="0"/>
                    </a:lnTo>
                    <a:lnTo>
                      <a:pt x="838" y="7"/>
                    </a:lnTo>
                    <a:lnTo>
                      <a:pt x="810" y="14"/>
                    </a:lnTo>
                    <a:lnTo>
                      <a:pt x="784" y="21"/>
                    </a:lnTo>
                    <a:lnTo>
                      <a:pt x="758" y="33"/>
                    </a:lnTo>
                    <a:lnTo>
                      <a:pt x="731" y="40"/>
                    </a:lnTo>
                    <a:lnTo>
                      <a:pt x="705" y="50"/>
                    </a:lnTo>
                    <a:lnTo>
                      <a:pt x="682" y="62"/>
                    </a:lnTo>
                    <a:lnTo>
                      <a:pt x="658" y="71"/>
                    </a:lnTo>
                    <a:lnTo>
                      <a:pt x="632" y="83"/>
                    </a:lnTo>
                    <a:lnTo>
                      <a:pt x="610" y="93"/>
                    </a:lnTo>
                    <a:lnTo>
                      <a:pt x="587" y="102"/>
                    </a:lnTo>
                    <a:lnTo>
                      <a:pt x="565" y="116"/>
                    </a:lnTo>
                    <a:lnTo>
                      <a:pt x="541" y="126"/>
                    </a:lnTo>
                    <a:lnTo>
                      <a:pt x="520" y="138"/>
                    </a:lnTo>
                    <a:lnTo>
                      <a:pt x="499" y="150"/>
                    </a:lnTo>
                    <a:lnTo>
                      <a:pt x="477" y="164"/>
                    </a:lnTo>
                    <a:lnTo>
                      <a:pt x="458" y="176"/>
                    </a:lnTo>
                    <a:lnTo>
                      <a:pt x="437" y="188"/>
                    </a:lnTo>
                    <a:lnTo>
                      <a:pt x="418" y="200"/>
                    </a:lnTo>
                    <a:lnTo>
                      <a:pt x="399" y="214"/>
                    </a:lnTo>
                    <a:lnTo>
                      <a:pt x="380" y="226"/>
                    </a:lnTo>
                    <a:lnTo>
                      <a:pt x="361" y="240"/>
                    </a:lnTo>
                    <a:lnTo>
                      <a:pt x="344" y="252"/>
                    </a:lnTo>
                    <a:lnTo>
                      <a:pt x="328" y="266"/>
                    </a:lnTo>
                    <a:lnTo>
                      <a:pt x="311" y="278"/>
                    </a:lnTo>
                    <a:lnTo>
                      <a:pt x="295" y="292"/>
                    </a:lnTo>
                    <a:lnTo>
                      <a:pt x="280" y="307"/>
                    </a:lnTo>
                    <a:lnTo>
                      <a:pt x="266" y="321"/>
                    </a:lnTo>
                    <a:lnTo>
                      <a:pt x="249" y="335"/>
                    </a:lnTo>
                    <a:lnTo>
                      <a:pt x="235" y="349"/>
                    </a:lnTo>
                    <a:lnTo>
                      <a:pt x="221" y="364"/>
                    </a:lnTo>
                    <a:lnTo>
                      <a:pt x="209" y="378"/>
                    </a:lnTo>
                    <a:lnTo>
                      <a:pt x="195" y="392"/>
                    </a:lnTo>
                    <a:lnTo>
                      <a:pt x="183" y="406"/>
                    </a:lnTo>
                    <a:lnTo>
                      <a:pt x="169" y="421"/>
                    </a:lnTo>
                    <a:lnTo>
                      <a:pt x="159" y="435"/>
                    </a:lnTo>
                    <a:lnTo>
                      <a:pt x="147" y="449"/>
                    </a:lnTo>
                    <a:lnTo>
                      <a:pt x="135" y="461"/>
                    </a:lnTo>
                    <a:lnTo>
                      <a:pt x="124" y="475"/>
                    </a:lnTo>
                    <a:lnTo>
                      <a:pt x="116" y="489"/>
                    </a:lnTo>
                    <a:lnTo>
                      <a:pt x="105" y="504"/>
                    </a:lnTo>
                    <a:lnTo>
                      <a:pt x="95" y="518"/>
                    </a:lnTo>
                    <a:lnTo>
                      <a:pt x="88" y="532"/>
                    </a:lnTo>
                    <a:lnTo>
                      <a:pt x="81" y="546"/>
                    </a:lnTo>
                    <a:lnTo>
                      <a:pt x="71" y="561"/>
                    </a:lnTo>
                    <a:lnTo>
                      <a:pt x="64" y="575"/>
                    </a:lnTo>
                    <a:lnTo>
                      <a:pt x="57" y="589"/>
                    </a:lnTo>
                    <a:lnTo>
                      <a:pt x="52" y="603"/>
                    </a:lnTo>
                    <a:lnTo>
                      <a:pt x="43" y="615"/>
                    </a:lnTo>
                    <a:lnTo>
                      <a:pt x="38" y="630"/>
                    </a:lnTo>
                    <a:lnTo>
                      <a:pt x="31" y="641"/>
                    </a:lnTo>
                    <a:lnTo>
                      <a:pt x="29" y="656"/>
                    </a:lnTo>
                    <a:lnTo>
                      <a:pt x="24" y="670"/>
                    </a:lnTo>
                    <a:lnTo>
                      <a:pt x="19" y="682"/>
                    </a:lnTo>
                    <a:lnTo>
                      <a:pt x="14" y="694"/>
                    </a:lnTo>
                    <a:lnTo>
                      <a:pt x="12" y="708"/>
                    </a:lnTo>
                    <a:lnTo>
                      <a:pt x="10" y="720"/>
                    </a:lnTo>
                    <a:lnTo>
                      <a:pt x="7" y="732"/>
                    </a:lnTo>
                    <a:lnTo>
                      <a:pt x="5" y="744"/>
                    </a:lnTo>
                    <a:lnTo>
                      <a:pt x="3" y="758"/>
                    </a:lnTo>
                    <a:lnTo>
                      <a:pt x="0" y="767"/>
                    </a:lnTo>
                    <a:lnTo>
                      <a:pt x="0" y="779"/>
                    </a:lnTo>
                    <a:lnTo>
                      <a:pt x="0" y="791"/>
                    </a:lnTo>
                    <a:lnTo>
                      <a:pt x="0" y="803"/>
                    </a:lnTo>
                    <a:lnTo>
                      <a:pt x="0" y="810"/>
                    </a:lnTo>
                    <a:lnTo>
                      <a:pt x="0" y="820"/>
                    </a:lnTo>
                    <a:lnTo>
                      <a:pt x="0" y="827"/>
                    </a:lnTo>
                    <a:lnTo>
                      <a:pt x="3" y="836"/>
                    </a:lnTo>
                    <a:lnTo>
                      <a:pt x="3" y="843"/>
                    </a:lnTo>
                    <a:lnTo>
                      <a:pt x="5" y="850"/>
                    </a:lnTo>
                    <a:lnTo>
                      <a:pt x="5" y="860"/>
                    </a:lnTo>
                    <a:lnTo>
                      <a:pt x="7" y="867"/>
                    </a:lnTo>
                    <a:lnTo>
                      <a:pt x="10" y="874"/>
                    </a:lnTo>
                    <a:lnTo>
                      <a:pt x="12" y="881"/>
                    </a:lnTo>
                    <a:lnTo>
                      <a:pt x="14" y="888"/>
                    </a:lnTo>
                    <a:lnTo>
                      <a:pt x="17" y="896"/>
                    </a:lnTo>
                    <a:lnTo>
                      <a:pt x="19" y="903"/>
                    </a:lnTo>
                    <a:lnTo>
                      <a:pt x="24" y="907"/>
                    </a:lnTo>
                    <a:lnTo>
                      <a:pt x="29" y="915"/>
                    </a:lnTo>
                    <a:lnTo>
                      <a:pt x="31" y="922"/>
                    </a:lnTo>
                    <a:lnTo>
                      <a:pt x="38" y="934"/>
                    </a:lnTo>
                    <a:lnTo>
                      <a:pt x="48" y="943"/>
                    </a:lnTo>
                    <a:lnTo>
                      <a:pt x="57" y="953"/>
                    </a:lnTo>
                    <a:lnTo>
                      <a:pt x="69" y="962"/>
                    </a:lnTo>
                    <a:lnTo>
                      <a:pt x="74" y="967"/>
                    </a:lnTo>
                    <a:lnTo>
                      <a:pt x="81" y="969"/>
                    </a:lnTo>
                    <a:lnTo>
                      <a:pt x="86" y="974"/>
                    </a:lnTo>
                    <a:lnTo>
                      <a:pt x="93" y="976"/>
                    </a:lnTo>
                    <a:lnTo>
                      <a:pt x="97" y="981"/>
                    </a:lnTo>
                    <a:lnTo>
                      <a:pt x="107" y="983"/>
                    </a:lnTo>
                    <a:lnTo>
                      <a:pt x="114" y="986"/>
                    </a:lnTo>
                    <a:lnTo>
                      <a:pt x="121" y="988"/>
                    </a:lnTo>
                    <a:lnTo>
                      <a:pt x="128" y="991"/>
                    </a:lnTo>
                    <a:lnTo>
                      <a:pt x="140" y="993"/>
                    </a:lnTo>
                    <a:lnTo>
                      <a:pt x="147" y="995"/>
                    </a:lnTo>
                    <a:lnTo>
                      <a:pt x="159" y="998"/>
                    </a:lnTo>
                    <a:lnTo>
                      <a:pt x="169" y="998"/>
                    </a:lnTo>
                    <a:lnTo>
                      <a:pt x="178" y="1000"/>
                    </a:lnTo>
                    <a:lnTo>
                      <a:pt x="188" y="1000"/>
                    </a:lnTo>
                    <a:lnTo>
                      <a:pt x="197" y="1002"/>
                    </a:lnTo>
                    <a:lnTo>
                      <a:pt x="207" y="1002"/>
                    </a:lnTo>
                    <a:lnTo>
                      <a:pt x="216" y="1002"/>
                    </a:lnTo>
                    <a:lnTo>
                      <a:pt x="226" y="1002"/>
                    </a:lnTo>
                    <a:lnTo>
                      <a:pt x="235" y="1002"/>
                    </a:lnTo>
                    <a:lnTo>
                      <a:pt x="245" y="1002"/>
                    </a:lnTo>
                    <a:lnTo>
                      <a:pt x="254" y="1002"/>
                    </a:lnTo>
                    <a:lnTo>
                      <a:pt x="264" y="1000"/>
                    </a:lnTo>
                    <a:lnTo>
                      <a:pt x="273" y="1000"/>
                    </a:lnTo>
                    <a:lnTo>
                      <a:pt x="283" y="998"/>
                    </a:lnTo>
                    <a:lnTo>
                      <a:pt x="292" y="998"/>
                    </a:lnTo>
                    <a:lnTo>
                      <a:pt x="302" y="995"/>
                    </a:lnTo>
                    <a:lnTo>
                      <a:pt x="311" y="993"/>
                    </a:lnTo>
                    <a:lnTo>
                      <a:pt x="321" y="991"/>
                    </a:lnTo>
                    <a:lnTo>
                      <a:pt x="330" y="988"/>
                    </a:lnTo>
                    <a:lnTo>
                      <a:pt x="337" y="986"/>
                    </a:lnTo>
                    <a:lnTo>
                      <a:pt x="349" y="983"/>
                    </a:lnTo>
                    <a:lnTo>
                      <a:pt x="356" y="981"/>
                    </a:lnTo>
                    <a:lnTo>
                      <a:pt x="366" y="976"/>
                    </a:lnTo>
                    <a:lnTo>
                      <a:pt x="375" y="972"/>
                    </a:lnTo>
                    <a:lnTo>
                      <a:pt x="385" y="969"/>
                    </a:lnTo>
                    <a:lnTo>
                      <a:pt x="394" y="964"/>
                    </a:lnTo>
                    <a:lnTo>
                      <a:pt x="404" y="960"/>
                    </a:lnTo>
                    <a:lnTo>
                      <a:pt x="413" y="957"/>
                    </a:lnTo>
                    <a:lnTo>
                      <a:pt x="425" y="953"/>
                    </a:lnTo>
                    <a:lnTo>
                      <a:pt x="432" y="945"/>
                    </a:lnTo>
                    <a:lnTo>
                      <a:pt x="442" y="941"/>
                    </a:lnTo>
                    <a:lnTo>
                      <a:pt x="451" y="936"/>
                    </a:lnTo>
                    <a:lnTo>
                      <a:pt x="461" y="931"/>
                    </a:lnTo>
                    <a:lnTo>
                      <a:pt x="470" y="924"/>
                    </a:lnTo>
                    <a:lnTo>
                      <a:pt x="482" y="919"/>
                    </a:lnTo>
                    <a:lnTo>
                      <a:pt x="492" y="912"/>
                    </a:lnTo>
                    <a:lnTo>
                      <a:pt x="501" y="907"/>
                    </a:lnTo>
                    <a:lnTo>
                      <a:pt x="511" y="900"/>
                    </a:lnTo>
                    <a:lnTo>
                      <a:pt x="520" y="893"/>
                    </a:lnTo>
                    <a:lnTo>
                      <a:pt x="532" y="886"/>
                    </a:lnTo>
                    <a:lnTo>
                      <a:pt x="541" y="881"/>
                    </a:lnTo>
                    <a:lnTo>
                      <a:pt x="551" y="872"/>
                    </a:lnTo>
                    <a:lnTo>
                      <a:pt x="563" y="865"/>
                    </a:lnTo>
                    <a:lnTo>
                      <a:pt x="575" y="858"/>
                    </a:lnTo>
                    <a:lnTo>
                      <a:pt x="584" y="850"/>
                    </a:lnTo>
                    <a:lnTo>
                      <a:pt x="596" y="843"/>
                    </a:lnTo>
                    <a:lnTo>
                      <a:pt x="606" y="836"/>
                    </a:lnTo>
                    <a:lnTo>
                      <a:pt x="617" y="827"/>
                    </a:lnTo>
                    <a:lnTo>
                      <a:pt x="627" y="820"/>
                    </a:lnTo>
                    <a:lnTo>
                      <a:pt x="639" y="810"/>
                    </a:lnTo>
                    <a:lnTo>
                      <a:pt x="651" y="803"/>
                    </a:lnTo>
                    <a:lnTo>
                      <a:pt x="660" y="793"/>
                    </a:lnTo>
                    <a:lnTo>
                      <a:pt x="672" y="786"/>
                    </a:lnTo>
                    <a:lnTo>
                      <a:pt x="684" y="777"/>
                    </a:lnTo>
                    <a:lnTo>
                      <a:pt x="696" y="767"/>
                    </a:lnTo>
                    <a:lnTo>
                      <a:pt x="708" y="758"/>
                    </a:lnTo>
                    <a:lnTo>
                      <a:pt x="720" y="748"/>
                    </a:lnTo>
                    <a:lnTo>
                      <a:pt x="731" y="739"/>
                    </a:lnTo>
                    <a:lnTo>
                      <a:pt x="743" y="729"/>
                    </a:lnTo>
                    <a:lnTo>
                      <a:pt x="755" y="720"/>
                    </a:lnTo>
                    <a:lnTo>
                      <a:pt x="769" y="710"/>
                    </a:lnTo>
                    <a:lnTo>
                      <a:pt x="781" y="701"/>
                    </a:lnTo>
                    <a:lnTo>
                      <a:pt x="793" y="689"/>
                    </a:lnTo>
                    <a:lnTo>
                      <a:pt x="805" y="679"/>
                    </a:lnTo>
                    <a:lnTo>
                      <a:pt x="817" y="670"/>
                    </a:lnTo>
                    <a:lnTo>
                      <a:pt x="829" y="658"/>
                    </a:lnTo>
                    <a:lnTo>
                      <a:pt x="841" y="649"/>
                    </a:lnTo>
                    <a:lnTo>
                      <a:pt x="850" y="637"/>
                    </a:lnTo>
                    <a:lnTo>
                      <a:pt x="862" y="627"/>
                    </a:lnTo>
                    <a:lnTo>
                      <a:pt x="872" y="615"/>
                    </a:lnTo>
                    <a:lnTo>
                      <a:pt x="883" y="603"/>
                    </a:lnTo>
                    <a:lnTo>
                      <a:pt x="893" y="594"/>
                    </a:lnTo>
                    <a:lnTo>
                      <a:pt x="902" y="582"/>
                    </a:lnTo>
                    <a:lnTo>
                      <a:pt x="912" y="573"/>
                    </a:lnTo>
                    <a:lnTo>
                      <a:pt x="921" y="561"/>
                    </a:lnTo>
                    <a:lnTo>
                      <a:pt x="931" y="551"/>
                    </a:lnTo>
                    <a:lnTo>
                      <a:pt x="940" y="542"/>
                    </a:lnTo>
                    <a:lnTo>
                      <a:pt x="948" y="530"/>
                    </a:lnTo>
                    <a:lnTo>
                      <a:pt x="957" y="520"/>
                    </a:lnTo>
                    <a:lnTo>
                      <a:pt x="964" y="508"/>
                    </a:lnTo>
                    <a:lnTo>
                      <a:pt x="974" y="499"/>
                    </a:lnTo>
                    <a:lnTo>
                      <a:pt x="981" y="487"/>
                    </a:lnTo>
                    <a:lnTo>
                      <a:pt x="988" y="478"/>
                    </a:lnTo>
                    <a:lnTo>
                      <a:pt x="995" y="468"/>
                    </a:lnTo>
                    <a:lnTo>
                      <a:pt x="1002" y="459"/>
                    </a:lnTo>
                    <a:lnTo>
                      <a:pt x="1009" y="447"/>
                    </a:lnTo>
                    <a:lnTo>
                      <a:pt x="1016" y="440"/>
                    </a:lnTo>
                    <a:lnTo>
                      <a:pt x="1021" y="428"/>
                    </a:lnTo>
                    <a:lnTo>
                      <a:pt x="1028" y="421"/>
                    </a:lnTo>
                    <a:lnTo>
                      <a:pt x="1033" y="409"/>
                    </a:lnTo>
                    <a:lnTo>
                      <a:pt x="1040" y="402"/>
                    </a:lnTo>
                    <a:lnTo>
                      <a:pt x="1047" y="392"/>
                    </a:lnTo>
                    <a:lnTo>
                      <a:pt x="1052" y="383"/>
                    </a:lnTo>
                    <a:lnTo>
                      <a:pt x="1057" y="373"/>
                    </a:lnTo>
                    <a:lnTo>
                      <a:pt x="1061" y="366"/>
                    </a:lnTo>
                    <a:lnTo>
                      <a:pt x="1066" y="356"/>
                    </a:lnTo>
                    <a:lnTo>
                      <a:pt x="1071" y="349"/>
                    </a:lnTo>
                    <a:lnTo>
                      <a:pt x="1076" y="340"/>
                    </a:lnTo>
                    <a:lnTo>
                      <a:pt x="1080" y="333"/>
                    </a:lnTo>
                    <a:lnTo>
                      <a:pt x="1083" y="326"/>
                    </a:lnTo>
                    <a:lnTo>
                      <a:pt x="1088" y="318"/>
                    </a:lnTo>
                    <a:lnTo>
                      <a:pt x="1090" y="311"/>
                    </a:lnTo>
                    <a:lnTo>
                      <a:pt x="1095" y="302"/>
                    </a:lnTo>
                    <a:lnTo>
                      <a:pt x="1099" y="295"/>
                    </a:lnTo>
                    <a:lnTo>
                      <a:pt x="1102" y="290"/>
                    </a:lnTo>
                    <a:lnTo>
                      <a:pt x="1107" y="276"/>
                    </a:lnTo>
                    <a:lnTo>
                      <a:pt x="1114" y="266"/>
                    </a:lnTo>
                    <a:lnTo>
                      <a:pt x="1116" y="254"/>
                    </a:lnTo>
                    <a:lnTo>
                      <a:pt x="1121" y="245"/>
                    </a:lnTo>
                    <a:lnTo>
                      <a:pt x="1126" y="235"/>
                    </a:lnTo>
                    <a:lnTo>
                      <a:pt x="1128" y="228"/>
                    </a:lnTo>
                    <a:lnTo>
                      <a:pt x="1133" y="219"/>
                    </a:lnTo>
                    <a:lnTo>
                      <a:pt x="1135" y="214"/>
                    </a:lnTo>
                    <a:lnTo>
                      <a:pt x="969" y="16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0" name="Freeform 1022"/>
              <p:cNvSpPr>
                <a:spLocks noChangeAspect="1"/>
              </p:cNvSpPr>
              <p:nvPr/>
            </p:nvSpPr>
            <p:spPr bwMode="auto">
              <a:xfrm>
                <a:off x="2635" y="1953"/>
                <a:ext cx="724" cy="1183"/>
              </a:xfrm>
              <a:custGeom>
                <a:avLst/>
                <a:gdLst>
                  <a:gd name="T0" fmla="*/ 534 w 724"/>
                  <a:gd name="T1" fmla="*/ 135 h 1183"/>
                  <a:gd name="T2" fmla="*/ 543 w 724"/>
                  <a:gd name="T3" fmla="*/ 204 h 1183"/>
                  <a:gd name="T4" fmla="*/ 548 w 724"/>
                  <a:gd name="T5" fmla="*/ 259 h 1183"/>
                  <a:gd name="T6" fmla="*/ 548 w 724"/>
                  <a:gd name="T7" fmla="*/ 318 h 1183"/>
                  <a:gd name="T8" fmla="*/ 548 w 724"/>
                  <a:gd name="T9" fmla="*/ 387 h 1183"/>
                  <a:gd name="T10" fmla="*/ 541 w 724"/>
                  <a:gd name="T11" fmla="*/ 458 h 1183"/>
                  <a:gd name="T12" fmla="*/ 527 w 724"/>
                  <a:gd name="T13" fmla="*/ 537 h 1183"/>
                  <a:gd name="T14" fmla="*/ 505 w 724"/>
                  <a:gd name="T15" fmla="*/ 618 h 1183"/>
                  <a:gd name="T16" fmla="*/ 477 w 724"/>
                  <a:gd name="T17" fmla="*/ 698 h 1183"/>
                  <a:gd name="T18" fmla="*/ 448 w 724"/>
                  <a:gd name="T19" fmla="*/ 772 h 1183"/>
                  <a:gd name="T20" fmla="*/ 417 w 724"/>
                  <a:gd name="T21" fmla="*/ 838 h 1183"/>
                  <a:gd name="T22" fmla="*/ 384 w 724"/>
                  <a:gd name="T23" fmla="*/ 893 h 1183"/>
                  <a:gd name="T24" fmla="*/ 349 w 724"/>
                  <a:gd name="T25" fmla="*/ 938 h 1183"/>
                  <a:gd name="T26" fmla="*/ 289 w 724"/>
                  <a:gd name="T27" fmla="*/ 990 h 1183"/>
                  <a:gd name="T28" fmla="*/ 225 w 724"/>
                  <a:gd name="T29" fmla="*/ 1012 h 1183"/>
                  <a:gd name="T30" fmla="*/ 197 w 724"/>
                  <a:gd name="T31" fmla="*/ 969 h 1183"/>
                  <a:gd name="T32" fmla="*/ 180 w 724"/>
                  <a:gd name="T33" fmla="*/ 905 h 1183"/>
                  <a:gd name="T34" fmla="*/ 173 w 724"/>
                  <a:gd name="T35" fmla="*/ 838 h 1183"/>
                  <a:gd name="T36" fmla="*/ 175 w 724"/>
                  <a:gd name="T37" fmla="*/ 765 h 1183"/>
                  <a:gd name="T38" fmla="*/ 182 w 724"/>
                  <a:gd name="T39" fmla="*/ 679 h 1183"/>
                  <a:gd name="T40" fmla="*/ 204 w 724"/>
                  <a:gd name="T41" fmla="*/ 589 h 1183"/>
                  <a:gd name="T42" fmla="*/ 232 w 724"/>
                  <a:gd name="T43" fmla="*/ 492 h 1183"/>
                  <a:gd name="T44" fmla="*/ 277 w 724"/>
                  <a:gd name="T45" fmla="*/ 397 h 1183"/>
                  <a:gd name="T46" fmla="*/ 332 w 724"/>
                  <a:gd name="T47" fmla="*/ 299 h 1183"/>
                  <a:gd name="T48" fmla="*/ 398 w 724"/>
                  <a:gd name="T49" fmla="*/ 202 h 1183"/>
                  <a:gd name="T50" fmla="*/ 349 w 724"/>
                  <a:gd name="T51" fmla="*/ 0 h 1183"/>
                  <a:gd name="T52" fmla="*/ 254 w 724"/>
                  <a:gd name="T53" fmla="*/ 109 h 1183"/>
                  <a:gd name="T54" fmla="*/ 175 w 724"/>
                  <a:gd name="T55" fmla="*/ 223 h 1183"/>
                  <a:gd name="T56" fmla="*/ 111 w 724"/>
                  <a:gd name="T57" fmla="*/ 344 h 1183"/>
                  <a:gd name="T58" fmla="*/ 61 w 724"/>
                  <a:gd name="T59" fmla="*/ 468 h 1183"/>
                  <a:gd name="T60" fmla="*/ 28 w 724"/>
                  <a:gd name="T61" fmla="*/ 589 h 1183"/>
                  <a:gd name="T62" fmla="*/ 7 w 724"/>
                  <a:gd name="T63" fmla="*/ 708 h 1183"/>
                  <a:gd name="T64" fmla="*/ 0 w 724"/>
                  <a:gd name="T65" fmla="*/ 819 h 1183"/>
                  <a:gd name="T66" fmla="*/ 7 w 724"/>
                  <a:gd name="T67" fmla="*/ 922 h 1183"/>
                  <a:gd name="T68" fmla="*/ 28 w 724"/>
                  <a:gd name="T69" fmla="*/ 1012 h 1183"/>
                  <a:gd name="T70" fmla="*/ 61 w 724"/>
                  <a:gd name="T71" fmla="*/ 1083 h 1183"/>
                  <a:gd name="T72" fmla="*/ 99 w 724"/>
                  <a:gd name="T73" fmla="*/ 1133 h 1183"/>
                  <a:gd name="T74" fmla="*/ 142 w 724"/>
                  <a:gd name="T75" fmla="*/ 1164 h 1183"/>
                  <a:gd name="T76" fmla="*/ 213 w 724"/>
                  <a:gd name="T77" fmla="*/ 1183 h 1183"/>
                  <a:gd name="T78" fmla="*/ 280 w 724"/>
                  <a:gd name="T79" fmla="*/ 1181 h 1183"/>
                  <a:gd name="T80" fmla="*/ 339 w 724"/>
                  <a:gd name="T81" fmla="*/ 1162 h 1183"/>
                  <a:gd name="T82" fmla="*/ 398 w 724"/>
                  <a:gd name="T83" fmla="*/ 1128 h 1183"/>
                  <a:gd name="T84" fmla="*/ 455 w 724"/>
                  <a:gd name="T85" fmla="*/ 1078 h 1183"/>
                  <a:gd name="T86" fmla="*/ 510 w 724"/>
                  <a:gd name="T87" fmla="*/ 1017 h 1183"/>
                  <a:gd name="T88" fmla="*/ 558 w 724"/>
                  <a:gd name="T89" fmla="*/ 938 h 1183"/>
                  <a:gd name="T90" fmla="*/ 605 w 724"/>
                  <a:gd name="T91" fmla="*/ 848 h 1183"/>
                  <a:gd name="T92" fmla="*/ 645 w 724"/>
                  <a:gd name="T93" fmla="*/ 743 h 1183"/>
                  <a:gd name="T94" fmla="*/ 686 w 724"/>
                  <a:gd name="T95" fmla="*/ 629 h 1183"/>
                  <a:gd name="T96" fmla="*/ 705 w 724"/>
                  <a:gd name="T97" fmla="*/ 534 h 1183"/>
                  <a:gd name="T98" fmla="*/ 717 w 724"/>
                  <a:gd name="T99" fmla="*/ 449 h 1183"/>
                  <a:gd name="T100" fmla="*/ 724 w 724"/>
                  <a:gd name="T101" fmla="*/ 363 h 1183"/>
                  <a:gd name="T102" fmla="*/ 724 w 724"/>
                  <a:gd name="T103" fmla="*/ 287 h 1183"/>
                  <a:gd name="T104" fmla="*/ 719 w 724"/>
                  <a:gd name="T105" fmla="*/ 221 h 1183"/>
                  <a:gd name="T106" fmla="*/ 712 w 724"/>
                  <a:gd name="T107" fmla="*/ 164 h 1183"/>
                  <a:gd name="T108" fmla="*/ 707 w 724"/>
                  <a:gd name="T109" fmla="*/ 112 h 118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24"/>
                  <a:gd name="T166" fmla="*/ 0 h 1183"/>
                  <a:gd name="T167" fmla="*/ 724 w 724"/>
                  <a:gd name="T168" fmla="*/ 1183 h 118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24" h="1183">
                    <a:moveTo>
                      <a:pt x="700" y="74"/>
                    </a:moveTo>
                    <a:lnTo>
                      <a:pt x="531" y="114"/>
                    </a:lnTo>
                    <a:lnTo>
                      <a:pt x="531" y="116"/>
                    </a:lnTo>
                    <a:lnTo>
                      <a:pt x="531" y="124"/>
                    </a:lnTo>
                    <a:lnTo>
                      <a:pt x="531" y="128"/>
                    </a:lnTo>
                    <a:lnTo>
                      <a:pt x="534" y="135"/>
                    </a:lnTo>
                    <a:lnTo>
                      <a:pt x="536" y="143"/>
                    </a:lnTo>
                    <a:lnTo>
                      <a:pt x="539" y="152"/>
                    </a:lnTo>
                    <a:lnTo>
                      <a:pt x="539" y="162"/>
                    </a:lnTo>
                    <a:lnTo>
                      <a:pt x="541" y="173"/>
                    </a:lnTo>
                    <a:lnTo>
                      <a:pt x="541" y="185"/>
                    </a:lnTo>
                    <a:lnTo>
                      <a:pt x="543" y="200"/>
                    </a:lnTo>
                    <a:lnTo>
                      <a:pt x="543" y="204"/>
                    </a:lnTo>
                    <a:lnTo>
                      <a:pt x="543" y="211"/>
                    </a:lnTo>
                    <a:lnTo>
                      <a:pt x="543" y="219"/>
                    </a:lnTo>
                    <a:lnTo>
                      <a:pt x="546" y="226"/>
                    </a:lnTo>
                    <a:lnTo>
                      <a:pt x="546" y="233"/>
                    </a:lnTo>
                    <a:lnTo>
                      <a:pt x="546" y="242"/>
                    </a:lnTo>
                    <a:lnTo>
                      <a:pt x="548" y="249"/>
                    </a:lnTo>
                    <a:lnTo>
                      <a:pt x="548" y="259"/>
                    </a:lnTo>
                    <a:lnTo>
                      <a:pt x="548" y="266"/>
                    </a:lnTo>
                    <a:lnTo>
                      <a:pt x="548" y="273"/>
                    </a:lnTo>
                    <a:lnTo>
                      <a:pt x="548" y="283"/>
                    </a:lnTo>
                    <a:lnTo>
                      <a:pt x="548" y="292"/>
                    </a:lnTo>
                    <a:lnTo>
                      <a:pt x="548" y="299"/>
                    </a:lnTo>
                    <a:lnTo>
                      <a:pt x="548" y="309"/>
                    </a:lnTo>
                    <a:lnTo>
                      <a:pt x="548" y="318"/>
                    </a:lnTo>
                    <a:lnTo>
                      <a:pt x="550" y="328"/>
                    </a:lnTo>
                    <a:lnTo>
                      <a:pt x="548" y="337"/>
                    </a:lnTo>
                    <a:lnTo>
                      <a:pt x="548" y="347"/>
                    </a:lnTo>
                    <a:lnTo>
                      <a:pt x="548" y="356"/>
                    </a:lnTo>
                    <a:lnTo>
                      <a:pt x="548" y="368"/>
                    </a:lnTo>
                    <a:lnTo>
                      <a:pt x="548" y="378"/>
                    </a:lnTo>
                    <a:lnTo>
                      <a:pt x="548" y="387"/>
                    </a:lnTo>
                    <a:lnTo>
                      <a:pt x="546" y="397"/>
                    </a:lnTo>
                    <a:lnTo>
                      <a:pt x="546" y="409"/>
                    </a:lnTo>
                    <a:lnTo>
                      <a:pt x="546" y="418"/>
                    </a:lnTo>
                    <a:lnTo>
                      <a:pt x="543" y="428"/>
                    </a:lnTo>
                    <a:lnTo>
                      <a:pt x="543" y="437"/>
                    </a:lnTo>
                    <a:lnTo>
                      <a:pt x="541" y="449"/>
                    </a:lnTo>
                    <a:lnTo>
                      <a:pt x="541" y="458"/>
                    </a:lnTo>
                    <a:lnTo>
                      <a:pt x="539" y="470"/>
                    </a:lnTo>
                    <a:lnTo>
                      <a:pt x="539" y="482"/>
                    </a:lnTo>
                    <a:lnTo>
                      <a:pt x="536" y="492"/>
                    </a:lnTo>
                    <a:lnTo>
                      <a:pt x="534" y="504"/>
                    </a:lnTo>
                    <a:lnTo>
                      <a:pt x="531" y="513"/>
                    </a:lnTo>
                    <a:lnTo>
                      <a:pt x="529" y="525"/>
                    </a:lnTo>
                    <a:lnTo>
                      <a:pt x="527" y="537"/>
                    </a:lnTo>
                    <a:lnTo>
                      <a:pt x="524" y="549"/>
                    </a:lnTo>
                    <a:lnTo>
                      <a:pt x="522" y="558"/>
                    </a:lnTo>
                    <a:lnTo>
                      <a:pt x="520" y="570"/>
                    </a:lnTo>
                    <a:lnTo>
                      <a:pt x="517" y="582"/>
                    </a:lnTo>
                    <a:lnTo>
                      <a:pt x="512" y="591"/>
                    </a:lnTo>
                    <a:lnTo>
                      <a:pt x="510" y="606"/>
                    </a:lnTo>
                    <a:lnTo>
                      <a:pt x="505" y="618"/>
                    </a:lnTo>
                    <a:lnTo>
                      <a:pt x="501" y="629"/>
                    </a:lnTo>
                    <a:lnTo>
                      <a:pt x="498" y="641"/>
                    </a:lnTo>
                    <a:lnTo>
                      <a:pt x="493" y="653"/>
                    </a:lnTo>
                    <a:lnTo>
                      <a:pt x="491" y="665"/>
                    </a:lnTo>
                    <a:lnTo>
                      <a:pt x="486" y="677"/>
                    </a:lnTo>
                    <a:lnTo>
                      <a:pt x="482" y="686"/>
                    </a:lnTo>
                    <a:lnTo>
                      <a:pt x="477" y="698"/>
                    </a:lnTo>
                    <a:lnTo>
                      <a:pt x="472" y="710"/>
                    </a:lnTo>
                    <a:lnTo>
                      <a:pt x="470" y="720"/>
                    </a:lnTo>
                    <a:lnTo>
                      <a:pt x="465" y="732"/>
                    </a:lnTo>
                    <a:lnTo>
                      <a:pt x="460" y="741"/>
                    </a:lnTo>
                    <a:lnTo>
                      <a:pt x="458" y="753"/>
                    </a:lnTo>
                    <a:lnTo>
                      <a:pt x="453" y="762"/>
                    </a:lnTo>
                    <a:lnTo>
                      <a:pt x="448" y="772"/>
                    </a:lnTo>
                    <a:lnTo>
                      <a:pt x="444" y="781"/>
                    </a:lnTo>
                    <a:lnTo>
                      <a:pt x="439" y="791"/>
                    </a:lnTo>
                    <a:lnTo>
                      <a:pt x="434" y="800"/>
                    </a:lnTo>
                    <a:lnTo>
                      <a:pt x="429" y="810"/>
                    </a:lnTo>
                    <a:lnTo>
                      <a:pt x="427" y="819"/>
                    </a:lnTo>
                    <a:lnTo>
                      <a:pt x="420" y="829"/>
                    </a:lnTo>
                    <a:lnTo>
                      <a:pt x="417" y="838"/>
                    </a:lnTo>
                    <a:lnTo>
                      <a:pt x="413" y="846"/>
                    </a:lnTo>
                    <a:lnTo>
                      <a:pt x="408" y="855"/>
                    </a:lnTo>
                    <a:lnTo>
                      <a:pt x="403" y="862"/>
                    </a:lnTo>
                    <a:lnTo>
                      <a:pt x="398" y="872"/>
                    </a:lnTo>
                    <a:lnTo>
                      <a:pt x="394" y="879"/>
                    </a:lnTo>
                    <a:lnTo>
                      <a:pt x="389" y="886"/>
                    </a:lnTo>
                    <a:lnTo>
                      <a:pt x="384" y="893"/>
                    </a:lnTo>
                    <a:lnTo>
                      <a:pt x="379" y="900"/>
                    </a:lnTo>
                    <a:lnTo>
                      <a:pt x="372" y="907"/>
                    </a:lnTo>
                    <a:lnTo>
                      <a:pt x="368" y="914"/>
                    </a:lnTo>
                    <a:lnTo>
                      <a:pt x="363" y="919"/>
                    </a:lnTo>
                    <a:lnTo>
                      <a:pt x="360" y="926"/>
                    </a:lnTo>
                    <a:lnTo>
                      <a:pt x="353" y="933"/>
                    </a:lnTo>
                    <a:lnTo>
                      <a:pt x="349" y="938"/>
                    </a:lnTo>
                    <a:lnTo>
                      <a:pt x="344" y="943"/>
                    </a:lnTo>
                    <a:lnTo>
                      <a:pt x="339" y="950"/>
                    </a:lnTo>
                    <a:lnTo>
                      <a:pt x="330" y="960"/>
                    </a:lnTo>
                    <a:lnTo>
                      <a:pt x="320" y="969"/>
                    </a:lnTo>
                    <a:lnTo>
                      <a:pt x="311" y="976"/>
                    </a:lnTo>
                    <a:lnTo>
                      <a:pt x="301" y="986"/>
                    </a:lnTo>
                    <a:lnTo>
                      <a:pt x="289" y="990"/>
                    </a:lnTo>
                    <a:lnTo>
                      <a:pt x="282" y="998"/>
                    </a:lnTo>
                    <a:lnTo>
                      <a:pt x="270" y="1000"/>
                    </a:lnTo>
                    <a:lnTo>
                      <a:pt x="261" y="1005"/>
                    </a:lnTo>
                    <a:lnTo>
                      <a:pt x="251" y="1007"/>
                    </a:lnTo>
                    <a:lnTo>
                      <a:pt x="244" y="1010"/>
                    </a:lnTo>
                    <a:lnTo>
                      <a:pt x="232" y="1010"/>
                    </a:lnTo>
                    <a:lnTo>
                      <a:pt x="225" y="1012"/>
                    </a:lnTo>
                    <a:lnTo>
                      <a:pt x="220" y="1010"/>
                    </a:lnTo>
                    <a:lnTo>
                      <a:pt x="218" y="1005"/>
                    </a:lnTo>
                    <a:lnTo>
                      <a:pt x="211" y="998"/>
                    </a:lnTo>
                    <a:lnTo>
                      <a:pt x="206" y="988"/>
                    </a:lnTo>
                    <a:lnTo>
                      <a:pt x="201" y="983"/>
                    </a:lnTo>
                    <a:lnTo>
                      <a:pt x="199" y="976"/>
                    </a:lnTo>
                    <a:lnTo>
                      <a:pt x="197" y="969"/>
                    </a:lnTo>
                    <a:lnTo>
                      <a:pt x="194" y="962"/>
                    </a:lnTo>
                    <a:lnTo>
                      <a:pt x="192" y="950"/>
                    </a:lnTo>
                    <a:lnTo>
                      <a:pt x="190" y="943"/>
                    </a:lnTo>
                    <a:lnTo>
                      <a:pt x="187" y="931"/>
                    </a:lnTo>
                    <a:lnTo>
                      <a:pt x="185" y="922"/>
                    </a:lnTo>
                    <a:lnTo>
                      <a:pt x="182" y="912"/>
                    </a:lnTo>
                    <a:lnTo>
                      <a:pt x="180" y="905"/>
                    </a:lnTo>
                    <a:lnTo>
                      <a:pt x="178" y="895"/>
                    </a:lnTo>
                    <a:lnTo>
                      <a:pt x="178" y="886"/>
                    </a:lnTo>
                    <a:lnTo>
                      <a:pt x="178" y="876"/>
                    </a:lnTo>
                    <a:lnTo>
                      <a:pt x="175" y="867"/>
                    </a:lnTo>
                    <a:lnTo>
                      <a:pt x="175" y="857"/>
                    </a:lnTo>
                    <a:lnTo>
                      <a:pt x="175" y="848"/>
                    </a:lnTo>
                    <a:lnTo>
                      <a:pt x="173" y="838"/>
                    </a:lnTo>
                    <a:lnTo>
                      <a:pt x="173" y="829"/>
                    </a:lnTo>
                    <a:lnTo>
                      <a:pt x="173" y="817"/>
                    </a:lnTo>
                    <a:lnTo>
                      <a:pt x="173" y="808"/>
                    </a:lnTo>
                    <a:lnTo>
                      <a:pt x="173" y="796"/>
                    </a:lnTo>
                    <a:lnTo>
                      <a:pt x="173" y="786"/>
                    </a:lnTo>
                    <a:lnTo>
                      <a:pt x="175" y="774"/>
                    </a:lnTo>
                    <a:lnTo>
                      <a:pt x="175" y="765"/>
                    </a:lnTo>
                    <a:lnTo>
                      <a:pt x="175" y="753"/>
                    </a:lnTo>
                    <a:lnTo>
                      <a:pt x="175" y="739"/>
                    </a:lnTo>
                    <a:lnTo>
                      <a:pt x="178" y="727"/>
                    </a:lnTo>
                    <a:lnTo>
                      <a:pt x="180" y="715"/>
                    </a:lnTo>
                    <a:lnTo>
                      <a:pt x="180" y="703"/>
                    </a:lnTo>
                    <a:lnTo>
                      <a:pt x="182" y="691"/>
                    </a:lnTo>
                    <a:lnTo>
                      <a:pt x="182" y="679"/>
                    </a:lnTo>
                    <a:lnTo>
                      <a:pt x="187" y="667"/>
                    </a:lnTo>
                    <a:lnTo>
                      <a:pt x="190" y="653"/>
                    </a:lnTo>
                    <a:lnTo>
                      <a:pt x="192" y="641"/>
                    </a:lnTo>
                    <a:lnTo>
                      <a:pt x="194" y="627"/>
                    </a:lnTo>
                    <a:lnTo>
                      <a:pt x="199" y="615"/>
                    </a:lnTo>
                    <a:lnTo>
                      <a:pt x="201" y="601"/>
                    </a:lnTo>
                    <a:lnTo>
                      <a:pt x="204" y="589"/>
                    </a:lnTo>
                    <a:lnTo>
                      <a:pt x="209" y="575"/>
                    </a:lnTo>
                    <a:lnTo>
                      <a:pt x="213" y="563"/>
                    </a:lnTo>
                    <a:lnTo>
                      <a:pt x="218" y="549"/>
                    </a:lnTo>
                    <a:lnTo>
                      <a:pt x="220" y="534"/>
                    </a:lnTo>
                    <a:lnTo>
                      <a:pt x="225" y="520"/>
                    </a:lnTo>
                    <a:lnTo>
                      <a:pt x="230" y="506"/>
                    </a:lnTo>
                    <a:lnTo>
                      <a:pt x="232" y="492"/>
                    </a:lnTo>
                    <a:lnTo>
                      <a:pt x="239" y="480"/>
                    </a:lnTo>
                    <a:lnTo>
                      <a:pt x="244" y="466"/>
                    </a:lnTo>
                    <a:lnTo>
                      <a:pt x="251" y="451"/>
                    </a:lnTo>
                    <a:lnTo>
                      <a:pt x="256" y="437"/>
                    </a:lnTo>
                    <a:lnTo>
                      <a:pt x="263" y="423"/>
                    </a:lnTo>
                    <a:lnTo>
                      <a:pt x="270" y="409"/>
                    </a:lnTo>
                    <a:lnTo>
                      <a:pt x="277" y="397"/>
                    </a:lnTo>
                    <a:lnTo>
                      <a:pt x="282" y="382"/>
                    </a:lnTo>
                    <a:lnTo>
                      <a:pt x="289" y="368"/>
                    </a:lnTo>
                    <a:lnTo>
                      <a:pt x="299" y="354"/>
                    </a:lnTo>
                    <a:lnTo>
                      <a:pt x="308" y="342"/>
                    </a:lnTo>
                    <a:lnTo>
                      <a:pt x="315" y="325"/>
                    </a:lnTo>
                    <a:lnTo>
                      <a:pt x="322" y="314"/>
                    </a:lnTo>
                    <a:lnTo>
                      <a:pt x="332" y="299"/>
                    </a:lnTo>
                    <a:lnTo>
                      <a:pt x="341" y="285"/>
                    </a:lnTo>
                    <a:lnTo>
                      <a:pt x="349" y="271"/>
                    </a:lnTo>
                    <a:lnTo>
                      <a:pt x="358" y="257"/>
                    </a:lnTo>
                    <a:lnTo>
                      <a:pt x="368" y="242"/>
                    </a:lnTo>
                    <a:lnTo>
                      <a:pt x="379" y="230"/>
                    </a:lnTo>
                    <a:lnTo>
                      <a:pt x="389" y="216"/>
                    </a:lnTo>
                    <a:lnTo>
                      <a:pt x="398" y="202"/>
                    </a:lnTo>
                    <a:lnTo>
                      <a:pt x="410" y="188"/>
                    </a:lnTo>
                    <a:lnTo>
                      <a:pt x="422" y="176"/>
                    </a:lnTo>
                    <a:lnTo>
                      <a:pt x="434" y="162"/>
                    </a:lnTo>
                    <a:lnTo>
                      <a:pt x="446" y="150"/>
                    </a:lnTo>
                    <a:lnTo>
                      <a:pt x="460" y="135"/>
                    </a:lnTo>
                    <a:lnTo>
                      <a:pt x="472" y="124"/>
                    </a:lnTo>
                    <a:lnTo>
                      <a:pt x="349" y="0"/>
                    </a:lnTo>
                    <a:lnTo>
                      <a:pt x="334" y="14"/>
                    </a:lnTo>
                    <a:lnTo>
                      <a:pt x="318" y="31"/>
                    </a:lnTo>
                    <a:lnTo>
                      <a:pt x="306" y="45"/>
                    </a:lnTo>
                    <a:lnTo>
                      <a:pt x="292" y="62"/>
                    </a:lnTo>
                    <a:lnTo>
                      <a:pt x="277" y="76"/>
                    </a:lnTo>
                    <a:lnTo>
                      <a:pt x="265" y="93"/>
                    </a:lnTo>
                    <a:lnTo>
                      <a:pt x="254" y="109"/>
                    </a:lnTo>
                    <a:lnTo>
                      <a:pt x="242" y="124"/>
                    </a:lnTo>
                    <a:lnTo>
                      <a:pt x="230" y="140"/>
                    </a:lnTo>
                    <a:lnTo>
                      <a:pt x="218" y="157"/>
                    </a:lnTo>
                    <a:lnTo>
                      <a:pt x="206" y="173"/>
                    </a:lnTo>
                    <a:lnTo>
                      <a:pt x="197" y="190"/>
                    </a:lnTo>
                    <a:lnTo>
                      <a:pt x="185" y="207"/>
                    </a:lnTo>
                    <a:lnTo>
                      <a:pt x="175" y="223"/>
                    </a:lnTo>
                    <a:lnTo>
                      <a:pt x="166" y="240"/>
                    </a:lnTo>
                    <a:lnTo>
                      <a:pt x="156" y="259"/>
                    </a:lnTo>
                    <a:lnTo>
                      <a:pt x="144" y="276"/>
                    </a:lnTo>
                    <a:lnTo>
                      <a:pt x="137" y="292"/>
                    </a:lnTo>
                    <a:lnTo>
                      <a:pt x="125" y="309"/>
                    </a:lnTo>
                    <a:lnTo>
                      <a:pt x="118" y="328"/>
                    </a:lnTo>
                    <a:lnTo>
                      <a:pt x="111" y="344"/>
                    </a:lnTo>
                    <a:lnTo>
                      <a:pt x="102" y="361"/>
                    </a:lnTo>
                    <a:lnTo>
                      <a:pt x="95" y="380"/>
                    </a:lnTo>
                    <a:lnTo>
                      <a:pt x="90" y="399"/>
                    </a:lnTo>
                    <a:lnTo>
                      <a:pt x="83" y="413"/>
                    </a:lnTo>
                    <a:lnTo>
                      <a:pt x="73" y="432"/>
                    </a:lnTo>
                    <a:lnTo>
                      <a:pt x="68" y="449"/>
                    </a:lnTo>
                    <a:lnTo>
                      <a:pt x="61" y="468"/>
                    </a:lnTo>
                    <a:lnTo>
                      <a:pt x="57" y="485"/>
                    </a:lnTo>
                    <a:lnTo>
                      <a:pt x="49" y="504"/>
                    </a:lnTo>
                    <a:lnTo>
                      <a:pt x="45" y="520"/>
                    </a:lnTo>
                    <a:lnTo>
                      <a:pt x="42" y="539"/>
                    </a:lnTo>
                    <a:lnTo>
                      <a:pt x="35" y="556"/>
                    </a:lnTo>
                    <a:lnTo>
                      <a:pt x="30" y="572"/>
                    </a:lnTo>
                    <a:lnTo>
                      <a:pt x="28" y="589"/>
                    </a:lnTo>
                    <a:lnTo>
                      <a:pt x="23" y="606"/>
                    </a:lnTo>
                    <a:lnTo>
                      <a:pt x="19" y="622"/>
                    </a:lnTo>
                    <a:lnTo>
                      <a:pt x="16" y="639"/>
                    </a:lnTo>
                    <a:lnTo>
                      <a:pt x="14" y="658"/>
                    </a:lnTo>
                    <a:lnTo>
                      <a:pt x="11" y="675"/>
                    </a:lnTo>
                    <a:lnTo>
                      <a:pt x="9" y="691"/>
                    </a:lnTo>
                    <a:lnTo>
                      <a:pt x="7" y="708"/>
                    </a:lnTo>
                    <a:lnTo>
                      <a:pt x="4" y="722"/>
                    </a:lnTo>
                    <a:lnTo>
                      <a:pt x="4" y="741"/>
                    </a:lnTo>
                    <a:lnTo>
                      <a:pt x="2" y="755"/>
                    </a:lnTo>
                    <a:lnTo>
                      <a:pt x="2" y="772"/>
                    </a:lnTo>
                    <a:lnTo>
                      <a:pt x="2" y="789"/>
                    </a:lnTo>
                    <a:lnTo>
                      <a:pt x="2" y="805"/>
                    </a:lnTo>
                    <a:lnTo>
                      <a:pt x="0" y="819"/>
                    </a:lnTo>
                    <a:lnTo>
                      <a:pt x="0" y="834"/>
                    </a:lnTo>
                    <a:lnTo>
                      <a:pt x="0" y="848"/>
                    </a:lnTo>
                    <a:lnTo>
                      <a:pt x="2" y="865"/>
                    </a:lnTo>
                    <a:lnTo>
                      <a:pt x="2" y="876"/>
                    </a:lnTo>
                    <a:lnTo>
                      <a:pt x="4" y="893"/>
                    </a:lnTo>
                    <a:lnTo>
                      <a:pt x="4" y="907"/>
                    </a:lnTo>
                    <a:lnTo>
                      <a:pt x="7" y="922"/>
                    </a:lnTo>
                    <a:lnTo>
                      <a:pt x="9" y="933"/>
                    </a:lnTo>
                    <a:lnTo>
                      <a:pt x="11" y="948"/>
                    </a:lnTo>
                    <a:lnTo>
                      <a:pt x="14" y="962"/>
                    </a:lnTo>
                    <a:lnTo>
                      <a:pt x="19" y="974"/>
                    </a:lnTo>
                    <a:lnTo>
                      <a:pt x="21" y="988"/>
                    </a:lnTo>
                    <a:lnTo>
                      <a:pt x="23" y="1000"/>
                    </a:lnTo>
                    <a:lnTo>
                      <a:pt x="28" y="1012"/>
                    </a:lnTo>
                    <a:lnTo>
                      <a:pt x="33" y="1024"/>
                    </a:lnTo>
                    <a:lnTo>
                      <a:pt x="38" y="1036"/>
                    </a:lnTo>
                    <a:lnTo>
                      <a:pt x="40" y="1045"/>
                    </a:lnTo>
                    <a:lnTo>
                      <a:pt x="45" y="1055"/>
                    </a:lnTo>
                    <a:lnTo>
                      <a:pt x="49" y="1067"/>
                    </a:lnTo>
                    <a:lnTo>
                      <a:pt x="57" y="1076"/>
                    </a:lnTo>
                    <a:lnTo>
                      <a:pt x="61" y="1083"/>
                    </a:lnTo>
                    <a:lnTo>
                      <a:pt x="66" y="1093"/>
                    </a:lnTo>
                    <a:lnTo>
                      <a:pt x="71" y="1102"/>
                    </a:lnTo>
                    <a:lnTo>
                      <a:pt x="76" y="1107"/>
                    </a:lnTo>
                    <a:lnTo>
                      <a:pt x="83" y="1116"/>
                    </a:lnTo>
                    <a:lnTo>
                      <a:pt x="87" y="1121"/>
                    </a:lnTo>
                    <a:lnTo>
                      <a:pt x="95" y="1128"/>
                    </a:lnTo>
                    <a:lnTo>
                      <a:pt x="99" y="1133"/>
                    </a:lnTo>
                    <a:lnTo>
                      <a:pt x="106" y="1140"/>
                    </a:lnTo>
                    <a:lnTo>
                      <a:pt x="111" y="1145"/>
                    </a:lnTo>
                    <a:lnTo>
                      <a:pt x="118" y="1150"/>
                    </a:lnTo>
                    <a:lnTo>
                      <a:pt x="123" y="1152"/>
                    </a:lnTo>
                    <a:lnTo>
                      <a:pt x="130" y="1157"/>
                    </a:lnTo>
                    <a:lnTo>
                      <a:pt x="137" y="1159"/>
                    </a:lnTo>
                    <a:lnTo>
                      <a:pt x="142" y="1164"/>
                    </a:lnTo>
                    <a:lnTo>
                      <a:pt x="154" y="1169"/>
                    </a:lnTo>
                    <a:lnTo>
                      <a:pt x="166" y="1173"/>
                    </a:lnTo>
                    <a:lnTo>
                      <a:pt x="175" y="1176"/>
                    </a:lnTo>
                    <a:lnTo>
                      <a:pt x="187" y="1181"/>
                    </a:lnTo>
                    <a:lnTo>
                      <a:pt x="197" y="1181"/>
                    </a:lnTo>
                    <a:lnTo>
                      <a:pt x="206" y="1183"/>
                    </a:lnTo>
                    <a:lnTo>
                      <a:pt x="213" y="1183"/>
                    </a:lnTo>
                    <a:lnTo>
                      <a:pt x="223" y="1183"/>
                    </a:lnTo>
                    <a:lnTo>
                      <a:pt x="232" y="1183"/>
                    </a:lnTo>
                    <a:lnTo>
                      <a:pt x="242" y="1183"/>
                    </a:lnTo>
                    <a:lnTo>
                      <a:pt x="251" y="1183"/>
                    </a:lnTo>
                    <a:lnTo>
                      <a:pt x="261" y="1183"/>
                    </a:lnTo>
                    <a:lnTo>
                      <a:pt x="270" y="1181"/>
                    </a:lnTo>
                    <a:lnTo>
                      <a:pt x="280" y="1181"/>
                    </a:lnTo>
                    <a:lnTo>
                      <a:pt x="287" y="1178"/>
                    </a:lnTo>
                    <a:lnTo>
                      <a:pt x="296" y="1176"/>
                    </a:lnTo>
                    <a:lnTo>
                      <a:pt x="303" y="1173"/>
                    </a:lnTo>
                    <a:lnTo>
                      <a:pt x="313" y="1171"/>
                    </a:lnTo>
                    <a:lnTo>
                      <a:pt x="322" y="1169"/>
                    </a:lnTo>
                    <a:lnTo>
                      <a:pt x="332" y="1166"/>
                    </a:lnTo>
                    <a:lnTo>
                      <a:pt x="339" y="1162"/>
                    </a:lnTo>
                    <a:lnTo>
                      <a:pt x="351" y="1159"/>
                    </a:lnTo>
                    <a:lnTo>
                      <a:pt x="358" y="1154"/>
                    </a:lnTo>
                    <a:lnTo>
                      <a:pt x="365" y="1150"/>
                    </a:lnTo>
                    <a:lnTo>
                      <a:pt x="375" y="1145"/>
                    </a:lnTo>
                    <a:lnTo>
                      <a:pt x="384" y="1140"/>
                    </a:lnTo>
                    <a:lnTo>
                      <a:pt x="391" y="1133"/>
                    </a:lnTo>
                    <a:lnTo>
                      <a:pt x="398" y="1128"/>
                    </a:lnTo>
                    <a:lnTo>
                      <a:pt x="408" y="1121"/>
                    </a:lnTo>
                    <a:lnTo>
                      <a:pt x="417" y="1116"/>
                    </a:lnTo>
                    <a:lnTo>
                      <a:pt x="425" y="1109"/>
                    </a:lnTo>
                    <a:lnTo>
                      <a:pt x="432" y="1102"/>
                    </a:lnTo>
                    <a:lnTo>
                      <a:pt x="439" y="1095"/>
                    </a:lnTo>
                    <a:lnTo>
                      <a:pt x="448" y="1088"/>
                    </a:lnTo>
                    <a:lnTo>
                      <a:pt x="455" y="1078"/>
                    </a:lnTo>
                    <a:lnTo>
                      <a:pt x="465" y="1071"/>
                    </a:lnTo>
                    <a:lnTo>
                      <a:pt x="472" y="1064"/>
                    </a:lnTo>
                    <a:lnTo>
                      <a:pt x="479" y="1055"/>
                    </a:lnTo>
                    <a:lnTo>
                      <a:pt x="486" y="1045"/>
                    </a:lnTo>
                    <a:lnTo>
                      <a:pt x="493" y="1036"/>
                    </a:lnTo>
                    <a:lnTo>
                      <a:pt x="501" y="1026"/>
                    </a:lnTo>
                    <a:lnTo>
                      <a:pt x="510" y="1017"/>
                    </a:lnTo>
                    <a:lnTo>
                      <a:pt x="517" y="1005"/>
                    </a:lnTo>
                    <a:lnTo>
                      <a:pt x="524" y="995"/>
                    </a:lnTo>
                    <a:lnTo>
                      <a:pt x="531" y="986"/>
                    </a:lnTo>
                    <a:lnTo>
                      <a:pt x="539" y="974"/>
                    </a:lnTo>
                    <a:lnTo>
                      <a:pt x="546" y="962"/>
                    </a:lnTo>
                    <a:lnTo>
                      <a:pt x="553" y="950"/>
                    </a:lnTo>
                    <a:lnTo>
                      <a:pt x="558" y="938"/>
                    </a:lnTo>
                    <a:lnTo>
                      <a:pt x="567" y="926"/>
                    </a:lnTo>
                    <a:lnTo>
                      <a:pt x="572" y="914"/>
                    </a:lnTo>
                    <a:lnTo>
                      <a:pt x="579" y="903"/>
                    </a:lnTo>
                    <a:lnTo>
                      <a:pt x="586" y="891"/>
                    </a:lnTo>
                    <a:lnTo>
                      <a:pt x="593" y="876"/>
                    </a:lnTo>
                    <a:lnTo>
                      <a:pt x="598" y="862"/>
                    </a:lnTo>
                    <a:lnTo>
                      <a:pt x="605" y="848"/>
                    </a:lnTo>
                    <a:lnTo>
                      <a:pt x="610" y="836"/>
                    </a:lnTo>
                    <a:lnTo>
                      <a:pt x="617" y="822"/>
                    </a:lnTo>
                    <a:lnTo>
                      <a:pt x="622" y="808"/>
                    </a:lnTo>
                    <a:lnTo>
                      <a:pt x="629" y="791"/>
                    </a:lnTo>
                    <a:lnTo>
                      <a:pt x="634" y="777"/>
                    </a:lnTo>
                    <a:lnTo>
                      <a:pt x="641" y="762"/>
                    </a:lnTo>
                    <a:lnTo>
                      <a:pt x="645" y="743"/>
                    </a:lnTo>
                    <a:lnTo>
                      <a:pt x="653" y="729"/>
                    </a:lnTo>
                    <a:lnTo>
                      <a:pt x="657" y="713"/>
                    </a:lnTo>
                    <a:lnTo>
                      <a:pt x="662" y="696"/>
                    </a:lnTo>
                    <a:lnTo>
                      <a:pt x="667" y="679"/>
                    </a:lnTo>
                    <a:lnTo>
                      <a:pt x="674" y="663"/>
                    </a:lnTo>
                    <a:lnTo>
                      <a:pt x="679" y="644"/>
                    </a:lnTo>
                    <a:lnTo>
                      <a:pt x="686" y="629"/>
                    </a:lnTo>
                    <a:lnTo>
                      <a:pt x="688" y="613"/>
                    </a:lnTo>
                    <a:lnTo>
                      <a:pt x="691" y="601"/>
                    </a:lnTo>
                    <a:lnTo>
                      <a:pt x="693" y="587"/>
                    </a:lnTo>
                    <a:lnTo>
                      <a:pt x="698" y="575"/>
                    </a:lnTo>
                    <a:lnTo>
                      <a:pt x="700" y="561"/>
                    </a:lnTo>
                    <a:lnTo>
                      <a:pt x="702" y="549"/>
                    </a:lnTo>
                    <a:lnTo>
                      <a:pt x="705" y="534"/>
                    </a:lnTo>
                    <a:lnTo>
                      <a:pt x="707" y="525"/>
                    </a:lnTo>
                    <a:lnTo>
                      <a:pt x="710" y="511"/>
                    </a:lnTo>
                    <a:lnTo>
                      <a:pt x="710" y="499"/>
                    </a:lnTo>
                    <a:lnTo>
                      <a:pt x="712" y="485"/>
                    </a:lnTo>
                    <a:lnTo>
                      <a:pt x="714" y="473"/>
                    </a:lnTo>
                    <a:lnTo>
                      <a:pt x="714" y="461"/>
                    </a:lnTo>
                    <a:lnTo>
                      <a:pt x="717" y="449"/>
                    </a:lnTo>
                    <a:lnTo>
                      <a:pt x="717" y="435"/>
                    </a:lnTo>
                    <a:lnTo>
                      <a:pt x="719" y="425"/>
                    </a:lnTo>
                    <a:lnTo>
                      <a:pt x="719" y="411"/>
                    </a:lnTo>
                    <a:lnTo>
                      <a:pt x="721" y="399"/>
                    </a:lnTo>
                    <a:lnTo>
                      <a:pt x="721" y="387"/>
                    </a:lnTo>
                    <a:lnTo>
                      <a:pt x="724" y="375"/>
                    </a:lnTo>
                    <a:lnTo>
                      <a:pt x="724" y="363"/>
                    </a:lnTo>
                    <a:lnTo>
                      <a:pt x="724" y="354"/>
                    </a:lnTo>
                    <a:lnTo>
                      <a:pt x="724" y="342"/>
                    </a:lnTo>
                    <a:lnTo>
                      <a:pt x="724" y="330"/>
                    </a:lnTo>
                    <a:lnTo>
                      <a:pt x="724" y="321"/>
                    </a:lnTo>
                    <a:lnTo>
                      <a:pt x="724" y="309"/>
                    </a:lnTo>
                    <a:lnTo>
                      <a:pt x="724" y="299"/>
                    </a:lnTo>
                    <a:lnTo>
                      <a:pt x="724" y="287"/>
                    </a:lnTo>
                    <a:lnTo>
                      <a:pt x="724" y="278"/>
                    </a:lnTo>
                    <a:lnTo>
                      <a:pt x="724" y="268"/>
                    </a:lnTo>
                    <a:lnTo>
                      <a:pt x="724" y="259"/>
                    </a:lnTo>
                    <a:lnTo>
                      <a:pt x="724" y="249"/>
                    </a:lnTo>
                    <a:lnTo>
                      <a:pt x="721" y="240"/>
                    </a:lnTo>
                    <a:lnTo>
                      <a:pt x="719" y="230"/>
                    </a:lnTo>
                    <a:lnTo>
                      <a:pt x="719" y="221"/>
                    </a:lnTo>
                    <a:lnTo>
                      <a:pt x="719" y="214"/>
                    </a:lnTo>
                    <a:lnTo>
                      <a:pt x="717" y="202"/>
                    </a:lnTo>
                    <a:lnTo>
                      <a:pt x="717" y="195"/>
                    </a:lnTo>
                    <a:lnTo>
                      <a:pt x="714" y="188"/>
                    </a:lnTo>
                    <a:lnTo>
                      <a:pt x="714" y="178"/>
                    </a:lnTo>
                    <a:lnTo>
                      <a:pt x="714" y="171"/>
                    </a:lnTo>
                    <a:lnTo>
                      <a:pt x="712" y="164"/>
                    </a:lnTo>
                    <a:lnTo>
                      <a:pt x="712" y="154"/>
                    </a:lnTo>
                    <a:lnTo>
                      <a:pt x="712" y="150"/>
                    </a:lnTo>
                    <a:lnTo>
                      <a:pt x="710" y="143"/>
                    </a:lnTo>
                    <a:lnTo>
                      <a:pt x="710" y="135"/>
                    </a:lnTo>
                    <a:lnTo>
                      <a:pt x="710" y="128"/>
                    </a:lnTo>
                    <a:lnTo>
                      <a:pt x="710" y="124"/>
                    </a:lnTo>
                    <a:lnTo>
                      <a:pt x="707" y="112"/>
                    </a:lnTo>
                    <a:lnTo>
                      <a:pt x="705" y="102"/>
                    </a:lnTo>
                    <a:lnTo>
                      <a:pt x="702" y="93"/>
                    </a:lnTo>
                    <a:lnTo>
                      <a:pt x="702" y="88"/>
                    </a:lnTo>
                    <a:lnTo>
                      <a:pt x="700" y="76"/>
                    </a:lnTo>
                    <a:lnTo>
                      <a:pt x="700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1" name="Freeform 1023"/>
              <p:cNvSpPr>
                <a:spLocks noChangeAspect="1"/>
              </p:cNvSpPr>
              <p:nvPr/>
            </p:nvSpPr>
            <p:spPr bwMode="auto">
              <a:xfrm>
                <a:off x="3174" y="1960"/>
                <a:ext cx="833" cy="1174"/>
              </a:xfrm>
              <a:custGeom>
                <a:avLst/>
                <a:gdLst>
                  <a:gd name="T0" fmla="*/ 588 w 833"/>
                  <a:gd name="T1" fmla="*/ 264 h 1174"/>
                  <a:gd name="T2" fmla="*/ 546 w 833"/>
                  <a:gd name="T3" fmla="*/ 202 h 1174"/>
                  <a:gd name="T4" fmla="*/ 512 w 833"/>
                  <a:gd name="T5" fmla="*/ 150 h 1174"/>
                  <a:gd name="T6" fmla="*/ 484 w 833"/>
                  <a:gd name="T7" fmla="*/ 105 h 1174"/>
                  <a:gd name="T8" fmla="*/ 448 w 833"/>
                  <a:gd name="T9" fmla="*/ 43 h 1174"/>
                  <a:gd name="T10" fmla="*/ 427 w 833"/>
                  <a:gd name="T11" fmla="*/ 0 h 1174"/>
                  <a:gd name="T12" fmla="*/ 282 w 833"/>
                  <a:gd name="T13" fmla="*/ 102 h 1174"/>
                  <a:gd name="T14" fmla="*/ 315 w 833"/>
                  <a:gd name="T15" fmla="*/ 162 h 1174"/>
                  <a:gd name="T16" fmla="*/ 349 w 833"/>
                  <a:gd name="T17" fmla="*/ 216 h 1174"/>
                  <a:gd name="T18" fmla="*/ 384 w 833"/>
                  <a:gd name="T19" fmla="*/ 269 h 1174"/>
                  <a:gd name="T20" fmla="*/ 422 w 833"/>
                  <a:gd name="T21" fmla="*/ 328 h 1174"/>
                  <a:gd name="T22" fmla="*/ 470 w 833"/>
                  <a:gd name="T23" fmla="*/ 399 h 1174"/>
                  <a:gd name="T24" fmla="*/ 517 w 833"/>
                  <a:gd name="T25" fmla="*/ 473 h 1174"/>
                  <a:gd name="T26" fmla="*/ 558 w 833"/>
                  <a:gd name="T27" fmla="*/ 549 h 1174"/>
                  <a:gd name="T28" fmla="*/ 591 w 833"/>
                  <a:gd name="T29" fmla="*/ 625 h 1174"/>
                  <a:gd name="T30" fmla="*/ 619 w 833"/>
                  <a:gd name="T31" fmla="*/ 703 h 1174"/>
                  <a:gd name="T32" fmla="*/ 638 w 833"/>
                  <a:gd name="T33" fmla="*/ 777 h 1174"/>
                  <a:gd name="T34" fmla="*/ 653 w 833"/>
                  <a:gd name="T35" fmla="*/ 848 h 1174"/>
                  <a:gd name="T36" fmla="*/ 657 w 833"/>
                  <a:gd name="T37" fmla="*/ 905 h 1174"/>
                  <a:gd name="T38" fmla="*/ 657 w 833"/>
                  <a:gd name="T39" fmla="*/ 964 h 1174"/>
                  <a:gd name="T40" fmla="*/ 624 w 833"/>
                  <a:gd name="T41" fmla="*/ 995 h 1174"/>
                  <a:gd name="T42" fmla="*/ 565 w 833"/>
                  <a:gd name="T43" fmla="*/ 976 h 1174"/>
                  <a:gd name="T44" fmla="*/ 501 w 833"/>
                  <a:gd name="T45" fmla="*/ 929 h 1174"/>
                  <a:gd name="T46" fmla="*/ 453 w 833"/>
                  <a:gd name="T47" fmla="*/ 881 h 1174"/>
                  <a:gd name="T48" fmla="*/ 406 w 833"/>
                  <a:gd name="T49" fmla="*/ 824 h 1174"/>
                  <a:gd name="T50" fmla="*/ 356 w 833"/>
                  <a:gd name="T51" fmla="*/ 751 h 1174"/>
                  <a:gd name="T52" fmla="*/ 306 w 833"/>
                  <a:gd name="T53" fmla="*/ 653 h 1174"/>
                  <a:gd name="T54" fmla="*/ 258 w 833"/>
                  <a:gd name="T55" fmla="*/ 539 h 1174"/>
                  <a:gd name="T56" fmla="*/ 216 w 833"/>
                  <a:gd name="T57" fmla="*/ 397 h 1174"/>
                  <a:gd name="T58" fmla="*/ 185 w 833"/>
                  <a:gd name="T59" fmla="*/ 233 h 1174"/>
                  <a:gd name="T60" fmla="*/ 7 w 833"/>
                  <a:gd name="T61" fmla="*/ 214 h 1174"/>
                  <a:gd name="T62" fmla="*/ 42 w 833"/>
                  <a:gd name="T63" fmla="*/ 425 h 1174"/>
                  <a:gd name="T64" fmla="*/ 97 w 833"/>
                  <a:gd name="T65" fmla="*/ 606 h 1174"/>
                  <a:gd name="T66" fmla="*/ 156 w 833"/>
                  <a:gd name="T67" fmla="*/ 753 h 1174"/>
                  <a:gd name="T68" fmla="*/ 225 w 833"/>
                  <a:gd name="T69" fmla="*/ 872 h 1174"/>
                  <a:gd name="T70" fmla="*/ 294 w 833"/>
                  <a:gd name="T71" fmla="*/ 964 h 1174"/>
                  <a:gd name="T72" fmla="*/ 360 w 833"/>
                  <a:gd name="T73" fmla="*/ 1036 h 1174"/>
                  <a:gd name="T74" fmla="*/ 422 w 833"/>
                  <a:gd name="T75" fmla="*/ 1088 h 1174"/>
                  <a:gd name="T76" fmla="*/ 474 w 833"/>
                  <a:gd name="T77" fmla="*/ 1121 h 1174"/>
                  <a:gd name="T78" fmla="*/ 517 w 833"/>
                  <a:gd name="T79" fmla="*/ 1143 h 1174"/>
                  <a:gd name="T80" fmla="*/ 577 w 833"/>
                  <a:gd name="T81" fmla="*/ 1164 h 1174"/>
                  <a:gd name="T82" fmla="*/ 631 w 833"/>
                  <a:gd name="T83" fmla="*/ 1171 h 1174"/>
                  <a:gd name="T84" fmla="*/ 681 w 833"/>
                  <a:gd name="T85" fmla="*/ 1169 h 1174"/>
                  <a:gd name="T86" fmla="*/ 752 w 833"/>
                  <a:gd name="T87" fmla="*/ 1138 h 1174"/>
                  <a:gd name="T88" fmla="*/ 797 w 833"/>
                  <a:gd name="T89" fmla="*/ 1088 h 1174"/>
                  <a:gd name="T90" fmla="*/ 823 w 833"/>
                  <a:gd name="T91" fmla="*/ 1017 h 1174"/>
                  <a:gd name="T92" fmla="*/ 831 w 833"/>
                  <a:gd name="T93" fmla="*/ 953 h 1174"/>
                  <a:gd name="T94" fmla="*/ 831 w 833"/>
                  <a:gd name="T95" fmla="*/ 884 h 1174"/>
                  <a:gd name="T96" fmla="*/ 821 w 833"/>
                  <a:gd name="T97" fmla="*/ 810 h 1174"/>
                  <a:gd name="T98" fmla="*/ 807 w 833"/>
                  <a:gd name="T99" fmla="*/ 732 h 1174"/>
                  <a:gd name="T100" fmla="*/ 783 w 833"/>
                  <a:gd name="T101" fmla="*/ 651 h 1174"/>
                  <a:gd name="T102" fmla="*/ 755 w 833"/>
                  <a:gd name="T103" fmla="*/ 568 h 1174"/>
                  <a:gd name="T104" fmla="*/ 724 w 833"/>
                  <a:gd name="T105" fmla="*/ 489 h 1174"/>
                  <a:gd name="T106" fmla="*/ 683 w 833"/>
                  <a:gd name="T107" fmla="*/ 413 h 1174"/>
                  <a:gd name="T108" fmla="*/ 643 w 833"/>
                  <a:gd name="T109" fmla="*/ 342 h 117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833"/>
                  <a:gd name="T166" fmla="*/ 0 h 1174"/>
                  <a:gd name="T167" fmla="*/ 833 w 833"/>
                  <a:gd name="T168" fmla="*/ 1174 h 1174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833" h="1174">
                    <a:moveTo>
                      <a:pt x="629" y="323"/>
                    </a:moveTo>
                    <a:lnTo>
                      <a:pt x="622" y="311"/>
                    </a:lnTo>
                    <a:lnTo>
                      <a:pt x="615" y="302"/>
                    </a:lnTo>
                    <a:lnTo>
                      <a:pt x="607" y="292"/>
                    </a:lnTo>
                    <a:lnTo>
                      <a:pt x="600" y="280"/>
                    </a:lnTo>
                    <a:lnTo>
                      <a:pt x="593" y="271"/>
                    </a:lnTo>
                    <a:lnTo>
                      <a:pt x="588" y="264"/>
                    </a:lnTo>
                    <a:lnTo>
                      <a:pt x="581" y="252"/>
                    </a:lnTo>
                    <a:lnTo>
                      <a:pt x="577" y="245"/>
                    </a:lnTo>
                    <a:lnTo>
                      <a:pt x="569" y="235"/>
                    </a:lnTo>
                    <a:lnTo>
                      <a:pt x="565" y="226"/>
                    </a:lnTo>
                    <a:lnTo>
                      <a:pt x="558" y="219"/>
                    </a:lnTo>
                    <a:lnTo>
                      <a:pt x="553" y="212"/>
                    </a:lnTo>
                    <a:lnTo>
                      <a:pt x="546" y="202"/>
                    </a:lnTo>
                    <a:lnTo>
                      <a:pt x="541" y="195"/>
                    </a:lnTo>
                    <a:lnTo>
                      <a:pt x="536" y="188"/>
                    </a:lnTo>
                    <a:lnTo>
                      <a:pt x="534" y="181"/>
                    </a:lnTo>
                    <a:lnTo>
                      <a:pt x="527" y="171"/>
                    </a:lnTo>
                    <a:lnTo>
                      <a:pt x="522" y="164"/>
                    </a:lnTo>
                    <a:lnTo>
                      <a:pt x="517" y="157"/>
                    </a:lnTo>
                    <a:lnTo>
                      <a:pt x="512" y="150"/>
                    </a:lnTo>
                    <a:lnTo>
                      <a:pt x="508" y="143"/>
                    </a:lnTo>
                    <a:lnTo>
                      <a:pt x="503" y="136"/>
                    </a:lnTo>
                    <a:lnTo>
                      <a:pt x="501" y="128"/>
                    </a:lnTo>
                    <a:lnTo>
                      <a:pt x="496" y="124"/>
                    </a:lnTo>
                    <a:lnTo>
                      <a:pt x="491" y="117"/>
                    </a:lnTo>
                    <a:lnTo>
                      <a:pt x="489" y="109"/>
                    </a:lnTo>
                    <a:lnTo>
                      <a:pt x="484" y="105"/>
                    </a:lnTo>
                    <a:lnTo>
                      <a:pt x="482" y="100"/>
                    </a:lnTo>
                    <a:lnTo>
                      <a:pt x="474" y="88"/>
                    </a:lnTo>
                    <a:lnTo>
                      <a:pt x="470" y="78"/>
                    </a:lnTo>
                    <a:lnTo>
                      <a:pt x="463" y="67"/>
                    </a:lnTo>
                    <a:lnTo>
                      <a:pt x="458" y="59"/>
                    </a:lnTo>
                    <a:lnTo>
                      <a:pt x="453" y="50"/>
                    </a:lnTo>
                    <a:lnTo>
                      <a:pt x="448" y="43"/>
                    </a:lnTo>
                    <a:lnTo>
                      <a:pt x="444" y="36"/>
                    </a:lnTo>
                    <a:lnTo>
                      <a:pt x="441" y="29"/>
                    </a:lnTo>
                    <a:lnTo>
                      <a:pt x="436" y="21"/>
                    </a:lnTo>
                    <a:lnTo>
                      <a:pt x="436" y="17"/>
                    </a:lnTo>
                    <a:lnTo>
                      <a:pt x="432" y="10"/>
                    </a:lnTo>
                    <a:lnTo>
                      <a:pt x="427" y="2"/>
                    </a:lnTo>
                    <a:lnTo>
                      <a:pt x="427" y="0"/>
                    </a:lnTo>
                    <a:lnTo>
                      <a:pt x="270" y="74"/>
                    </a:lnTo>
                    <a:lnTo>
                      <a:pt x="270" y="76"/>
                    </a:lnTo>
                    <a:lnTo>
                      <a:pt x="270" y="81"/>
                    </a:lnTo>
                    <a:lnTo>
                      <a:pt x="275" y="86"/>
                    </a:lnTo>
                    <a:lnTo>
                      <a:pt x="280" y="98"/>
                    </a:lnTo>
                    <a:lnTo>
                      <a:pt x="282" y="102"/>
                    </a:lnTo>
                    <a:lnTo>
                      <a:pt x="284" y="109"/>
                    </a:lnTo>
                    <a:lnTo>
                      <a:pt x="289" y="114"/>
                    </a:lnTo>
                    <a:lnTo>
                      <a:pt x="294" y="124"/>
                    </a:lnTo>
                    <a:lnTo>
                      <a:pt x="299" y="131"/>
                    </a:lnTo>
                    <a:lnTo>
                      <a:pt x="303" y="140"/>
                    </a:lnTo>
                    <a:lnTo>
                      <a:pt x="308" y="152"/>
                    </a:lnTo>
                    <a:lnTo>
                      <a:pt x="315" y="162"/>
                    </a:lnTo>
                    <a:lnTo>
                      <a:pt x="322" y="171"/>
                    </a:lnTo>
                    <a:lnTo>
                      <a:pt x="330" y="183"/>
                    </a:lnTo>
                    <a:lnTo>
                      <a:pt x="332" y="190"/>
                    </a:lnTo>
                    <a:lnTo>
                      <a:pt x="337" y="195"/>
                    </a:lnTo>
                    <a:lnTo>
                      <a:pt x="339" y="202"/>
                    </a:lnTo>
                    <a:lnTo>
                      <a:pt x="346" y="209"/>
                    </a:lnTo>
                    <a:lnTo>
                      <a:pt x="349" y="216"/>
                    </a:lnTo>
                    <a:lnTo>
                      <a:pt x="353" y="221"/>
                    </a:lnTo>
                    <a:lnTo>
                      <a:pt x="358" y="231"/>
                    </a:lnTo>
                    <a:lnTo>
                      <a:pt x="363" y="238"/>
                    </a:lnTo>
                    <a:lnTo>
                      <a:pt x="365" y="245"/>
                    </a:lnTo>
                    <a:lnTo>
                      <a:pt x="372" y="252"/>
                    </a:lnTo>
                    <a:lnTo>
                      <a:pt x="377" y="261"/>
                    </a:lnTo>
                    <a:lnTo>
                      <a:pt x="384" y="269"/>
                    </a:lnTo>
                    <a:lnTo>
                      <a:pt x="387" y="276"/>
                    </a:lnTo>
                    <a:lnTo>
                      <a:pt x="394" y="285"/>
                    </a:lnTo>
                    <a:lnTo>
                      <a:pt x="398" y="292"/>
                    </a:lnTo>
                    <a:lnTo>
                      <a:pt x="406" y="302"/>
                    </a:lnTo>
                    <a:lnTo>
                      <a:pt x="410" y="311"/>
                    </a:lnTo>
                    <a:lnTo>
                      <a:pt x="415" y="321"/>
                    </a:lnTo>
                    <a:lnTo>
                      <a:pt x="422" y="328"/>
                    </a:lnTo>
                    <a:lnTo>
                      <a:pt x="429" y="340"/>
                    </a:lnTo>
                    <a:lnTo>
                      <a:pt x="436" y="349"/>
                    </a:lnTo>
                    <a:lnTo>
                      <a:pt x="441" y="359"/>
                    </a:lnTo>
                    <a:lnTo>
                      <a:pt x="448" y="368"/>
                    </a:lnTo>
                    <a:lnTo>
                      <a:pt x="455" y="378"/>
                    </a:lnTo>
                    <a:lnTo>
                      <a:pt x="463" y="390"/>
                    </a:lnTo>
                    <a:lnTo>
                      <a:pt x="470" y="399"/>
                    </a:lnTo>
                    <a:lnTo>
                      <a:pt x="477" y="411"/>
                    </a:lnTo>
                    <a:lnTo>
                      <a:pt x="486" y="423"/>
                    </a:lnTo>
                    <a:lnTo>
                      <a:pt x="493" y="430"/>
                    </a:lnTo>
                    <a:lnTo>
                      <a:pt x="498" y="442"/>
                    </a:lnTo>
                    <a:lnTo>
                      <a:pt x="505" y="451"/>
                    </a:lnTo>
                    <a:lnTo>
                      <a:pt x="512" y="463"/>
                    </a:lnTo>
                    <a:lnTo>
                      <a:pt x="517" y="473"/>
                    </a:lnTo>
                    <a:lnTo>
                      <a:pt x="524" y="482"/>
                    </a:lnTo>
                    <a:lnTo>
                      <a:pt x="531" y="494"/>
                    </a:lnTo>
                    <a:lnTo>
                      <a:pt x="539" y="504"/>
                    </a:lnTo>
                    <a:lnTo>
                      <a:pt x="543" y="516"/>
                    </a:lnTo>
                    <a:lnTo>
                      <a:pt x="548" y="525"/>
                    </a:lnTo>
                    <a:lnTo>
                      <a:pt x="553" y="537"/>
                    </a:lnTo>
                    <a:lnTo>
                      <a:pt x="558" y="549"/>
                    </a:lnTo>
                    <a:lnTo>
                      <a:pt x="565" y="558"/>
                    </a:lnTo>
                    <a:lnTo>
                      <a:pt x="569" y="570"/>
                    </a:lnTo>
                    <a:lnTo>
                      <a:pt x="574" y="582"/>
                    </a:lnTo>
                    <a:lnTo>
                      <a:pt x="579" y="594"/>
                    </a:lnTo>
                    <a:lnTo>
                      <a:pt x="584" y="603"/>
                    </a:lnTo>
                    <a:lnTo>
                      <a:pt x="588" y="615"/>
                    </a:lnTo>
                    <a:lnTo>
                      <a:pt x="591" y="625"/>
                    </a:lnTo>
                    <a:lnTo>
                      <a:pt x="596" y="637"/>
                    </a:lnTo>
                    <a:lnTo>
                      <a:pt x="600" y="649"/>
                    </a:lnTo>
                    <a:lnTo>
                      <a:pt x="603" y="658"/>
                    </a:lnTo>
                    <a:lnTo>
                      <a:pt x="607" y="670"/>
                    </a:lnTo>
                    <a:lnTo>
                      <a:pt x="612" y="682"/>
                    </a:lnTo>
                    <a:lnTo>
                      <a:pt x="615" y="691"/>
                    </a:lnTo>
                    <a:lnTo>
                      <a:pt x="619" y="703"/>
                    </a:lnTo>
                    <a:lnTo>
                      <a:pt x="622" y="713"/>
                    </a:lnTo>
                    <a:lnTo>
                      <a:pt x="624" y="725"/>
                    </a:lnTo>
                    <a:lnTo>
                      <a:pt x="626" y="734"/>
                    </a:lnTo>
                    <a:lnTo>
                      <a:pt x="631" y="746"/>
                    </a:lnTo>
                    <a:lnTo>
                      <a:pt x="634" y="758"/>
                    </a:lnTo>
                    <a:lnTo>
                      <a:pt x="636" y="770"/>
                    </a:lnTo>
                    <a:lnTo>
                      <a:pt x="638" y="777"/>
                    </a:lnTo>
                    <a:lnTo>
                      <a:pt x="641" y="789"/>
                    </a:lnTo>
                    <a:lnTo>
                      <a:pt x="643" y="798"/>
                    </a:lnTo>
                    <a:lnTo>
                      <a:pt x="645" y="808"/>
                    </a:lnTo>
                    <a:lnTo>
                      <a:pt x="645" y="817"/>
                    </a:lnTo>
                    <a:lnTo>
                      <a:pt x="648" y="827"/>
                    </a:lnTo>
                    <a:lnTo>
                      <a:pt x="650" y="836"/>
                    </a:lnTo>
                    <a:lnTo>
                      <a:pt x="653" y="848"/>
                    </a:lnTo>
                    <a:lnTo>
                      <a:pt x="653" y="855"/>
                    </a:lnTo>
                    <a:lnTo>
                      <a:pt x="653" y="865"/>
                    </a:lnTo>
                    <a:lnTo>
                      <a:pt x="655" y="872"/>
                    </a:lnTo>
                    <a:lnTo>
                      <a:pt x="655" y="881"/>
                    </a:lnTo>
                    <a:lnTo>
                      <a:pt x="655" y="888"/>
                    </a:lnTo>
                    <a:lnTo>
                      <a:pt x="657" y="898"/>
                    </a:lnTo>
                    <a:lnTo>
                      <a:pt x="657" y="905"/>
                    </a:lnTo>
                    <a:lnTo>
                      <a:pt x="660" y="915"/>
                    </a:lnTo>
                    <a:lnTo>
                      <a:pt x="657" y="919"/>
                    </a:lnTo>
                    <a:lnTo>
                      <a:pt x="657" y="929"/>
                    </a:lnTo>
                    <a:lnTo>
                      <a:pt x="657" y="934"/>
                    </a:lnTo>
                    <a:lnTo>
                      <a:pt x="657" y="941"/>
                    </a:lnTo>
                    <a:lnTo>
                      <a:pt x="657" y="953"/>
                    </a:lnTo>
                    <a:lnTo>
                      <a:pt x="657" y="964"/>
                    </a:lnTo>
                    <a:lnTo>
                      <a:pt x="655" y="976"/>
                    </a:lnTo>
                    <a:lnTo>
                      <a:pt x="653" y="983"/>
                    </a:lnTo>
                    <a:lnTo>
                      <a:pt x="650" y="991"/>
                    </a:lnTo>
                    <a:lnTo>
                      <a:pt x="648" y="998"/>
                    </a:lnTo>
                    <a:lnTo>
                      <a:pt x="643" y="998"/>
                    </a:lnTo>
                    <a:lnTo>
                      <a:pt x="634" y="998"/>
                    </a:lnTo>
                    <a:lnTo>
                      <a:pt x="624" y="995"/>
                    </a:lnTo>
                    <a:lnTo>
                      <a:pt x="615" y="993"/>
                    </a:lnTo>
                    <a:lnTo>
                      <a:pt x="605" y="991"/>
                    </a:lnTo>
                    <a:lnTo>
                      <a:pt x="598" y="988"/>
                    </a:lnTo>
                    <a:lnTo>
                      <a:pt x="591" y="986"/>
                    </a:lnTo>
                    <a:lnTo>
                      <a:pt x="584" y="983"/>
                    </a:lnTo>
                    <a:lnTo>
                      <a:pt x="574" y="979"/>
                    </a:lnTo>
                    <a:lnTo>
                      <a:pt x="565" y="976"/>
                    </a:lnTo>
                    <a:lnTo>
                      <a:pt x="555" y="969"/>
                    </a:lnTo>
                    <a:lnTo>
                      <a:pt x="546" y="964"/>
                    </a:lnTo>
                    <a:lnTo>
                      <a:pt x="539" y="957"/>
                    </a:lnTo>
                    <a:lnTo>
                      <a:pt x="531" y="953"/>
                    </a:lnTo>
                    <a:lnTo>
                      <a:pt x="520" y="945"/>
                    </a:lnTo>
                    <a:lnTo>
                      <a:pt x="512" y="938"/>
                    </a:lnTo>
                    <a:lnTo>
                      <a:pt x="501" y="929"/>
                    </a:lnTo>
                    <a:lnTo>
                      <a:pt x="489" y="919"/>
                    </a:lnTo>
                    <a:lnTo>
                      <a:pt x="484" y="912"/>
                    </a:lnTo>
                    <a:lnTo>
                      <a:pt x="477" y="907"/>
                    </a:lnTo>
                    <a:lnTo>
                      <a:pt x="470" y="903"/>
                    </a:lnTo>
                    <a:lnTo>
                      <a:pt x="465" y="898"/>
                    </a:lnTo>
                    <a:lnTo>
                      <a:pt x="458" y="888"/>
                    </a:lnTo>
                    <a:lnTo>
                      <a:pt x="453" y="881"/>
                    </a:lnTo>
                    <a:lnTo>
                      <a:pt x="446" y="874"/>
                    </a:lnTo>
                    <a:lnTo>
                      <a:pt x="439" y="867"/>
                    </a:lnTo>
                    <a:lnTo>
                      <a:pt x="432" y="860"/>
                    </a:lnTo>
                    <a:lnTo>
                      <a:pt x="427" y="853"/>
                    </a:lnTo>
                    <a:lnTo>
                      <a:pt x="417" y="843"/>
                    </a:lnTo>
                    <a:lnTo>
                      <a:pt x="413" y="834"/>
                    </a:lnTo>
                    <a:lnTo>
                      <a:pt x="406" y="824"/>
                    </a:lnTo>
                    <a:lnTo>
                      <a:pt x="396" y="815"/>
                    </a:lnTo>
                    <a:lnTo>
                      <a:pt x="389" y="805"/>
                    </a:lnTo>
                    <a:lnTo>
                      <a:pt x="384" y="796"/>
                    </a:lnTo>
                    <a:lnTo>
                      <a:pt x="377" y="784"/>
                    </a:lnTo>
                    <a:lnTo>
                      <a:pt x="370" y="774"/>
                    </a:lnTo>
                    <a:lnTo>
                      <a:pt x="363" y="763"/>
                    </a:lnTo>
                    <a:lnTo>
                      <a:pt x="356" y="751"/>
                    </a:lnTo>
                    <a:lnTo>
                      <a:pt x="349" y="736"/>
                    </a:lnTo>
                    <a:lnTo>
                      <a:pt x="341" y="725"/>
                    </a:lnTo>
                    <a:lnTo>
                      <a:pt x="334" y="710"/>
                    </a:lnTo>
                    <a:lnTo>
                      <a:pt x="327" y="698"/>
                    </a:lnTo>
                    <a:lnTo>
                      <a:pt x="320" y="684"/>
                    </a:lnTo>
                    <a:lnTo>
                      <a:pt x="313" y="670"/>
                    </a:lnTo>
                    <a:lnTo>
                      <a:pt x="306" y="653"/>
                    </a:lnTo>
                    <a:lnTo>
                      <a:pt x="299" y="639"/>
                    </a:lnTo>
                    <a:lnTo>
                      <a:pt x="292" y="625"/>
                    </a:lnTo>
                    <a:lnTo>
                      <a:pt x="284" y="608"/>
                    </a:lnTo>
                    <a:lnTo>
                      <a:pt x="277" y="592"/>
                    </a:lnTo>
                    <a:lnTo>
                      <a:pt x="273" y="575"/>
                    </a:lnTo>
                    <a:lnTo>
                      <a:pt x="265" y="556"/>
                    </a:lnTo>
                    <a:lnTo>
                      <a:pt x="258" y="539"/>
                    </a:lnTo>
                    <a:lnTo>
                      <a:pt x="251" y="520"/>
                    </a:lnTo>
                    <a:lnTo>
                      <a:pt x="246" y="501"/>
                    </a:lnTo>
                    <a:lnTo>
                      <a:pt x="239" y="480"/>
                    </a:lnTo>
                    <a:lnTo>
                      <a:pt x="232" y="461"/>
                    </a:lnTo>
                    <a:lnTo>
                      <a:pt x="227" y="440"/>
                    </a:lnTo>
                    <a:lnTo>
                      <a:pt x="223" y="421"/>
                    </a:lnTo>
                    <a:lnTo>
                      <a:pt x="216" y="397"/>
                    </a:lnTo>
                    <a:lnTo>
                      <a:pt x="211" y="375"/>
                    </a:lnTo>
                    <a:lnTo>
                      <a:pt x="206" y="352"/>
                    </a:lnTo>
                    <a:lnTo>
                      <a:pt x="201" y="330"/>
                    </a:lnTo>
                    <a:lnTo>
                      <a:pt x="197" y="307"/>
                    </a:lnTo>
                    <a:lnTo>
                      <a:pt x="192" y="280"/>
                    </a:lnTo>
                    <a:lnTo>
                      <a:pt x="189" y="257"/>
                    </a:lnTo>
                    <a:lnTo>
                      <a:pt x="185" y="233"/>
                    </a:lnTo>
                    <a:lnTo>
                      <a:pt x="180" y="207"/>
                    </a:lnTo>
                    <a:lnTo>
                      <a:pt x="175" y="181"/>
                    </a:lnTo>
                    <a:lnTo>
                      <a:pt x="173" y="152"/>
                    </a:lnTo>
                    <a:lnTo>
                      <a:pt x="171" y="126"/>
                    </a:lnTo>
                    <a:lnTo>
                      <a:pt x="0" y="145"/>
                    </a:lnTo>
                    <a:lnTo>
                      <a:pt x="2" y="181"/>
                    </a:lnTo>
                    <a:lnTo>
                      <a:pt x="7" y="214"/>
                    </a:lnTo>
                    <a:lnTo>
                      <a:pt x="9" y="245"/>
                    </a:lnTo>
                    <a:lnTo>
                      <a:pt x="16" y="278"/>
                    </a:lnTo>
                    <a:lnTo>
                      <a:pt x="19" y="309"/>
                    </a:lnTo>
                    <a:lnTo>
                      <a:pt x="26" y="340"/>
                    </a:lnTo>
                    <a:lnTo>
                      <a:pt x="30" y="368"/>
                    </a:lnTo>
                    <a:lnTo>
                      <a:pt x="38" y="399"/>
                    </a:lnTo>
                    <a:lnTo>
                      <a:pt x="42" y="425"/>
                    </a:lnTo>
                    <a:lnTo>
                      <a:pt x="49" y="454"/>
                    </a:lnTo>
                    <a:lnTo>
                      <a:pt x="57" y="480"/>
                    </a:lnTo>
                    <a:lnTo>
                      <a:pt x="64" y="506"/>
                    </a:lnTo>
                    <a:lnTo>
                      <a:pt x="71" y="532"/>
                    </a:lnTo>
                    <a:lnTo>
                      <a:pt x="80" y="558"/>
                    </a:lnTo>
                    <a:lnTo>
                      <a:pt x="87" y="582"/>
                    </a:lnTo>
                    <a:lnTo>
                      <a:pt x="97" y="606"/>
                    </a:lnTo>
                    <a:lnTo>
                      <a:pt x="104" y="630"/>
                    </a:lnTo>
                    <a:lnTo>
                      <a:pt x="111" y="651"/>
                    </a:lnTo>
                    <a:lnTo>
                      <a:pt x="121" y="672"/>
                    </a:lnTo>
                    <a:lnTo>
                      <a:pt x="130" y="694"/>
                    </a:lnTo>
                    <a:lnTo>
                      <a:pt x="137" y="713"/>
                    </a:lnTo>
                    <a:lnTo>
                      <a:pt x="147" y="734"/>
                    </a:lnTo>
                    <a:lnTo>
                      <a:pt x="156" y="753"/>
                    </a:lnTo>
                    <a:lnTo>
                      <a:pt x="168" y="774"/>
                    </a:lnTo>
                    <a:lnTo>
                      <a:pt x="175" y="791"/>
                    </a:lnTo>
                    <a:lnTo>
                      <a:pt x="187" y="808"/>
                    </a:lnTo>
                    <a:lnTo>
                      <a:pt x="194" y="824"/>
                    </a:lnTo>
                    <a:lnTo>
                      <a:pt x="204" y="841"/>
                    </a:lnTo>
                    <a:lnTo>
                      <a:pt x="216" y="858"/>
                    </a:lnTo>
                    <a:lnTo>
                      <a:pt x="225" y="872"/>
                    </a:lnTo>
                    <a:lnTo>
                      <a:pt x="235" y="888"/>
                    </a:lnTo>
                    <a:lnTo>
                      <a:pt x="246" y="903"/>
                    </a:lnTo>
                    <a:lnTo>
                      <a:pt x="254" y="915"/>
                    </a:lnTo>
                    <a:lnTo>
                      <a:pt x="265" y="929"/>
                    </a:lnTo>
                    <a:lnTo>
                      <a:pt x="275" y="941"/>
                    </a:lnTo>
                    <a:lnTo>
                      <a:pt x="284" y="955"/>
                    </a:lnTo>
                    <a:lnTo>
                      <a:pt x="294" y="964"/>
                    </a:lnTo>
                    <a:lnTo>
                      <a:pt x="303" y="976"/>
                    </a:lnTo>
                    <a:lnTo>
                      <a:pt x="313" y="988"/>
                    </a:lnTo>
                    <a:lnTo>
                      <a:pt x="322" y="998"/>
                    </a:lnTo>
                    <a:lnTo>
                      <a:pt x="332" y="1007"/>
                    </a:lnTo>
                    <a:lnTo>
                      <a:pt x="341" y="1017"/>
                    </a:lnTo>
                    <a:lnTo>
                      <a:pt x="351" y="1026"/>
                    </a:lnTo>
                    <a:lnTo>
                      <a:pt x="360" y="1036"/>
                    </a:lnTo>
                    <a:lnTo>
                      <a:pt x="368" y="1043"/>
                    </a:lnTo>
                    <a:lnTo>
                      <a:pt x="379" y="1052"/>
                    </a:lnTo>
                    <a:lnTo>
                      <a:pt x="387" y="1060"/>
                    </a:lnTo>
                    <a:lnTo>
                      <a:pt x="396" y="1069"/>
                    </a:lnTo>
                    <a:lnTo>
                      <a:pt x="406" y="1074"/>
                    </a:lnTo>
                    <a:lnTo>
                      <a:pt x="413" y="1081"/>
                    </a:lnTo>
                    <a:lnTo>
                      <a:pt x="422" y="1088"/>
                    </a:lnTo>
                    <a:lnTo>
                      <a:pt x="432" y="1093"/>
                    </a:lnTo>
                    <a:lnTo>
                      <a:pt x="439" y="1098"/>
                    </a:lnTo>
                    <a:lnTo>
                      <a:pt x="446" y="1102"/>
                    </a:lnTo>
                    <a:lnTo>
                      <a:pt x="453" y="1109"/>
                    </a:lnTo>
                    <a:lnTo>
                      <a:pt x="460" y="1114"/>
                    </a:lnTo>
                    <a:lnTo>
                      <a:pt x="467" y="1117"/>
                    </a:lnTo>
                    <a:lnTo>
                      <a:pt x="474" y="1121"/>
                    </a:lnTo>
                    <a:lnTo>
                      <a:pt x="482" y="1124"/>
                    </a:lnTo>
                    <a:lnTo>
                      <a:pt x="486" y="1128"/>
                    </a:lnTo>
                    <a:lnTo>
                      <a:pt x="491" y="1131"/>
                    </a:lnTo>
                    <a:lnTo>
                      <a:pt x="498" y="1136"/>
                    </a:lnTo>
                    <a:lnTo>
                      <a:pt x="503" y="1138"/>
                    </a:lnTo>
                    <a:lnTo>
                      <a:pt x="510" y="1140"/>
                    </a:lnTo>
                    <a:lnTo>
                      <a:pt x="517" y="1143"/>
                    </a:lnTo>
                    <a:lnTo>
                      <a:pt x="524" y="1147"/>
                    </a:lnTo>
                    <a:lnTo>
                      <a:pt x="534" y="1150"/>
                    </a:lnTo>
                    <a:lnTo>
                      <a:pt x="543" y="1152"/>
                    </a:lnTo>
                    <a:lnTo>
                      <a:pt x="550" y="1155"/>
                    </a:lnTo>
                    <a:lnTo>
                      <a:pt x="558" y="1159"/>
                    </a:lnTo>
                    <a:lnTo>
                      <a:pt x="567" y="1162"/>
                    </a:lnTo>
                    <a:lnTo>
                      <a:pt x="577" y="1164"/>
                    </a:lnTo>
                    <a:lnTo>
                      <a:pt x="584" y="1166"/>
                    </a:lnTo>
                    <a:lnTo>
                      <a:pt x="591" y="1166"/>
                    </a:lnTo>
                    <a:lnTo>
                      <a:pt x="598" y="1169"/>
                    </a:lnTo>
                    <a:lnTo>
                      <a:pt x="607" y="1169"/>
                    </a:lnTo>
                    <a:lnTo>
                      <a:pt x="615" y="1169"/>
                    </a:lnTo>
                    <a:lnTo>
                      <a:pt x="624" y="1171"/>
                    </a:lnTo>
                    <a:lnTo>
                      <a:pt x="631" y="1171"/>
                    </a:lnTo>
                    <a:lnTo>
                      <a:pt x="641" y="1174"/>
                    </a:lnTo>
                    <a:lnTo>
                      <a:pt x="645" y="1171"/>
                    </a:lnTo>
                    <a:lnTo>
                      <a:pt x="653" y="1171"/>
                    </a:lnTo>
                    <a:lnTo>
                      <a:pt x="660" y="1171"/>
                    </a:lnTo>
                    <a:lnTo>
                      <a:pt x="669" y="1171"/>
                    </a:lnTo>
                    <a:lnTo>
                      <a:pt x="674" y="1169"/>
                    </a:lnTo>
                    <a:lnTo>
                      <a:pt x="681" y="1169"/>
                    </a:lnTo>
                    <a:lnTo>
                      <a:pt x="688" y="1166"/>
                    </a:lnTo>
                    <a:lnTo>
                      <a:pt x="698" y="1166"/>
                    </a:lnTo>
                    <a:lnTo>
                      <a:pt x="709" y="1162"/>
                    </a:lnTo>
                    <a:lnTo>
                      <a:pt x="721" y="1155"/>
                    </a:lnTo>
                    <a:lnTo>
                      <a:pt x="733" y="1150"/>
                    </a:lnTo>
                    <a:lnTo>
                      <a:pt x="745" y="1143"/>
                    </a:lnTo>
                    <a:lnTo>
                      <a:pt x="752" y="1138"/>
                    </a:lnTo>
                    <a:lnTo>
                      <a:pt x="759" y="1131"/>
                    </a:lnTo>
                    <a:lnTo>
                      <a:pt x="766" y="1124"/>
                    </a:lnTo>
                    <a:lnTo>
                      <a:pt x="774" y="1117"/>
                    </a:lnTo>
                    <a:lnTo>
                      <a:pt x="778" y="1109"/>
                    </a:lnTo>
                    <a:lnTo>
                      <a:pt x="785" y="1102"/>
                    </a:lnTo>
                    <a:lnTo>
                      <a:pt x="790" y="1095"/>
                    </a:lnTo>
                    <a:lnTo>
                      <a:pt x="797" y="1088"/>
                    </a:lnTo>
                    <a:lnTo>
                      <a:pt x="802" y="1076"/>
                    </a:lnTo>
                    <a:lnTo>
                      <a:pt x="807" y="1067"/>
                    </a:lnTo>
                    <a:lnTo>
                      <a:pt x="809" y="1057"/>
                    </a:lnTo>
                    <a:lnTo>
                      <a:pt x="814" y="1048"/>
                    </a:lnTo>
                    <a:lnTo>
                      <a:pt x="816" y="1038"/>
                    </a:lnTo>
                    <a:lnTo>
                      <a:pt x="821" y="1029"/>
                    </a:lnTo>
                    <a:lnTo>
                      <a:pt x="823" y="1017"/>
                    </a:lnTo>
                    <a:lnTo>
                      <a:pt x="828" y="1007"/>
                    </a:lnTo>
                    <a:lnTo>
                      <a:pt x="828" y="995"/>
                    </a:lnTo>
                    <a:lnTo>
                      <a:pt x="828" y="988"/>
                    </a:lnTo>
                    <a:lnTo>
                      <a:pt x="831" y="979"/>
                    </a:lnTo>
                    <a:lnTo>
                      <a:pt x="831" y="972"/>
                    </a:lnTo>
                    <a:lnTo>
                      <a:pt x="831" y="962"/>
                    </a:lnTo>
                    <a:lnTo>
                      <a:pt x="831" y="953"/>
                    </a:lnTo>
                    <a:lnTo>
                      <a:pt x="831" y="943"/>
                    </a:lnTo>
                    <a:lnTo>
                      <a:pt x="833" y="934"/>
                    </a:lnTo>
                    <a:lnTo>
                      <a:pt x="831" y="924"/>
                    </a:lnTo>
                    <a:lnTo>
                      <a:pt x="831" y="915"/>
                    </a:lnTo>
                    <a:lnTo>
                      <a:pt x="831" y="905"/>
                    </a:lnTo>
                    <a:lnTo>
                      <a:pt x="831" y="893"/>
                    </a:lnTo>
                    <a:lnTo>
                      <a:pt x="831" y="884"/>
                    </a:lnTo>
                    <a:lnTo>
                      <a:pt x="831" y="872"/>
                    </a:lnTo>
                    <a:lnTo>
                      <a:pt x="828" y="862"/>
                    </a:lnTo>
                    <a:lnTo>
                      <a:pt x="828" y="853"/>
                    </a:lnTo>
                    <a:lnTo>
                      <a:pt x="826" y="841"/>
                    </a:lnTo>
                    <a:lnTo>
                      <a:pt x="823" y="831"/>
                    </a:lnTo>
                    <a:lnTo>
                      <a:pt x="821" y="820"/>
                    </a:lnTo>
                    <a:lnTo>
                      <a:pt x="821" y="810"/>
                    </a:lnTo>
                    <a:lnTo>
                      <a:pt x="819" y="798"/>
                    </a:lnTo>
                    <a:lnTo>
                      <a:pt x="816" y="786"/>
                    </a:lnTo>
                    <a:lnTo>
                      <a:pt x="814" y="777"/>
                    </a:lnTo>
                    <a:lnTo>
                      <a:pt x="814" y="765"/>
                    </a:lnTo>
                    <a:lnTo>
                      <a:pt x="812" y="753"/>
                    </a:lnTo>
                    <a:lnTo>
                      <a:pt x="809" y="741"/>
                    </a:lnTo>
                    <a:lnTo>
                      <a:pt x="807" y="732"/>
                    </a:lnTo>
                    <a:lnTo>
                      <a:pt x="804" y="720"/>
                    </a:lnTo>
                    <a:lnTo>
                      <a:pt x="800" y="708"/>
                    </a:lnTo>
                    <a:lnTo>
                      <a:pt x="797" y="698"/>
                    </a:lnTo>
                    <a:lnTo>
                      <a:pt x="795" y="687"/>
                    </a:lnTo>
                    <a:lnTo>
                      <a:pt x="793" y="675"/>
                    </a:lnTo>
                    <a:lnTo>
                      <a:pt x="788" y="663"/>
                    </a:lnTo>
                    <a:lnTo>
                      <a:pt x="783" y="651"/>
                    </a:lnTo>
                    <a:lnTo>
                      <a:pt x="781" y="639"/>
                    </a:lnTo>
                    <a:lnTo>
                      <a:pt x="776" y="627"/>
                    </a:lnTo>
                    <a:lnTo>
                      <a:pt x="771" y="615"/>
                    </a:lnTo>
                    <a:lnTo>
                      <a:pt x="766" y="603"/>
                    </a:lnTo>
                    <a:lnTo>
                      <a:pt x="764" y="592"/>
                    </a:lnTo>
                    <a:lnTo>
                      <a:pt x="759" y="580"/>
                    </a:lnTo>
                    <a:lnTo>
                      <a:pt x="755" y="568"/>
                    </a:lnTo>
                    <a:lnTo>
                      <a:pt x="750" y="556"/>
                    </a:lnTo>
                    <a:lnTo>
                      <a:pt x="745" y="546"/>
                    </a:lnTo>
                    <a:lnTo>
                      <a:pt x="740" y="535"/>
                    </a:lnTo>
                    <a:lnTo>
                      <a:pt x="736" y="523"/>
                    </a:lnTo>
                    <a:lnTo>
                      <a:pt x="731" y="511"/>
                    </a:lnTo>
                    <a:lnTo>
                      <a:pt x="726" y="501"/>
                    </a:lnTo>
                    <a:lnTo>
                      <a:pt x="724" y="489"/>
                    </a:lnTo>
                    <a:lnTo>
                      <a:pt x="717" y="478"/>
                    </a:lnTo>
                    <a:lnTo>
                      <a:pt x="712" y="468"/>
                    </a:lnTo>
                    <a:lnTo>
                      <a:pt x="705" y="456"/>
                    </a:lnTo>
                    <a:lnTo>
                      <a:pt x="700" y="444"/>
                    </a:lnTo>
                    <a:lnTo>
                      <a:pt x="695" y="432"/>
                    </a:lnTo>
                    <a:lnTo>
                      <a:pt x="688" y="423"/>
                    </a:lnTo>
                    <a:lnTo>
                      <a:pt x="683" y="413"/>
                    </a:lnTo>
                    <a:lnTo>
                      <a:pt x="679" y="402"/>
                    </a:lnTo>
                    <a:lnTo>
                      <a:pt x="671" y="392"/>
                    </a:lnTo>
                    <a:lnTo>
                      <a:pt x="664" y="380"/>
                    </a:lnTo>
                    <a:lnTo>
                      <a:pt x="660" y="371"/>
                    </a:lnTo>
                    <a:lnTo>
                      <a:pt x="655" y="361"/>
                    </a:lnTo>
                    <a:lnTo>
                      <a:pt x="648" y="349"/>
                    </a:lnTo>
                    <a:lnTo>
                      <a:pt x="643" y="342"/>
                    </a:lnTo>
                    <a:lnTo>
                      <a:pt x="634" y="333"/>
                    </a:lnTo>
                    <a:lnTo>
                      <a:pt x="629" y="3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2" name="Freeform 1024"/>
              <p:cNvSpPr>
                <a:spLocks noChangeAspect="1"/>
              </p:cNvSpPr>
              <p:nvPr/>
            </p:nvSpPr>
            <p:spPr bwMode="auto">
              <a:xfrm>
                <a:off x="3558" y="1490"/>
                <a:ext cx="1577" cy="568"/>
              </a:xfrm>
              <a:custGeom>
                <a:avLst/>
                <a:gdLst>
                  <a:gd name="T0" fmla="*/ 238 w 1577"/>
                  <a:gd name="T1" fmla="*/ 282 h 568"/>
                  <a:gd name="T2" fmla="*/ 292 w 1577"/>
                  <a:gd name="T3" fmla="*/ 297 h 568"/>
                  <a:gd name="T4" fmla="*/ 349 w 1577"/>
                  <a:gd name="T5" fmla="*/ 309 h 568"/>
                  <a:gd name="T6" fmla="*/ 409 w 1577"/>
                  <a:gd name="T7" fmla="*/ 323 h 568"/>
                  <a:gd name="T8" fmla="*/ 475 w 1577"/>
                  <a:gd name="T9" fmla="*/ 337 h 568"/>
                  <a:gd name="T10" fmla="*/ 542 w 1577"/>
                  <a:gd name="T11" fmla="*/ 349 h 568"/>
                  <a:gd name="T12" fmla="*/ 610 w 1577"/>
                  <a:gd name="T13" fmla="*/ 361 h 568"/>
                  <a:gd name="T14" fmla="*/ 677 w 1577"/>
                  <a:gd name="T15" fmla="*/ 370 h 568"/>
                  <a:gd name="T16" fmla="*/ 748 w 1577"/>
                  <a:gd name="T17" fmla="*/ 382 h 568"/>
                  <a:gd name="T18" fmla="*/ 834 w 1577"/>
                  <a:gd name="T19" fmla="*/ 389 h 568"/>
                  <a:gd name="T20" fmla="*/ 919 w 1577"/>
                  <a:gd name="T21" fmla="*/ 394 h 568"/>
                  <a:gd name="T22" fmla="*/ 1002 w 1577"/>
                  <a:gd name="T23" fmla="*/ 392 h 568"/>
                  <a:gd name="T24" fmla="*/ 1085 w 1577"/>
                  <a:gd name="T25" fmla="*/ 385 h 568"/>
                  <a:gd name="T26" fmla="*/ 1161 w 1577"/>
                  <a:gd name="T27" fmla="*/ 375 h 568"/>
                  <a:gd name="T28" fmla="*/ 1232 w 1577"/>
                  <a:gd name="T29" fmla="*/ 361 h 568"/>
                  <a:gd name="T30" fmla="*/ 1294 w 1577"/>
                  <a:gd name="T31" fmla="*/ 344 h 568"/>
                  <a:gd name="T32" fmla="*/ 1344 w 1577"/>
                  <a:gd name="T33" fmla="*/ 325 h 568"/>
                  <a:gd name="T34" fmla="*/ 1394 w 1577"/>
                  <a:gd name="T35" fmla="*/ 290 h 568"/>
                  <a:gd name="T36" fmla="*/ 1370 w 1577"/>
                  <a:gd name="T37" fmla="*/ 247 h 568"/>
                  <a:gd name="T38" fmla="*/ 1311 w 1577"/>
                  <a:gd name="T39" fmla="*/ 223 h 568"/>
                  <a:gd name="T40" fmla="*/ 1225 w 1577"/>
                  <a:gd name="T41" fmla="*/ 199 h 568"/>
                  <a:gd name="T42" fmla="*/ 1109 w 1577"/>
                  <a:gd name="T43" fmla="*/ 180 h 568"/>
                  <a:gd name="T44" fmla="*/ 969 w 1577"/>
                  <a:gd name="T45" fmla="*/ 171 h 568"/>
                  <a:gd name="T46" fmla="*/ 803 w 1577"/>
                  <a:gd name="T47" fmla="*/ 168 h 568"/>
                  <a:gd name="T48" fmla="*/ 610 w 1577"/>
                  <a:gd name="T49" fmla="*/ 178 h 568"/>
                  <a:gd name="T50" fmla="*/ 392 w 1577"/>
                  <a:gd name="T51" fmla="*/ 199 h 568"/>
                  <a:gd name="T52" fmla="*/ 152 w 1577"/>
                  <a:gd name="T53" fmla="*/ 242 h 568"/>
                  <a:gd name="T54" fmla="*/ 126 w 1577"/>
                  <a:gd name="T55" fmla="*/ 192 h 568"/>
                  <a:gd name="T56" fmla="*/ 100 w 1577"/>
                  <a:gd name="T57" fmla="*/ 149 h 568"/>
                  <a:gd name="T58" fmla="*/ 62 w 1577"/>
                  <a:gd name="T59" fmla="*/ 97 h 568"/>
                  <a:gd name="T60" fmla="*/ 245 w 1577"/>
                  <a:gd name="T61" fmla="*/ 62 h 568"/>
                  <a:gd name="T62" fmla="*/ 451 w 1577"/>
                  <a:gd name="T63" fmla="*/ 31 h 568"/>
                  <a:gd name="T64" fmla="*/ 648 w 1577"/>
                  <a:gd name="T65" fmla="*/ 12 h 568"/>
                  <a:gd name="T66" fmla="*/ 831 w 1577"/>
                  <a:gd name="T67" fmla="*/ 0 h 568"/>
                  <a:gd name="T68" fmla="*/ 1000 w 1577"/>
                  <a:gd name="T69" fmla="*/ 2 h 568"/>
                  <a:gd name="T70" fmla="*/ 1152 w 1577"/>
                  <a:gd name="T71" fmla="*/ 14 h 568"/>
                  <a:gd name="T72" fmla="*/ 1285 w 1577"/>
                  <a:gd name="T73" fmla="*/ 35 h 568"/>
                  <a:gd name="T74" fmla="*/ 1392 w 1577"/>
                  <a:gd name="T75" fmla="*/ 66 h 568"/>
                  <a:gd name="T76" fmla="*/ 1477 w 1577"/>
                  <a:gd name="T77" fmla="*/ 111 h 568"/>
                  <a:gd name="T78" fmla="*/ 1541 w 1577"/>
                  <a:gd name="T79" fmla="*/ 171 h 568"/>
                  <a:gd name="T80" fmla="*/ 1572 w 1577"/>
                  <a:gd name="T81" fmla="*/ 233 h 568"/>
                  <a:gd name="T82" fmla="*/ 1574 w 1577"/>
                  <a:gd name="T83" fmla="*/ 290 h 568"/>
                  <a:gd name="T84" fmla="*/ 1553 w 1577"/>
                  <a:gd name="T85" fmla="*/ 358 h 568"/>
                  <a:gd name="T86" fmla="*/ 1510 w 1577"/>
                  <a:gd name="T87" fmla="*/ 420 h 568"/>
                  <a:gd name="T88" fmla="*/ 1456 w 1577"/>
                  <a:gd name="T89" fmla="*/ 458 h 568"/>
                  <a:gd name="T90" fmla="*/ 1389 w 1577"/>
                  <a:gd name="T91" fmla="*/ 491 h 568"/>
                  <a:gd name="T92" fmla="*/ 1313 w 1577"/>
                  <a:gd name="T93" fmla="*/ 520 h 568"/>
                  <a:gd name="T94" fmla="*/ 1228 w 1577"/>
                  <a:gd name="T95" fmla="*/ 539 h 568"/>
                  <a:gd name="T96" fmla="*/ 1138 w 1577"/>
                  <a:gd name="T97" fmla="*/ 556 h 568"/>
                  <a:gd name="T98" fmla="*/ 1040 w 1577"/>
                  <a:gd name="T99" fmla="*/ 563 h 568"/>
                  <a:gd name="T100" fmla="*/ 943 w 1577"/>
                  <a:gd name="T101" fmla="*/ 568 h 568"/>
                  <a:gd name="T102" fmla="*/ 845 w 1577"/>
                  <a:gd name="T103" fmla="*/ 563 h 568"/>
                  <a:gd name="T104" fmla="*/ 750 w 1577"/>
                  <a:gd name="T105" fmla="*/ 558 h 568"/>
                  <a:gd name="T106" fmla="*/ 644 w 1577"/>
                  <a:gd name="T107" fmla="*/ 541 h 568"/>
                  <a:gd name="T108" fmla="*/ 532 w 1577"/>
                  <a:gd name="T109" fmla="*/ 520 h 568"/>
                  <a:gd name="T110" fmla="*/ 423 w 1577"/>
                  <a:gd name="T111" fmla="*/ 496 h 568"/>
                  <a:gd name="T112" fmla="*/ 321 w 1577"/>
                  <a:gd name="T113" fmla="*/ 472 h 568"/>
                  <a:gd name="T114" fmla="*/ 228 w 1577"/>
                  <a:gd name="T115" fmla="*/ 446 h 568"/>
                  <a:gd name="T116" fmla="*/ 147 w 1577"/>
                  <a:gd name="T117" fmla="*/ 423 h 568"/>
                  <a:gd name="T118" fmla="*/ 79 w 1577"/>
                  <a:gd name="T119" fmla="*/ 401 h 568"/>
                  <a:gd name="T120" fmla="*/ 22 w 1577"/>
                  <a:gd name="T121" fmla="*/ 382 h 568"/>
                  <a:gd name="T122" fmla="*/ 185 w 1577"/>
                  <a:gd name="T123" fmla="*/ 268 h 56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577"/>
                  <a:gd name="T187" fmla="*/ 0 h 568"/>
                  <a:gd name="T188" fmla="*/ 1577 w 1577"/>
                  <a:gd name="T189" fmla="*/ 568 h 56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577" h="568">
                    <a:moveTo>
                      <a:pt x="185" y="268"/>
                    </a:moveTo>
                    <a:lnTo>
                      <a:pt x="195" y="271"/>
                    </a:lnTo>
                    <a:lnTo>
                      <a:pt x="209" y="275"/>
                    </a:lnTo>
                    <a:lnTo>
                      <a:pt x="216" y="275"/>
                    </a:lnTo>
                    <a:lnTo>
                      <a:pt x="223" y="278"/>
                    </a:lnTo>
                    <a:lnTo>
                      <a:pt x="231" y="280"/>
                    </a:lnTo>
                    <a:lnTo>
                      <a:pt x="238" y="282"/>
                    </a:lnTo>
                    <a:lnTo>
                      <a:pt x="245" y="282"/>
                    </a:lnTo>
                    <a:lnTo>
                      <a:pt x="252" y="287"/>
                    </a:lnTo>
                    <a:lnTo>
                      <a:pt x="261" y="287"/>
                    </a:lnTo>
                    <a:lnTo>
                      <a:pt x="269" y="290"/>
                    </a:lnTo>
                    <a:lnTo>
                      <a:pt x="276" y="292"/>
                    </a:lnTo>
                    <a:lnTo>
                      <a:pt x="283" y="294"/>
                    </a:lnTo>
                    <a:lnTo>
                      <a:pt x="292" y="297"/>
                    </a:lnTo>
                    <a:lnTo>
                      <a:pt x="299" y="299"/>
                    </a:lnTo>
                    <a:lnTo>
                      <a:pt x="309" y="299"/>
                    </a:lnTo>
                    <a:lnTo>
                      <a:pt x="316" y="301"/>
                    </a:lnTo>
                    <a:lnTo>
                      <a:pt x="323" y="304"/>
                    </a:lnTo>
                    <a:lnTo>
                      <a:pt x="333" y="306"/>
                    </a:lnTo>
                    <a:lnTo>
                      <a:pt x="340" y="306"/>
                    </a:lnTo>
                    <a:lnTo>
                      <a:pt x="349" y="309"/>
                    </a:lnTo>
                    <a:lnTo>
                      <a:pt x="356" y="311"/>
                    </a:lnTo>
                    <a:lnTo>
                      <a:pt x="366" y="313"/>
                    </a:lnTo>
                    <a:lnTo>
                      <a:pt x="373" y="316"/>
                    </a:lnTo>
                    <a:lnTo>
                      <a:pt x="382" y="318"/>
                    </a:lnTo>
                    <a:lnTo>
                      <a:pt x="392" y="318"/>
                    </a:lnTo>
                    <a:lnTo>
                      <a:pt x="401" y="320"/>
                    </a:lnTo>
                    <a:lnTo>
                      <a:pt x="409" y="323"/>
                    </a:lnTo>
                    <a:lnTo>
                      <a:pt x="420" y="325"/>
                    </a:lnTo>
                    <a:lnTo>
                      <a:pt x="428" y="328"/>
                    </a:lnTo>
                    <a:lnTo>
                      <a:pt x="437" y="330"/>
                    </a:lnTo>
                    <a:lnTo>
                      <a:pt x="447" y="330"/>
                    </a:lnTo>
                    <a:lnTo>
                      <a:pt x="456" y="332"/>
                    </a:lnTo>
                    <a:lnTo>
                      <a:pt x="463" y="332"/>
                    </a:lnTo>
                    <a:lnTo>
                      <a:pt x="475" y="337"/>
                    </a:lnTo>
                    <a:lnTo>
                      <a:pt x="482" y="337"/>
                    </a:lnTo>
                    <a:lnTo>
                      <a:pt x="492" y="339"/>
                    </a:lnTo>
                    <a:lnTo>
                      <a:pt x="501" y="342"/>
                    </a:lnTo>
                    <a:lnTo>
                      <a:pt x="513" y="344"/>
                    </a:lnTo>
                    <a:lnTo>
                      <a:pt x="520" y="344"/>
                    </a:lnTo>
                    <a:lnTo>
                      <a:pt x="532" y="347"/>
                    </a:lnTo>
                    <a:lnTo>
                      <a:pt x="542" y="349"/>
                    </a:lnTo>
                    <a:lnTo>
                      <a:pt x="551" y="351"/>
                    </a:lnTo>
                    <a:lnTo>
                      <a:pt x="561" y="351"/>
                    </a:lnTo>
                    <a:lnTo>
                      <a:pt x="570" y="354"/>
                    </a:lnTo>
                    <a:lnTo>
                      <a:pt x="580" y="356"/>
                    </a:lnTo>
                    <a:lnTo>
                      <a:pt x="591" y="358"/>
                    </a:lnTo>
                    <a:lnTo>
                      <a:pt x="599" y="358"/>
                    </a:lnTo>
                    <a:lnTo>
                      <a:pt x="610" y="361"/>
                    </a:lnTo>
                    <a:lnTo>
                      <a:pt x="620" y="361"/>
                    </a:lnTo>
                    <a:lnTo>
                      <a:pt x="629" y="363"/>
                    </a:lnTo>
                    <a:lnTo>
                      <a:pt x="639" y="366"/>
                    </a:lnTo>
                    <a:lnTo>
                      <a:pt x="648" y="366"/>
                    </a:lnTo>
                    <a:lnTo>
                      <a:pt x="658" y="368"/>
                    </a:lnTo>
                    <a:lnTo>
                      <a:pt x="670" y="370"/>
                    </a:lnTo>
                    <a:lnTo>
                      <a:pt x="677" y="370"/>
                    </a:lnTo>
                    <a:lnTo>
                      <a:pt x="689" y="373"/>
                    </a:lnTo>
                    <a:lnTo>
                      <a:pt x="698" y="373"/>
                    </a:lnTo>
                    <a:lnTo>
                      <a:pt x="708" y="375"/>
                    </a:lnTo>
                    <a:lnTo>
                      <a:pt x="717" y="377"/>
                    </a:lnTo>
                    <a:lnTo>
                      <a:pt x="727" y="377"/>
                    </a:lnTo>
                    <a:lnTo>
                      <a:pt x="736" y="380"/>
                    </a:lnTo>
                    <a:lnTo>
                      <a:pt x="748" y="382"/>
                    </a:lnTo>
                    <a:lnTo>
                      <a:pt x="760" y="382"/>
                    </a:lnTo>
                    <a:lnTo>
                      <a:pt x="772" y="385"/>
                    </a:lnTo>
                    <a:lnTo>
                      <a:pt x="784" y="385"/>
                    </a:lnTo>
                    <a:lnTo>
                      <a:pt x="798" y="387"/>
                    </a:lnTo>
                    <a:lnTo>
                      <a:pt x="807" y="387"/>
                    </a:lnTo>
                    <a:lnTo>
                      <a:pt x="822" y="387"/>
                    </a:lnTo>
                    <a:lnTo>
                      <a:pt x="834" y="389"/>
                    </a:lnTo>
                    <a:lnTo>
                      <a:pt x="845" y="389"/>
                    </a:lnTo>
                    <a:lnTo>
                      <a:pt x="857" y="389"/>
                    </a:lnTo>
                    <a:lnTo>
                      <a:pt x="869" y="392"/>
                    </a:lnTo>
                    <a:lnTo>
                      <a:pt x="881" y="392"/>
                    </a:lnTo>
                    <a:lnTo>
                      <a:pt x="895" y="394"/>
                    </a:lnTo>
                    <a:lnTo>
                      <a:pt x="907" y="394"/>
                    </a:lnTo>
                    <a:lnTo>
                      <a:pt x="919" y="394"/>
                    </a:lnTo>
                    <a:lnTo>
                      <a:pt x="931" y="394"/>
                    </a:lnTo>
                    <a:lnTo>
                      <a:pt x="945" y="394"/>
                    </a:lnTo>
                    <a:lnTo>
                      <a:pt x="957" y="394"/>
                    </a:lnTo>
                    <a:lnTo>
                      <a:pt x="969" y="394"/>
                    </a:lnTo>
                    <a:lnTo>
                      <a:pt x="981" y="394"/>
                    </a:lnTo>
                    <a:lnTo>
                      <a:pt x="993" y="394"/>
                    </a:lnTo>
                    <a:lnTo>
                      <a:pt x="1002" y="392"/>
                    </a:lnTo>
                    <a:lnTo>
                      <a:pt x="1016" y="392"/>
                    </a:lnTo>
                    <a:lnTo>
                      <a:pt x="1026" y="389"/>
                    </a:lnTo>
                    <a:lnTo>
                      <a:pt x="1040" y="389"/>
                    </a:lnTo>
                    <a:lnTo>
                      <a:pt x="1050" y="389"/>
                    </a:lnTo>
                    <a:lnTo>
                      <a:pt x="1062" y="387"/>
                    </a:lnTo>
                    <a:lnTo>
                      <a:pt x="1073" y="387"/>
                    </a:lnTo>
                    <a:lnTo>
                      <a:pt x="1085" y="385"/>
                    </a:lnTo>
                    <a:lnTo>
                      <a:pt x="1097" y="385"/>
                    </a:lnTo>
                    <a:lnTo>
                      <a:pt x="1107" y="382"/>
                    </a:lnTo>
                    <a:lnTo>
                      <a:pt x="1119" y="382"/>
                    </a:lnTo>
                    <a:lnTo>
                      <a:pt x="1130" y="382"/>
                    </a:lnTo>
                    <a:lnTo>
                      <a:pt x="1142" y="380"/>
                    </a:lnTo>
                    <a:lnTo>
                      <a:pt x="1152" y="377"/>
                    </a:lnTo>
                    <a:lnTo>
                      <a:pt x="1161" y="375"/>
                    </a:lnTo>
                    <a:lnTo>
                      <a:pt x="1173" y="375"/>
                    </a:lnTo>
                    <a:lnTo>
                      <a:pt x="1183" y="373"/>
                    </a:lnTo>
                    <a:lnTo>
                      <a:pt x="1192" y="370"/>
                    </a:lnTo>
                    <a:lnTo>
                      <a:pt x="1202" y="368"/>
                    </a:lnTo>
                    <a:lnTo>
                      <a:pt x="1214" y="368"/>
                    </a:lnTo>
                    <a:lnTo>
                      <a:pt x="1223" y="366"/>
                    </a:lnTo>
                    <a:lnTo>
                      <a:pt x="1232" y="361"/>
                    </a:lnTo>
                    <a:lnTo>
                      <a:pt x="1240" y="358"/>
                    </a:lnTo>
                    <a:lnTo>
                      <a:pt x="1251" y="358"/>
                    </a:lnTo>
                    <a:lnTo>
                      <a:pt x="1259" y="354"/>
                    </a:lnTo>
                    <a:lnTo>
                      <a:pt x="1268" y="354"/>
                    </a:lnTo>
                    <a:lnTo>
                      <a:pt x="1278" y="349"/>
                    </a:lnTo>
                    <a:lnTo>
                      <a:pt x="1287" y="349"/>
                    </a:lnTo>
                    <a:lnTo>
                      <a:pt x="1294" y="344"/>
                    </a:lnTo>
                    <a:lnTo>
                      <a:pt x="1301" y="342"/>
                    </a:lnTo>
                    <a:lnTo>
                      <a:pt x="1308" y="339"/>
                    </a:lnTo>
                    <a:lnTo>
                      <a:pt x="1316" y="337"/>
                    </a:lnTo>
                    <a:lnTo>
                      <a:pt x="1323" y="332"/>
                    </a:lnTo>
                    <a:lnTo>
                      <a:pt x="1330" y="330"/>
                    </a:lnTo>
                    <a:lnTo>
                      <a:pt x="1337" y="328"/>
                    </a:lnTo>
                    <a:lnTo>
                      <a:pt x="1344" y="325"/>
                    </a:lnTo>
                    <a:lnTo>
                      <a:pt x="1349" y="320"/>
                    </a:lnTo>
                    <a:lnTo>
                      <a:pt x="1356" y="318"/>
                    </a:lnTo>
                    <a:lnTo>
                      <a:pt x="1361" y="313"/>
                    </a:lnTo>
                    <a:lnTo>
                      <a:pt x="1368" y="311"/>
                    </a:lnTo>
                    <a:lnTo>
                      <a:pt x="1377" y="304"/>
                    </a:lnTo>
                    <a:lnTo>
                      <a:pt x="1387" y="297"/>
                    </a:lnTo>
                    <a:lnTo>
                      <a:pt x="1394" y="290"/>
                    </a:lnTo>
                    <a:lnTo>
                      <a:pt x="1399" y="282"/>
                    </a:lnTo>
                    <a:lnTo>
                      <a:pt x="1401" y="278"/>
                    </a:lnTo>
                    <a:lnTo>
                      <a:pt x="1401" y="275"/>
                    </a:lnTo>
                    <a:lnTo>
                      <a:pt x="1396" y="268"/>
                    </a:lnTo>
                    <a:lnTo>
                      <a:pt x="1389" y="261"/>
                    </a:lnTo>
                    <a:lnTo>
                      <a:pt x="1382" y="254"/>
                    </a:lnTo>
                    <a:lnTo>
                      <a:pt x="1370" y="247"/>
                    </a:lnTo>
                    <a:lnTo>
                      <a:pt x="1363" y="244"/>
                    </a:lnTo>
                    <a:lnTo>
                      <a:pt x="1356" y="240"/>
                    </a:lnTo>
                    <a:lnTo>
                      <a:pt x="1346" y="235"/>
                    </a:lnTo>
                    <a:lnTo>
                      <a:pt x="1339" y="233"/>
                    </a:lnTo>
                    <a:lnTo>
                      <a:pt x="1330" y="228"/>
                    </a:lnTo>
                    <a:lnTo>
                      <a:pt x="1320" y="225"/>
                    </a:lnTo>
                    <a:lnTo>
                      <a:pt x="1311" y="223"/>
                    </a:lnTo>
                    <a:lnTo>
                      <a:pt x="1301" y="221"/>
                    </a:lnTo>
                    <a:lnTo>
                      <a:pt x="1289" y="216"/>
                    </a:lnTo>
                    <a:lnTo>
                      <a:pt x="1278" y="214"/>
                    </a:lnTo>
                    <a:lnTo>
                      <a:pt x="1263" y="209"/>
                    </a:lnTo>
                    <a:lnTo>
                      <a:pt x="1251" y="206"/>
                    </a:lnTo>
                    <a:lnTo>
                      <a:pt x="1237" y="202"/>
                    </a:lnTo>
                    <a:lnTo>
                      <a:pt x="1225" y="199"/>
                    </a:lnTo>
                    <a:lnTo>
                      <a:pt x="1209" y="197"/>
                    </a:lnTo>
                    <a:lnTo>
                      <a:pt x="1195" y="195"/>
                    </a:lnTo>
                    <a:lnTo>
                      <a:pt x="1178" y="192"/>
                    </a:lnTo>
                    <a:lnTo>
                      <a:pt x="1161" y="190"/>
                    </a:lnTo>
                    <a:lnTo>
                      <a:pt x="1145" y="187"/>
                    </a:lnTo>
                    <a:lnTo>
                      <a:pt x="1128" y="185"/>
                    </a:lnTo>
                    <a:lnTo>
                      <a:pt x="1109" y="180"/>
                    </a:lnTo>
                    <a:lnTo>
                      <a:pt x="1092" y="180"/>
                    </a:lnTo>
                    <a:lnTo>
                      <a:pt x="1073" y="178"/>
                    </a:lnTo>
                    <a:lnTo>
                      <a:pt x="1054" y="178"/>
                    </a:lnTo>
                    <a:lnTo>
                      <a:pt x="1033" y="176"/>
                    </a:lnTo>
                    <a:lnTo>
                      <a:pt x="1012" y="173"/>
                    </a:lnTo>
                    <a:lnTo>
                      <a:pt x="990" y="171"/>
                    </a:lnTo>
                    <a:lnTo>
                      <a:pt x="969" y="171"/>
                    </a:lnTo>
                    <a:lnTo>
                      <a:pt x="945" y="168"/>
                    </a:lnTo>
                    <a:lnTo>
                      <a:pt x="924" y="168"/>
                    </a:lnTo>
                    <a:lnTo>
                      <a:pt x="900" y="168"/>
                    </a:lnTo>
                    <a:lnTo>
                      <a:pt x="879" y="168"/>
                    </a:lnTo>
                    <a:lnTo>
                      <a:pt x="853" y="168"/>
                    </a:lnTo>
                    <a:lnTo>
                      <a:pt x="829" y="168"/>
                    </a:lnTo>
                    <a:lnTo>
                      <a:pt x="803" y="168"/>
                    </a:lnTo>
                    <a:lnTo>
                      <a:pt x="777" y="168"/>
                    </a:lnTo>
                    <a:lnTo>
                      <a:pt x="748" y="168"/>
                    </a:lnTo>
                    <a:lnTo>
                      <a:pt x="722" y="171"/>
                    </a:lnTo>
                    <a:lnTo>
                      <a:pt x="696" y="171"/>
                    </a:lnTo>
                    <a:lnTo>
                      <a:pt x="667" y="173"/>
                    </a:lnTo>
                    <a:lnTo>
                      <a:pt x="639" y="176"/>
                    </a:lnTo>
                    <a:lnTo>
                      <a:pt x="610" y="178"/>
                    </a:lnTo>
                    <a:lnTo>
                      <a:pt x="580" y="178"/>
                    </a:lnTo>
                    <a:lnTo>
                      <a:pt x="549" y="183"/>
                    </a:lnTo>
                    <a:lnTo>
                      <a:pt x="518" y="185"/>
                    </a:lnTo>
                    <a:lnTo>
                      <a:pt x="487" y="190"/>
                    </a:lnTo>
                    <a:lnTo>
                      <a:pt x="456" y="192"/>
                    </a:lnTo>
                    <a:lnTo>
                      <a:pt x="425" y="197"/>
                    </a:lnTo>
                    <a:lnTo>
                      <a:pt x="392" y="199"/>
                    </a:lnTo>
                    <a:lnTo>
                      <a:pt x="359" y="204"/>
                    </a:lnTo>
                    <a:lnTo>
                      <a:pt x="325" y="209"/>
                    </a:lnTo>
                    <a:lnTo>
                      <a:pt x="292" y="216"/>
                    </a:lnTo>
                    <a:lnTo>
                      <a:pt x="257" y="221"/>
                    </a:lnTo>
                    <a:lnTo>
                      <a:pt x="221" y="225"/>
                    </a:lnTo>
                    <a:lnTo>
                      <a:pt x="188" y="233"/>
                    </a:lnTo>
                    <a:lnTo>
                      <a:pt x="152" y="242"/>
                    </a:lnTo>
                    <a:lnTo>
                      <a:pt x="150" y="235"/>
                    </a:lnTo>
                    <a:lnTo>
                      <a:pt x="147" y="228"/>
                    </a:lnTo>
                    <a:lnTo>
                      <a:pt x="143" y="221"/>
                    </a:lnTo>
                    <a:lnTo>
                      <a:pt x="138" y="211"/>
                    </a:lnTo>
                    <a:lnTo>
                      <a:pt x="133" y="204"/>
                    </a:lnTo>
                    <a:lnTo>
                      <a:pt x="131" y="199"/>
                    </a:lnTo>
                    <a:lnTo>
                      <a:pt x="126" y="192"/>
                    </a:lnTo>
                    <a:lnTo>
                      <a:pt x="124" y="187"/>
                    </a:lnTo>
                    <a:lnTo>
                      <a:pt x="119" y="180"/>
                    </a:lnTo>
                    <a:lnTo>
                      <a:pt x="114" y="173"/>
                    </a:lnTo>
                    <a:lnTo>
                      <a:pt x="112" y="168"/>
                    </a:lnTo>
                    <a:lnTo>
                      <a:pt x="107" y="164"/>
                    </a:lnTo>
                    <a:lnTo>
                      <a:pt x="102" y="154"/>
                    </a:lnTo>
                    <a:lnTo>
                      <a:pt x="100" y="149"/>
                    </a:lnTo>
                    <a:lnTo>
                      <a:pt x="93" y="142"/>
                    </a:lnTo>
                    <a:lnTo>
                      <a:pt x="90" y="138"/>
                    </a:lnTo>
                    <a:lnTo>
                      <a:pt x="83" y="126"/>
                    </a:lnTo>
                    <a:lnTo>
                      <a:pt x="76" y="116"/>
                    </a:lnTo>
                    <a:lnTo>
                      <a:pt x="69" y="109"/>
                    </a:lnTo>
                    <a:lnTo>
                      <a:pt x="64" y="102"/>
                    </a:lnTo>
                    <a:lnTo>
                      <a:pt x="62" y="97"/>
                    </a:lnTo>
                    <a:lnTo>
                      <a:pt x="93" y="90"/>
                    </a:lnTo>
                    <a:lnTo>
                      <a:pt x="124" y="83"/>
                    </a:lnTo>
                    <a:lnTo>
                      <a:pt x="155" y="76"/>
                    </a:lnTo>
                    <a:lnTo>
                      <a:pt x="185" y="71"/>
                    </a:lnTo>
                    <a:lnTo>
                      <a:pt x="214" y="66"/>
                    </a:lnTo>
                    <a:lnTo>
                      <a:pt x="245" y="62"/>
                    </a:lnTo>
                    <a:lnTo>
                      <a:pt x="276" y="54"/>
                    </a:lnTo>
                    <a:lnTo>
                      <a:pt x="306" y="50"/>
                    </a:lnTo>
                    <a:lnTo>
                      <a:pt x="335" y="45"/>
                    </a:lnTo>
                    <a:lnTo>
                      <a:pt x="366" y="40"/>
                    </a:lnTo>
                    <a:lnTo>
                      <a:pt x="394" y="38"/>
                    </a:lnTo>
                    <a:lnTo>
                      <a:pt x="423" y="33"/>
                    </a:lnTo>
                    <a:lnTo>
                      <a:pt x="451" y="31"/>
                    </a:lnTo>
                    <a:lnTo>
                      <a:pt x="480" y="26"/>
                    </a:lnTo>
                    <a:lnTo>
                      <a:pt x="508" y="24"/>
                    </a:lnTo>
                    <a:lnTo>
                      <a:pt x="539" y="21"/>
                    </a:lnTo>
                    <a:lnTo>
                      <a:pt x="565" y="16"/>
                    </a:lnTo>
                    <a:lnTo>
                      <a:pt x="594" y="14"/>
                    </a:lnTo>
                    <a:lnTo>
                      <a:pt x="620" y="12"/>
                    </a:lnTo>
                    <a:lnTo>
                      <a:pt x="648" y="12"/>
                    </a:lnTo>
                    <a:lnTo>
                      <a:pt x="675" y="7"/>
                    </a:lnTo>
                    <a:lnTo>
                      <a:pt x="703" y="7"/>
                    </a:lnTo>
                    <a:lnTo>
                      <a:pt x="729" y="5"/>
                    </a:lnTo>
                    <a:lnTo>
                      <a:pt x="755" y="5"/>
                    </a:lnTo>
                    <a:lnTo>
                      <a:pt x="781" y="2"/>
                    </a:lnTo>
                    <a:lnTo>
                      <a:pt x="807" y="0"/>
                    </a:lnTo>
                    <a:lnTo>
                      <a:pt x="831" y="0"/>
                    </a:lnTo>
                    <a:lnTo>
                      <a:pt x="857" y="0"/>
                    </a:lnTo>
                    <a:lnTo>
                      <a:pt x="881" y="0"/>
                    </a:lnTo>
                    <a:lnTo>
                      <a:pt x="905" y="0"/>
                    </a:lnTo>
                    <a:lnTo>
                      <a:pt x="931" y="0"/>
                    </a:lnTo>
                    <a:lnTo>
                      <a:pt x="955" y="2"/>
                    </a:lnTo>
                    <a:lnTo>
                      <a:pt x="976" y="2"/>
                    </a:lnTo>
                    <a:lnTo>
                      <a:pt x="1000" y="2"/>
                    </a:lnTo>
                    <a:lnTo>
                      <a:pt x="1021" y="2"/>
                    </a:lnTo>
                    <a:lnTo>
                      <a:pt x="1045" y="5"/>
                    </a:lnTo>
                    <a:lnTo>
                      <a:pt x="1066" y="5"/>
                    </a:lnTo>
                    <a:lnTo>
                      <a:pt x="1090" y="7"/>
                    </a:lnTo>
                    <a:lnTo>
                      <a:pt x="1109" y="9"/>
                    </a:lnTo>
                    <a:lnTo>
                      <a:pt x="1130" y="12"/>
                    </a:lnTo>
                    <a:lnTo>
                      <a:pt x="1152" y="14"/>
                    </a:lnTo>
                    <a:lnTo>
                      <a:pt x="1171" y="16"/>
                    </a:lnTo>
                    <a:lnTo>
                      <a:pt x="1190" y="19"/>
                    </a:lnTo>
                    <a:lnTo>
                      <a:pt x="1211" y="21"/>
                    </a:lnTo>
                    <a:lnTo>
                      <a:pt x="1230" y="24"/>
                    </a:lnTo>
                    <a:lnTo>
                      <a:pt x="1249" y="28"/>
                    </a:lnTo>
                    <a:lnTo>
                      <a:pt x="1266" y="33"/>
                    </a:lnTo>
                    <a:lnTo>
                      <a:pt x="1285" y="35"/>
                    </a:lnTo>
                    <a:lnTo>
                      <a:pt x="1301" y="40"/>
                    </a:lnTo>
                    <a:lnTo>
                      <a:pt x="1316" y="43"/>
                    </a:lnTo>
                    <a:lnTo>
                      <a:pt x="1332" y="47"/>
                    </a:lnTo>
                    <a:lnTo>
                      <a:pt x="1349" y="52"/>
                    </a:lnTo>
                    <a:lnTo>
                      <a:pt x="1363" y="57"/>
                    </a:lnTo>
                    <a:lnTo>
                      <a:pt x="1377" y="62"/>
                    </a:lnTo>
                    <a:lnTo>
                      <a:pt x="1392" y="66"/>
                    </a:lnTo>
                    <a:lnTo>
                      <a:pt x="1406" y="73"/>
                    </a:lnTo>
                    <a:lnTo>
                      <a:pt x="1418" y="78"/>
                    </a:lnTo>
                    <a:lnTo>
                      <a:pt x="1430" y="85"/>
                    </a:lnTo>
                    <a:lnTo>
                      <a:pt x="1444" y="90"/>
                    </a:lnTo>
                    <a:lnTo>
                      <a:pt x="1456" y="97"/>
                    </a:lnTo>
                    <a:lnTo>
                      <a:pt x="1465" y="102"/>
                    </a:lnTo>
                    <a:lnTo>
                      <a:pt x="1477" y="111"/>
                    </a:lnTo>
                    <a:lnTo>
                      <a:pt x="1487" y="119"/>
                    </a:lnTo>
                    <a:lnTo>
                      <a:pt x="1498" y="126"/>
                    </a:lnTo>
                    <a:lnTo>
                      <a:pt x="1508" y="133"/>
                    </a:lnTo>
                    <a:lnTo>
                      <a:pt x="1517" y="142"/>
                    </a:lnTo>
                    <a:lnTo>
                      <a:pt x="1527" y="152"/>
                    </a:lnTo>
                    <a:lnTo>
                      <a:pt x="1534" y="161"/>
                    </a:lnTo>
                    <a:lnTo>
                      <a:pt x="1541" y="171"/>
                    </a:lnTo>
                    <a:lnTo>
                      <a:pt x="1548" y="180"/>
                    </a:lnTo>
                    <a:lnTo>
                      <a:pt x="1553" y="190"/>
                    </a:lnTo>
                    <a:lnTo>
                      <a:pt x="1558" y="199"/>
                    </a:lnTo>
                    <a:lnTo>
                      <a:pt x="1563" y="206"/>
                    </a:lnTo>
                    <a:lnTo>
                      <a:pt x="1565" y="216"/>
                    </a:lnTo>
                    <a:lnTo>
                      <a:pt x="1570" y="225"/>
                    </a:lnTo>
                    <a:lnTo>
                      <a:pt x="1572" y="233"/>
                    </a:lnTo>
                    <a:lnTo>
                      <a:pt x="1572" y="242"/>
                    </a:lnTo>
                    <a:lnTo>
                      <a:pt x="1574" y="249"/>
                    </a:lnTo>
                    <a:lnTo>
                      <a:pt x="1574" y="256"/>
                    </a:lnTo>
                    <a:lnTo>
                      <a:pt x="1577" y="266"/>
                    </a:lnTo>
                    <a:lnTo>
                      <a:pt x="1574" y="273"/>
                    </a:lnTo>
                    <a:lnTo>
                      <a:pt x="1574" y="280"/>
                    </a:lnTo>
                    <a:lnTo>
                      <a:pt x="1574" y="290"/>
                    </a:lnTo>
                    <a:lnTo>
                      <a:pt x="1574" y="299"/>
                    </a:lnTo>
                    <a:lnTo>
                      <a:pt x="1572" y="309"/>
                    </a:lnTo>
                    <a:lnTo>
                      <a:pt x="1570" y="318"/>
                    </a:lnTo>
                    <a:lnTo>
                      <a:pt x="1567" y="328"/>
                    </a:lnTo>
                    <a:lnTo>
                      <a:pt x="1565" y="339"/>
                    </a:lnTo>
                    <a:lnTo>
                      <a:pt x="1558" y="349"/>
                    </a:lnTo>
                    <a:lnTo>
                      <a:pt x="1553" y="358"/>
                    </a:lnTo>
                    <a:lnTo>
                      <a:pt x="1548" y="370"/>
                    </a:lnTo>
                    <a:lnTo>
                      <a:pt x="1541" y="382"/>
                    </a:lnTo>
                    <a:lnTo>
                      <a:pt x="1534" y="392"/>
                    </a:lnTo>
                    <a:lnTo>
                      <a:pt x="1525" y="404"/>
                    </a:lnTo>
                    <a:lnTo>
                      <a:pt x="1520" y="408"/>
                    </a:lnTo>
                    <a:lnTo>
                      <a:pt x="1515" y="415"/>
                    </a:lnTo>
                    <a:lnTo>
                      <a:pt x="1510" y="420"/>
                    </a:lnTo>
                    <a:lnTo>
                      <a:pt x="1506" y="425"/>
                    </a:lnTo>
                    <a:lnTo>
                      <a:pt x="1496" y="430"/>
                    </a:lnTo>
                    <a:lnTo>
                      <a:pt x="1489" y="437"/>
                    </a:lnTo>
                    <a:lnTo>
                      <a:pt x="1482" y="442"/>
                    </a:lnTo>
                    <a:lnTo>
                      <a:pt x="1475" y="449"/>
                    </a:lnTo>
                    <a:lnTo>
                      <a:pt x="1465" y="453"/>
                    </a:lnTo>
                    <a:lnTo>
                      <a:pt x="1456" y="458"/>
                    </a:lnTo>
                    <a:lnTo>
                      <a:pt x="1449" y="463"/>
                    </a:lnTo>
                    <a:lnTo>
                      <a:pt x="1439" y="470"/>
                    </a:lnTo>
                    <a:lnTo>
                      <a:pt x="1430" y="472"/>
                    </a:lnTo>
                    <a:lnTo>
                      <a:pt x="1420" y="477"/>
                    </a:lnTo>
                    <a:lnTo>
                      <a:pt x="1411" y="482"/>
                    </a:lnTo>
                    <a:lnTo>
                      <a:pt x="1401" y="487"/>
                    </a:lnTo>
                    <a:lnTo>
                      <a:pt x="1389" y="491"/>
                    </a:lnTo>
                    <a:lnTo>
                      <a:pt x="1380" y="496"/>
                    </a:lnTo>
                    <a:lnTo>
                      <a:pt x="1370" y="501"/>
                    </a:lnTo>
                    <a:lnTo>
                      <a:pt x="1361" y="506"/>
                    </a:lnTo>
                    <a:lnTo>
                      <a:pt x="1346" y="508"/>
                    </a:lnTo>
                    <a:lnTo>
                      <a:pt x="1337" y="513"/>
                    </a:lnTo>
                    <a:lnTo>
                      <a:pt x="1325" y="515"/>
                    </a:lnTo>
                    <a:lnTo>
                      <a:pt x="1313" y="520"/>
                    </a:lnTo>
                    <a:lnTo>
                      <a:pt x="1301" y="522"/>
                    </a:lnTo>
                    <a:lnTo>
                      <a:pt x="1289" y="527"/>
                    </a:lnTo>
                    <a:lnTo>
                      <a:pt x="1278" y="529"/>
                    </a:lnTo>
                    <a:lnTo>
                      <a:pt x="1266" y="534"/>
                    </a:lnTo>
                    <a:lnTo>
                      <a:pt x="1254" y="534"/>
                    </a:lnTo>
                    <a:lnTo>
                      <a:pt x="1240" y="539"/>
                    </a:lnTo>
                    <a:lnTo>
                      <a:pt x="1228" y="539"/>
                    </a:lnTo>
                    <a:lnTo>
                      <a:pt x="1216" y="544"/>
                    </a:lnTo>
                    <a:lnTo>
                      <a:pt x="1202" y="546"/>
                    </a:lnTo>
                    <a:lnTo>
                      <a:pt x="1190" y="548"/>
                    </a:lnTo>
                    <a:lnTo>
                      <a:pt x="1178" y="551"/>
                    </a:lnTo>
                    <a:lnTo>
                      <a:pt x="1164" y="553"/>
                    </a:lnTo>
                    <a:lnTo>
                      <a:pt x="1149" y="556"/>
                    </a:lnTo>
                    <a:lnTo>
                      <a:pt x="1138" y="556"/>
                    </a:lnTo>
                    <a:lnTo>
                      <a:pt x="1123" y="558"/>
                    </a:lnTo>
                    <a:lnTo>
                      <a:pt x="1109" y="558"/>
                    </a:lnTo>
                    <a:lnTo>
                      <a:pt x="1095" y="560"/>
                    </a:lnTo>
                    <a:lnTo>
                      <a:pt x="1083" y="560"/>
                    </a:lnTo>
                    <a:lnTo>
                      <a:pt x="1069" y="563"/>
                    </a:lnTo>
                    <a:lnTo>
                      <a:pt x="1054" y="563"/>
                    </a:lnTo>
                    <a:lnTo>
                      <a:pt x="1040" y="563"/>
                    </a:lnTo>
                    <a:lnTo>
                      <a:pt x="1026" y="565"/>
                    </a:lnTo>
                    <a:lnTo>
                      <a:pt x="1014" y="565"/>
                    </a:lnTo>
                    <a:lnTo>
                      <a:pt x="1000" y="565"/>
                    </a:lnTo>
                    <a:lnTo>
                      <a:pt x="986" y="565"/>
                    </a:lnTo>
                    <a:lnTo>
                      <a:pt x="971" y="565"/>
                    </a:lnTo>
                    <a:lnTo>
                      <a:pt x="957" y="565"/>
                    </a:lnTo>
                    <a:lnTo>
                      <a:pt x="943" y="568"/>
                    </a:lnTo>
                    <a:lnTo>
                      <a:pt x="929" y="565"/>
                    </a:lnTo>
                    <a:lnTo>
                      <a:pt x="914" y="565"/>
                    </a:lnTo>
                    <a:lnTo>
                      <a:pt x="902" y="565"/>
                    </a:lnTo>
                    <a:lnTo>
                      <a:pt x="888" y="565"/>
                    </a:lnTo>
                    <a:lnTo>
                      <a:pt x="874" y="565"/>
                    </a:lnTo>
                    <a:lnTo>
                      <a:pt x="860" y="565"/>
                    </a:lnTo>
                    <a:lnTo>
                      <a:pt x="845" y="563"/>
                    </a:lnTo>
                    <a:lnTo>
                      <a:pt x="831" y="563"/>
                    </a:lnTo>
                    <a:lnTo>
                      <a:pt x="817" y="563"/>
                    </a:lnTo>
                    <a:lnTo>
                      <a:pt x="805" y="560"/>
                    </a:lnTo>
                    <a:lnTo>
                      <a:pt x="788" y="560"/>
                    </a:lnTo>
                    <a:lnTo>
                      <a:pt x="777" y="560"/>
                    </a:lnTo>
                    <a:lnTo>
                      <a:pt x="765" y="558"/>
                    </a:lnTo>
                    <a:lnTo>
                      <a:pt x="750" y="558"/>
                    </a:lnTo>
                    <a:lnTo>
                      <a:pt x="736" y="556"/>
                    </a:lnTo>
                    <a:lnTo>
                      <a:pt x="727" y="556"/>
                    </a:lnTo>
                    <a:lnTo>
                      <a:pt x="708" y="551"/>
                    </a:lnTo>
                    <a:lnTo>
                      <a:pt x="694" y="548"/>
                    </a:lnTo>
                    <a:lnTo>
                      <a:pt x="677" y="546"/>
                    </a:lnTo>
                    <a:lnTo>
                      <a:pt x="660" y="544"/>
                    </a:lnTo>
                    <a:lnTo>
                      <a:pt x="644" y="541"/>
                    </a:lnTo>
                    <a:lnTo>
                      <a:pt x="627" y="539"/>
                    </a:lnTo>
                    <a:lnTo>
                      <a:pt x="610" y="537"/>
                    </a:lnTo>
                    <a:lnTo>
                      <a:pt x="596" y="534"/>
                    </a:lnTo>
                    <a:lnTo>
                      <a:pt x="580" y="529"/>
                    </a:lnTo>
                    <a:lnTo>
                      <a:pt x="563" y="527"/>
                    </a:lnTo>
                    <a:lnTo>
                      <a:pt x="546" y="522"/>
                    </a:lnTo>
                    <a:lnTo>
                      <a:pt x="532" y="520"/>
                    </a:lnTo>
                    <a:lnTo>
                      <a:pt x="515" y="515"/>
                    </a:lnTo>
                    <a:lnTo>
                      <a:pt x="501" y="513"/>
                    </a:lnTo>
                    <a:lnTo>
                      <a:pt x="485" y="510"/>
                    </a:lnTo>
                    <a:lnTo>
                      <a:pt x="470" y="508"/>
                    </a:lnTo>
                    <a:lnTo>
                      <a:pt x="454" y="503"/>
                    </a:lnTo>
                    <a:lnTo>
                      <a:pt x="437" y="501"/>
                    </a:lnTo>
                    <a:lnTo>
                      <a:pt x="423" y="496"/>
                    </a:lnTo>
                    <a:lnTo>
                      <a:pt x="409" y="494"/>
                    </a:lnTo>
                    <a:lnTo>
                      <a:pt x="394" y="489"/>
                    </a:lnTo>
                    <a:lnTo>
                      <a:pt x="378" y="484"/>
                    </a:lnTo>
                    <a:lnTo>
                      <a:pt x="363" y="482"/>
                    </a:lnTo>
                    <a:lnTo>
                      <a:pt x="349" y="480"/>
                    </a:lnTo>
                    <a:lnTo>
                      <a:pt x="335" y="475"/>
                    </a:lnTo>
                    <a:lnTo>
                      <a:pt x="321" y="472"/>
                    </a:lnTo>
                    <a:lnTo>
                      <a:pt x="306" y="468"/>
                    </a:lnTo>
                    <a:lnTo>
                      <a:pt x="292" y="463"/>
                    </a:lnTo>
                    <a:lnTo>
                      <a:pt x="278" y="461"/>
                    </a:lnTo>
                    <a:lnTo>
                      <a:pt x="266" y="456"/>
                    </a:lnTo>
                    <a:lnTo>
                      <a:pt x="252" y="453"/>
                    </a:lnTo>
                    <a:lnTo>
                      <a:pt x="240" y="451"/>
                    </a:lnTo>
                    <a:lnTo>
                      <a:pt x="228" y="446"/>
                    </a:lnTo>
                    <a:lnTo>
                      <a:pt x="214" y="444"/>
                    </a:lnTo>
                    <a:lnTo>
                      <a:pt x="202" y="439"/>
                    </a:lnTo>
                    <a:lnTo>
                      <a:pt x="190" y="434"/>
                    </a:lnTo>
                    <a:lnTo>
                      <a:pt x="178" y="432"/>
                    </a:lnTo>
                    <a:lnTo>
                      <a:pt x="166" y="430"/>
                    </a:lnTo>
                    <a:lnTo>
                      <a:pt x="157" y="425"/>
                    </a:lnTo>
                    <a:lnTo>
                      <a:pt x="147" y="423"/>
                    </a:lnTo>
                    <a:lnTo>
                      <a:pt x="136" y="420"/>
                    </a:lnTo>
                    <a:lnTo>
                      <a:pt x="124" y="415"/>
                    </a:lnTo>
                    <a:lnTo>
                      <a:pt x="114" y="413"/>
                    </a:lnTo>
                    <a:lnTo>
                      <a:pt x="105" y="411"/>
                    </a:lnTo>
                    <a:lnTo>
                      <a:pt x="95" y="406"/>
                    </a:lnTo>
                    <a:lnTo>
                      <a:pt x="86" y="404"/>
                    </a:lnTo>
                    <a:lnTo>
                      <a:pt x="79" y="401"/>
                    </a:lnTo>
                    <a:lnTo>
                      <a:pt x="71" y="401"/>
                    </a:lnTo>
                    <a:lnTo>
                      <a:pt x="62" y="396"/>
                    </a:lnTo>
                    <a:lnTo>
                      <a:pt x="55" y="394"/>
                    </a:lnTo>
                    <a:lnTo>
                      <a:pt x="48" y="392"/>
                    </a:lnTo>
                    <a:lnTo>
                      <a:pt x="43" y="389"/>
                    </a:lnTo>
                    <a:lnTo>
                      <a:pt x="31" y="387"/>
                    </a:lnTo>
                    <a:lnTo>
                      <a:pt x="22" y="382"/>
                    </a:lnTo>
                    <a:lnTo>
                      <a:pt x="12" y="380"/>
                    </a:lnTo>
                    <a:lnTo>
                      <a:pt x="5" y="377"/>
                    </a:lnTo>
                    <a:lnTo>
                      <a:pt x="0" y="377"/>
                    </a:lnTo>
                    <a:lnTo>
                      <a:pt x="57" y="214"/>
                    </a:lnTo>
                    <a:lnTo>
                      <a:pt x="185" y="2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3" name="Freeform 1025"/>
              <p:cNvSpPr>
                <a:spLocks noChangeAspect="1"/>
              </p:cNvSpPr>
              <p:nvPr/>
            </p:nvSpPr>
            <p:spPr bwMode="auto">
              <a:xfrm>
                <a:off x="3456" y="1758"/>
                <a:ext cx="1244" cy="988"/>
              </a:xfrm>
              <a:custGeom>
                <a:avLst/>
                <a:gdLst>
                  <a:gd name="T0" fmla="*/ 192 w 1244"/>
                  <a:gd name="T1" fmla="*/ 266 h 988"/>
                  <a:gd name="T2" fmla="*/ 271 w 1244"/>
                  <a:gd name="T3" fmla="*/ 376 h 988"/>
                  <a:gd name="T4" fmla="*/ 361 w 1244"/>
                  <a:gd name="T5" fmla="*/ 473 h 988"/>
                  <a:gd name="T6" fmla="*/ 456 w 1244"/>
                  <a:gd name="T7" fmla="*/ 563 h 988"/>
                  <a:gd name="T8" fmla="*/ 558 w 1244"/>
                  <a:gd name="T9" fmla="*/ 637 h 988"/>
                  <a:gd name="T10" fmla="*/ 660 w 1244"/>
                  <a:gd name="T11" fmla="*/ 701 h 988"/>
                  <a:gd name="T12" fmla="*/ 760 w 1244"/>
                  <a:gd name="T13" fmla="*/ 751 h 988"/>
                  <a:gd name="T14" fmla="*/ 857 w 1244"/>
                  <a:gd name="T15" fmla="*/ 786 h 988"/>
                  <a:gd name="T16" fmla="*/ 936 w 1244"/>
                  <a:gd name="T17" fmla="*/ 808 h 988"/>
                  <a:gd name="T18" fmla="*/ 995 w 1244"/>
                  <a:gd name="T19" fmla="*/ 813 h 988"/>
                  <a:gd name="T20" fmla="*/ 1061 w 1244"/>
                  <a:gd name="T21" fmla="*/ 798 h 988"/>
                  <a:gd name="T22" fmla="*/ 1061 w 1244"/>
                  <a:gd name="T23" fmla="*/ 727 h 988"/>
                  <a:gd name="T24" fmla="*/ 1019 w 1244"/>
                  <a:gd name="T25" fmla="*/ 656 h 988"/>
                  <a:gd name="T26" fmla="*/ 969 w 1244"/>
                  <a:gd name="T27" fmla="*/ 601 h 988"/>
                  <a:gd name="T28" fmla="*/ 924 w 1244"/>
                  <a:gd name="T29" fmla="*/ 556 h 988"/>
                  <a:gd name="T30" fmla="*/ 869 w 1244"/>
                  <a:gd name="T31" fmla="*/ 513 h 988"/>
                  <a:gd name="T32" fmla="*/ 805 w 1244"/>
                  <a:gd name="T33" fmla="*/ 471 h 988"/>
                  <a:gd name="T34" fmla="*/ 727 w 1244"/>
                  <a:gd name="T35" fmla="*/ 423 h 988"/>
                  <a:gd name="T36" fmla="*/ 636 w 1244"/>
                  <a:gd name="T37" fmla="*/ 373 h 988"/>
                  <a:gd name="T38" fmla="*/ 544 w 1244"/>
                  <a:gd name="T39" fmla="*/ 323 h 988"/>
                  <a:gd name="T40" fmla="*/ 454 w 1244"/>
                  <a:gd name="T41" fmla="*/ 278 h 988"/>
                  <a:gd name="T42" fmla="*/ 366 w 1244"/>
                  <a:gd name="T43" fmla="*/ 233 h 988"/>
                  <a:gd name="T44" fmla="*/ 285 w 1244"/>
                  <a:gd name="T45" fmla="*/ 195 h 988"/>
                  <a:gd name="T46" fmla="*/ 219 w 1244"/>
                  <a:gd name="T47" fmla="*/ 164 h 988"/>
                  <a:gd name="T48" fmla="*/ 162 w 1244"/>
                  <a:gd name="T49" fmla="*/ 140 h 988"/>
                  <a:gd name="T50" fmla="*/ 238 w 1244"/>
                  <a:gd name="T51" fmla="*/ 14 h 988"/>
                  <a:gd name="T52" fmla="*/ 302 w 1244"/>
                  <a:gd name="T53" fmla="*/ 38 h 988"/>
                  <a:gd name="T54" fmla="*/ 387 w 1244"/>
                  <a:gd name="T55" fmla="*/ 74 h 988"/>
                  <a:gd name="T56" fmla="*/ 484 w 1244"/>
                  <a:gd name="T57" fmla="*/ 114 h 988"/>
                  <a:gd name="T58" fmla="*/ 594 w 1244"/>
                  <a:gd name="T59" fmla="*/ 162 h 988"/>
                  <a:gd name="T60" fmla="*/ 705 w 1244"/>
                  <a:gd name="T61" fmla="*/ 216 h 988"/>
                  <a:gd name="T62" fmla="*/ 815 w 1244"/>
                  <a:gd name="T63" fmla="*/ 276 h 988"/>
                  <a:gd name="T64" fmla="*/ 909 w 1244"/>
                  <a:gd name="T65" fmla="*/ 333 h 988"/>
                  <a:gd name="T66" fmla="*/ 983 w 1244"/>
                  <a:gd name="T67" fmla="*/ 385 h 988"/>
                  <a:gd name="T68" fmla="*/ 1050 w 1244"/>
                  <a:gd name="T69" fmla="*/ 440 h 988"/>
                  <a:gd name="T70" fmla="*/ 1109 w 1244"/>
                  <a:gd name="T71" fmla="*/ 494 h 988"/>
                  <a:gd name="T72" fmla="*/ 1156 w 1244"/>
                  <a:gd name="T73" fmla="*/ 551 h 988"/>
                  <a:gd name="T74" fmla="*/ 1194 w 1244"/>
                  <a:gd name="T75" fmla="*/ 608 h 988"/>
                  <a:gd name="T76" fmla="*/ 1223 w 1244"/>
                  <a:gd name="T77" fmla="*/ 665 h 988"/>
                  <a:gd name="T78" fmla="*/ 1240 w 1244"/>
                  <a:gd name="T79" fmla="*/ 722 h 988"/>
                  <a:gd name="T80" fmla="*/ 1244 w 1244"/>
                  <a:gd name="T81" fmla="*/ 789 h 988"/>
                  <a:gd name="T82" fmla="*/ 1218 w 1244"/>
                  <a:gd name="T83" fmla="*/ 877 h 988"/>
                  <a:gd name="T84" fmla="*/ 1149 w 1244"/>
                  <a:gd name="T85" fmla="*/ 950 h 988"/>
                  <a:gd name="T86" fmla="*/ 1080 w 1244"/>
                  <a:gd name="T87" fmla="*/ 979 h 988"/>
                  <a:gd name="T88" fmla="*/ 1002 w 1244"/>
                  <a:gd name="T89" fmla="*/ 988 h 988"/>
                  <a:gd name="T90" fmla="*/ 924 w 1244"/>
                  <a:gd name="T91" fmla="*/ 981 h 988"/>
                  <a:gd name="T92" fmla="*/ 838 w 1244"/>
                  <a:gd name="T93" fmla="*/ 962 h 988"/>
                  <a:gd name="T94" fmla="*/ 720 w 1244"/>
                  <a:gd name="T95" fmla="*/ 924 h 988"/>
                  <a:gd name="T96" fmla="*/ 601 w 1244"/>
                  <a:gd name="T97" fmla="*/ 867 h 988"/>
                  <a:gd name="T98" fmla="*/ 477 w 1244"/>
                  <a:gd name="T99" fmla="*/ 794 h 988"/>
                  <a:gd name="T100" fmla="*/ 361 w 1244"/>
                  <a:gd name="T101" fmla="*/ 703 h 988"/>
                  <a:gd name="T102" fmla="*/ 245 w 1244"/>
                  <a:gd name="T103" fmla="*/ 596 h 988"/>
                  <a:gd name="T104" fmla="*/ 143 w 1244"/>
                  <a:gd name="T105" fmla="*/ 473 h 988"/>
                  <a:gd name="T106" fmla="*/ 52 w 1244"/>
                  <a:gd name="T107" fmla="*/ 335 h 988"/>
                  <a:gd name="T108" fmla="*/ 5 w 1244"/>
                  <a:gd name="T109" fmla="*/ 219 h 988"/>
                  <a:gd name="T110" fmla="*/ 95 w 1244"/>
                  <a:gd name="T111" fmla="*/ 181 h 98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244"/>
                  <a:gd name="T169" fmla="*/ 0 h 988"/>
                  <a:gd name="T170" fmla="*/ 1244 w 1244"/>
                  <a:gd name="T171" fmla="*/ 988 h 98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244" h="988">
                    <a:moveTo>
                      <a:pt x="140" y="164"/>
                    </a:moveTo>
                    <a:lnTo>
                      <a:pt x="147" y="178"/>
                    </a:lnTo>
                    <a:lnTo>
                      <a:pt x="154" y="193"/>
                    </a:lnTo>
                    <a:lnTo>
                      <a:pt x="162" y="207"/>
                    </a:lnTo>
                    <a:lnTo>
                      <a:pt x="171" y="223"/>
                    </a:lnTo>
                    <a:lnTo>
                      <a:pt x="178" y="235"/>
                    </a:lnTo>
                    <a:lnTo>
                      <a:pt x="185" y="252"/>
                    </a:lnTo>
                    <a:lnTo>
                      <a:pt x="192" y="266"/>
                    </a:lnTo>
                    <a:lnTo>
                      <a:pt x="204" y="280"/>
                    </a:lnTo>
                    <a:lnTo>
                      <a:pt x="211" y="292"/>
                    </a:lnTo>
                    <a:lnTo>
                      <a:pt x="221" y="309"/>
                    </a:lnTo>
                    <a:lnTo>
                      <a:pt x="230" y="321"/>
                    </a:lnTo>
                    <a:lnTo>
                      <a:pt x="240" y="335"/>
                    </a:lnTo>
                    <a:lnTo>
                      <a:pt x="252" y="347"/>
                    </a:lnTo>
                    <a:lnTo>
                      <a:pt x="261" y="361"/>
                    </a:lnTo>
                    <a:lnTo>
                      <a:pt x="271" y="376"/>
                    </a:lnTo>
                    <a:lnTo>
                      <a:pt x="283" y="390"/>
                    </a:lnTo>
                    <a:lnTo>
                      <a:pt x="292" y="399"/>
                    </a:lnTo>
                    <a:lnTo>
                      <a:pt x="304" y="414"/>
                    </a:lnTo>
                    <a:lnTo>
                      <a:pt x="316" y="425"/>
                    </a:lnTo>
                    <a:lnTo>
                      <a:pt x="325" y="437"/>
                    </a:lnTo>
                    <a:lnTo>
                      <a:pt x="337" y="449"/>
                    </a:lnTo>
                    <a:lnTo>
                      <a:pt x="349" y="461"/>
                    </a:lnTo>
                    <a:lnTo>
                      <a:pt x="361" y="473"/>
                    </a:lnTo>
                    <a:lnTo>
                      <a:pt x="373" y="487"/>
                    </a:lnTo>
                    <a:lnTo>
                      <a:pt x="382" y="497"/>
                    </a:lnTo>
                    <a:lnTo>
                      <a:pt x="394" y="509"/>
                    </a:lnTo>
                    <a:lnTo>
                      <a:pt x="406" y="520"/>
                    </a:lnTo>
                    <a:lnTo>
                      <a:pt x="420" y="530"/>
                    </a:lnTo>
                    <a:lnTo>
                      <a:pt x="432" y="542"/>
                    </a:lnTo>
                    <a:lnTo>
                      <a:pt x="444" y="551"/>
                    </a:lnTo>
                    <a:lnTo>
                      <a:pt x="456" y="563"/>
                    </a:lnTo>
                    <a:lnTo>
                      <a:pt x="470" y="573"/>
                    </a:lnTo>
                    <a:lnTo>
                      <a:pt x="482" y="582"/>
                    </a:lnTo>
                    <a:lnTo>
                      <a:pt x="494" y="592"/>
                    </a:lnTo>
                    <a:lnTo>
                      <a:pt x="506" y="601"/>
                    </a:lnTo>
                    <a:lnTo>
                      <a:pt x="520" y="611"/>
                    </a:lnTo>
                    <a:lnTo>
                      <a:pt x="532" y="620"/>
                    </a:lnTo>
                    <a:lnTo>
                      <a:pt x="546" y="627"/>
                    </a:lnTo>
                    <a:lnTo>
                      <a:pt x="558" y="637"/>
                    </a:lnTo>
                    <a:lnTo>
                      <a:pt x="570" y="646"/>
                    </a:lnTo>
                    <a:lnTo>
                      <a:pt x="582" y="653"/>
                    </a:lnTo>
                    <a:lnTo>
                      <a:pt x="596" y="663"/>
                    </a:lnTo>
                    <a:lnTo>
                      <a:pt x="608" y="670"/>
                    </a:lnTo>
                    <a:lnTo>
                      <a:pt x="622" y="680"/>
                    </a:lnTo>
                    <a:lnTo>
                      <a:pt x="634" y="687"/>
                    </a:lnTo>
                    <a:lnTo>
                      <a:pt x="648" y="694"/>
                    </a:lnTo>
                    <a:lnTo>
                      <a:pt x="660" y="701"/>
                    </a:lnTo>
                    <a:lnTo>
                      <a:pt x="674" y="708"/>
                    </a:lnTo>
                    <a:lnTo>
                      <a:pt x="686" y="715"/>
                    </a:lnTo>
                    <a:lnTo>
                      <a:pt x="698" y="722"/>
                    </a:lnTo>
                    <a:lnTo>
                      <a:pt x="710" y="727"/>
                    </a:lnTo>
                    <a:lnTo>
                      <a:pt x="724" y="734"/>
                    </a:lnTo>
                    <a:lnTo>
                      <a:pt x="736" y="741"/>
                    </a:lnTo>
                    <a:lnTo>
                      <a:pt x="748" y="746"/>
                    </a:lnTo>
                    <a:lnTo>
                      <a:pt x="760" y="751"/>
                    </a:lnTo>
                    <a:lnTo>
                      <a:pt x="774" y="758"/>
                    </a:lnTo>
                    <a:lnTo>
                      <a:pt x="786" y="760"/>
                    </a:lnTo>
                    <a:lnTo>
                      <a:pt x="798" y="767"/>
                    </a:lnTo>
                    <a:lnTo>
                      <a:pt x="810" y="772"/>
                    </a:lnTo>
                    <a:lnTo>
                      <a:pt x="822" y="777"/>
                    </a:lnTo>
                    <a:lnTo>
                      <a:pt x="834" y="779"/>
                    </a:lnTo>
                    <a:lnTo>
                      <a:pt x="845" y="784"/>
                    </a:lnTo>
                    <a:lnTo>
                      <a:pt x="857" y="786"/>
                    </a:lnTo>
                    <a:lnTo>
                      <a:pt x="869" y="794"/>
                    </a:lnTo>
                    <a:lnTo>
                      <a:pt x="879" y="796"/>
                    </a:lnTo>
                    <a:lnTo>
                      <a:pt x="890" y="798"/>
                    </a:lnTo>
                    <a:lnTo>
                      <a:pt x="900" y="801"/>
                    </a:lnTo>
                    <a:lnTo>
                      <a:pt x="909" y="803"/>
                    </a:lnTo>
                    <a:lnTo>
                      <a:pt x="919" y="803"/>
                    </a:lnTo>
                    <a:lnTo>
                      <a:pt x="928" y="805"/>
                    </a:lnTo>
                    <a:lnTo>
                      <a:pt x="936" y="808"/>
                    </a:lnTo>
                    <a:lnTo>
                      <a:pt x="947" y="810"/>
                    </a:lnTo>
                    <a:lnTo>
                      <a:pt x="955" y="810"/>
                    </a:lnTo>
                    <a:lnTo>
                      <a:pt x="962" y="810"/>
                    </a:lnTo>
                    <a:lnTo>
                      <a:pt x="969" y="813"/>
                    </a:lnTo>
                    <a:lnTo>
                      <a:pt x="976" y="813"/>
                    </a:lnTo>
                    <a:lnTo>
                      <a:pt x="983" y="813"/>
                    </a:lnTo>
                    <a:lnTo>
                      <a:pt x="990" y="813"/>
                    </a:lnTo>
                    <a:lnTo>
                      <a:pt x="995" y="813"/>
                    </a:lnTo>
                    <a:lnTo>
                      <a:pt x="1002" y="815"/>
                    </a:lnTo>
                    <a:lnTo>
                      <a:pt x="1012" y="813"/>
                    </a:lnTo>
                    <a:lnTo>
                      <a:pt x="1021" y="813"/>
                    </a:lnTo>
                    <a:lnTo>
                      <a:pt x="1028" y="813"/>
                    </a:lnTo>
                    <a:lnTo>
                      <a:pt x="1038" y="810"/>
                    </a:lnTo>
                    <a:lnTo>
                      <a:pt x="1047" y="808"/>
                    </a:lnTo>
                    <a:lnTo>
                      <a:pt x="1054" y="808"/>
                    </a:lnTo>
                    <a:lnTo>
                      <a:pt x="1061" y="798"/>
                    </a:lnTo>
                    <a:lnTo>
                      <a:pt x="1069" y="786"/>
                    </a:lnTo>
                    <a:lnTo>
                      <a:pt x="1071" y="777"/>
                    </a:lnTo>
                    <a:lnTo>
                      <a:pt x="1071" y="765"/>
                    </a:lnTo>
                    <a:lnTo>
                      <a:pt x="1069" y="758"/>
                    </a:lnTo>
                    <a:lnTo>
                      <a:pt x="1069" y="751"/>
                    </a:lnTo>
                    <a:lnTo>
                      <a:pt x="1066" y="744"/>
                    </a:lnTo>
                    <a:lnTo>
                      <a:pt x="1064" y="734"/>
                    </a:lnTo>
                    <a:lnTo>
                      <a:pt x="1061" y="727"/>
                    </a:lnTo>
                    <a:lnTo>
                      <a:pt x="1057" y="720"/>
                    </a:lnTo>
                    <a:lnTo>
                      <a:pt x="1054" y="710"/>
                    </a:lnTo>
                    <a:lnTo>
                      <a:pt x="1050" y="703"/>
                    </a:lnTo>
                    <a:lnTo>
                      <a:pt x="1042" y="694"/>
                    </a:lnTo>
                    <a:lnTo>
                      <a:pt x="1038" y="684"/>
                    </a:lnTo>
                    <a:lnTo>
                      <a:pt x="1033" y="675"/>
                    </a:lnTo>
                    <a:lnTo>
                      <a:pt x="1026" y="668"/>
                    </a:lnTo>
                    <a:lnTo>
                      <a:pt x="1019" y="656"/>
                    </a:lnTo>
                    <a:lnTo>
                      <a:pt x="1012" y="646"/>
                    </a:lnTo>
                    <a:lnTo>
                      <a:pt x="1002" y="637"/>
                    </a:lnTo>
                    <a:lnTo>
                      <a:pt x="995" y="627"/>
                    </a:lnTo>
                    <a:lnTo>
                      <a:pt x="988" y="623"/>
                    </a:lnTo>
                    <a:lnTo>
                      <a:pt x="985" y="618"/>
                    </a:lnTo>
                    <a:lnTo>
                      <a:pt x="978" y="611"/>
                    </a:lnTo>
                    <a:lnTo>
                      <a:pt x="976" y="606"/>
                    </a:lnTo>
                    <a:lnTo>
                      <a:pt x="969" y="601"/>
                    </a:lnTo>
                    <a:lnTo>
                      <a:pt x="964" y="596"/>
                    </a:lnTo>
                    <a:lnTo>
                      <a:pt x="959" y="589"/>
                    </a:lnTo>
                    <a:lnTo>
                      <a:pt x="955" y="587"/>
                    </a:lnTo>
                    <a:lnTo>
                      <a:pt x="947" y="580"/>
                    </a:lnTo>
                    <a:lnTo>
                      <a:pt x="940" y="575"/>
                    </a:lnTo>
                    <a:lnTo>
                      <a:pt x="936" y="568"/>
                    </a:lnTo>
                    <a:lnTo>
                      <a:pt x="931" y="563"/>
                    </a:lnTo>
                    <a:lnTo>
                      <a:pt x="924" y="556"/>
                    </a:lnTo>
                    <a:lnTo>
                      <a:pt x="917" y="551"/>
                    </a:lnTo>
                    <a:lnTo>
                      <a:pt x="909" y="547"/>
                    </a:lnTo>
                    <a:lnTo>
                      <a:pt x="905" y="542"/>
                    </a:lnTo>
                    <a:lnTo>
                      <a:pt x="898" y="537"/>
                    </a:lnTo>
                    <a:lnTo>
                      <a:pt x="890" y="530"/>
                    </a:lnTo>
                    <a:lnTo>
                      <a:pt x="883" y="525"/>
                    </a:lnTo>
                    <a:lnTo>
                      <a:pt x="876" y="520"/>
                    </a:lnTo>
                    <a:lnTo>
                      <a:pt x="869" y="513"/>
                    </a:lnTo>
                    <a:lnTo>
                      <a:pt x="860" y="509"/>
                    </a:lnTo>
                    <a:lnTo>
                      <a:pt x="852" y="504"/>
                    </a:lnTo>
                    <a:lnTo>
                      <a:pt x="845" y="499"/>
                    </a:lnTo>
                    <a:lnTo>
                      <a:pt x="836" y="492"/>
                    </a:lnTo>
                    <a:lnTo>
                      <a:pt x="829" y="487"/>
                    </a:lnTo>
                    <a:lnTo>
                      <a:pt x="822" y="480"/>
                    </a:lnTo>
                    <a:lnTo>
                      <a:pt x="815" y="478"/>
                    </a:lnTo>
                    <a:lnTo>
                      <a:pt x="805" y="471"/>
                    </a:lnTo>
                    <a:lnTo>
                      <a:pt x="796" y="466"/>
                    </a:lnTo>
                    <a:lnTo>
                      <a:pt x="788" y="461"/>
                    </a:lnTo>
                    <a:lnTo>
                      <a:pt x="779" y="456"/>
                    </a:lnTo>
                    <a:lnTo>
                      <a:pt x="769" y="449"/>
                    </a:lnTo>
                    <a:lnTo>
                      <a:pt x="760" y="442"/>
                    </a:lnTo>
                    <a:lnTo>
                      <a:pt x="748" y="437"/>
                    </a:lnTo>
                    <a:lnTo>
                      <a:pt x="739" y="433"/>
                    </a:lnTo>
                    <a:lnTo>
                      <a:pt x="727" y="423"/>
                    </a:lnTo>
                    <a:lnTo>
                      <a:pt x="715" y="418"/>
                    </a:lnTo>
                    <a:lnTo>
                      <a:pt x="705" y="411"/>
                    </a:lnTo>
                    <a:lnTo>
                      <a:pt x="693" y="406"/>
                    </a:lnTo>
                    <a:lnTo>
                      <a:pt x="682" y="399"/>
                    </a:lnTo>
                    <a:lnTo>
                      <a:pt x="670" y="392"/>
                    </a:lnTo>
                    <a:lnTo>
                      <a:pt x="660" y="387"/>
                    </a:lnTo>
                    <a:lnTo>
                      <a:pt x="648" y="380"/>
                    </a:lnTo>
                    <a:lnTo>
                      <a:pt x="636" y="373"/>
                    </a:lnTo>
                    <a:lnTo>
                      <a:pt x="627" y="368"/>
                    </a:lnTo>
                    <a:lnTo>
                      <a:pt x="615" y="361"/>
                    </a:lnTo>
                    <a:lnTo>
                      <a:pt x="603" y="357"/>
                    </a:lnTo>
                    <a:lnTo>
                      <a:pt x="591" y="349"/>
                    </a:lnTo>
                    <a:lnTo>
                      <a:pt x="579" y="342"/>
                    </a:lnTo>
                    <a:lnTo>
                      <a:pt x="568" y="338"/>
                    </a:lnTo>
                    <a:lnTo>
                      <a:pt x="556" y="330"/>
                    </a:lnTo>
                    <a:lnTo>
                      <a:pt x="544" y="323"/>
                    </a:lnTo>
                    <a:lnTo>
                      <a:pt x="532" y="319"/>
                    </a:lnTo>
                    <a:lnTo>
                      <a:pt x="522" y="311"/>
                    </a:lnTo>
                    <a:lnTo>
                      <a:pt x="511" y="307"/>
                    </a:lnTo>
                    <a:lnTo>
                      <a:pt x="499" y="300"/>
                    </a:lnTo>
                    <a:lnTo>
                      <a:pt x="487" y="295"/>
                    </a:lnTo>
                    <a:lnTo>
                      <a:pt x="475" y="288"/>
                    </a:lnTo>
                    <a:lnTo>
                      <a:pt x="463" y="283"/>
                    </a:lnTo>
                    <a:lnTo>
                      <a:pt x="454" y="278"/>
                    </a:lnTo>
                    <a:lnTo>
                      <a:pt x="442" y="271"/>
                    </a:lnTo>
                    <a:lnTo>
                      <a:pt x="430" y="266"/>
                    </a:lnTo>
                    <a:lnTo>
                      <a:pt x="420" y="261"/>
                    </a:lnTo>
                    <a:lnTo>
                      <a:pt x="411" y="254"/>
                    </a:lnTo>
                    <a:lnTo>
                      <a:pt x="399" y="250"/>
                    </a:lnTo>
                    <a:lnTo>
                      <a:pt x="387" y="242"/>
                    </a:lnTo>
                    <a:lnTo>
                      <a:pt x="375" y="238"/>
                    </a:lnTo>
                    <a:lnTo>
                      <a:pt x="366" y="233"/>
                    </a:lnTo>
                    <a:lnTo>
                      <a:pt x="354" y="228"/>
                    </a:lnTo>
                    <a:lnTo>
                      <a:pt x="344" y="223"/>
                    </a:lnTo>
                    <a:lnTo>
                      <a:pt x="335" y="219"/>
                    </a:lnTo>
                    <a:lnTo>
                      <a:pt x="323" y="214"/>
                    </a:lnTo>
                    <a:lnTo>
                      <a:pt x="316" y="209"/>
                    </a:lnTo>
                    <a:lnTo>
                      <a:pt x="304" y="204"/>
                    </a:lnTo>
                    <a:lnTo>
                      <a:pt x="295" y="200"/>
                    </a:lnTo>
                    <a:lnTo>
                      <a:pt x="285" y="195"/>
                    </a:lnTo>
                    <a:lnTo>
                      <a:pt x="276" y="190"/>
                    </a:lnTo>
                    <a:lnTo>
                      <a:pt x="268" y="188"/>
                    </a:lnTo>
                    <a:lnTo>
                      <a:pt x="261" y="183"/>
                    </a:lnTo>
                    <a:lnTo>
                      <a:pt x="252" y="178"/>
                    </a:lnTo>
                    <a:lnTo>
                      <a:pt x="242" y="176"/>
                    </a:lnTo>
                    <a:lnTo>
                      <a:pt x="235" y="171"/>
                    </a:lnTo>
                    <a:lnTo>
                      <a:pt x="228" y="166"/>
                    </a:lnTo>
                    <a:lnTo>
                      <a:pt x="219" y="164"/>
                    </a:lnTo>
                    <a:lnTo>
                      <a:pt x="211" y="162"/>
                    </a:lnTo>
                    <a:lnTo>
                      <a:pt x="204" y="157"/>
                    </a:lnTo>
                    <a:lnTo>
                      <a:pt x="200" y="155"/>
                    </a:lnTo>
                    <a:lnTo>
                      <a:pt x="190" y="152"/>
                    </a:lnTo>
                    <a:lnTo>
                      <a:pt x="183" y="150"/>
                    </a:lnTo>
                    <a:lnTo>
                      <a:pt x="178" y="147"/>
                    </a:lnTo>
                    <a:lnTo>
                      <a:pt x="173" y="143"/>
                    </a:lnTo>
                    <a:lnTo>
                      <a:pt x="162" y="140"/>
                    </a:lnTo>
                    <a:lnTo>
                      <a:pt x="154" y="138"/>
                    </a:lnTo>
                    <a:lnTo>
                      <a:pt x="195" y="0"/>
                    </a:lnTo>
                    <a:lnTo>
                      <a:pt x="197" y="0"/>
                    </a:lnTo>
                    <a:lnTo>
                      <a:pt x="202" y="3"/>
                    </a:lnTo>
                    <a:lnTo>
                      <a:pt x="209" y="5"/>
                    </a:lnTo>
                    <a:lnTo>
                      <a:pt x="216" y="7"/>
                    </a:lnTo>
                    <a:lnTo>
                      <a:pt x="228" y="10"/>
                    </a:lnTo>
                    <a:lnTo>
                      <a:pt x="238" y="14"/>
                    </a:lnTo>
                    <a:lnTo>
                      <a:pt x="245" y="17"/>
                    </a:lnTo>
                    <a:lnTo>
                      <a:pt x="252" y="19"/>
                    </a:lnTo>
                    <a:lnTo>
                      <a:pt x="259" y="24"/>
                    </a:lnTo>
                    <a:lnTo>
                      <a:pt x="268" y="26"/>
                    </a:lnTo>
                    <a:lnTo>
                      <a:pt x="276" y="29"/>
                    </a:lnTo>
                    <a:lnTo>
                      <a:pt x="283" y="31"/>
                    </a:lnTo>
                    <a:lnTo>
                      <a:pt x="292" y="36"/>
                    </a:lnTo>
                    <a:lnTo>
                      <a:pt x="302" y="38"/>
                    </a:lnTo>
                    <a:lnTo>
                      <a:pt x="311" y="43"/>
                    </a:lnTo>
                    <a:lnTo>
                      <a:pt x="321" y="48"/>
                    </a:lnTo>
                    <a:lnTo>
                      <a:pt x="333" y="50"/>
                    </a:lnTo>
                    <a:lnTo>
                      <a:pt x="342" y="55"/>
                    </a:lnTo>
                    <a:lnTo>
                      <a:pt x="352" y="60"/>
                    </a:lnTo>
                    <a:lnTo>
                      <a:pt x="363" y="62"/>
                    </a:lnTo>
                    <a:lnTo>
                      <a:pt x="375" y="69"/>
                    </a:lnTo>
                    <a:lnTo>
                      <a:pt x="387" y="74"/>
                    </a:lnTo>
                    <a:lnTo>
                      <a:pt x="397" y="76"/>
                    </a:lnTo>
                    <a:lnTo>
                      <a:pt x="411" y="83"/>
                    </a:lnTo>
                    <a:lnTo>
                      <a:pt x="423" y="88"/>
                    </a:lnTo>
                    <a:lnTo>
                      <a:pt x="435" y="93"/>
                    </a:lnTo>
                    <a:lnTo>
                      <a:pt x="446" y="98"/>
                    </a:lnTo>
                    <a:lnTo>
                      <a:pt x="458" y="105"/>
                    </a:lnTo>
                    <a:lnTo>
                      <a:pt x="473" y="109"/>
                    </a:lnTo>
                    <a:lnTo>
                      <a:pt x="484" y="114"/>
                    </a:lnTo>
                    <a:lnTo>
                      <a:pt x="499" y="119"/>
                    </a:lnTo>
                    <a:lnTo>
                      <a:pt x="511" y="126"/>
                    </a:lnTo>
                    <a:lnTo>
                      <a:pt x="525" y="131"/>
                    </a:lnTo>
                    <a:lnTo>
                      <a:pt x="539" y="138"/>
                    </a:lnTo>
                    <a:lnTo>
                      <a:pt x="551" y="143"/>
                    </a:lnTo>
                    <a:lnTo>
                      <a:pt x="565" y="150"/>
                    </a:lnTo>
                    <a:lnTo>
                      <a:pt x="579" y="155"/>
                    </a:lnTo>
                    <a:lnTo>
                      <a:pt x="594" y="162"/>
                    </a:lnTo>
                    <a:lnTo>
                      <a:pt x="608" y="169"/>
                    </a:lnTo>
                    <a:lnTo>
                      <a:pt x="620" y="176"/>
                    </a:lnTo>
                    <a:lnTo>
                      <a:pt x="634" y="183"/>
                    </a:lnTo>
                    <a:lnTo>
                      <a:pt x="648" y="190"/>
                    </a:lnTo>
                    <a:lnTo>
                      <a:pt x="663" y="195"/>
                    </a:lnTo>
                    <a:lnTo>
                      <a:pt x="677" y="202"/>
                    </a:lnTo>
                    <a:lnTo>
                      <a:pt x="691" y="209"/>
                    </a:lnTo>
                    <a:lnTo>
                      <a:pt x="705" y="216"/>
                    </a:lnTo>
                    <a:lnTo>
                      <a:pt x="720" y="223"/>
                    </a:lnTo>
                    <a:lnTo>
                      <a:pt x="731" y="231"/>
                    </a:lnTo>
                    <a:lnTo>
                      <a:pt x="746" y="238"/>
                    </a:lnTo>
                    <a:lnTo>
                      <a:pt x="762" y="245"/>
                    </a:lnTo>
                    <a:lnTo>
                      <a:pt x="774" y="254"/>
                    </a:lnTo>
                    <a:lnTo>
                      <a:pt x="788" y="261"/>
                    </a:lnTo>
                    <a:lnTo>
                      <a:pt x="800" y="269"/>
                    </a:lnTo>
                    <a:lnTo>
                      <a:pt x="815" y="276"/>
                    </a:lnTo>
                    <a:lnTo>
                      <a:pt x="829" y="283"/>
                    </a:lnTo>
                    <a:lnTo>
                      <a:pt x="843" y="290"/>
                    </a:lnTo>
                    <a:lnTo>
                      <a:pt x="855" y="297"/>
                    </a:lnTo>
                    <a:lnTo>
                      <a:pt x="869" y="307"/>
                    </a:lnTo>
                    <a:lnTo>
                      <a:pt x="879" y="311"/>
                    </a:lnTo>
                    <a:lnTo>
                      <a:pt x="888" y="319"/>
                    </a:lnTo>
                    <a:lnTo>
                      <a:pt x="898" y="323"/>
                    </a:lnTo>
                    <a:lnTo>
                      <a:pt x="909" y="333"/>
                    </a:lnTo>
                    <a:lnTo>
                      <a:pt x="917" y="338"/>
                    </a:lnTo>
                    <a:lnTo>
                      <a:pt x="928" y="345"/>
                    </a:lnTo>
                    <a:lnTo>
                      <a:pt x="938" y="349"/>
                    </a:lnTo>
                    <a:lnTo>
                      <a:pt x="947" y="359"/>
                    </a:lnTo>
                    <a:lnTo>
                      <a:pt x="957" y="364"/>
                    </a:lnTo>
                    <a:lnTo>
                      <a:pt x="964" y="371"/>
                    </a:lnTo>
                    <a:lnTo>
                      <a:pt x="974" y="376"/>
                    </a:lnTo>
                    <a:lnTo>
                      <a:pt x="983" y="385"/>
                    </a:lnTo>
                    <a:lnTo>
                      <a:pt x="990" y="390"/>
                    </a:lnTo>
                    <a:lnTo>
                      <a:pt x="1002" y="397"/>
                    </a:lnTo>
                    <a:lnTo>
                      <a:pt x="1009" y="404"/>
                    </a:lnTo>
                    <a:lnTo>
                      <a:pt x="1019" y="411"/>
                    </a:lnTo>
                    <a:lnTo>
                      <a:pt x="1026" y="418"/>
                    </a:lnTo>
                    <a:lnTo>
                      <a:pt x="1035" y="425"/>
                    </a:lnTo>
                    <a:lnTo>
                      <a:pt x="1042" y="433"/>
                    </a:lnTo>
                    <a:lnTo>
                      <a:pt x="1050" y="440"/>
                    </a:lnTo>
                    <a:lnTo>
                      <a:pt x="1059" y="444"/>
                    </a:lnTo>
                    <a:lnTo>
                      <a:pt x="1066" y="452"/>
                    </a:lnTo>
                    <a:lnTo>
                      <a:pt x="1073" y="461"/>
                    </a:lnTo>
                    <a:lnTo>
                      <a:pt x="1080" y="468"/>
                    </a:lnTo>
                    <a:lnTo>
                      <a:pt x="1088" y="473"/>
                    </a:lnTo>
                    <a:lnTo>
                      <a:pt x="1095" y="480"/>
                    </a:lnTo>
                    <a:lnTo>
                      <a:pt x="1102" y="487"/>
                    </a:lnTo>
                    <a:lnTo>
                      <a:pt x="1109" y="494"/>
                    </a:lnTo>
                    <a:lnTo>
                      <a:pt x="1116" y="501"/>
                    </a:lnTo>
                    <a:lnTo>
                      <a:pt x="1121" y="511"/>
                    </a:lnTo>
                    <a:lnTo>
                      <a:pt x="1128" y="518"/>
                    </a:lnTo>
                    <a:lnTo>
                      <a:pt x="1135" y="525"/>
                    </a:lnTo>
                    <a:lnTo>
                      <a:pt x="1140" y="530"/>
                    </a:lnTo>
                    <a:lnTo>
                      <a:pt x="1147" y="539"/>
                    </a:lnTo>
                    <a:lnTo>
                      <a:pt x="1152" y="544"/>
                    </a:lnTo>
                    <a:lnTo>
                      <a:pt x="1156" y="551"/>
                    </a:lnTo>
                    <a:lnTo>
                      <a:pt x="1161" y="558"/>
                    </a:lnTo>
                    <a:lnTo>
                      <a:pt x="1168" y="566"/>
                    </a:lnTo>
                    <a:lnTo>
                      <a:pt x="1171" y="573"/>
                    </a:lnTo>
                    <a:lnTo>
                      <a:pt x="1178" y="580"/>
                    </a:lnTo>
                    <a:lnTo>
                      <a:pt x="1180" y="587"/>
                    </a:lnTo>
                    <a:lnTo>
                      <a:pt x="1185" y="594"/>
                    </a:lnTo>
                    <a:lnTo>
                      <a:pt x="1190" y="601"/>
                    </a:lnTo>
                    <a:lnTo>
                      <a:pt x="1194" y="608"/>
                    </a:lnTo>
                    <a:lnTo>
                      <a:pt x="1199" y="615"/>
                    </a:lnTo>
                    <a:lnTo>
                      <a:pt x="1202" y="623"/>
                    </a:lnTo>
                    <a:lnTo>
                      <a:pt x="1206" y="630"/>
                    </a:lnTo>
                    <a:lnTo>
                      <a:pt x="1211" y="639"/>
                    </a:lnTo>
                    <a:lnTo>
                      <a:pt x="1213" y="644"/>
                    </a:lnTo>
                    <a:lnTo>
                      <a:pt x="1216" y="651"/>
                    </a:lnTo>
                    <a:lnTo>
                      <a:pt x="1218" y="658"/>
                    </a:lnTo>
                    <a:lnTo>
                      <a:pt x="1223" y="665"/>
                    </a:lnTo>
                    <a:lnTo>
                      <a:pt x="1225" y="672"/>
                    </a:lnTo>
                    <a:lnTo>
                      <a:pt x="1228" y="680"/>
                    </a:lnTo>
                    <a:lnTo>
                      <a:pt x="1230" y="687"/>
                    </a:lnTo>
                    <a:lnTo>
                      <a:pt x="1232" y="694"/>
                    </a:lnTo>
                    <a:lnTo>
                      <a:pt x="1235" y="701"/>
                    </a:lnTo>
                    <a:lnTo>
                      <a:pt x="1235" y="708"/>
                    </a:lnTo>
                    <a:lnTo>
                      <a:pt x="1237" y="713"/>
                    </a:lnTo>
                    <a:lnTo>
                      <a:pt x="1240" y="722"/>
                    </a:lnTo>
                    <a:lnTo>
                      <a:pt x="1240" y="727"/>
                    </a:lnTo>
                    <a:lnTo>
                      <a:pt x="1242" y="734"/>
                    </a:lnTo>
                    <a:lnTo>
                      <a:pt x="1242" y="744"/>
                    </a:lnTo>
                    <a:lnTo>
                      <a:pt x="1244" y="751"/>
                    </a:lnTo>
                    <a:lnTo>
                      <a:pt x="1244" y="763"/>
                    </a:lnTo>
                    <a:lnTo>
                      <a:pt x="1244" y="777"/>
                    </a:lnTo>
                    <a:lnTo>
                      <a:pt x="1244" y="782"/>
                    </a:lnTo>
                    <a:lnTo>
                      <a:pt x="1244" y="789"/>
                    </a:lnTo>
                    <a:lnTo>
                      <a:pt x="1242" y="796"/>
                    </a:lnTo>
                    <a:lnTo>
                      <a:pt x="1242" y="803"/>
                    </a:lnTo>
                    <a:lnTo>
                      <a:pt x="1237" y="817"/>
                    </a:lnTo>
                    <a:lnTo>
                      <a:pt x="1235" y="829"/>
                    </a:lnTo>
                    <a:lnTo>
                      <a:pt x="1232" y="841"/>
                    </a:lnTo>
                    <a:lnTo>
                      <a:pt x="1228" y="855"/>
                    </a:lnTo>
                    <a:lnTo>
                      <a:pt x="1223" y="865"/>
                    </a:lnTo>
                    <a:lnTo>
                      <a:pt x="1218" y="877"/>
                    </a:lnTo>
                    <a:lnTo>
                      <a:pt x="1209" y="889"/>
                    </a:lnTo>
                    <a:lnTo>
                      <a:pt x="1202" y="900"/>
                    </a:lnTo>
                    <a:lnTo>
                      <a:pt x="1194" y="910"/>
                    </a:lnTo>
                    <a:lnTo>
                      <a:pt x="1185" y="919"/>
                    </a:lnTo>
                    <a:lnTo>
                      <a:pt x="1175" y="931"/>
                    </a:lnTo>
                    <a:lnTo>
                      <a:pt x="1166" y="941"/>
                    </a:lnTo>
                    <a:lnTo>
                      <a:pt x="1156" y="946"/>
                    </a:lnTo>
                    <a:lnTo>
                      <a:pt x="1149" y="950"/>
                    </a:lnTo>
                    <a:lnTo>
                      <a:pt x="1142" y="955"/>
                    </a:lnTo>
                    <a:lnTo>
                      <a:pt x="1135" y="960"/>
                    </a:lnTo>
                    <a:lnTo>
                      <a:pt x="1126" y="965"/>
                    </a:lnTo>
                    <a:lnTo>
                      <a:pt x="1116" y="967"/>
                    </a:lnTo>
                    <a:lnTo>
                      <a:pt x="1107" y="972"/>
                    </a:lnTo>
                    <a:lnTo>
                      <a:pt x="1099" y="976"/>
                    </a:lnTo>
                    <a:lnTo>
                      <a:pt x="1090" y="976"/>
                    </a:lnTo>
                    <a:lnTo>
                      <a:pt x="1080" y="979"/>
                    </a:lnTo>
                    <a:lnTo>
                      <a:pt x="1071" y="981"/>
                    </a:lnTo>
                    <a:lnTo>
                      <a:pt x="1061" y="984"/>
                    </a:lnTo>
                    <a:lnTo>
                      <a:pt x="1052" y="984"/>
                    </a:lnTo>
                    <a:lnTo>
                      <a:pt x="1042" y="986"/>
                    </a:lnTo>
                    <a:lnTo>
                      <a:pt x="1033" y="986"/>
                    </a:lnTo>
                    <a:lnTo>
                      <a:pt x="1023" y="988"/>
                    </a:lnTo>
                    <a:lnTo>
                      <a:pt x="1012" y="988"/>
                    </a:lnTo>
                    <a:lnTo>
                      <a:pt x="1002" y="988"/>
                    </a:lnTo>
                    <a:lnTo>
                      <a:pt x="993" y="988"/>
                    </a:lnTo>
                    <a:lnTo>
                      <a:pt x="983" y="988"/>
                    </a:lnTo>
                    <a:lnTo>
                      <a:pt x="971" y="986"/>
                    </a:lnTo>
                    <a:lnTo>
                      <a:pt x="962" y="986"/>
                    </a:lnTo>
                    <a:lnTo>
                      <a:pt x="952" y="984"/>
                    </a:lnTo>
                    <a:lnTo>
                      <a:pt x="943" y="984"/>
                    </a:lnTo>
                    <a:lnTo>
                      <a:pt x="931" y="981"/>
                    </a:lnTo>
                    <a:lnTo>
                      <a:pt x="924" y="981"/>
                    </a:lnTo>
                    <a:lnTo>
                      <a:pt x="912" y="979"/>
                    </a:lnTo>
                    <a:lnTo>
                      <a:pt x="905" y="979"/>
                    </a:lnTo>
                    <a:lnTo>
                      <a:pt x="895" y="976"/>
                    </a:lnTo>
                    <a:lnTo>
                      <a:pt x="886" y="974"/>
                    </a:lnTo>
                    <a:lnTo>
                      <a:pt x="876" y="974"/>
                    </a:lnTo>
                    <a:lnTo>
                      <a:pt x="869" y="972"/>
                    </a:lnTo>
                    <a:lnTo>
                      <a:pt x="855" y="967"/>
                    </a:lnTo>
                    <a:lnTo>
                      <a:pt x="838" y="962"/>
                    </a:lnTo>
                    <a:lnTo>
                      <a:pt x="824" y="960"/>
                    </a:lnTo>
                    <a:lnTo>
                      <a:pt x="810" y="955"/>
                    </a:lnTo>
                    <a:lnTo>
                      <a:pt x="796" y="950"/>
                    </a:lnTo>
                    <a:lnTo>
                      <a:pt x="781" y="946"/>
                    </a:lnTo>
                    <a:lnTo>
                      <a:pt x="767" y="941"/>
                    </a:lnTo>
                    <a:lnTo>
                      <a:pt x="750" y="936"/>
                    </a:lnTo>
                    <a:lnTo>
                      <a:pt x="736" y="929"/>
                    </a:lnTo>
                    <a:lnTo>
                      <a:pt x="720" y="924"/>
                    </a:lnTo>
                    <a:lnTo>
                      <a:pt x="705" y="917"/>
                    </a:lnTo>
                    <a:lnTo>
                      <a:pt x="691" y="910"/>
                    </a:lnTo>
                    <a:lnTo>
                      <a:pt x="674" y="903"/>
                    </a:lnTo>
                    <a:lnTo>
                      <a:pt x="660" y="898"/>
                    </a:lnTo>
                    <a:lnTo>
                      <a:pt x="646" y="889"/>
                    </a:lnTo>
                    <a:lnTo>
                      <a:pt x="632" y="884"/>
                    </a:lnTo>
                    <a:lnTo>
                      <a:pt x="615" y="874"/>
                    </a:lnTo>
                    <a:lnTo>
                      <a:pt x="601" y="867"/>
                    </a:lnTo>
                    <a:lnTo>
                      <a:pt x="584" y="858"/>
                    </a:lnTo>
                    <a:lnTo>
                      <a:pt x="568" y="851"/>
                    </a:lnTo>
                    <a:lnTo>
                      <a:pt x="553" y="839"/>
                    </a:lnTo>
                    <a:lnTo>
                      <a:pt x="539" y="832"/>
                    </a:lnTo>
                    <a:lnTo>
                      <a:pt x="525" y="822"/>
                    </a:lnTo>
                    <a:lnTo>
                      <a:pt x="508" y="813"/>
                    </a:lnTo>
                    <a:lnTo>
                      <a:pt x="494" y="803"/>
                    </a:lnTo>
                    <a:lnTo>
                      <a:pt x="477" y="794"/>
                    </a:lnTo>
                    <a:lnTo>
                      <a:pt x="463" y="782"/>
                    </a:lnTo>
                    <a:lnTo>
                      <a:pt x="449" y="772"/>
                    </a:lnTo>
                    <a:lnTo>
                      <a:pt x="432" y="760"/>
                    </a:lnTo>
                    <a:lnTo>
                      <a:pt x="418" y="751"/>
                    </a:lnTo>
                    <a:lnTo>
                      <a:pt x="404" y="739"/>
                    </a:lnTo>
                    <a:lnTo>
                      <a:pt x="389" y="727"/>
                    </a:lnTo>
                    <a:lnTo>
                      <a:pt x="375" y="713"/>
                    </a:lnTo>
                    <a:lnTo>
                      <a:pt x="361" y="703"/>
                    </a:lnTo>
                    <a:lnTo>
                      <a:pt x="344" y="689"/>
                    </a:lnTo>
                    <a:lnTo>
                      <a:pt x="330" y="677"/>
                    </a:lnTo>
                    <a:lnTo>
                      <a:pt x="316" y="665"/>
                    </a:lnTo>
                    <a:lnTo>
                      <a:pt x="302" y="651"/>
                    </a:lnTo>
                    <a:lnTo>
                      <a:pt x="287" y="637"/>
                    </a:lnTo>
                    <a:lnTo>
                      <a:pt x="273" y="625"/>
                    </a:lnTo>
                    <a:lnTo>
                      <a:pt x="259" y="608"/>
                    </a:lnTo>
                    <a:lnTo>
                      <a:pt x="245" y="596"/>
                    </a:lnTo>
                    <a:lnTo>
                      <a:pt x="233" y="580"/>
                    </a:lnTo>
                    <a:lnTo>
                      <a:pt x="219" y="568"/>
                    </a:lnTo>
                    <a:lnTo>
                      <a:pt x="207" y="551"/>
                    </a:lnTo>
                    <a:lnTo>
                      <a:pt x="192" y="537"/>
                    </a:lnTo>
                    <a:lnTo>
                      <a:pt x="181" y="520"/>
                    </a:lnTo>
                    <a:lnTo>
                      <a:pt x="169" y="506"/>
                    </a:lnTo>
                    <a:lnTo>
                      <a:pt x="154" y="490"/>
                    </a:lnTo>
                    <a:lnTo>
                      <a:pt x="143" y="473"/>
                    </a:lnTo>
                    <a:lnTo>
                      <a:pt x="131" y="456"/>
                    </a:lnTo>
                    <a:lnTo>
                      <a:pt x="121" y="440"/>
                    </a:lnTo>
                    <a:lnTo>
                      <a:pt x="107" y="423"/>
                    </a:lnTo>
                    <a:lnTo>
                      <a:pt x="97" y="404"/>
                    </a:lnTo>
                    <a:lnTo>
                      <a:pt x="86" y="387"/>
                    </a:lnTo>
                    <a:lnTo>
                      <a:pt x="76" y="371"/>
                    </a:lnTo>
                    <a:lnTo>
                      <a:pt x="64" y="354"/>
                    </a:lnTo>
                    <a:lnTo>
                      <a:pt x="52" y="335"/>
                    </a:lnTo>
                    <a:lnTo>
                      <a:pt x="43" y="316"/>
                    </a:lnTo>
                    <a:lnTo>
                      <a:pt x="33" y="297"/>
                    </a:lnTo>
                    <a:lnTo>
                      <a:pt x="24" y="278"/>
                    </a:lnTo>
                    <a:lnTo>
                      <a:pt x="17" y="259"/>
                    </a:lnTo>
                    <a:lnTo>
                      <a:pt x="7" y="240"/>
                    </a:lnTo>
                    <a:lnTo>
                      <a:pt x="0" y="223"/>
                    </a:lnTo>
                    <a:lnTo>
                      <a:pt x="0" y="221"/>
                    </a:lnTo>
                    <a:lnTo>
                      <a:pt x="5" y="219"/>
                    </a:lnTo>
                    <a:lnTo>
                      <a:pt x="12" y="214"/>
                    </a:lnTo>
                    <a:lnTo>
                      <a:pt x="21" y="212"/>
                    </a:lnTo>
                    <a:lnTo>
                      <a:pt x="31" y="207"/>
                    </a:lnTo>
                    <a:lnTo>
                      <a:pt x="43" y="202"/>
                    </a:lnTo>
                    <a:lnTo>
                      <a:pt x="55" y="197"/>
                    </a:lnTo>
                    <a:lnTo>
                      <a:pt x="69" y="193"/>
                    </a:lnTo>
                    <a:lnTo>
                      <a:pt x="81" y="185"/>
                    </a:lnTo>
                    <a:lnTo>
                      <a:pt x="95" y="181"/>
                    </a:lnTo>
                    <a:lnTo>
                      <a:pt x="105" y="176"/>
                    </a:lnTo>
                    <a:lnTo>
                      <a:pt x="116" y="171"/>
                    </a:lnTo>
                    <a:lnTo>
                      <a:pt x="126" y="166"/>
                    </a:lnTo>
                    <a:lnTo>
                      <a:pt x="133" y="164"/>
                    </a:lnTo>
                    <a:lnTo>
                      <a:pt x="135" y="162"/>
                    </a:lnTo>
                    <a:lnTo>
                      <a:pt x="140" y="16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4" name="Freeform 1026"/>
              <p:cNvSpPr>
                <a:spLocks noChangeAspect="1"/>
              </p:cNvSpPr>
              <p:nvPr/>
            </p:nvSpPr>
            <p:spPr bwMode="auto">
              <a:xfrm>
                <a:off x="1661" y="2010"/>
                <a:ext cx="216" cy="190"/>
              </a:xfrm>
              <a:custGeom>
                <a:avLst/>
                <a:gdLst>
                  <a:gd name="T0" fmla="*/ 71 w 216"/>
                  <a:gd name="T1" fmla="*/ 0 h 190"/>
                  <a:gd name="T2" fmla="*/ 78 w 216"/>
                  <a:gd name="T3" fmla="*/ 0 h 190"/>
                  <a:gd name="T4" fmla="*/ 86 w 216"/>
                  <a:gd name="T5" fmla="*/ 2 h 190"/>
                  <a:gd name="T6" fmla="*/ 95 w 216"/>
                  <a:gd name="T7" fmla="*/ 2 h 190"/>
                  <a:gd name="T8" fmla="*/ 102 w 216"/>
                  <a:gd name="T9" fmla="*/ 5 h 190"/>
                  <a:gd name="T10" fmla="*/ 107 w 216"/>
                  <a:gd name="T11" fmla="*/ 5 h 190"/>
                  <a:gd name="T12" fmla="*/ 114 w 216"/>
                  <a:gd name="T13" fmla="*/ 7 h 190"/>
                  <a:gd name="T14" fmla="*/ 124 w 216"/>
                  <a:gd name="T15" fmla="*/ 7 h 190"/>
                  <a:gd name="T16" fmla="*/ 131 w 216"/>
                  <a:gd name="T17" fmla="*/ 9 h 190"/>
                  <a:gd name="T18" fmla="*/ 143 w 216"/>
                  <a:gd name="T19" fmla="*/ 12 h 190"/>
                  <a:gd name="T20" fmla="*/ 154 w 216"/>
                  <a:gd name="T21" fmla="*/ 14 h 190"/>
                  <a:gd name="T22" fmla="*/ 164 w 216"/>
                  <a:gd name="T23" fmla="*/ 14 h 190"/>
                  <a:gd name="T24" fmla="*/ 176 w 216"/>
                  <a:gd name="T25" fmla="*/ 17 h 190"/>
                  <a:gd name="T26" fmla="*/ 183 w 216"/>
                  <a:gd name="T27" fmla="*/ 19 h 190"/>
                  <a:gd name="T28" fmla="*/ 192 w 216"/>
                  <a:gd name="T29" fmla="*/ 19 h 190"/>
                  <a:gd name="T30" fmla="*/ 200 w 216"/>
                  <a:gd name="T31" fmla="*/ 21 h 190"/>
                  <a:gd name="T32" fmla="*/ 207 w 216"/>
                  <a:gd name="T33" fmla="*/ 21 h 190"/>
                  <a:gd name="T34" fmla="*/ 214 w 216"/>
                  <a:gd name="T35" fmla="*/ 24 h 190"/>
                  <a:gd name="T36" fmla="*/ 216 w 216"/>
                  <a:gd name="T37" fmla="*/ 26 h 190"/>
                  <a:gd name="T38" fmla="*/ 178 w 216"/>
                  <a:gd name="T39" fmla="*/ 190 h 190"/>
                  <a:gd name="T40" fmla="*/ 176 w 216"/>
                  <a:gd name="T41" fmla="*/ 188 h 190"/>
                  <a:gd name="T42" fmla="*/ 173 w 216"/>
                  <a:gd name="T43" fmla="*/ 188 h 190"/>
                  <a:gd name="T44" fmla="*/ 164 w 216"/>
                  <a:gd name="T45" fmla="*/ 188 h 190"/>
                  <a:gd name="T46" fmla="*/ 157 w 216"/>
                  <a:gd name="T47" fmla="*/ 188 h 190"/>
                  <a:gd name="T48" fmla="*/ 145 w 216"/>
                  <a:gd name="T49" fmla="*/ 185 h 190"/>
                  <a:gd name="T50" fmla="*/ 133 w 216"/>
                  <a:gd name="T51" fmla="*/ 183 h 190"/>
                  <a:gd name="T52" fmla="*/ 119 w 216"/>
                  <a:gd name="T53" fmla="*/ 183 h 190"/>
                  <a:gd name="T54" fmla="*/ 107 w 216"/>
                  <a:gd name="T55" fmla="*/ 181 h 190"/>
                  <a:gd name="T56" fmla="*/ 100 w 216"/>
                  <a:gd name="T57" fmla="*/ 178 h 190"/>
                  <a:gd name="T58" fmla="*/ 93 w 216"/>
                  <a:gd name="T59" fmla="*/ 176 h 190"/>
                  <a:gd name="T60" fmla="*/ 83 w 216"/>
                  <a:gd name="T61" fmla="*/ 176 h 190"/>
                  <a:gd name="T62" fmla="*/ 76 w 216"/>
                  <a:gd name="T63" fmla="*/ 173 h 190"/>
                  <a:gd name="T64" fmla="*/ 69 w 216"/>
                  <a:gd name="T65" fmla="*/ 171 h 190"/>
                  <a:gd name="T66" fmla="*/ 62 w 216"/>
                  <a:gd name="T67" fmla="*/ 171 h 190"/>
                  <a:gd name="T68" fmla="*/ 55 w 216"/>
                  <a:gd name="T69" fmla="*/ 169 h 190"/>
                  <a:gd name="T70" fmla="*/ 50 w 216"/>
                  <a:gd name="T71" fmla="*/ 169 h 190"/>
                  <a:gd name="T72" fmla="*/ 36 w 216"/>
                  <a:gd name="T73" fmla="*/ 166 h 190"/>
                  <a:gd name="T74" fmla="*/ 26 w 216"/>
                  <a:gd name="T75" fmla="*/ 162 h 190"/>
                  <a:gd name="T76" fmla="*/ 17 w 216"/>
                  <a:gd name="T77" fmla="*/ 159 h 190"/>
                  <a:gd name="T78" fmla="*/ 10 w 216"/>
                  <a:gd name="T79" fmla="*/ 157 h 190"/>
                  <a:gd name="T80" fmla="*/ 2 w 216"/>
                  <a:gd name="T81" fmla="*/ 147 h 190"/>
                  <a:gd name="T82" fmla="*/ 0 w 216"/>
                  <a:gd name="T83" fmla="*/ 143 h 190"/>
                  <a:gd name="T84" fmla="*/ 0 w 216"/>
                  <a:gd name="T85" fmla="*/ 131 h 190"/>
                  <a:gd name="T86" fmla="*/ 2 w 216"/>
                  <a:gd name="T87" fmla="*/ 121 h 190"/>
                  <a:gd name="T88" fmla="*/ 5 w 216"/>
                  <a:gd name="T89" fmla="*/ 114 h 190"/>
                  <a:gd name="T90" fmla="*/ 7 w 216"/>
                  <a:gd name="T91" fmla="*/ 109 h 190"/>
                  <a:gd name="T92" fmla="*/ 10 w 216"/>
                  <a:gd name="T93" fmla="*/ 102 h 190"/>
                  <a:gd name="T94" fmla="*/ 14 w 216"/>
                  <a:gd name="T95" fmla="*/ 95 h 190"/>
                  <a:gd name="T96" fmla="*/ 17 w 216"/>
                  <a:gd name="T97" fmla="*/ 88 h 190"/>
                  <a:gd name="T98" fmla="*/ 19 w 216"/>
                  <a:gd name="T99" fmla="*/ 83 h 190"/>
                  <a:gd name="T100" fmla="*/ 24 w 216"/>
                  <a:gd name="T101" fmla="*/ 74 h 190"/>
                  <a:gd name="T102" fmla="*/ 26 w 216"/>
                  <a:gd name="T103" fmla="*/ 69 h 190"/>
                  <a:gd name="T104" fmla="*/ 31 w 216"/>
                  <a:gd name="T105" fmla="*/ 62 h 190"/>
                  <a:gd name="T106" fmla="*/ 33 w 216"/>
                  <a:gd name="T107" fmla="*/ 55 h 190"/>
                  <a:gd name="T108" fmla="*/ 38 w 216"/>
                  <a:gd name="T109" fmla="*/ 48 h 190"/>
                  <a:gd name="T110" fmla="*/ 43 w 216"/>
                  <a:gd name="T111" fmla="*/ 40 h 190"/>
                  <a:gd name="T112" fmla="*/ 50 w 216"/>
                  <a:gd name="T113" fmla="*/ 31 h 190"/>
                  <a:gd name="T114" fmla="*/ 57 w 216"/>
                  <a:gd name="T115" fmla="*/ 19 h 190"/>
                  <a:gd name="T116" fmla="*/ 62 w 216"/>
                  <a:gd name="T117" fmla="*/ 9 h 190"/>
                  <a:gd name="T118" fmla="*/ 67 w 216"/>
                  <a:gd name="T119" fmla="*/ 5 h 190"/>
                  <a:gd name="T120" fmla="*/ 69 w 216"/>
                  <a:gd name="T121" fmla="*/ 0 h 190"/>
                  <a:gd name="T122" fmla="*/ 71 w 216"/>
                  <a:gd name="T123" fmla="*/ 0 h 190"/>
                  <a:gd name="T124" fmla="*/ 71 w 216"/>
                  <a:gd name="T125" fmla="*/ 0 h 19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16"/>
                  <a:gd name="T190" fmla="*/ 0 h 190"/>
                  <a:gd name="T191" fmla="*/ 216 w 216"/>
                  <a:gd name="T192" fmla="*/ 190 h 19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16" h="190">
                    <a:moveTo>
                      <a:pt x="71" y="0"/>
                    </a:moveTo>
                    <a:lnTo>
                      <a:pt x="78" y="0"/>
                    </a:lnTo>
                    <a:lnTo>
                      <a:pt x="86" y="2"/>
                    </a:lnTo>
                    <a:lnTo>
                      <a:pt x="95" y="2"/>
                    </a:lnTo>
                    <a:lnTo>
                      <a:pt x="102" y="5"/>
                    </a:lnTo>
                    <a:lnTo>
                      <a:pt x="107" y="5"/>
                    </a:lnTo>
                    <a:lnTo>
                      <a:pt x="114" y="7"/>
                    </a:lnTo>
                    <a:lnTo>
                      <a:pt x="124" y="7"/>
                    </a:lnTo>
                    <a:lnTo>
                      <a:pt x="131" y="9"/>
                    </a:lnTo>
                    <a:lnTo>
                      <a:pt x="143" y="12"/>
                    </a:lnTo>
                    <a:lnTo>
                      <a:pt x="154" y="14"/>
                    </a:lnTo>
                    <a:lnTo>
                      <a:pt x="164" y="14"/>
                    </a:lnTo>
                    <a:lnTo>
                      <a:pt x="176" y="17"/>
                    </a:lnTo>
                    <a:lnTo>
                      <a:pt x="183" y="19"/>
                    </a:lnTo>
                    <a:lnTo>
                      <a:pt x="192" y="19"/>
                    </a:lnTo>
                    <a:lnTo>
                      <a:pt x="200" y="21"/>
                    </a:lnTo>
                    <a:lnTo>
                      <a:pt x="207" y="21"/>
                    </a:lnTo>
                    <a:lnTo>
                      <a:pt x="214" y="24"/>
                    </a:lnTo>
                    <a:lnTo>
                      <a:pt x="216" y="26"/>
                    </a:lnTo>
                    <a:lnTo>
                      <a:pt x="178" y="190"/>
                    </a:lnTo>
                    <a:lnTo>
                      <a:pt x="176" y="188"/>
                    </a:lnTo>
                    <a:lnTo>
                      <a:pt x="173" y="188"/>
                    </a:lnTo>
                    <a:lnTo>
                      <a:pt x="164" y="188"/>
                    </a:lnTo>
                    <a:lnTo>
                      <a:pt x="157" y="188"/>
                    </a:lnTo>
                    <a:lnTo>
                      <a:pt x="145" y="185"/>
                    </a:lnTo>
                    <a:lnTo>
                      <a:pt x="133" y="183"/>
                    </a:lnTo>
                    <a:lnTo>
                      <a:pt x="119" y="183"/>
                    </a:lnTo>
                    <a:lnTo>
                      <a:pt x="107" y="181"/>
                    </a:lnTo>
                    <a:lnTo>
                      <a:pt x="100" y="178"/>
                    </a:lnTo>
                    <a:lnTo>
                      <a:pt x="93" y="176"/>
                    </a:lnTo>
                    <a:lnTo>
                      <a:pt x="83" y="176"/>
                    </a:lnTo>
                    <a:lnTo>
                      <a:pt x="76" y="173"/>
                    </a:lnTo>
                    <a:lnTo>
                      <a:pt x="69" y="171"/>
                    </a:lnTo>
                    <a:lnTo>
                      <a:pt x="62" y="171"/>
                    </a:lnTo>
                    <a:lnTo>
                      <a:pt x="55" y="169"/>
                    </a:lnTo>
                    <a:lnTo>
                      <a:pt x="50" y="169"/>
                    </a:lnTo>
                    <a:lnTo>
                      <a:pt x="36" y="166"/>
                    </a:lnTo>
                    <a:lnTo>
                      <a:pt x="26" y="162"/>
                    </a:lnTo>
                    <a:lnTo>
                      <a:pt x="17" y="159"/>
                    </a:lnTo>
                    <a:lnTo>
                      <a:pt x="10" y="157"/>
                    </a:lnTo>
                    <a:lnTo>
                      <a:pt x="2" y="147"/>
                    </a:lnTo>
                    <a:lnTo>
                      <a:pt x="0" y="143"/>
                    </a:lnTo>
                    <a:lnTo>
                      <a:pt x="0" y="131"/>
                    </a:lnTo>
                    <a:lnTo>
                      <a:pt x="2" y="121"/>
                    </a:lnTo>
                    <a:lnTo>
                      <a:pt x="5" y="114"/>
                    </a:lnTo>
                    <a:lnTo>
                      <a:pt x="7" y="109"/>
                    </a:lnTo>
                    <a:lnTo>
                      <a:pt x="10" y="102"/>
                    </a:lnTo>
                    <a:lnTo>
                      <a:pt x="14" y="95"/>
                    </a:lnTo>
                    <a:lnTo>
                      <a:pt x="17" y="88"/>
                    </a:lnTo>
                    <a:lnTo>
                      <a:pt x="19" y="83"/>
                    </a:lnTo>
                    <a:lnTo>
                      <a:pt x="24" y="74"/>
                    </a:lnTo>
                    <a:lnTo>
                      <a:pt x="26" y="69"/>
                    </a:lnTo>
                    <a:lnTo>
                      <a:pt x="31" y="62"/>
                    </a:lnTo>
                    <a:lnTo>
                      <a:pt x="33" y="55"/>
                    </a:lnTo>
                    <a:lnTo>
                      <a:pt x="38" y="48"/>
                    </a:lnTo>
                    <a:lnTo>
                      <a:pt x="43" y="40"/>
                    </a:lnTo>
                    <a:lnTo>
                      <a:pt x="50" y="31"/>
                    </a:lnTo>
                    <a:lnTo>
                      <a:pt x="57" y="19"/>
                    </a:lnTo>
                    <a:lnTo>
                      <a:pt x="62" y="9"/>
                    </a:lnTo>
                    <a:lnTo>
                      <a:pt x="67" y="5"/>
                    </a:lnTo>
                    <a:lnTo>
                      <a:pt x="69" y="0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36" name="Group 135"/>
          <p:cNvGrpSpPr/>
          <p:nvPr/>
        </p:nvGrpSpPr>
        <p:grpSpPr>
          <a:xfrm>
            <a:off x="6913508" y="2705704"/>
            <a:ext cx="476250" cy="236764"/>
            <a:chOff x="4398908" y="4556125"/>
            <a:chExt cx="476250" cy="236764"/>
          </a:xfrm>
        </p:grpSpPr>
        <p:sp>
          <p:nvSpPr>
            <p:cNvPr id="130" name="Rectangle 978"/>
            <p:cNvSpPr>
              <a:spLocks noChangeArrowheads="1"/>
            </p:cNvSpPr>
            <p:nvPr/>
          </p:nvSpPr>
          <p:spPr bwMode="auto">
            <a:xfrm>
              <a:off x="4398908" y="4556125"/>
              <a:ext cx="476250" cy="92075"/>
            </a:xfrm>
            <a:prstGeom prst="rect">
              <a:avLst/>
            </a:prstGeom>
            <a:solidFill>
              <a:srgbClr val="FF0000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31" name="Rectangle 983"/>
            <p:cNvSpPr>
              <a:spLocks noChangeAspect="1" noChangeArrowheads="1"/>
            </p:cNvSpPr>
            <p:nvPr/>
          </p:nvSpPr>
          <p:spPr bwMode="auto">
            <a:xfrm>
              <a:off x="4398908" y="4700814"/>
              <a:ext cx="476250" cy="92075"/>
            </a:xfrm>
            <a:prstGeom prst="rect">
              <a:avLst/>
            </a:prstGeom>
            <a:solidFill>
              <a:srgbClr val="FFFF00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838700" y="1987865"/>
            <a:ext cx="118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Offspring:</a:t>
            </a:r>
            <a:endParaRPr lang="en-GB" dirty="0"/>
          </a:p>
        </p:txBody>
      </p:sp>
      <p:sp>
        <p:nvSpPr>
          <p:cNvPr id="137" name="TextBox 136"/>
          <p:cNvSpPr txBox="1"/>
          <p:nvPr/>
        </p:nvSpPr>
        <p:spPr>
          <a:xfrm>
            <a:off x="6896100" y="2991958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</p:bldLst>
  </p:timing>
</p:sld>
</file>

<file path=ppt/theme/theme1.xml><?xml version="1.0" encoding="utf-8"?>
<a:theme xmlns:a="http://schemas.openxmlformats.org/drawingml/2006/main" name="1_RP">
  <a:themeElements>
    <a:clrScheme name="1_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9664</TotalTime>
  <Words>1151</Words>
  <Application>Microsoft Office PowerPoint</Application>
  <PresentationFormat>On-screen Show (4:3)</PresentationFormat>
  <Paragraphs>214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1_RP</vt:lpstr>
      <vt:lpstr>  A101 Science Problem 12: My Parents and I </vt:lpstr>
      <vt:lpstr>Inheritance of traits</vt:lpstr>
      <vt:lpstr>The hidden information</vt:lpstr>
      <vt:lpstr>Slide 4</vt:lpstr>
      <vt:lpstr>Observations and deductions</vt:lpstr>
      <vt:lpstr>Observations and deductions</vt:lpstr>
      <vt:lpstr>Effect of the alleles on traits</vt:lpstr>
      <vt:lpstr>Jonathan’s Case</vt:lpstr>
      <vt:lpstr>Expression of intermediate trait</vt:lpstr>
      <vt:lpstr>Expression of both dominant traits</vt:lpstr>
      <vt:lpstr>Going Further</vt:lpstr>
      <vt:lpstr>Learning points</vt:lpstr>
      <vt:lpstr>Discussion </vt:lpstr>
      <vt:lpstr>Further reading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P12 My Parents and I</dc:title>
  <dc:creator>Republic Polytechnic</dc:creator>
  <cp:lastModifiedBy>aileen_wan</cp:lastModifiedBy>
  <cp:revision>67</cp:revision>
  <dcterms:created xsi:type="dcterms:W3CDTF">2003-06-11T02:52:40Z</dcterms:created>
  <dcterms:modified xsi:type="dcterms:W3CDTF">2010-06-15T03:39:34Z</dcterms:modified>
</cp:coreProperties>
</file>