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3" r:id="rId2"/>
  </p:sldMasterIdLst>
  <p:notesMasterIdLst>
    <p:notesMasterId r:id="rId20"/>
  </p:notesMasterIdLst>
  <p:handoutMasterIdLst>
    <p:handoutMasterId r:id="rId21"/>
  </p:handoutMasterIdLst>
  <p:sldIdLst>
    <p:sldId id="269" r:id="rId3"/>
    <p:sldId id="273" r:id="rId4"/>
    <p:sldId id="291" r:id="rId5"/>
    <p:sldId id="313" r:id="rId6"/>
    <p:sldId id="295" r:id="rId7"/>
    <p:sldId id="303" r:id="rId8"/>
    <p:sldId id="318" r:id="rId9"/>
    <p:sldId id="301" r:id="rId10"/>
    <p:sldId id="305" r:id="rId11"/>
    <p:sldId id="317" r:id="rId12"/>
    <p:sldId id="310" r:id="rId13"/>
    <p:sldId id="308" r:id="rId14"/>
    <p:sldId id="320" r:id="rId15"/>
    <p:sldId id="319" r:id="rId16"/>
    <p:sldId id="316" r:id="rId17"/>
    <p:sldId id="306" r:id="rId18"/>
    <p:sldId id="307"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ereen_ng" initials="s" lastIdx="28" clrIdx="0"/>
  <p:cmAuthor id="1" name="Lee_Han_Min" initials="L" lastIdx="4"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8000"/>
    <a:srgbClr val="99FF99"/>
    <a:srgbClr val="009900"/>
    <a:srgbClr val="0CE4DF"/>
    <a:srgbClr val="FF0066"/>
    <a:srgbClr val="CC00FF"/>
    <a:srgbClr val="66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962" autoAdjust="0"/>
    <p:restoredTop sz="60494" autoAdjust="0"/>
  </p:normalViewPr>
  <p:slideViewPr>
    <p:cSldViewPr snapToGrid="0">
      <p:cViewPr>
        <p:scale>
          <a:sx n="150" d="100"/>
          <a:sy n="150" d="100"/>
        </p:scale>
        <p:origin x="258" y="103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3" d="100"/>
          <a:sy n="53" d="100"/>
        </p:scale>
        <p:origin x="-192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SG" dirty="0"/>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SG" dirty="0"/>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SG" dirty="0"/>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338934B-4FFD-4CD7-82D4-1C5899D4C138}"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SG" dirty="0"/>
          </a:p>
        </p:txBody>
      </p:sp>
      <p:sp>
        <p:nvSpPr>
          <p:cNvPr id="409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SG" dirty="0"/>
          </a:p>
        </p:txBody>
      </p:sp>
      <p:sp>
        <p:nvSpPr>
          <p:cNvPr id="153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SG" noProof="0" smtClean="0"/>
              <a:t>Click to edit Master text styles</a:t>
            </a:r>
          </a:p>
          <a:p>
            <a:pPr lvl="1"/>
            <a:r>
              <a:rPr lang="en-SG" noProof="0" smtClean="0"/>
              <a:t>Second level</a:t>
            </a:r>
          </a:p>
          <a:p>
            <a:pPr lvl="2"/>
            <a:r>
              <a:rPr lang="en-SG" noProof="0" smtClean="0"/>
              <a:t>Third level</a:t>
            </a:r>
          </a:p>
          <a:p>
            <a:pPr lvl="3"/>
            <a:r>
              <a:rPr lang="en-SG" noProof="0" smtClean="0"/>
              <a:t>Fourth level</a:t>
            </a:r>
          </a:p>
          <a:p>
            <a:pPr lvl="4"/>
            <a:r>
              <a:rPr lang="en-SG" noProof="0" smtClean="0"/>
              <a:t>Fifth level</a:t>
            </a:r>
          </a:p>
        </p:txBody>
      </p:sp>
      <p:sp>
        <p:nvSpPr>
          <p:cNvPr id="409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SG" dirty="0"/>
          </a:p>
        </p:txBody>
      </p:sp>
      <p:sp>
        <p:nvSpPr>
          <p:cNvPr id="409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D9BA855-367B-4FA7-91DA-7A1C98D97C37}" type="slidenum">
              <a:rPr lang="en-SG"/>
              <a:pPr>
                <a:defRPr/>
              </a:pPr>
              <a:t>‹#›</a:t>
            </a:fld>
            <a:endParaRPr lang="en-SG"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accessexcellence.org/RC/VL/GG/ecb/comparison_active_passive_transport.php"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accessexcellence.org/RC/VL/GG/ecb/comparison_active_passive_transport.php"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7FE32307-2A8D-48F0-A46F-4D625133720E}" type="slidenum">
              <a:rPr lang="en-SG" smtClean="0"/>
              <a:pPr/>
              <a:t>1</a:t>
            </a:fld>
            <a:endParaRPr lang="en-SG" dirty="0"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E6562E7-659E-4865-82BB-EFF0CA13B22F}" type="slidenum">
              <a:rPr lang="en-SG" smtClean="0"/>
              <a:pPr/>
              <a:t>11</a:t>
            </a:fld>
            <a:endParaRPr lang="en-SG"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SG" sz="900" dirty="0" smtClean="0">
              <a:solidFill>
                <a:srgbClr val="CC00FF"/>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E6562E7-659E-4865-82BB-EFF0CA13B22F}" type="slidenum">
              <a:rPr lang="en-SG" smtClean="0"/>
              <a:pPr/>
              <a:t>12</a:t>
            </a:fld>
            <a:endParaRPr lang="en-SG"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Image adapted from : </a:t>
            </a:r>
            <a:br>
              <a:rPr lang="en-US" sz="900" dirty="0" smtClean="0"/>
            </a:br>
            <a:r>
              <a:rPr lang="en-US" sz="900" dirty="0" smtClean="0">
                <a:hlinkClick r:id="rId3"/>
              </a:rPr>
              <a:t>http://www.accessexcellence.org/RC/VL/GG/ecb/comparison_active_passive_transport.php</a:t>
            </a:r>
            <a:endParaRPr lang="en-GB" sz="900" dirty="0" smtClean="0"/>
          </a:p>
          <a:p>
            <a:endParaRPr lang="en-SG" sz="900" dirty="0" smtClean="0">
              <a:solidFill>
                <a:srgbClr val="CC00FF"/>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E6562E7-659E-4865-82BB-EFF0CA13B22F}" type="slidenum">
              <a:rPr lang="en-SG" smtClean="0"/>
              <a:pPr/>
              <a:t>13</a:t>
            </a:fld>
            <a:endParaRPr lang="en-SG"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900" dirty="0" smtClean="0"/>
              <a:t>Image adapted from : </a:t>
            </a:r>
            <a:br>
              <a:rPr lang="en-US" sz="900" dirty="0" smtClean="0"/>
            </a:br>
            <a:r>
              <a:rPr lang="en-US" sz="900" dirty="0" smtClean="0">
                <a:hlinkClick r:id="rId3"/>
              </a:rPr>
              <a:t>http://www.accessexcellence.org/RC/VL/GG/ecb/comparison_active_passive_transport.php</a:t>
            </a:r>
            <a:endParaRPr lang="en-GB" sz="900" dirty="0" smtClean="0"/>
          </a:p>
          <a:p>
            <a:endParaRPr lang="en-SG" sz="900" dirty="0" smtClean="0">
              <a:solidFill>
                <a:srgbClr val="CC00FF"/>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BE6562E7-659E-4865-82BB-EFF0CA13B22F}" type="slidenum">
              <a:rPr lang="en-SG" smtClean="0"/>
              <a:pPr/>
              <a:t>14</a:t>
            </a:fld>
            <a:endParaRPr lang="en-SG" dirty="0"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r>
              <a:rPr lang="en-SG" sz="900" b="0" baseline="0" dirty="0" smtClean="0">
                <a:solidFill>
                  <a:srgbClr val="CC00FF"/>
                </a:solidFill>
              </a:rPr>
              <a:t>Note for glucose: </a:t>
            </a:r>
            <a:br>
              <a:rPr lang="en-SG" sz="900" b="0" baseline="0" dirty="0" smtClean="0">
                <a:solidFill>
                  <a:srgbClr val="CC00FF"/>
                </a:solidFill>
              </a:rPr>
            </a:br>
            <a:r>
              <a:rPr lang="en-SG" sz="1200" kern="1200" dirty="0" smtClean="0">
                <a:solidFill>
                  <a:schemeClr val="tx1"/>
                </a:solidFill>
                <a:latin typeface="Arial" charset="0"/>
                <a:ea typeface="+mn-ea"/>
                <a:cs typeface="Arial" charset="0"/>
              </a:rPr>
              <a:t>There are more than one type of transport molecules for glucose.</a:t>
            </a:r>
            <a:endParaRPr lang="en-US" sz="1200" kern="1200" dirty="0" smtClean="0">
              <a:solidFill>
                <a:schemeClr val="tx1"/>
              </a:solidFill>
              <a:latin typeface="Arial" charset="0"/>
              <a:ea typeface="+mn-ea"/>
              <a:cs typeface="Arial" charset="0"/>
            </a:endParaRPr>
          </a:p>
          <a:p>
            <a:r>
              <a:rPr lang="en-SG" sz="1200" kern="1200" dirty="0" smtClean="0">
                <a:solidFill>
                  <a:schemeClr val="tx1"/>
                </a:solidFill>
                <a:latin typeface="Arial" charset="0"/>
                <a:ea typeface="+mn-ea"/>
                <a:cs typeface="Arial" charset="0"/>
              </a:rPr>
              <a:t> </a:t>
            </a:r>
            <a:endParaRPr lang="en-US" sz="1200" kern="1200" dirty="0" smtClean="0">
              <a:solidFill>
                <a:schemeClr val="tx1"/>
              </a:solidFill>
              <a:latin typeface="Arial" charset="0"/>
              <a:ea typeface="+mn-ea"/>
              <a:cs typeface="Arial" charset="0"/>
            </a:endParaRPr>
          </a:p>
          <a:p>
            <a:r>
              <a:rPr lang="en-SG" sz="1200" kern="1200" dirty="0" smtClean="0">
                <a:solidFill>
                  <a:schemeClr val="tx1"/>
                </a:solidFill>
                <a:latin typeface="Arial" charset="0"/>
                <a:ea typeface="+mn-ea"/>
                <a:cs typeface="Arial" charset="0"/>
              </a:rPr>
              <a:t>The example of glucose in the table represents a possible scenario for a cell in our intestines. The active transport of glucose into such cells enable the efficient absorption of glucose from the digested food into the body. </a:t>
            </a:r>
            <a:endParaRPr lang="en-US" sz="1200" kern="1200" dirty="0" smtClean="0">
              <a:solidFill>
                <a:schemeClr val="tx1"/>
              </a:solidFill>
              <a:latin typeface="Arial" charset="0"/>
              <a:ea typeface="+mn-ea"/>
              <a:cs typeface="Arial" charset="0"/>
            </a:endParaRPr>
          </a:p>
          <a:p>
            <a:r>
              <a:rPr lang="en-SG" sz="1200" kern="1200" dirty="0" smtClean="0">
                <a:solidFill>
                  <a:schemeClr val="tx1"/>
                </a:solidFill>
                <a:latin typeface="Arial" charset="0"/>
                <a:ea typeface="+mn-ea"/>
                <a:cs typeface="Arial" charset="0"/>
              </a:rPr>
              <a:t> </a:t>
            </a:r>
            <a:endParaRPr lang="en-US" sz="1200" kern="1200" dirty="0" smtClean="0">
              <a:solidFill>
                <a:schemeClr val="tx1"/>
              </a:solidFill>
              <a:latin typeface="Arial" charset="0"/>
              <a:ea typeface="+mn-ea"/>
              <a:cs typeface="Arial" charset="0"/>
            </a:endParaRPr>
          </a:p>
          <a:p>
            <a:r>
              <a:rPr lang="en-SG" sz="1200" kern="1200" dirty="0" smtClean="0">
                <a:solidFill>
                  <a:schemeClr val="tx1"/>
                </a:solidFill>
                <a:latin typeface="Arial" charset="0"/>
                <a:ea typeface="+mn-ea"/>
                <a:cs typeface="Arial" charset="0"/>
              </a:rPr>
              <a:t>Otherwise, in most other cells in our body, the concentration of glucose outside the cell will always be higher than that inside the cell. This is because once the glucose enters the cell, it converts into other forms and, consequentially, the glucose concentration inside the cells is kept low. In addition, the glucose concentration outside the cells are normally controlled to be kept higher. In these cases, the transport of glucose into cells is via facilitated transport (passive).</a:t>
            </a:r>
            <a:endParaRPr lang="en-US" sz="1200" kern="1200" dirty="0" smtClean="0">
              <a:solidFill>
                <a:schemeClr val="tx1"/>
              </a:solidFill>
              <a:latin typeface="Arial" charset="0"/>
              <a:ea typeface="+mn-ea"/>
              <a:cs typeface="Arial" charset="0"/>
            </a:endParaRPr>
          </a:p>
          <a:p>
            <a:pPr eaLnBrk="1" hangingPunct="1"/>
            <a:endParaRPr lang="en-SG" sz="900" b="0" baseline="0" dirty="0" smtClean="0">
              <a:solidFill>
                <a:srgbClr val="CC00FF"/>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1" dirty="0" smtClean="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15</a:t>
            </a:fld>
            <a:endParaRPr lang="en-SG"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31B9A82B-2A24-402B-AB81-B6E6505E9622}" type="slidenum">
              <a:rPr lang="en-SG" sz="1200"/>
              <a:pPr algn="r"/>
              <a:t>16</a:t>
            </a:fld>
            <a:endParaRPr lang="en-SG" sz="1200" dirty="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a:spcBef>
                <a:spcPct val="20000"/>
              </a:spcBef>
            </a:pPr>
            <a:endParaRPr lang="en-SG" b="0" baseline="0"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17</a:t>
            </a:fld>
            <a:endParaRPr lang="en-SG"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34362748-4840-45FD-BEC4-949E0A42BAB1}" type="slidenum">
              <a:rPr lang="en-SG" smtClean="0"/>
              <a:pPr/>
              <a:t>2</a:t>
            </a:fld>
            <a:endParaRPr lang="en-SG" dirty="0"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p:spPr>
        <p:txBody>
          <a:bodyPr/>
          <a:lstStyle/>
          <a:p>
            <a:endParaRPr lang="en-SG"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4</a:t>
            </a:fld>
            <a:endParaRPr lang="en-SG"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5</a:t>
            </a:fld>
            <a:endParaRPr lang="en-SG"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6</a:t>
            </a:fld>
            <a:endParaRPr lang="en-SG"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pPr>
              <a:defRPr/>
            </a:pPr>
            <a:fld id="{FD9BA855-367B-4FA7-91DA-7A1C98D97C37}" type="slidenum">
              <a:rPr lang="en-SG" smtClean="0"/>
              <a:pPr>
                <a:defRPr/>
              </a:pPr>
              <a:t>8</a:t>
            </a:fld>
            <a:endParaRPr lang="en-SG"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pPr>
              <a:spcBef>
                <a:spcPct val="0"/>
              </a:spcBef>
            </a:pPr>
            <a:endParaRPr lang="en-SG" b="1"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srcRect/>
          <a:stretch>
            <a:fillRect/>
          </a:stretch>
        </p:blipFill>
        <p:spPr bwMode="auto">
          <a:xfrm>
            <a:off x="4038600" y="6516688"/>
            <a:ext cx="941388" cy="292100"/>
          </a:xfrm>
          <a:prstGeom prst="rect">
            <a:avLst/>
          </a:prstGeom>
          <a:noFill/>
          <a:ln w="9525">
            <a:noFill/>
            <a:miter lim="800000"/>
            <a:headEnd/>
            <a:tailEnd/>
          </a:ln>
        </p:spPr>
      </p:pic>
      <p:pic>
        <p:nvPicPr>
          <p:cNvPr id="5" name="Picture 8" descr="RP Logo 351x107x256"/>
          <p:cNvPicPr>
            <a:picLocks noChangeAspect="1" noChangeArrowheads="1"/>
          </p:cNvPicPr>
          <p:nvPr userDrawn="1"/>
        </p:nvPicPr>
        <p:blipFill>
          <a:blip r:embed="rId3" cstate="print"/>
          <a:srcRect/>
          <a:stretch>
            <a:fillRect/>
          </a:stretch>
        </p:blipFill>
        <p:spPr bwMode="auto">
          <a:xfrm>
            <a:off x="2343150" y="393700"/>
            <a:ext cx="4459288" cy="1358900"/>
          </a:xfrm>
          <a:prstGeom prst="rect">
            <a:avLst/>
          </a:prstGeom>
          <a:noFill/>
          <a:ln w="9525">
            <a:noFill/>
            <a:miter lim="800000"/>
            <a:headEnd/>
            <a:tailEnd/>
          </a:ln>
        </p:spPr>
      </p:pic>
      <p:pic>
        <p:nvPicPr>
          <p:cNvPr id="6" name="Picture 9" descr="line"/>
          <p:cNvPicPr>
            <a:picLocks noChangeAspect="1" noChangeArrowheads="1"/>
          </p:cNvPicPr>
          <p:nvPr userDrawn="1"/>
        </p:nvPicPr>
        <p:blipFill>
          <a:blip r:embed="rId4"/>
          <a:srcRect/>
          <a:stretch>
            <a:fillRect/>
          </a:stretch>
        </p:blipFill>
        <p:spPr bwMode="auto">
          <a:xfrm>
            <a:off x="217488" y="2057400"/>
            <a:ext cx="8709025" cy="11113"/>
          </a:xfrm>
          <a:prstGeom prst="rect">
            <a:avLst/>
          </a:prstGeom>
          <a:noFill/>
          <a:ln w="9525">
            <a:noFill/>
            <a:miter lim="800000"/>
            <a:headEnd/>
            <a:tailEnd/>
          </a:ln>
        </p:spPr>
      </p:pic>
      <p:pic>
        <p:nvPicPr>
          <p:cNvPr id="7" name="Picture 10" descr="line"/>
          <p:cNvPicPr>
            <a:picLocks noChangeAspect="1" noChangeArrowheads="1"/>
          </p:cNvPicPr>
          <p:nvPr userDrawn="1"/>
        </p:nvPicPr>
        <p:blipFill>
          <a:blip r:embed="rId4"/>
          <a:srcRect/>
          <a:stretch>
            <a:fillRect/>
          </a:stretch>
        </p:blipFill>
        <p:spPr bwMode="auto">
          <a:xfrm>
            <a:off x="228600" y="4256088"/>
            <a:ext cx="8709025" cy="11112"/>
          </a:xfrm>
          <a:prstGeom prst="rect">
            <a:avLst/>
          </a:prstGeom>
          <a:noFill/>
          <a:ln w="9525">
            <a:noFill/>
            <a:miter lim="800000"/>
            <a:headEnd/>
            <a:tailEnd/>
          </a:ln>
        </p:spPr>
      </p:pic>
      <p:sp>
        <p:nvSpPr>
          <p:cNvPr id="4301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4301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a:lvl1pPr>
          </a:lstStyle>
          <a:p>
            <a:pPr>
              <a:defRPr/>
            </a:pPr>
            <a:endParaRPr lang="en-SG" dirty="0"/>
          </a:p>
        </p:txBody>
      </p:sp>
      <p:sp>
        <p:nvSpPr>
          <p:cNvPr id="9"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r>
              <a:rPr lang="en-US" dirty="0"/>
              <a:t>Copyright © 2004-2005 by Republic Polytechnic, Singapore</a:t>
            </a:r>
          </a:p>
        </p:txBody>
      </p:sp>
      <p:sp>
        <p:nvSpPr>
          <p:cNvPr id="10" name="Rectangle 6"/>
          <p:cNvSpPr>
            <a:spLocks noGrp="1" noChangeArrowheads="1"/>
          </p:cNvSpPr>
          <p:nvPr>
            <p:ph type="sldNum" sz="quarter" idx="12"/>
          </p:nvPr>
        </p:nvSpPr>
        <p:spPr/>
        <p:txBody>
          <a:bodyPr/>
          <a:lstStyle>
            <a:lvl1pPr>
              <a:defRPr/>
            </a:lvl1pPr>
          </a:lstStyle>
          <a:p>
            <a:pPr>
              <a:defRPr/>
            </a:pPr>
            <a:fld id="{3CBD2D88-51D3-43B6-9012-001E2C9E2E2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7D863E44-9FEB-41AF-BAE7-0BA29D25292F}"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9D12D1B7-6D4A-43B9-A359-BD1CB5F1EDFD}"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CBC4B22B-360A-46B8-9FAD-0E7C8257F695}" type="datetimeFigureOut">
              <a:rPr lang="en-US"/>
              <a:pPr>
                <a:defRPr/>
              </a:pPr>
              <a:t>7/16/2010</a:t>
            </a:fld>
            <a:endParaRPr lang="en-SG"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2"/>
          </p:nvPr>
        </p:nvSpPr>
        <p:spPr>
          <a:ln/>
        </p:spPr>
        <p:txBody>
          <a:bodyPr/>
          <a:lstStyle>
            <a:lvl1pPr>
              <a:defRPr/>
            </a:lvl1pPr>
          </a:lstStyle>
          <a:p>
            <a:pPr>
              <a:defRPr/>
            </a:pPr>
            <a:fld id="{25171009-F3C8-4858-A139-4C47A9D4977E}" type="slidenum">
              <a:rPr lang="en-SG"/>
              <a:pPr>
                <a:defRPr/>
              </a:pPr>
              <a:t>‹#›</a:t>
            </a:fld>
            <a:endParaRPr lang="en-SG"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2EFBE4B1-D42F-4832-A839-DCA5E8D482BC}" type="datetimeFigureOut">
              <a:rPr lang="en-US"/>
              <a:pPr>
                <a:defRPr/>
              </a:pPr>
              <a:t>7/16/2010</a:t>
            </a:fld>
            <a:endParaRPr lang="en-SG"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2"/>
          </p:nvPr>
        </p:nvSpPr>
        <p:spPr>
          <a:ln/>
        </p:spPr>
        <p:txBody>
          <a:bodyPr/>
          <a:lstStyle>
            <a:lvl1pPr>
              <a:defRPr/>
            </a:lvl1pPr>
          </a:lstStyle>
          <a:p>
            <a:pPr>
              <a:defRPr/>
            </a:pPr>
            <a:fld id="{5EFD4931-DEF3-4BC1-9B29-FC6EF1E92769}" type="slidenum">
              <a:rPr lang="en-SG"/>
              <a:pPr>
                <a:defRPr/>
              </a:pPr>
              <a:t>‹#›</a:t>
            </a:fld>
            <a:endParaRPr lang="en-SG"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25F49F7B-F29B-4698-AD7D-F476028F5530}" type="datetimeFigureOut">
              <a:rPr lang="en-US"/>
              <a:pPr>
                <a:defRPr/>
              </a:pPr>
              <a:t>7/16/2010</a:t>
            </a:fld>
            <a:endParaRPr lang="en-SG"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2"/>
          </p:nvPr>
        </p:nvSpPr>
        <p:spPr>
          <a:ln/>
        </p:spPr>
        <p:txBody>
          <a:bodyPr/>
          <a:lstStyle>
            <a:lvl1pPr>
              <a:defRPr/>
            </a:lvl1pPr>
          </a:lstStyle>
          <a:p>
            <a:pPr>
              <a:defRPr/>
            </a:pPr>
            <a:fld id="{D4AD8EED-ACA0-421A-A239-6C28C2057ED8}" type="slidenum">
              <a:rPr lang="en-SG"/>
              <a:pPr>
                <a:defRPr/>
              </a:pPr>
              <a:t>‹#›</a:t>
            </a:fld>
            <a:endParaRPr lang="en-SG"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F43E4139-3220-4B1F-AB95-749561669B3D}" type="datetimeFigureOut">
              <a:rPr lang="en-US"/>
              <a:pPr>
                <a:defRPr/>
              </a:pPr>
              <a:t>7/16/2010</a:t>
            </a:fld>
            <a:endParaRPr lang="en-SG"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7" name="Rectangle 6"/>
          <p:cNvSpPr>
            <a:spLocks noGrp="1" noChangeArrowheads="1"/>
          </p:cNvSpPr>
          <p:nvPr>
            <p:ph type="sldNum" sz="quarter" idx="12"/>
          </p:nvPr>
        </p:nvSpPr>
        <p:spPr>
          <a:ln/>
        </p:spPr>
        <p:txBody>
          <a:bodyPr/>
          <a:lstStyle>
            <a:lvl1pPr>
              <a:defRPr/>
            </a:lvl1pPr>
          </a:lstStyle>
          <a:p>
            <a:pPr>
              <a:defRPr/>
            </a:pPr>
            <a:fld id="{0A2557D6-8EAB-4166-8A5F-086927CD0D17}" type="slidenum">
              <a:rPr lang="en-SG"/>
              <a:pPr>
                <a:defRPr/>
              </a:pPr>
              <a:t>‹#›</a:t>
            </a:fld>
            <a:endParaRPr lang="en-SG"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A61FEDEA-E9B1-47DF-BF85-9FC1F94B8ADC}" type="datetimeFigureOut">
              <a:rPr lang="en-US"/>
              <a:pPr>
                <a:defRPr/>
              </a:pPr>
              <a:t>7/16/2010</a:t>
            </a:fld>
            <a:endParaRPr lang="en-SG"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9" name="Rectangle 6"/>
          <p:cNvSpPr>
            <a:spLocks noGrp="1" noChangeArrowheads="1"/>
          </p:cNvSpPr>
          <p:nvPr>
            <p:ph type="sldNum" sz="quarter" idx="12"/>
          </p:nvPr>
        </p:nvSpPr>
        <p:spPr>
          <a:ln/>
        </p:spPr>
        <p:txBody>
          <a:bodyPr/>
          <a:lstStyle>
            <a:lvl1pPr>
              <a:defRPr/>
            </a:lvl1pPr>
          </a:lstStyle>
          <a:p>
            <a:pPr>
              <a:defRPr/>
            </a:pPr>
            <a:fld id="{B9DEFE87-A4CC-41EF-BDFE-8D911F86A774}" type="slidenum">
              <a:rPr lang="en-SG"/>
              <a:pPr>
                <a:defRPr/>
              </a:pPr>
              <a:t>‹#›</a:t>
            </a:fld>
            <a:endParaRPr lang="en-SG"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F45AE5FF-D3B7-482E-BE69-CF6B14DCAE6E}" type="datetimeFigureOut">
              <a:rPr lang="en-US"/>
              <a:pPr>
                <a:defRPr/>
              </a:pPr>
              <a:t>7/16/2010</a:t>
            </a:fld>
            <a:endParaRPr lang="en-SG"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2"/>
          </p:nvPr>
        </p:nvSpPr>
        <p:spPr>
          <a:ln/>
        </p:spPr>
        <p:txBody>
          <a:bodyPr/>
          <a:lstStyle>
            <a:lvl1pPr>
              <a:defRPr/>
            </a:lvl1pPr>
          </a:lstStyle>
          <a:p>
            <a:pPr>
              <a:defRPr/>
            </a:pPr>
            <a:fld id="{05309E7D-33B8-4C55-915A-3503EB5CE1B3}" type="slidenum">
              <a:rPr lang="en-SG"/>
              <a:pPr>
                <a:defRPr/>
              </a:pPr>
              <a:t>‹#›</a:t>
            </a:fld>
            <a:endParaRPr lang="en-SG"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633AC0B5-2004-4B5D-9175-0941C39F00C5}" type="datetimeFigureOut">
              <a:rPr lang="en-US"/>
              <a:pPr>
                <a:defRPr/>
              </a:pPr>
              <a:t>7/16/2010</a:t>
            </a:fld>
            <a:endParaRPr lang="en-SG"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4" name="Rectangle 6"/>
          <p:cNvSpPr>
            <a:spLocks noGrp="1" noChangeArrowheads="1"/>
          </p:cNvSpPr>
          <p:nvPr>
            <p:ph type="sldNum" sz="quarter" idx="12"/>
          </p:nvPr>
        </p:nvSpPr>
        <p:spPr>
          <a:ln/>
        </p:spPr>
        <p:txBody>
          <a:bodyPr/>
          <a:lstStyle>
            <a:lvl1pPr>
              <a:defRPr/>
            </a:lvl1pPr>
          </a:lstStyle>
          <a:p>
            <a:pPr>
              <a:defRPr/>
            </a:pPr>
            <a:fld id="{5702AC13-7594-47FD-811D-BBD047E0E921}" type="slidenum">
              <a:rPr lang="en-SG"/>
              <a:pPr>
                <a:defRPr/>
              </a:pPr>
              <a:t>‹#›</a:t>
            </a:fld>
            <a:endParaRPr lang="en-SG"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AB782BE-211A-46A4-A1AA-4ABF000FEB09}" type="datetimeFigureOut">
              <a:rPr lang="en-US"/>
              <a:pPr>
                <a:defRPr/>
              </a:pPr>
              <a:t>7/16/2010</a:t>
            </a:fld>
            <a:endParaRPr lang="en-SG"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7" name="Rectangle 6"/>
          <p:cNvSpPr>
            <a:spLocks noGrp="1" noChangeArrowheads="1"/>
          </p:cNvSpPr>
          <p:nvPr>
            <p:ph type="sldNum" sz="quarter" idx="12"/>
          </p:nvPr>
        </p:nvSpPr>
        <p:spPr>
          <a:ln/>
        </p:spPr>
        <p:txBody>
          <a:bodyPr/>
          <a:lstStyle>
            <a:lvl1pPr>
              <a:defRPr/>
            </a:lvl1pPr>
          </a:lstStyle>
          <a:p>
            <a:pPr>
              <a:defRPr/>
            </a:pPr>
            <a:fld id="{EC348F63-AA81-4B91-B0B3-D6B4C67F98BA}" type="slidenum">
              <a:rPr lang="en-SG"/>
              <a:pPr>
                <a:defRPr/>
              </a:pPr>
              <a:t>‹#›</a:t>
            </a:fld>
            <a:endParaRPr lang="en-SG"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A5882C08-B740-4BCF-BF6A-7ADA81053E24}"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BB67BC6-D9E7-47DF-8D67-CAD482727066}" type="datetimeFigureOut">
              <a:rPr lang="en-US"/>
              <a:pPr>
                <a:defRPr/>
              </a:pPr>
              <a:t>7/16/2010</a:t>
            </a:fld>
            <a:endParaRPr lang="en-SG"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7" name="Rectangle 6"/>
          <p:cNvSpPr>
            <a:spLocks noGrp="1" noChangeArrowheads="1"/>
          </p:cNvSpPr>
          <p:nvPr>
            <p:ph type="sldNum" sz="quarter" idx="12"/>
          </p:nvPr>
        </p:nvSpPr>
        <p:spPr>
          <a:ln/>
        </p:spPr>
        <p:txBody>
          <a:bodyPr/>
          <a:lstStyle>
            <a:lvl1pPr>
              <a:defRPr/>
            </a:lvl1pPr>
          </a:lstStyle>
          <a:p>
            <a:pPr>
              <a:defRPr/>
            </a:pPr>
            <a:fld id="{2C87DCC2-A6BB-4716-AD04-391CA3DE82FA}" type="slidenum">
              <a:rPr lang="en-SG"/>
              <a:pPr>
                <a:defRPr/>
              </a:pPr>
              <a:t>‹#›</a:t>
            </a:fld>
            <a:endParaRPr lang="en-SG"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791E65A-DBEF-4619-9780-1FA14656134A}" type="datetimeFigureOut">
              <a:rPr lang="en-US"/>
              <a:pPr>
                <a:defRPr/>
              </a:pPr>
              <a:t>7/16/2010</a:t>
            </a:fld>
            <a:endParaRPr lang="en-SG"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2"/>
          </p:nvPr>
        </p:nvSpPr>
        <p:spPr>
          <a:ln/>
        </p:spPr>
        <p:txBody>
          <a:bodyPr/>
          <a:lstStyle>
            <a:lvl1pPr>
              <a:defRPr/>
            </a:lvl1pPr>
          </a:lstStyle>
          <a:p>
            <a:pPr>
              <a:defRPr/>
            </a:pPr>
            <a:fld id="{2F6487B6-4A97-44CB-9CD4-543FC4F26466}" type="slidenum">
              <a:rPr lang="en-SG"/>
              <a:pPr>
                <a:defRPr/>
              </a:pPr>
              <a:t>‹#›</a:t>
            </a:fld>
            <a:endParaRPr lang="en-SG"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EF0512C-BA7F-4076-855D-13C0EE72B315}" type="datetimeFigureOut">
              <a:rPr lang="en-US"/>
              <a:pPr>
                <a:defRPr/>
              </a:pPr>
              <a:t>7/16/2010</a:t>
            </a:fld>
            <a:endParaRPr lang="en-SG"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2"/>
          </p:nvPr>
        </p:nvSpPr>
        <p:spPr>
          <a:ln/>
        </p:spPr>
        <p:txBody>
          <a:bodyPr/>
          <a:lstStyle>
            <a:lvl1pPr>
              <a:defRPr/>
            </a:lvl1pPr>
          </a:lstStyle>
          <a:p>
            <a:pPr>
              <a:defRPr/>
            </a:pPr>
            <a:fld id="{B0EDAFE0-2E29-4977-83C8-2C1FDE31D817}" type="slidenum">
              <a:rPr lang="en-SG"/>
              <a:pPr>
                <a:defRPr/>
              </a:pPr>
              <a:t>‹#›</a:t>
            </a:fld>
            <a:endParaRPr lang="en-SG"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60236CAF-C410-47EB-87EA-57BDA96915C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1952F17E-6DC7-4635-BA5F-216EA38C140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SG" dirty="0"/>
          </a:p>
        </p:txBody>
      </p:sp>
      <p:sp>
        <p:nvSpPr>
          <p:cNvPr id="8" name="Rectangle 6"/>
          <p:cNvSpPr>
            <a:spLocks noGrp="1" noChangeArrowheads="1"/>
          </p:cNvSpPr>
          <p:nvPr>
            <p:ph type="sldNum" sz="quarter" idx="11"/>
          </p:nvPr>
        </p:nvSpPr>
        <p:spPr>
          <a:ln/>
        </p:spPr>
        <p:txBody>
          <a:bodyPr/>
          <a:lstStyle>
            <a:lvl1pPr>
              <a:defRPr/>
            </a:lvl1pPr>
          </a:lstStyle>
          <a:p>
            <a:pPr>
              <a:defRPr/>
            </a:pPr>
            <a:fld id="{7EEE1087-507B-4443-93AA-A365B02FBEE9}"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SG" dirty="0"/>
          </a:p>
        </p:txBody>
      </p:sp>
      <p:sp>
        <p:nvSpPr>
          <p:cNvPr id="4" name="Rectangle 6"/>
          <p:cNvSpPr>
            <a:spLocks noGrp="1" noChangeArrowheads="1"/>
          </p:cNvSpPr>
          <p:nvPr>
            <p:ph type="sldNum" sz="quarter" idx="11"/>
          </p:nvPr>
        </p:nvSpPr>
        <p:spPr>
          <a:ln/>
        </p:spPr>
        <p:txBody>
          <a:bodyPr/>
          <a:lstStyle>
            <a:lvl1pPr>
              <a:defRPr/>
            </a:lvl1pPr>
          </a:lstStyle>
          <a:p>
            <a:pPr>
              <a:defRPr/>
            </a:pPr>
            <a:fld id="{08F4449E-1A57-4C2B-88C2-0E8BF89C3CF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SG" dirty="0"/>
          </a:p>
        </p:txBody>
      </p:sp>
      <p:sp>
        <p:nvSpPr>
          <p:cNvPr id="3" name="Rectangle 6"/>
          <p:cNvSpPr>
            <a:spLocks noGrp="1" noChangeArrowheads="1"/>
          </p:cNvSpPr>
          <p:nvPr>
            <p:ph type="sldNum" sz="quarter" idx="11"/>
          </p:nvPr>
        </p:nvSpPr>
        <p:spPr>
          <a:ln/>
        </p:spPr>
        <p:txBody>
          <a:bodyPr/>
          <a:lstStyle>
            <a:lvl1pPr>
              <a:defRPr/>
            </a:lvl1pPr>
          </a:lstStyle>
          <a:p>
            <a:pPr>
              <a:defRPr/>
            </a:pPr>
            <a:fld id="{84307774-5660-4B8F-87C3-686864AAC2D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476852CF-2BF6-4A68-B338-F6D76AB6C6B0}"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18F68CB3-3E33-4F73-85AB-A6E3A44B0575}"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SG"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B8C61E50-A0A7-4808-A53B-C3C045051836}" type="slidenum">
              <a:rPr lang="en-US"/>
              <a:pPr>
                <a:defRPr/>
              </a:pPr>
              <a:t>‹#›</a:t>
            </a:fld>
            <a:endParaRPr lang="en-US" dirty="0"/>
          </a:p>
        </p:txBody>
      </p:sp>
      <p:pic>
        <p:nvPicPr>
          <p:cNvPr id="2054" name="Picture 7"/>
          <p:cNvPicPr>
            <a:picLocks noChangeAspect="1" noChangeArrowheads="1"/>
          </p:cNvPicPr>
          <p:nvPr/>
        </p:nvPicPr>
        <p:blipFill>
          <a:blip r:embed="rId13" cstate="print"/>
          <a:srcRect/>
          <a:stretch>
            <a:fillRect/>
          </a:stretch>
        </p:blipFill>
        <p:spPr bwMode="auto">
          <a:xfrm>
            <a:off x="4038600" y="6516688"/>
            <a:ext cx="941388" cy="292100"/>
          </a:xfrm>
          <a:prstGeom prst="rect">
            <a:avLst/>
          </a:prstGeom>
          <a:noFill/>
          <a:ln w="9525">
            <a:noFill/>
            <a:miter lim="800000"/>
            <a:headEnd/>
            <a:tailEnd/>
          </a:ln>
        </p:spPr>
      </p:pic>
      <p:sp>
        <p:nvSpPr>
          <p:cNvPr id="1033" name="Rectangle 9"/>
          <p:cNvSpPr>
            <a:spLocks noChangeArrowheads="1"/>
          </p:cNvSpPr>
          <p:nvPr/>
        </p:nvSpPr>
        <p:spPr bwMode="auto">
          <a:xfrm>
            <a:off x="182563" y="1295400"/>
            <a:ext cx="8775700" cy="55563"/>
          </a:xfrm>
          <a:prstGeom prst="rect">
            <a:avLst/>
          </a:prstGeom>
          <a:solidFill>
            <a:srgbClr val="008000"/>
          </a:solidFill>
          <a:ln w="9525">
            <a:noFill/>
            <a:miter lim="800000"/>
            <a:headEnd/>
            <a:tailEnd/>
          </a:ln>
          <a:effectLst/>
        </p:spPr>
        <p:txBody>
          <a:bodyPr wrap="none" anchor="ctr"/>
          <a:lstStyle/>
          <a:p>
            <a:pPr>
              <a:defRPr/>
            </a:pPr>
            <a:endParaRPr lang="en-SG" dirty="0"/>
          </a:p>
        </p:txBody>
      </p:sp>
    </p:spTree>
  </p:cSld>
  <p:clrMap bg1="lt1" tx1="dk1" bg2="lt2" tx2="dk2" accent1="accent1" accent2="accent2" accent3="accent3" accent4="accent4" accent5="accent5" accent6="accent6" hlink="hlink" folHlink="folHlink"/>
  <p:sldLayoutIdLst>
    <p:sldLayoutId id="2147484063"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Lst>
  <p:txStyles>
    <p:titleStyle>
      <a:lvl1pPr algn="l" rtl="0" eaLnBrk="0" fontAlgn="base" hangingPunct="0">
        <a:spcBef>
          <a:spcPct val="0"/>
        </a:spcBef>
        <a:spcAft>
          <a:spcPct val="0"/>
        </a:spcAft>
        <a:defRPr sz="4400" b="1">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Arial" charset="0"/>
          <a:cs typeface="Arial" charset="0"/>
        </a:defRPr>
      </a:lvl2pPr>
      <a:lvl3pPr algn="l" rtl="0" eaLnBrk="0" fontAlgn="base" hangingPunct="0">
        <a:spcBef>
          <a:spcPct val="0"/>
        </a:spcBef>
        <a:spcAft>
          <a:spcPct val="0"/>
        </a:spcAft>
        <a:defRPr sz="4400" b="1">
          <a:solidFill>
            <a:schemeClr val="tx2"/>
          </a:solidFill>
          <a:latin typeface="Arial" charset="0"/>
          <a:cs typeface="Arial" charset="0"/>
        </a:defRPr>
      </a:lvl3pPr>
      <a:lvl4pPr algn="l" rtl="0" eaLnBrk="0" fontAlgn="base" hangingPunct="0">
        <a:spcBef>
          <a:spcPct val="0"/>
        </a:spcBef>
        <a:spcAft>
          <a:spcPct val="0"/>
        </a:spcAft>
        <a:defRPr sz="4400" b="1">
          <a:solidFill>
            <a:schemeClr val="tx2"/>
          </a:solidFill>
          <a:latin typeface="Arial" charset="0"/>
          <a:cs typeface="Arial" charset="0"/>
        </a:defRPr>
      </a:lvl4pPr>
      <a:lvl5pPr algn="l" rtl="0" eaLnBrk="0" fontAlgn="base" hangingPunct="0">
        <a:spcBef>
          <a:spcPct val="0"/>
        </a:spcBef>
        <a:spcAft>
          <a:spcPct val="0"/>
        </a:spcAft>
        <a:defRPr sz="4400" b="1">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SG"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SG" smtClean="0"/>
              <a:t>Click to edit Master text styles</a:t>
            </a:r>
          </a:p>
          <a:p>
            <a:pPr lvl="1"/>
            <a:r>
              <a:rPr lang="en-SG" smtClean="0"/>
              <a:t>Second level</a:t>
            </a:r>
          </a:p>
          <a:p>
            <a:pPr lvl="2"/>
            <a:r>
              <a:rPr lang="en-SG" smtClean="0"/>
              <a:t>Third level</a:t>
            </a:r>
          </a:p>
          <a:p>
            <a:pPr lvl="3"/>
            <a:r>
              <a:rPr lang="en-SG" smtClean="0"/>
              <a:t>Fourth level</a:t>
            </a:r>
          </a:p>
          <a:p>
            <a:pPr lvl="4"/>
            <a:r>
              <a:rPr lang="en-SG" smtClean="0"/>
              <a:t>Fifth level</a:t>
            </a:r>
          </a:p>
        </p:txBody>
      </p:sp>
      <p:sp>
        <p:nvSpPr>
          <p:cNvPr id="4096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fld id="{6AE5576C-0F15-45C9-9FD3-EC372E49B73A}" type="datetimeFigureOut">
              <a:rPr lang="en-US"/>
              <a:pPr>
                <a:defRPr/>
              </a:pPr>
              <a:t>7/16/2010</a:t>
            </a:fld>
            <a:endParaRPr lang="en-SG" dirty="0"/>
          </a:p>
        </p:txBody>
      </p:sp>
      <p:sp>
        <p:nvSpPr>
          <p:cNvPr id="4096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SG" dirty="0"/>
          </a:p>
        </p:txBody>
      </p:sp>
      <p:sp>
        <p:nvSpPr>
          <p:cNvPr id="4096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E9557EED-D04D-4C58-B988-5D093FDBAAC9}" type="slidenum">
              <a:rPr lang="en-SG"/>
              <a:pPr>
                <a:defRPr/>
              </a:pPr>
              <a:t>‹#›</a:t>
            </a:fld>
            <a:endParaRPr lang="en-SG" dirty="0"/>
          </a:p>
        </p:txBody>
      </p:sp>
    </p:spTree>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55" r:id="rId4"/>
    <p:sldLayoutId id="2147484056" r:id="rId5"/>
    <p:sldLayoutId id="2147484057" r:id="rId6"/>
    <p:sldLayoutId id="2147484058" r:id="rId7"/>
    <p:sldLayoutId id="2147484059" r:id="rId8"/>
    <p:sldLayoutId id="2147484060" r:id="rId9"/>
    <p:sldLayoutId id="2147484061" r:id="rId10"/>
    <p:sldLayoutId id="214748406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3886200" y="6248400"/>
            <a:ext cx="1371600" cy="244475"/>
          </a:xfrm>
          <a:prstGeom prst="rect">
            <a:avLst/>
          </a:prstGeom>
          <a:noFill/>
          <a:ln w="12700" cap="sq">
            <a:noFill/>
            <a:miter lim="800000"/>
            <a:headEnd type="none" w="sm" len="sm"/>
            <a:tailEnd type="none" w="sm" len="sm"/>
          </a:ln>
          <a:effectLst/>
        </p:spPr>
        <p:txBody>
          <a:bodyPr>
            <a:spAutoFit/>
          </a:bodyPr>
          <a:lstStyle/>
          <a:p>
            <a:pPr eaLnBrk="0" hangingPunct="0">
              <a:spcBef>
                <a:spcPct val="50000"/>
              </a:spcBef>
              <a:defRPr/>
            </a:pPr>
            <a:r>
              <a:rPr lang="en-US" sz="1000" b="1" dirty="0">
                <a:effectLst>
                  <a:outerShdw blurRad="38100" dist="38100" dir="2700000" algn="tl">
                    <a:srgbClr val="C0C0C0"/>
                  </a:outerShdw>
                </a:effectLst>
              </a:rPr>
              <a:t>Copyright © </a:t>
            </a:r>
            <a:r>
              <a:rPr lang="en-US" sz="1000" b="1" dirty="0" smtClean="0">
                <a:effectLst>
                  <a:outerShdw blurRad="38100" dist="38100" dir="2700000" algn="tl">
                    <a:srgbClr val="C0C0C0"/>
                  </a:outerShdw>
                </a:effectLst>
              </a:rPr>
              <a:t>2010</a:t>
            </a:r>
            <a:endParaRPr lang="en-US" sz="1000" b="1" dirty="0">
              <a:effectLst>
                <a:outerShdw blurRad="38100" dist="38100" dir="2700000" algn="tl">
                  <a:srgbClr val="C0C0C0"/>
                </a:outerShdw>
              </a:effectLst>
            </a:endParaRPr>
          </a:p>
        </p:txBody>
      </p:sp>
      <p:sp>
        <p:nvSpPr>
          <p:cNvPr id="5123" name="Rectangle 7"/>
          <p:cNvSpPr>
            <a:spLocks noChangeArrowheads="1"/>
          </p:cNvSpPr>
          <p:nvPr/>
        </p:nvSpPr>
        <p:spPr bwMode="auto">
          <a:xfrm>
            <a:off x="714375" y="2914650"/>
            <a:ext cx="7772400" cy="1470025"/>
          </a:xfrm>
          <a:prstGeom prst="rect">
            <a:avLst/>
          </a:prstGeom>
          <a:noFill/>
          <a:ln w="9525">
            <a:noFill/>
            <a:miter lim="800000"/>
            <a:headEnd/>
            <a:tailEnd/>
          </a:ln>
        </p:spPr>
        <p:txBody>
          <a:bodyPr anchor="ctr"/>
          <a:lstStyle/>
          <a:p>
            <a:pPr algn="ctr">
              <a:lnSpc>
                <a:spcPct val="140000"/>
              </a:lnSpc>
            </a:pPr>
            <a:r>
              <a:rPr lang="en-GB" sz="3600" b="1" dirty="0">
                <a:solidFill>
                  <a:srgbClr val="008000"/>
                </a:solidFill>
              </a:rPr>
              <a:t>A101 </a:t>
            </a:r>
            <a:r>
              <a:rPr lang="en-GB" sz="3600" b="1" dirty="0" smtClean="0">
                <a:solidFill>
                  <a:srgbClr val="008000"/>
                </a:solidFill>
              </a:rPr>
              <a:t>Science </a:t>
            </a:r>
            <a:r>
              <a:rPr lang="en-GB" sz="3600" dirty="0">
                <a:solidFill>
                  <a:srgbClr val="008000"/>
                </a:solidFill>
              </a:rPr>
              <a:t/>
            </a:r>
            <a:br>
              <a:rPr lang="en-GB" sz="3600" dirty="0">
                <a:solidFill>
                  <a:srgbClr val="008000"/>
                </a:solidFill>
              </a:rPr>
            </a:br>
            <a:r>
              <a:rPr lang="en-GB" sz="3200" dirty="0">
                <a:solidFill>
                  <a:srgbClr val="008000"/>
                </a:solidFill>
              </a:rPr>
              <a:t>Problem </a:t>
            </a:r>
            <a:r>
              <a:rPr lang="en-GB" sz="3200" dirty="0" smtClean="0">
                <a:solidFill>
                  <a:srgbClr val="008000"/>
                </a:solidFill>
              </a:rPr>
              <a:t>11: </a:t>
            </a:r>
            <a:r>
              <a:rPr lang="en-GB" sz="3200" dirty="0">
                <a:solidFill>
                  <a:srgbClr val="008000"/>
                </a:solidFill>
              </a:rPr>
              <a:t>It’s Not Just </a:t>
            </a:r>
            <a:r>
              <a:rPr lang="en-GB" sz="3200" dirty="0" smtClean="0">
                <a:solidFill>
                  <a:srgbClr val="008000"/>
                </a:solidFill>
              </a:rPr>
              <a:t>a </a:t>
            </a:r>
            <a:r>
              <a:rPr lang="en-GB" sz="3200" dirty="0">
                <a:solidFill>
                  <a:srgbClr val="008000"/>
                </a:solidFill>
              </a:rPr>
              <a:t>Bag!</a:t>
            </a:r>
            <a:r>
              <a:rPr lang="en-GB" sz="3200" b="1" dirty="0">
                <a:solidFill>
                  <a:srgbClr val="008000"/>
                </a:solidFill>
              </a:rPr>
              <a:t/>
            </a:r>
            <a:br>
              <a:rPr lang="en-GB" sz="3200" b="1" dirty="0">
                <a:solidFill>
                  <a:srgbClr val="008000"/>
                </a:solidFill>
              </a:rPr>
            </a:br>
            <a:endParaRPr lang="en-GB" sz="3200" b="1" dirty="0">
              <a:solidFill>
                <a:srgbClr val="008000"/>
              </a:solidFill>
            </a:endParaRPr>
          </a:p>
          <a:p>
            <a:pPr algn="ctr">
              <a:lnSpc>
                <a:spcPct val="120000"/>
              </a:lnSpc>
            </a:pPr>
            <a:r>
              <a:rPr lang="en-GB" sz="3200" b="1" dirty="0">
                <a:solidFill>
                  <a:srgbClr val="008000"/>
                </a:solidFill>
              </a:rPr>
              <a:t> </a:t>
            </a:r>
            <a:r>
              <a:rPr lang="en-US" sz="2800" dirty="0">
                <a:solidFill>
                  <a:srgbClr val="008000"/>
                </a:solidFill>
              </a:rPr>
              <a:t>6</a:t>
            </a:r>
            <a:r>
              <a:rPr lang="en-US" sz="2800" baseline="30000" dirty="0">
                <a:solidFill>
                  <a:srgbClr val="008000"/>
                </a:solidFill>
              </a:rPr>
              <a:t>th</a:t>
            </a:r>
            <a:r>
              <a:rPr lang="en-US" sz="2800" dirty="0">
                <a:solidFill>
                  <a:srgbClr val="008000"/>
                </a:solidFill>
              </a:rPr>
              <a:t> Presentation</a:t>
            </a:r>
            <a:endParaRPr lang="en-GB" sz="2800" dirty="0">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2062"/>
          <p:cNvSpPr txBox="1">
            <a:spLocks noChangeArrowheads="1"/>
          </p:cNvSpPr>
          <p:nvPr/>
        </p:nvSpPr>
        <p:spPr bwMode="auto">
          <a:xfrm>
            <a:off x="6400800" y="1610246"/>
            <a:ext cx="2743200" cy="366713"/>
          </a:xfrm>
          <a:prstGeom prst="rect">
            <a:avLst/>
          </a:prstGeom>
          <a:noFill/>
          <a:ln w="9525">
            <a:noFill/>
            <a:miter lim="800000"/>
            <a:headEnd/>
            <a:tailEnd/>
          </a:ln>
        </p:spPr>
        <p:txBody>
          <a:bodyPr>
            <a:spAutoFit/>
          </a:bodyPr>
          <a:lstStyle/>
          <a:p>
            <a:r>
              <a:rPr lang="en-US" b="1" dirty="0">
                <a:latin typeface="Arial" pitchFamily="34" charset="0"/>
                <a:cs typeface="Arial" pitchFamily="34" charset="0"/>
              </a:rPr>
              <a:t>Cell Exterior</a:t>
            </a:r>
          </a:p>
        </p:txBody>
      </p:sp>
      <p:sp>
        <p:nvSpPr>
          <p:cNvPr id="11267" name="TextBox 2063"/>
          <p:cNvSpPr txBox="1">
            <a:spLocks noChangeArrowheads="1"/>
          </p:cNvSpPr>
          <p:nvPr/>
        </p:nvSpPr>
        <p:spPr bwMode="auto">
          <a:xfrm>
            <a:off x="6400800" y="3867813"/>
            <a:ext cx="2743200" cy="366713"/>
          </a:xfrm>
          <a:prstGeom prst="rect">
            <a:avLst/>
          </a:prstGeom>
          <a:noFill/>
          <a:ln w="9525">
            <a:noFill/>
            <a:miter lim="800000"/>
            <a:headEnd/>
            <a:tailEnd/>
          </a:ln>
        </p:spPr>
        <p:txBody>
          <a:bodyPr>
            <a:spAutoFit/>
          </a:bodyPr>
          <a:lstStyle/>
          <a:p>
            <a:r>
              <a:rPr lang="en-US" b="1" dirty="0">
                <a:latin typeface="Arial" pitchFamily="34" charset="0"/>
                <a:cs typeface="Arial" pitchFamily="34" charset="0"/>
              </a:rPr>
              <a:t>Cell Interior</a:t>
            </a:r>
          </a:p>
        </p:txBody>
      </p:sp>
      <p:sp>
        <p:nvSpPr>
          <p:cNvPr id="2082" name="Oval 2081"/>
          <p:cNvSpPr/>
          <p:nvPr/>
        </p:nvSpPr>
        <p:spPr>
          <a:xfrm>
            <a:off x="4038600" y="1485142"/>
            <a:ext cx="304800" cy="228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83" name="Oval 2082"/>
          <p:cNvSpPr/>
          <p:nvPr/>
        </p:nvSpPr>
        <p:spPr>
          <a:xfrm>
            <a:off x="5745707" y="1418230"/>
            <a:ext cx="304800" cy="228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84" name="Oval 2083"/>
          <p:cNvSpPr/>
          <p:nvPr/>
        </p:nvSpPr>
        <p:spPr>
          <a:xfrm>
            <a:off x="3538538" y="4256443"/>
            <a:ext cx="304800" cy="228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85" name="Oval 2084"/>
          <p:cNvSpPr/>
          <p:nvPr/>
        </p:nvSpPr>
        <p:spPr>
          <a:xfrm>
            <a:off x="7210425" y="4413606"/>
            <a:ext cx="304800" cy="228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1875" name="Rectangle 2"/>
          <p:cNvSpPr txBox="1">
            <a:spLocks noChangeArrowheads="1"/>
          </p:cNvSpPr>
          <p:nvPr/>
        </p:nvSpPr>
        <p:spPr>
          <a:xfrm>
            <a:off x="457200" y="534988"/>
            <a:ext cx="8229600" cy="565150"/>
          </a:xfrm>
          <a:prstGeom prst="rect">
            <a:avLst/>
          </a:prstGeom>
        </p:spPr>
        <p:txBody>
          <a:bodyPr/>
          <a:lstStyle/>
          <a:p>
            <a:pPr algn="ctr" fontAlgn="auto">
              <a:spcBef>
                <a:spcPts val="0"/>
              </a:spcBef>
              <a:spcAft>
                <a:spcPts val="0"/>
              </a:spcAft>
              <a:defRPr/>
            </a:pPr>
            <a:r>
              <a:rPr lang="en-US" sz="3600" b="1" kern="0" dirty="0">
                <a:latin typeface="+mj-lt"/>
                <a:ea typeface="+mj-ea"/>
                <a:cs typeface="+mj-cs"/>
              </a:rPr>
              <a:t>Permeability of phospholipid bilayer</a:t>
            </a:r>
          </a:p>
        </p:txBody>
      </p:sp>
      <p:sp>
        <p:nvSpPr>
          <p:cNvPr id="3023" name="Oval 2080"/>
          <p:cNvSpPr>
            <a:spLocks noChangeArrowheads="1"/>
          </p:cNvSpPr>
          <p:nvPr/>
        </p:nvSpPr>
        <p:spPr bwMode="auto">
          <a:xfrm>
            <a:off x="3262952" y="1742364"/>
            <a:ext cx="304800" cy="228600"/>
          </a:xfrm>
          <a:prstGeom prst="ellipse">
            <a:avLst/>
          </a:prstGeom>
          <a:solidFill>
            <a:srgbClr val="FFCC00"/>
          </a:solidFill>
          <a:ln w="25400" algn="ctr">
            <a:solidFill>
              <a:srgbClr val="89A4A7"/>
            </a:solidFill>
            <a:round/>
            <a:headEnd/>
            <a:tailEnd/>
          </a:ln>
        </p:spPr>
        <p:txBody>
          <a:bodyPr anchor="ctr"/>
          <a:lstStyle/>
          <a:p>
            <a:pPr algn="ctr"/>
            <a:endParaRPr lang="en-SG" dirty="0">
              <a:solidFill>
                <a:srgbClr val="FFFFFF"/>
              </a:solidFill>
              <a:latin typeface="Calibri" pitchFamily="34" charset="0"/>
            </a:endParaRPr>
          </a:p>
        </p:txBody>
      </p:sp>
      <p:sp>
        <p:nvSpPr>
          <p:cNvPr id="3067" name="Oval 2080"/>
          <p:cNvSpPr>
            <a:spLocks noChangeArrowheads="1"/>
          </p:cNvSpPr>
          <p:nvPr/>
        </p:nvSpPr>
        <p:spPr bwMode="auto">
          <a:xfrm>
            <a:off x="2133600" y="4219931"/>
            <a:ext cx="304800" cy="228600"/>
          </a:xfrm>
          <a:prstGeom prst="ellipse">
            <a:avLst/>
          </a:prstGeom>
          <a:solidFill>
            <a:srgbClr val="FFCC00"/>
          </a:solidFill>
          <a:ln w="25400" algn="ctr">
            <a:solidFill>
              <a:srgbClr val="89A4A7"/>
            </a:solidFill>
            <a:round/>
            <a:headEnd/>
            <a:tailEnd/>
          </a:ln>
        </p:spPr>
        <p:txBody>
          <a:bodyPr anchor="ctr"/>
          <a:lstStyle/>
          <a:p>
            <a:pPr algn="ctr"/>
            <a:endParaRPr lang="en-SG" dirty="0">
              <a:solidFill>
                <a:srgbClr val="FFFFFF"/>
              </a:solidFill>
              <a:latin typeface="Calibri" pitchFamily="34" charset="0"/>
            </a:endParaRPr>
          </a:p>
        </p:txBody>
      </p:sp>
      <p:sp>
        <p:nvSpPr>
          <p:cNvPr id="3115" name="Oval 2080"/>
          <p:cNvSpPr>
            <a:spLocks noChangeArrowheads="1"/>
          </p:cNvSpPr>
          <p:nvPr/>
        </p:nvSpPr>
        <p:spPr bwMode="auto">
          <a:xfrm>
            <a:off x="4984655" y="1760467"/>
            <a:ext cx="304800" cy="228600"/>
          </a:xfrm>
          <a:prstGeom prst="ellipse">
            <a:avLst/>
          </a:prstGeom>
          <a:solidFill>
            <a:srgbClr val="FFCC00"/>
          </a:solidFill>
          <a:ln w="25400" algn="ctr">
            <a:solidFill>
              <a:srgbClr val="89A4A7"/>
            </a:solidFill>
            <a:round/>
            <a:headEnd/>
            <a:tailEnd/>
          </a:ln>
        </p:spPr>
        <p:txBody>
          <a:bodyPr anchor="ctr"/>
          <a:lstStyle/>
          <a:p>
            <a:pPr algn="ctr"/>
            <a:endParaRPr lang="en-SG" dirty="0">
              <a:solidFill>
                <a:srgbClr val="FFFFFF"/>
              </a:solidFill>
              <a:latin typeface="Calibri" pitchFamily="34" charset="0"/>
            </a:endParaRPr>
          </a:p>
        </p:txBody>
      </p:sp>
      <p:sp>
        <p:nvSpPr>
          <p:cNvPr id="3159" name="Oval 2080"/>
          <p:cNvSpPr>
            <a:spLocks noChangeArrowheads="1"/>
          </p:cNvSpPr>
          <p:nvPr/>
        </p:nvSpPr>
        <p:spPr bwMode="auto">
          <a:xfrm>
            <a:off x="5810250" y="4205643"/>
            <a:ext cx="304800" cy="228600"/>
          </a:xfrm>
          <a:prstGeom prst="ellipse">
            <a:avLst/>
          </a:prstGeom>
          <a:solidFill>
            <a:srgbClr val="FFCC00"/>
          </a:solidFill>
          <a:ln w="25400" algn="ctr">
            <a:solidFill>
              <a:srgbClr val="89A4A7"/>
            </a:solidFill>
            <a:round/>
            <a:headEnd/>
            <a:tailEnd/>
          </a:ln>
        </p:spPr>
        <p:txBody>
          <a:bodyPr anchor="ctr"/>
          <a:lstStyle/>
          <a:p>
            <a:pPr algn="ctr"/>
            <a:endParaRPr lang="en-SG" dirty="0">
              <a:solidFill>
                <a:srgbClr val="FFFFFF"/>
              </a:solidFill>
              <a:latin typeface="Calibri" pitchFamily="34" charset="0"/>
            </a:endParaRPr>
          </a:p>
        </p:txBody>
      </p:sp>
      <p:grpSp>
        <p:nvGrpSpPr>
          <p:cNvPr id="7" name="Group 634"/>
          <p:cNvGrpSpPr>
            <a:grpSpLocks/>
          </p:cNvGrpSpPr>
          <p:nvPr/>
        </p:nvGrpSpPr>
        <p:grpSpPr bwMode="auto">
          <a:xfrm>
            <a:off x="849313" y="2049818"/>
            <a:ext cx="3295650" cy="950913"/>
            <a:chOff x="564" y="2477"/>
            <a:chExt cx="2076" cy="599"/>
          </a:xfrm>
        </p:grpSpPr>
        <p:grpSp>
          <p:nvGrpSpPr>
            <p:cNvPr id="10" name="Group 508"/>
            <p:cNvGrpSpPr>
              <a:grpSpLocks/>
            </p:cNvGrpSpPr>
            <p:nvPr/>
          </p:nvGrpSpPr>
          <p:grpSpPr bwMode="auto">
            <a:xfrm>
              <a:off x="564" y="2503"/>
              <a:ext cx="337" cy="573"/>
              <a:chOff x="630" y="3229"/>
              <a:chExt cx="337" cy="573"/>
            </a:xfrm>
          </p:grpSpPr>
          <p:sp>
            <p:nvSpPr>
              <p:cNvPr id="3"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4" name="Group 21"/>
                <p:cNvGrpSpPr/>
                <p:nvPr/>
              </p:nvGrpSpPr>
              <p:grpSpPr>
                <a:xfrm>
                  <a:off x="2667000" y="2666997"/>
                  <a:ext cx="152400" cy="1219200"/>
                  <a:chOff x="2667000" y="2667000"/>
                  <a:chExt cx="152400" cy="1219200"/>
                </a:xfrm>
              </p:grpSpPr>
              <p:grpSp>
                <p:nvGrpSpPr>
                  <p:cNvPr id="17" name="Group 13"/>
                  <p:cNvGrpSpPr/>
                  <p:nvPr/>
                </p:nvGrpSpPr>
                <p:grpSpPr>
                  <a:xfrm>
                    <a:off x="2667000" y="2667000"/>
                    <a:ext cx="152400" cy="609600"/>
                    <a:chOff x="2667000" y="2667000"/>
                    <a:chExt cx="152400" cy="609600"/>
                  </a:xfrm>
                </p:grpSpPr>
                <p:grpSp>
                  <p:nvGrpSpPr>
                    <p:cNvPr id="20" name="Group 9"/>
                    <p:cNvGrpSpPr/>
                    <p:nvPr/>
                  </p:nvGrpSpPr>
                  <p:grpSpPr>
                    <a:xfrm>
                      <a:off x="2667000" y="2667000"/>
                      <a:ext cx="152400" cy="304800"/>
                      <a:chOff x="2667000" y="2667000"/>
                      <a:chExt cx="152400" cy="304800"/>
                    </a:xfrm>
                  </p:grpSpPr>
                  <p:cxnSp>
                    <p:nvCxnSpPr>
                      <p:cNvPr id="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 name="Group 10"/>
                    <p:cNvGrpSpPr/>
                    <p:nvPr/>
                  </p:nvGrpSpPr>
                  <p:grpSpPr>
                    <a:xfrm>
                      <a:off x="2667000" y="2971800"/>
                      <a:ext cx="152400" cy="304800"/>
                      <a:chOff x="2667000" y="2667000"/>
                      <a:chExt cx="152400" cy="304800"/>
                    </a:xfrm>
                  </p:grpSpPr>
                  <p:cxnSp>
                    <p:nvCxnSpPr>
                      <p:cNvPr id="1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 name="Group 14"/>
                  <p:cNvGrpSpPr/>
                  <p:nvPr/>
                </p:nvGrpSpPr>
                <p:grpSpPr>
                  <a:xfrm>
                    <a:off x="2667000" y="3276600"/>
                    <a:ext cx="152400" cy="609600"/>
                    <a:chOff x="2667000" y="2667000"/>
                    <a:chExt cx="152400" cy="609600"/>
                  </a:xfrm>
                </p:grpSpPr>
                <p:grpSp>
                  <p:nvGrpSpPr>
                    <p:cNvPr id="27" name="Group 9"/>
                    <p:cNvGrpSpPr/>
                    <p:nvPr/>
                  </p:nvGrpSpPr>
                  <p:grpSpPr>
                    <a:xfrm>
                      <a:off x="2667000" y="2667000"/>
                      <a:ext cx="152400" cy="304800"/>
                      <a:chOff x="2667000" y="2667000"/>
                      <a:chExt cx="152400" cy="304800"/>
                    </a:xfrm>
                  </p:grpSpPr>
                  <p:cxnSp>
                    <p:nvCxnSpPr>
                      <p:cNvPr id="1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 name="Group 10"/>
                    <p:cNvGrpSpPr/>
                    <p:nvPr/>
                  </p:nvGrpSpPr>
                  <p:grpSpPr>
                    <a:xfrm>
                      <a:off x="2667000" y="2971800"/>
                      <a:ext cx="152400" cy="304800"/>
                      <a:chOff x="2667000" y="2667000"/>
                      <a:chExt cx="152400" cy="304800"/>
                    </a:xfrm>
                  </p:grpSpPr>
                  <p:cxnSp>
                    <p:nvCxnSpPr>
                      <p:cNvPr id="1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9" name="Group 22"/>
                <p:cNvGrpSpPr/>
                <p:nvPr/>
              </p:nvGrpSpPr>
              <p:grpSpPr>
                <a:xfrm>
                  <a:off x="2667000" y="3886205"/>
                  <a:ext cx="152400" cy="609600"/>
                  <a:chOff x="2667000" y="2667000"/>
                  <a:chExt cx="152400" cy="609600"/>
                </a:xfrm>
              </p:grpSpPr>
              <p:grpSp>
                <p:nvGrpSpPr>
                  <p:cNvPr id="30" name="Group 9"/>
                  <p:cNvGrpSpPr/>
                  <p:nvPr/>
                </p:nvGrpSpPr>
                <p:grpSpPr>
                  <a:xfrm>
                    <a:off x="2667000" y="2667000"/>
                    <a:ext cx="152400" cy="304800"/>
                    <a:chOff x="2667000" y="2667000"/>
                    <a:chExt cx="152400" cy="304800"/>
                  </a:xfrm>
                </p:grpSpPr>
                <p:cxnSp>
                  <p:nvCxnSpPr>
                    <p:cNvPr id="2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64" name="Group 10"/>
                  <p:cNvGrpSpPr/>
                  <p:nvPr/>
                </p:nvGrpSpPr>
                <p:grpSpPr>
                  <a:xfrm>
                    <a:off x="2667000" y="2971800"/>
                    <a:ext cx="152400" cy="304800"/>
                    <a:chOff x="2667000" y="2667000"/>
                    <a:chExt cx="152400" cy="304800"/>
                  </a:xfrm>
                </p:grpSpPr>
                <p:cxnSp>
                  <p:nvCxnSpPr>
                    <p:cNvPr id="2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86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6870" name="Group 21"/>
                <p:cNvGrpSpPr/>
                <p:nvPr/>
              </p:nvGrpSpPr>
              <p:grpSpPr>
                <a:xfrm>
                  <a:off x="2667000" y="2666997"/>
                  <a:ext cx="152400" cy="1219200"/>
                  <a:chOff x="2667000" y="2667000"/>
                  <a:chExt cx="152400" cy="1219200"/>
                </a:xfrm>
              </p:grpSpPr>
              <p:grpSp>
                <p:nvGrpSpPr>
                  <p:cNvPr id="36871" name="Group 13"/>
                  <p:cNvGrpSpPr/>
                  <p:nvPr/>
                </p:nvGrpSpPr>
                <p:grpSpPr>
                  <a:xfrm>
                    <a:off x="2667000" y="2667000"/>
                    <a:ext cx="152400" cy="609600"/>
                    <a:chOff x="2667000" y="2667000"/>
                    <a:chExt cx="152400" cy="609600"/>
                  </a:xfrm>
                </p:grpSpPr>
                <p:grpSp>
                  <p:nvGrpSpPr>
                    <p:cNvPr id="36874" name="Group 9"/>
                    <p:cNvGrpSpPr/>
                    <p:nvPr/>
                  </p:nvGrpSpPr>
                  <p:grpSpPr>
                    <a:xfrm>
                      <a:off x="2667000" y="2667000"/>
                      <a:ext cx="152400" cy="304800"/>
                      <a:chOff x="2667000" y="2667000"/>
                      <a:chExt cx="152400" cy="304800"/>
                    </a:xfrm>
                  </p:grpSpPr>
                  <p:cxnSp>
                    <p:nvCxnSpPr>
                      <p:cNvPr id="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77" name="Group 10"/>
                    <p:cNvGrpSpPr/>
                    <p:nvPr/>
                  </p:nvGrpSpPr>
                  <p:grpSpPr>
                    <a:xfrm>
                      <a:off x="2667000" y="2971800"/>
                      <a:ext cx="152400" cy="304800"/>
                      <a:chOff x="2667000" y="2667000"/>
                      <a:chExt cx="152400" cy="304800"/>
                    </a:xfrm>
                  </p:grpSpPr>
                  <p:cxnSp>
                    <p:nvCxnSpPr>
                      <p:cNvPr id="134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6878" name="Group 14"/>
                  <p:cNvGrpSpPr/>
                  <p:nvPr/>
                </p:nvGrpSpPr>
                <p:grpSpPr>
                  <a:xfrm>
                    <a:off x="2667000" y="3276600"/>
                    <a:ext cx="152400" cy="609600"/>
                    <a:chOff x="2667000" y="2667000"/>
                    <a:chExt cx="152400" cy="609600"/>
                  </a:xfrm>
                </p:grpSpPr>
                <p:grpSp>
                  <p:nvGrpSpPr>
                    <p:cNvPr id="36879" name="Group 9"/>
                    <p:cNvGrpSpPr/>
                    <p:nvPr/>
                  </p:nvGrpSpPr>
                  <p:grpSpPr>
                    <a:xfrm>
                      <a:off x="2667000" y="2667000"/>
                      <a:ext cx="152400" cy="304800"/>
                      <a:chOff x="2667000" y="2667000"/>
                      <a:chExt cx="152400" cy="304800"/>
                    </a:xfrm>
                  </p:grpSpPr>
                  <p:cxnSp>
                    <p:nvCxnSpPr>
                      <p:cNvPr id="135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80" name="Group 10"/>
                    <p:cNvGrpSpPr/>
                    <p:nvPr/>
                  </p:nvGrpSpPr>
                  <p:grpSpPr>
                    <a:xfrm>
                      <a:off x="2667000" y="2971800"/>
                      <a:ext cx="152400" cy="304800"/>
                      <a:chOff x="2667000" y="2667000"/>
                      <a:chExt cx="152400" cy="304800"/>
                    </a:xfrm>
                  </p:grpSpPr>
                  <p:cxnSp>
                    <p:nvCxnSpPr>
                      <p:cNvPr id="135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883" name="Group 22"/>
                <p:cNvGrpSpPr/>
                <p:nvPr/>
              </p:nvGrpSpPr>
              <p:grpSpPr>
                <a:xfrm>
                  <a:off x="2667000" y="3886205"/>
                  <a:ext cx="152400" cy="609600"/>
                  <a:chOff x="2667000" y="2667000"/>
                  <a:chExt cx="152400" cy="609600"/>
                </a:xfrm>
              </p:grpSpPr>
              <p:grpSp>
                <p:nvGrpSpPr>
                  <p:cNvPr id="36887" name="Group 9"/>
                  <p:cNvGrpSpPr/>
                  <p:nvPr/>
                </p:nvGrpSpPr>
                <p:grpSpPr>
                  <a:xfrm>
                    <a:off x="2667000" y="2667000"/>
                    <a:ext cx="152400" cy="304800"/>
                    <a:chOff x="2667000" y="2667000"/>
                    <a:chExt cx="152400" cy="304800"/>
                  </a:xfrm>
                </p:grpSpPr>
                <p:cxnSp>
                  <p:nvCxnSpPr>
                    <p:cNvPr id="135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92" name="Group 10"/>
                  <p:cNvGrpSpPr/>
                  <p:nvPr/>
                </p:nvGrpSpPr>
                <p:grpSpPr>
                  <a:xfrm>
                    <a:off x="2667000" y="2971800"/>
                    <a:ext cx="152400" cy="304800"/>
                    <a:chOff x="2667000" y="2667000"/>
                    <a:chExt cx="152400" cy="304800"/>
                  </a:xfrm>
                </p:grpSpPr>
                <p:cxnSp>
                  <p:nvCxnSpPr>
                    <p:cNvPr id="136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89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6894" name="Group 13"/>
                <p:cNvGrpSpPr/>
                <p:nvPr/>
              </p:nvGrpSpPr>
              <p:grpSpPr>
                <a:xfrm>
                  <a:off x="2667000" y="2667000"/>
                  <a:ext cx="152400" cy="609600"/>
                  <a:chOff x="2667000" y="2667000"/>
                  <a:chExt cx="152400" cy="609600"/>
                </a:xfrm>
              </p:grpSpPr>
              <p:grpSp>
                <p:nvGrpSpPr>
                  <p:cNvPr id="36895" name="Group 9"/>
                  <p:cNvGrpSpPr/>
                  <p:nvPr/>
                </p:nvGrpSpPr>
                <p:grpSpPr>
                  <a:xfrm>
                    <a:off x="2667000" y="2667000"/>
                    <a:ext cx="152400" cy="304800"/>
                    <a:chOff x="2667000" y="2667000"/>
                    <a:chExt cx="152400" cy="304800"/>
                  </a:xfrm>
                </p:grpSpPr>
                <p:cxnSp>
                  <p:nvCxnSpPr>
                    <p:cNvPr id="13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56" name="Group 10"/>
                  <p:cNvGrpSpPr/>
                  <p:nvPr/>
                </p:nvGrpSpPr>
                <p:grpSpPr>
                  <a:xfrm>
                    <a:off x="2667000" y="2971800"/>
                    <a:ext cx="152400" cy="304800"/>
                    <a:chOff x="2667000" y="2667000"/>
                    <a:chExt cx="152400" cy="304800"/>
                  </a:xfrm>
                </p:grpSpPr>
                <p:cxnSp>
                  <p:nvCxnSpPr>
                    <p:cNvPr id="1184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57" name="Group 14"/>
                <p:cNvGrpSpPr/>
                <p:nvPr/>
              </p:nvGrpSpPr>
              <p:grpSpPr>
                <a:xfrm>
                  <a:off x="2667000" y="3276600"/>
                  <a:ext cx="152400" cy="609600"/>
                  <a:chOff x="2667000" y="2667000"/>
                  <a:chExt cx="152400" cy="609600"/>
                </a:xfrm>
              </p:grpSpPr>
              <p:grpSp>
                <p:nvGrpSpPr>
                  <p:cNvPr id="10658" name="Group 9"/>
                  <p:cNvGrpSpPr/>
                  <p:nvPr/>
                </p:nvGrpSpPr>
                <p:grpSpPr>
                  <a:xfrm>
                    <a:off x="2667000" y="2667000"/>
                    <a:ext cx="152400" cy="304800"/>
                    <a:chOff x="2667000" y="2667000"/>
                    <a:chExt cx="152400" cy="304800"/>
                  </a:xfrm>
                </p:grpSpPr>
                <p:cxnSp>
                  <p:nvCxnSpPr>
                    <p:cNvPr id="1184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59" name="Group 10"/>
                  <p:cNvGrpSpPr/>
                  <p:nvPr/>
                </p:nvGrpSpPr>
                <p:grpSpPr>
                  <a:xfrm>
                    <a:off x="2667000" y="2971800"/>
                    <a:ext cx="152400" cy="304800"/>
                    <a:chOff x="2667000" y="2667000"/>
                    <a:chExt cx="152400" cy="304800"/>
                  </a:xfrm>
                </p:grpSpPr>
                <p:cxnSp>
                  <p:nvCxnSpPr>
                    <p:cNvPr id="11848"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9"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850"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66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664" name="Group 21"/>
                <p:cNvGrpSpPr/>
                <p:nvPr/>
              </p:nvGrpSpPr>
              <p:grpSpPr>
                <a:xfrm>
                  <a:off x="2667000" y="2666997"/>
                  <a:ext cx="152400" cy="1219200"/>
                  <a:chOff x="2667000" y="2667000"/>
                  <a:chExt cx="152400" cy="1219200"/>
                </a:xfrm>
              </p:grpSpPr>
              <p:grpSp>
                <p:nvGrpSpPr>
                  <p:cNvPr id="10665" name="Group 13"/>
                  <p:cNvGrpSpPr/>
                  <p:nvPr/>
                </p:nvGrpSpPr>
                <p:grpSpPr>
                  <a:xfrm>
                    <a:off x="2667000" y="2667000"/>
                    <a:ext cx="152400" cy="609600"/>
                    <a:chOff x="2667000" y="2667000"/>
                    <a:chExt cx="152400" cy="609600"/>
                  </a:xfrm>
                </p:grpSpPr>
                <p:grpSp>
                  <p:nvGrpSpPr>
                    <p:cNvPr id="10666" name="Group 9"/>
                    <p:cNvGrpSpPr/>
                    <p:nvPr/>
                  </p:nvGrpSpPr>
                  <p:grpSpPr>
                    <a:xfrm>
                      <a:off x="2667000" y="2667000"/>
                      <a:ext cx="152400" cy="304800"/>
                      <a:chOff x="2667000" y="2667000"/>
                      <a:chExt cx="152400" cy="304800"/>
                    </a:xfrm>
                  </p:grpSpPr>
                  <p:cxnSp>
                    <p:nvCxnSpPr>
                      <p:cNvPr id="1185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5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67" name="Group 10"/>
                    <p:cNvGrpSpPr/>
                    <p:nvPr/>
                  </p:nvGrpSpPr>
                  <p:grpSpPr>
                    <a:xfrm>
                      <a:off x="2667000" y="2971800"/>
                      <a:ext cx="152400" cy="304800"/>
                      <a:chOff x="2667000" y="2667000"/>
                      <a:chExt cx="152400" cy="304800"/>
                    </a:xfrm>
                  </p:grpSpPr>
                  <p:cxnSp>
                    <p:nvCxnSpPr>
                      <p:cNvPr id="1185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0"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68" name="Group 14"/>
                  <p:cNvGrpSpPr/>
                  <p:nvPr/>
                </p:nvGrpSpPr>
                <p:grpSpPr>
                  <a:xfrm>
                    <a:off x="2667000" y="3276600"/>
                    <a:ext cx="152400" cy="609600"/>
                    <a:chOff x="2667000" y="2667000"/>
                    <a:chExt cx="152400" cy="609600"/>
                  </a:xfrm>
                </p:grpSpPr>
                <p:grpSp>
                  <p:nvGrpSpPr>
                    <p:cNvPr id="10669" name="Group 9"/>
                    <p:cNvGrpSpPr/>
                    <p:nvPr/>
                  </p:nvGrpSpPr>
                  <p:grpSpPr>
                    <a:xfrm>
                      <a:off x="2667000" y="2667000"/>
                      <a:ext cx="152400" cy="304800"/>
                      <a:chOff x="2667000" y="2667000"/>
                      <a:chExt cx="152400" cy="304800"/>
                    </a:xfrm>
                  </p:grpSpPr>
                  <p:cxnSp>
                    <p:nvCxnSpPr>
                      <p:cNvPr id="1186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70" name="Group 10"/>
                    <p:cNvGrpSpPr/>
                    <p:nvPr/>
                  </p:nvGrpSpPr>
                  <p:grpSpPr>
                    <a:xfrm>
                      <a:off x="2667000" y="2971800"/>
                      <a:ext cx="152400" cy="304800"/>
                      <a:chOff x="2667000" y="2667000"/>
                      <a:chExt cx="152400" cy="304800"/>
                    </a:xfrm>
                  </p:grpSpPr>
                  <p:cxnSp>
                    <p:nvCxnSpPr>
                      <p:cNvPr id="1186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72" name="Group 22"/>
                <p:cNvGrpSpPr/>
                <p:nvPr/>
              </p:nvGrpSpPr>
              <p:grpSpPr>
                <a:xfrm>
                  <a:off x="2667000" y="3886205"/>
                  <a:ext cx="152400" cy="609600"/>
                  <a:chOff x="2667000" y="2667000"/>
                  <a:chExt cx="152400" cy="609600"/>
                </a:xfrm>
              </p:grpSpPr>
              <p:grpSp>
                <p:nvGrpSpPr>
                  <p:cNvPr id="10673" name="Group 9"/>
                  <p:cNvGrpSpPr/>
                  <p:nvPr/>
                </p:nvGrpSpPr>
                <p:grpSpPr>
                  <a:xfrm>
                    <a:off x="2667000" y="2667000"/>
                    <a:ext cx="152400" cy="304800"/>
                    <a:chOff x="2667000" y="2667000"/>
                    <a:chExt cx="152400" cy="304800"/>
                  </a:xfrm>
                </p:grpSpPr>
                <p:cxnSp>
                  <p:nvCxnSpPr>
                    <p:cNvPr id="1187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75" name="Group 10"/>
                  <p:cNvGrpSpPr/>
                  <p:nvPr/>
                </p:nvGrpSpPr>
                <p:grpSpPr>
                  <a:xfrm>
                    <a:off x="2667000" y="2971800"/>
                    <a:ext cx="152400" cy="304800"/>
                    <a:chOff x="2667000" y="2667000"/>
                    <a:chExt cx="152400" cy="304800"/>
                  </a:xfrm>
                </p:grpSpPr>
                <p:cxnSp>
                  <p:nvCxnSpPr>
                    <p:cNvPr id="11875"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7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87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881"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679" name="Group 580"/>
            <p:cNvGrpSpPr>
              <a:grpSpLocks/>
            </p:cNvGrpSpPr>
            <p:nvPr/>
          </p:nvGrpSpPr>
          <p:grpSpPr bwMode="auto">
            <a:xfrm>
              <a:off x="863" y="2481"/>
              <a:ext cx="337" cy="573"/>
              <a:chOff x="630" y="3229"/>
              <a:chExt cx="337" cy="573"/>
            </a:xfrm>
          </p:grpSpPr>
          <p:sp>
            <p:nvSpPr>
              <p:cNvPr id="11882"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068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681" name="Group 21"/>
                <p:cNvGrpSpPr/>
                <p:nvPr/>
              </p:nvGrpSpPr>
              <p:grpSpPr>
                <a:xfrm>
                  <a:off x="2667000" y="2666997"/>
                  <a:ext cx="152400" cy="1219200"/>
                  <a:chOff x="2667000" y="2667000"/>
                  <a:chExt cx="152400" cy="1219200"/>
                </a:xfrm>
              </p:grpSpPr>
              <p:grpSp>
                <p:nvGrpSpPr>
                  <p:cNvPr id="10682" name="Group 13"/>
                  <p:cNvGrpSpPr/>
                  <p:nvPr/>
                </p:nvGrpSpPr>
                <p:grpSpPr>
                  <a:xfrm>
                    <a:off x="2667000" y="2667000"/>
                    <a:ext cx="152400" cy="609600"/>
                    <a:chOff x="2667000" y="2667000"/>
                    <a:chExt cx="152400" cy="609600"/>
                  </a:xfrm>
                </p:grpSpPr>
                <p:grpSp>
                  <p:nvGrpSpPr>
                    <p:cNvPr id="10683" name="Group 9"/>
                    <p:cNvGrpSpPr/>
                    <p:nvPr/>
                  </p:nvGrpSpPr>
                  <p:grpSpPr>
                    <a:xfrm>
                      <a:off x="2667000" y="2667000"/>
                      <a:ext cx="152400" cy="304800"/>
                      <a:chOff x="2667000" y="2667000"/>
                      <a:chExt cx="152400" cy="304800"/>
                    </a:xfrm>
                  </p:grpSpPr>
                  <p:cxnSp>
                    <p:nvCxnSpPr>
                      <p:cNvPr id="1188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8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6" name="Group 10"/>
                    <p:cNvGrpSpPr/>
                    <p:nvPr/>
                  </p:nvGrpSpPr>
                  <p:grpSpPr>
                    <a:xfrm>
                      <a:off x="2667000" y="2971800"/>
                      <a:ext cx="152400" cy="304800"/>
                      <a:chOff x="2667000" y="2667000"/>
                      <a:chExt cx="152400" cy="304800"/>
                    </a:xfrm>
                  </p:grpSpPr>
                  <p:cxnSp>
                    <p:nvCxnSpPr>
                      <p:cNvPr id="1189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87" name="Group 14"/>
                  <p:cNvGrpSpPr/>
                  <p:nvPr/>
                </p:nvGrpSpPr>
                <p:grpSpPr>
                  <a:xfrm>
                    <a:off x="2667000" y="3276600"/>
                    <a:ext cx="152400" cy="609600"/>
                    <a:chOff x="2667000" y="2667000"/>
                    <a:chExt cx="152400" cy="609600"/>
                  </a:xfrm>
                </p:grpSpPr>
                <p:grpSp>
                  <p:nvGrpSpPr>
                    <p:cNvPr id="10688" name="Group 9"/>
                    <p:cNvGrpSpPr/>
                    <p:nvPr/>
                  </p:nvGrpSpPr>
                  <p:grpSpPr>
                    <a:xfrm>
                      <a:off x="2667000" y="2667000"/>
                      <a:ext cx="152400" cy="304800"/>
                      <a:chOff x="2667000" y="2667000"/>
                      <a:chExt cx="152400" cy="304800"/>
                    </a:xfrm>
                  </p:grpSpPr>
                  <p:cxnSp>
                    <p:nvCxnSpPr>
                      <p:cNvPr id="1189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9" name="Group 10"/>
                    <p:cNvGrpSpPr/>
                    <p:nvPr/>
                  </p:nvGrpSpPr>
                  <p:grpSpPr>
                    <a:xfrm>
                      <a:off x="2667000" y="2971800"/>
                      <a:ext cx="152400" cy="304800"/>
                      <a:chOff x="2667000" y="2667000"/>
                      <a:chExt cx="152400" cy="304800"/>
                    </a:xfrm>
                  </p:grpSpPr>
                  <p:cxnSp>
                    <p:nvCxnSpPr>
                      <p:cNvPr id="118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92" name="Group 22"/>
                <p:cNvGrpSpPr/>
                <p:nvPr/>
              </p:nvGrpSpPr>
              <p:grpSpPr>
                <a:xfrm>
                  <a:off x="2667000" y="3886205"/>
                  <a:ext cx="152400" cy="609600"/>
                  <a:chOff x="2667000" y="2667000"/>
                  <a:chExt cx="152400" cy="609600"/>
                </a:xfrm>
              </p:grpSpPr>
              <p:grpSp>
                <p:nvGrpSpPr>
                  <p:cNvPr id="10693" name="Group 9"/>
                  <p:cNvGrpSpPr/>
                  <p:nvPr/>
                </p:nvGrpSpPr>
                <p:grpSpPr>
                  <a:xfrm>
                    <a:off x="2667000" y="2667000"/>
                    <a:ext cx="152400" cy="304800"/>
                    <a:chOff x="2667000" y="2667000"/>
                    <a:chExt cx="152400" cy="304800"/>
                  </a:xfrm>
                </p:grpSpPr>
                <p:cxnSp>
                  <p:nvCxnSpPr>
                    <p:cNvPr id="13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4" name="Group 10"/>
                  <p:cNvGrpSpPr/>
                  <p:nvPr/>
                </p:nvGrpSpPr>
                <p:grpSpPr>
                  <a:xfrm>
                    <a:off x="2667000" y="2971800"/>
                    <a:ext cx="152400" cy="304800"/>
                    <a:chOff x="2667000" y="2667000"/>
                    <a:chExt cx="152400" cy="304800"/>
                  </a:xfrm>
                </p:grpSpPr>
                <p:cxnSp>
                  <p:nvCxnSpPr>
                    <p:cNvPr id="137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9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698" name="Group 21"/>
                <p:cNvGrpSpPr/>
                <p:nvPr/>
              </p:nvGrpSpPr>
              <p:grpSpPr>
                <a:xfrm>
                  <a:off x="2667000" y="2666997"/>
                  <a:ext cx="152400" cy="1219200"/>
                  <a:chOff x="2667000" y="2667000"/>
                  <a:chExt cx="152400" cy="1219200"/>
                </a:xfrm>
              </p:grpSpPr>
              <p:grpSp>
                <p:nvGrpSpPr>
                  <p:cNvPr id="10701" name="Group 13"/>
                  <p:cNvGrpSpPr/>
                  <p:nvPr/>
                </p:nvGrpSpPr>
                <p:grpSpPr>
                  <a:xfrm>
                    <a:off x="2667000" y="2667000"/>
                    <a:ext cx="152400" cy="609600"/>
                    <a:chOff x="2667000" y="2667000"/>
                    <a:chExt cx="152400" cy="609600"/>
                  </a:xfrm>
                </p:grpSpPr>
                <p:grpSp>
                  <p:nvGrpSpPr>
                    <p:cNvPr id="10706" name="Group 9"/>
                    <p:cNvGrpSpPr/>
                    <p:nvPr/>
                  </p:nvGrpSpPr>
                  <p:grpSpPr>
                    <a:xfrm>
                      <a:off x="2667000" y="2667000"/>
                      <a:ext cx="152400" cy="304800"/>
                      <a:chOff x="2667000" y="2667000"/>
                      <a:chExt cx="152400" cy="304800"/>
                    </a:xfrm>
                  </p:grpSpPr>
                  <p:cxnSp>
                    <p:nvCxnSpPr>
                      <p:cNvPr id="13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07" name="Group 10"/>
                    <p:cNvGrpSpPr/>
                    <p:nvPr/>
                  </p:nvGrpSpPr>
                  <p:grpSpPr>
                    <a:xfrm>
                      <a:off x="2667000" y="2971800"/>
                      <a:ext cx="152400" cy="304800"/>
                      <a:chOff x="2667000" y="2667000"/>
                      <a:chExt cx="152400" cy="304800"/>
                    </a:xfrm>
                  </p:grpSpPr>
                  <p:cxnSp>
                    <p:nvCxnSpPr>
                      <p:cNvPr id="139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708" name="Group 14"/>
                  <p:cNvGrpSpPr/>
                  <p:nvPr/>
                </p:nvGrpSpPr>
                <p:grpSpPr>
                  <a:xfrm>
                    <a:off x="2667000" y="3276600"/>
                    <a:ext cx="152400" cy="609600"/>
                    <a:chOff x="2667000" y="2667000"/>
                    <a:chExt cx="152400" cy="609600"/>
                  </a:xfrm>
                </p:grpSpPr>
                <p:grpSp>
                  <p:nvGrpSpPr>
                    <p:cNvPr id="10709" name="Group 9"/>
                    <p:cNvGrpSpPr/>
                    <p:nvPr/>
                  </p:nvGrpSpPr>
                  <p:grpSpPr>
                    <a:xfrm>
                      <a:off x="2667000" y="2667000"/>
                      <a:ext cx="152400" cy="304800"/>
                      <a:chOff x="2667000" y="2667000"/>
                      <a:chExt cx="152400" cy="304800"/>
                    </a:xfrm>
                  </p:grpSpPr>
                  <p:cxnSp>
                    <p:nvCxnSpPr>
                      <p:cNvPr id="140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12" name="Group 10"/>
                    <p:cNvGrpSpPr/>
                    <p:nvPr/>
                  </p:nvGrpSpPr>
                  <p:grpSpPr>
                    <a:xfrm>
                      <a:off x="2667000" y="2971800"/>
                      <a:ext cx="152400" cy="304800"/>
                      <a:chOff x="2667000" y="2667000"/>
                      <a:chExt cx="152400" cy="304800"/>
                    </a:xfrm>
                  </p:grpSpPr>
                  <p:cxnSp>
                    <p:nvCxnSpPr>
                      <p:cNvPr id="1190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15" name="Group 22"/>
                <p:cNvGrpSpPr/>
                <p:nvPr/>
              </p:nvGrpSpPr>
              <p:grpSpPr>
                <a:xfrm>
                  <a:off x="2667000" y="3886205"/>
                  <a:ext cx="152400" cy="609600"/>
                  <a:chOff x="2667000" y="2667000"/>
                  <a:chExt cx="152400" cy="609600"/>
                </a:xfrm>
              </p:grpSpPr>
              <p:grpSp>
                <p:nvGrpSpPr>
                  <p:cNvPr id="10716" name="Group 9"/>
                  <p:cNvGrpSpPr/>
                  <p:nvPr/>
                </p:nvGrpSpPr>
                <p:grpSpPr>
                  <a:xfrm>
                    <a:off x="2667000" y="2667000"/>
                    <a:ext cx="152400" cy="304800"/>
                    <a:chOff x="2667000" y="2667000"/>
                    <a:chExt cx="152400" cy="304800"/>
                  </a:xfrm>
                </p:grpSpPr>
                <p:cxnSp>
                  <p:nvCxnSpPr>
                    <p:cNvPr id="1191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19" name="Group 10"/>
                  <p:cNvGrpSpPr/>
                  <p:nvPr/>
                </p:nvGrpSpPr>
                <p:grpSpPr>
                  <a:xfrm>
                    <a:off x="2667000" y="2971800"/>
                    <a:ext cx="152400" cy="304800"/>
                    <a:chOff x="2667000" y="2667000"/>
                    <a:chExt cx="152400" cy="304800"/>
                  </a:xfrm>
                </p:grpSpPr>
                <p:cxnSp>
                  <p:nvCxnSpPr>
                    <p:cNvPr id="1191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1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217" name="Group 13"/>
                <p:cNvGrpSpPr/>
                <p:nvPr/>
              </p:nvGrpSpPr>
              <p:grpSpPr>
                <a:xfrm>
                  <a:off x="2667000" y="2667000"/>
                  <a:ext cx="152400" cy="609600"/>
                  <a:chOff x="2667000" y="2667000"/>
                  <a:chExt cx="152400" cy="609600"/>
                </a:xfrm>
              </p:grpSpPr>
              <p:grpSp>
                <p:nvGrpSpPr>
                  <p:cNvPr id="37221" name="Group 9"/>
                  <p:cNvGrpSpPr/>
                  <p:nvPr/>
                </p:nvGrpSpPr>
                <p:grpSpPr>
                  <a:xfrm>
                    <a:off x="2667000" y="2667000"/>
                    <a:ext cx="152400" cy="304800"/>
                    <a:chOff x="2667000" y="2667000"/>
                    <a:chExt cx="152400" cy="304800"/>
                  </a:xfrm>
                </p:grpSpPr>
                <p:cxnSp>
                  <p:nvCxnSpPr>
                    <p:cNvPr id="119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24" name="Group 10"/>
                  <p:cNvGrpSpPr/>
                  <p:nvPr/>
                </p:nvGrpSpPr>
                <p:grpSpPr>
                  <a:xfrm>
                    <a:off x="2667000" y="2971800"/>
                    <a:ext cx="152400" cy="304800"/>
                    <a:chOff x="2667000" y="2667000"/>
                    <a:chExt cx="152400" cy="304800"/>
                  </a:xfrm>
                </p:grpSpPr>
                <p:cxnSp>
                  <p:nvCxnSpPr>
                    <p:cNvPr id="11922"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3"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25" name="Group 14"/>
                <p:cNvGrpSpPr/>
                <p:nvPr/>
              </p:nvGrpSpPr>
              <p:grpSpPr>
                <a:xfrm>
                  <a:off x="2667000" y="3276600"/>
                  <a:ext cx="152400" cy="609600"/>
                  <a:chOff x="2667000" y="2667000"/>
                  <a:chExt cx="152400" cy="609600"/>
                </a:xfrm>
              </p:grpSpPr>
              <p:grpSp>
                <p:nvGrpSpPr>
                  <p:cNvPr id="37228" name="Group 9"/>
                  <p:cNvGrpSpPr/>
                  <p:nvPr/>
                </p:nvGrpSpPr>
                <p:grpSpPr>
                  <a:xfrm>
                    <a:off x="2667000" y="2667000"/>
                    <a:ext cx="152400" cy="304800"/>
                    <a:chOff x="2667000" y="2667000"/>
                    <a:chExt cx="152400" cy="304800"/>
                  </a:xfrm>
                </p:grpSpPr>
                <p:cxnSp>
                  <p:nvCxnSpPr>
                    <p:cNvPr id="11926"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8"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31" name="Group 10"/>
                  <p:cNvGrpSpPr/>
                  <p:nvPr/>
                </p:nvGrpSpPr>
                <p:grpSpPr>
                  <a:xfrm>
                    <a:off x="2667000" y="2971800"/>
                    <a:ext cx="152400" cy="304800"/>
                    <a:chOff x="2667000" y="2667000"/>
                    <a:chExt cx="152400" cy="304800"/>
                  </a:xfrm>
                </p:grpSpPr>
                <p:cxnSp>
                  <p:nvCxnSpPr>
                    <p:cNvPr id="1193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1"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932"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23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237" name="Group 21"/>
                <p:cNvGrpSpPr/>
                <p:nvPr/>
              </p:nvGrpSpPr>
              <p:grpSpPr>
                <a:xfrm>
                  <a:off x="2667000" y="2666997"/>
                  <a:ext cx="152400" cy="1219200"/>
                  <a:chOff x="2667000" y="2667000"/>
                  <a:chExt cx="152400" cy="1219200"/>
                </a:xfrm>
              </p:grpSpPr>
              <p:grpSp>
                <p:nvGrpSpPr>
                  <p:cNvPr id="37238" name="Group 13"/>
                  <p:cNvGrpSpPr/>
                  <p:nvPr/>
                </p:nvGrpSpPr>
                <p:grpSpPr>
                  <a:xfrm>
                    <a:off x="2667000" y="2667000"/>
                    <a:ext cx="152400" cy="609600"/>
                    <a:chOff x="2667000" y="2667000"/>
                    <a:chExt cx="152400" cy="609600"/>
                  </a:xfrm>
                </p:grpSpPr>
                <p:grpSp>
                  <p:nvGrpSpPr>
                    <p:cNvPr id="37239" name="Group 9"/>
                    <p:cNvGrpSpPr/>
                    <p:nvPr/>
                  </p:nvGrpSpPr>
                  <p:grpSpPr>
                    <a:xfrm>
                      <a:off x="2667000" y="2667000"/>
                      <a:ext cx="152400" cy="304800"/>
                      <a:chOff x="2667000" y="2667000"/>
                      <a:chExt cx="152400" cy="304800"/>
                    </a:xfrm>
                  </p:grpSpPr>
                  <p:cxnSp>
                    <p:nvCxnSpPr>
                      <p:cNvPr id="3686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6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42" name="Group 10"/>
                    <p:cNvGrpSpPr/>
                    <p:nvPr/>
                  </p:nvGrpSpPr>
                  <p:grpSpPr>
                    <a:xfrm>
                      <a:off x="2667000" y="2971800"/>
                      <a:ext cx="152400" cy="304800"/>
                      <a:chOff x="2667000" y="2667000"/>
                      <a:chExt cx="152400" cy="304800"/>
                    </a:xfrm>
                  </p:grpSpPr>
                  <p:cxnSp>
                    <p:nvCxnSpPr>
                      <p:cNvPr id="36868"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69"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45" name="Group 14"/>
                  <p:cNvGrpSpPr/>
                  <p:nvPr/>
                </p:nvGrpSpPr>
                <p:grpSpPr>
                  <a:xfrm>
                    <a:off x="2667000" y="3276600"/>
                    <a:ext cx="152400" cy="609600"/>
                    <a:chOff x="2667000" y="2667000"/>
                    <a:chExt cx="152400" cy="609600"/>
                  </a:xfrm>
                </p:grpSpPr>
                <p:grpSp>
                  <p:nvGrpSpPr>
                    <p:cNvPr id="37246" name="Group 9"/>
                    <p:cNvGrpSpPr/>
                    <p:nvPr/>
                  </p:nvGrpSpPr>
                  <p:grpSpPr>
                    <a:xfrm>
                      <a:off x="2667000" y="2667000"/>
                      <a:ext cx="152400" cy="304800"/>
                      <a:chOff x="2667000" y="2667000"/>
                      <a:chExt cx="152400" cy="304800"/>
                    </a:xfrm>
                  </p:grpSpPr>
                  <p:cxnSp>
                    <p:nvCxnSpPr>
                      <p:cNvPr id="36872"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73"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50" name="Group 10"/>
                    <p:cNvGrpSpPr/>
                    <p:nvPr/>
                  </p:nvGrpSpPr>
                  <p:grpSpPr>
                    <a:xfrm>
                      <a:off x="2667000" y="2971800"/>
                      <a:ext cx="152400" cy="304800"/>
                      <a:chOff x="2667000" y="2667000"/>
                      <a:chExt cx="152400" cy="304800"/>
                    </a:xfrm>
                  </p:grpSpPr>
                  <p:cxnSp>
                    <p:nvCxnSpPr>
                      <p:cNvPr id="36875"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76"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55" name="Group 22"/>
                <p:cNvGrpSpPr/>
                <p:nvPr/>
              </p:nvGrpSpPr>
              <p:grpSpPr>
                <a:xfrm>
                  <a:off x="2667000" y="3886205"/>
                  <a:ext cx="152400" cy="609600"/>
                  <a:chOff x="2667000" y="2667000"/>
                  <a:chExt cx="152400" cy="609600"/>
                </a:xfrm>
              </p:grpSpPr>
              <p:grpSp>
                <p:nvGrpSpPr>
                  <p:cNvPr id="37256" name="Group 9"/>
                  <p:cNvGrpSpPr/>
                  <p:nvPr/>
                </p:nvGrpSpPr>
                <p:grpSpPr>
                  <a:xfrm>
                    <a:off x="2667000" y="2667000"/>
                    <a:ext cx="152400" cy="304800"/>
                    <a:chOff x="2667000" y="2667000"/>
                    <a:chExt cx="152400" cy="304800"/>
                  </a:xfrm>
                </p:grpSpPr>
                <p:cxnSp>
                  <p:nvCxnSpPr>
                    <p:cNvPr id="368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57" name="Group 10"/>
                  <p:cNvGrpSpPr/>
                  <p:nvPr/>
                </p:nvGrpSpPr>
                <p:grpSpPr>
                  <a:xfrm>
                    <a:off x="2667000" y="2971800"/>
                    <a:ext cx="152400" cy="304800"/>
                    <a:chOff x="2667000" y="2667000"/>
                    <a:chExt cx="152400" cy="304800"/>
                  </a:xfrm>
                </p:grpSpPr>
                <p:cxnSp>
                  <p:nvCxnSpPr>
                    <p:cNvPr id="3688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5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688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6890"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261" name="Group 589"/>
            <p:cNvGrpSpPr>
              <a:grpSpLocks/>
            </p:cNvGrpSpPr>
            <p:nvPr/>
          </p:nvGrpSpPr>
          <p:grpSpPr bwMode="auto">
            <a:xfrm>
              <a:off x="1144" y="2478"/>
              <a:ext cx="337" cy="573"/>
              <a:chOff x="630" y="3229"/>
              <a:chExt cx="337" cy="573"/>
            </a:xfrm>
          </p:grpSpPr>
          <p:sp>
            <p:nvSpPr>
              <p:cNvPr id="36891"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26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265" name="Group 21"/>
                <p:cNvGrpSpPr/>
                <p:nvPr/>
              </p:nvGrpSpPr>
              <p:grpSpPr>
                <a:xfrm>
                  <a:off x="2667000" y="2666997"/>
                  <a:ext cx="152400" cy="1219200"/>
                  <a:chOff x="2667000" y="2667000"/>
                  <a:chExt cx="152400" cy="1219200"/>
                </a:xfrm>
              </p:grpSpPr>
              <p:grpSp>
                <p:nvGrpSpPr>
                  <p:cNvPr id="37268" name="Group 13"/>
                  <p:cNvGrpSpPr/>
                  <p:nvPr/>
                </p:nvGrpSpPr>
                <p:grpSpPr>
                  <a:xfrm>
                    <a:off x="2667000" y="2667000"/>
                    <a:ext cx="152400" cy="609600"/>
                    <a:chOff x="2667000" y="2667000"/>
                    <a:chExt cx="152400" cy="609600"/>
                  </a:xfrm>
                </p:grpSpPr>
                <p:grpSp>
                  <p:nvGrpSpPr>
                    <p:cNvPr id="37271" name="Group 9"/>
                    <p:cNvGrpSpPr/>
                    <p:nvPr/>
                  </p:nvGrpSpPr>
                  <p:grpSpPr>
                    <a:xfrm>
                      <a:off x="2667000" y="2667000"/>
                      <a:ext cx="152400" cy="304800"/>
                      <a:chOff x="2667000" y="2667000"/>
                      <a:chExt cx="152400" cy="304800"/>
                    </a:xfrm>
                  </p:grpSpPr>
                  <p:cxnSp>
                    <p:nvCxnSpPr>
                      <p:cNvPr id="1193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72" name="Group 10"/>
                    <p:cNvGrpSpPr/>
                    <p:nvPr/>
                  </p:nvGrpSpPr>
                  <p:grpSpPr>
                    <a:xfrm>
                      <a:off x="2667000" y="2971800"/>
                      <a:ext cx="152400" cy="304800"/>
                      <a:chOff x="2667000" y="2667000"/>
                      <a:chExt cx="152400" cy="304800"/>
                    </a:xfrm>
                  </p:grpSpPr>
                  <p:cxnSp>
                    <p:nvCxnSpPr>
                      <p:cNvPr id="1194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75" name="Group 14"/>
                  <p:cNvGrpSpPr/>
                  <p:nvPr/>
                </p:nvGrpSpPr>
                <p:grpSpPr>
                  <a:xfrm>
                    <a:off x="2667000" y="3276600"/>
                    <a:ext cx="152400" cy="609600"/>
                    <a:chOff x="2667000" y="2667000"/>
                    <a:chExt cx="152400" cy="609600"/>
                  </a:xfrm>
                </p:grpSpPr>
                <p:grpSp>
                  <p:nvGrpSpPr>
                    <p:cNvPr id="37278" name="Group 9"/>
                    <p:cNvGrpSpPr/>
                    <p:nvPr/>
                  </p:nvGrpSpPr>
                  <p:grpSpPr>
                    <a:xfrm>
                      <a:off x="2667000" y="2667000"/>
                      <a:ext cx="152400" cy="304800"/>
                      <a:chOff x="2667000" y="2667000"/>
                      <a:chExt cx="152400" cy="304800"/>
                    </a:xfrm>
                  </p:grpSpPr>
                  <p:cxnSp>
                    <p:nvCxnSpPr>
                      <p:cNvPr id="1194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79" name="Group 10"/>
                    <p:cNvGrpSpPr/>
                    <p:nvPr/>
                  </p:nvGrpSpPr>
                  <p:grpSpPr>
                    <a:xfrm>
                      <a:off x="2667000" y="2971800"/>
                      <a:ext cx="152400" cy="304800"/>
                      <a:chOff x="2667000" y="2667000"/>
                      <a:chExt cx="152400" cy="304800"/>
                    </a:xfrm>
                  </p:grpSpPr>
                  <p:cxnSp>
                    <p:nvCxnSpPr>
                      <p:cNvPr id="1194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80" name="Group 22"/>
                <p:cNvGrpSpPr/>
                <p:nvPr/>
              </p:nvGrpSpPr>
              <p:grpSpPr>
                <a:xfrm>
                  <a:off x="2667000" y="3886205"/>
                  <a:ext cx="152400" cy="609600"/>
                  <a:chOff x="2667000" y="2667000"/>
                  <a:chExt cx="152400" cy="609600"/>
                </a:xfrm>
              </p:grpSpPr>
              <p:grpSp>
                <p:nvGrpSpPr>
                  <p:cNvPr id="37281" name="Group 9"/>
                  <p:cNvGrpSpPr/>
                  <p:nvPr/>
                </p:nvGrpSpPr>
                <p:grpSpPr>
                  <a:xfrm>
                    <a:off x="2667000" y="2667000"/>
                    <a:ext cx="152400" cy="304800"/>
                    <a:chOff x="2667000" y="2667000"/>
                    <a:chExt cx="152400" cy="304800"/>
                  </a:xfrm>
                </p:grpSpPr>
                <p:cxnSp>
                  <p:nvCxnSpPr>
                    <p:cNvPr id="1195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84" name="Group 10"/>
                  <p:cNvGrpSpPr/>
                  <p:nvPr/>
                </p:nvGrpSpPr>
                <p:grpSpPr>
                  <a:xfrm>
                    <a:off x="2667000" y="2971800"/>
                    <a:ext cx="152400" cy="304800"/>
                    <a:chOff x="2667000" y="2667000"/>
                    <a:chExt cx="152400" cy="304800"/>
                  </a:xfrm>
                </p:grpSpPr>
                <p:cxnSp>
                  <p:nvCxnSpPr>
                    <p:cNvPr id="119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8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288" name="Group 21"/>
                <p:cNvGrpSpPr/>
                <p:nvPr/>
              </p:nvGrpSpPr>
              <p:grpSpPr>
                <a:xfrm>
                  <a:off x="2667000" y="2666997"/>
                  <a:ext cx="152400" cy="1219200"/>
                  <a:chOff x="2667000" y="2667000"/>
                  <a:chExt cx="152400" cy="1219200"/>
                </a:xfrm>
              </p:grpSpPr>
              <p:grpSp>
                <p:nvGrpSpPr>
                  <p:cNvPr id="37291" name="Group 13"/>
                  <p:cNvGrpSpPr/>
                  <p:nvPr/>
                </p:nvGrpSpPr>
                <p:grpSpPr>
                  <a:xfrm>
                    <a:off x="2667000" y="2667000"/>
                    <a:ext cx="152400" cy="609600"/>
                    <a:chOff x="2667000" y="2667000"/>
                    <a:chExt cx="152400" cy="609600"/>
                  </a:xfrm>
                </p:grpSpPr>
                <p:grpSp>
                  <p:nvGrpSpPr>
                    <p:cNvPr id="37294" name="Group 9"/>
                    <p:cNvGrpSpPr/>
                    <p:nvPr/>
                  </p:nvGrpSpPr>
                  <p:grpSpPr>
                    <a:xfrm>
                      <a:off x="2667000" y="2667000"/>
                      <a:ext cx="152400" cy="304800"/>
                      <a:chOff x="2667000" y="2667000"/>
                      <a:chExt cx="152400" cy="304800"/>
                    </a:xfrm>
                  </p:grpSpPr>
                  <p:cxnSp>
                    <p:nvCxnSpPr>
                      <p:cNvPr id="119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95" name="Group 10"/>
                    <p:cNvGrpSpPr/>
                    <p:nvPr/>
                  </p:nvGrpSpPr>
                  <p:grpSpPr>
                    <a:xfrm>
                      <a:off x="2667000" y="2971800"/>
                      <a:ext cx="152400" cy="304800"/>
                      <a:chOff x="2667000" y="2667000"/>
                      <a:chExt cx="152400" cy="304800"/>
                    </a:xfrm>
                  </p:grpSpPr>
                  <p:cxnSp>
                    <p:nvCxnSpPr>
                      <p:cNvPr id="1196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98" name="Group 14"/>
                  <p:cNvGrpSpPr/>
                  <p:nvPr/>
                </p:nvGrpSpPr>
                <p:grpSpPr>
                  <a:xfrm>
                    <a:off x="2667000" y="3276600"/>
                    <a:ext cx="152400" cy="609600"/>
                    <a:chOff x="2667000" y="2667000"/>
                    <a:chExt cx="152400" cy="609600"/>
                  </a:xfrm>
                </p:grpSpPr>
                <p:grpSp>
                  <p:nvGrpSpPr>
                    <p:cNvPr id="37301" name="Group 9"/>
                    <p:cNvGrpSpPr/>
                    <p:nvPr/>
                  </p:nvGrpSpPr>
                  <p:grpSpPr>
                    <a:xfrm>
                      <a:off x="2667000" y="2667000"/>
                      <a:ext cx="152400" cy="304800"/>
                      <a:chOff x="2667000" y="2667000"/>
                      <a:chExt cx="152400" cy="304800"/>
                    </a:xfrm>
                  </p:grpSpPr>
                  <p:cxnSp>
                    <p:nvCxnSpPr>
                      <p:cNvPr id="1197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02" name="Group 10"/>
                    <p:cNvGrpSpPr/>
                    <p:nvPr/>
                  </p:nvGrpSpPr>
                  <p:grpSpPr>
                    <a:xfrm>
                      <a:off x="2667000" y="2971800"/>
                      <a:ext cx="152400" cy="304800"/>
                      <a:chOff x="2667000" y="2667000"/>
                      <a:chExt cx="152400" cy="304800"/>
                    </a:xfrm>
                  </p:grpSpPr>
                  <p:cxnSp>
                    <p:nvCxnSpPr>
                      <p:cNvPr id="1197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03" name="Group 22"/>
                <p:cNvGrpSpPr/>
                <p:nvPr/>
              </p:nvGrpSpPr>
              <p:grpSpPr>
                <a:xfrm>
                  <a:off x="2667000" y="3886205"/>
                  <a:ext cx="152400" cy="609600"/>
                  <a:chOff x="2667000" y="2667000"/>
                  <a:chExt cx="152400" cy="609600"/>
                </a:xfrm>
              </p:grpSpPr>
              <p:grpSp>
                <p:nvGrpSpPr>
                  <p:cNvPr id="37306" name="Group 9"/>
                  <p:cNvGrpSpPr/>
                  <p:nvPr/>
                </p:nvGrpSpPr>
                <p:grpSpPr>
                  <a:xfrm>
                    <a:off x="2667000" y="2667000"/>
                    <a:ext cx="152400" cy="304800"/>
                    <a:chOff x="2667000" y="2667000"/>
                    <a:chExt cx="152400" cy="304800"/>
                  </a:xfrm>
                </p:grpSpPr>
                <p:cxnSp>
                  <p:nvCxnSpPr>
                    <p:cNvPr id="119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09" name="Group 10"/>
                  <p:cNvGrpSpPr/>
                  <p:nvPr/>
                </p:nvGrpSpPr>
                <p:grpSpPr>
                  <a:xfrm>
                    <a:off x="2667000" y="2971800"/>
                    <a:ext cx="152400" cy="304800"/>
                    <a:chOff x="2667000" y="2667000"/>
                    <a:chExt cx="152400" cy="304800"/>
                  </a:xfrm>
                </p:grpSpPr>
                <p:cxnSp>
                  <p:nvCxnSpPr>
                    <p:cNvPr id="1198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8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1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24" name="Group 13"/>
                <p:cNvGrpSpPr/>
                <p:nvPr/>
              </p:nvGrpSpPr>
              <p:grpSpPr>
                <a:xfrm>
                  <a:off x="2667000" y="2667000"/>
                  <a:ext cx="152400" cy="609600"/>
                  <a:chOff x="2667000" y="2667000"/>
                  <a:chExt cx="152400" cy="609600"/>
                </a:xfrm>
              </p:grpSpPr>
              <p:grpSp>
                <p:nvGrpSpPr>
                  <p:cNvPr id="1025" name="Group 9"/>
                  <p:cNvGrpSpPr/>
                  <p:nvPr/>
                </p:nvGrpSpPr>
                <p:grpSpPr>
                  <a:xfrm>
                    <a:off x="2667000" y="2667000"/>
                    <a:ext cx="152400" cy="304800"/>
                    <a:chOff x="2667000" y="2667000"/>
                    <a:chExt cx="152400" cy="304800"/>
                  </a:xfrm>
                </p:grpSpPr>
                <p:cxnSp>
                  <p:nvCxnSpPr>
                    <p:cNvPr id="119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6" name="Group 10"/>
                  <p:cNvGrpSpPr/>
                  <p:nvPr/>
                </p:nvGrpSpPr>
                <p:grpSpPr>
                  <a:xfrm>
                    <a:off x="2667000" y="2971800"/>
                    <a:ext cx="152400" cy="304800"/>
                    <a:chOff x="2667000" y="2667000"/>
                    <a:chExt cx="152400" cy="304800"/>
                  </a:xfrm>
                </p:grpSpPr>
                <p:cxnSp>
                  <p:nvCxnSpPr>
                    <p:cNvPr id="11993"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4"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29" name="Group 14"/>
                <p:cNvGrpSpPr/>
                <p:nvPr/>
              </p:nvGrpSpPr>
              <p:grpSpPr>
                <a:xfrm>
                  <a:off x="2667000" y="3276600"/>
                  <a:ext cx="152400" cy="609600"/>
                  <a:chOff x="2667000" y="2667000"/>
                  <a:chExt cx="152400" cy="609600"/>
                </a:xfrm>
              </p:grpSpPr>
              <p:grpSp>
                <p:nvGrpSpPr>
                  <p:cNvPr id="1032" name="Group 9"/>
                  <p:cNvGrpSpPr/>
                  <p:nvPr/>
                </p:nvGrpSpPr>
                <p:grpSpPr>
                  <a:xfrm>
                    <a:off x="2667000" y="2667000"/>
                    <a:ext cx="152400" cy="304800"/>
                    <a:chOff x="2667000" y="2667000"/>
                    <a:chExt cx="152400" cy="304800"/>
                  </a:xfrm>
                </p:grpSpPr>
                <p:cxnSp>
                  <p:nvCxnSpPr>
                    <p:cNvPr id="11997"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8"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3" name="Group 10"/>
                  <p:cNvGrpSpPr/>
                  <p:nvPr/>
                </p:nvGrpSpPr>
                <p:grpSpPr>
                  <a:xfrm>
                    <a:off x="2667000" y="2971800"/>
                    <a:ext cx="152400" cy="304800"/>
                    <a:chOff x="2667000" y="2667000"/>
                    <a:chExt cx="152400" cy="304800"/>
                  </a:xfrm>
                </p:grpSpPr>
                <p:cxnSp>
                  <p:nvCxnSpPr>
                    <p:cNvPr id="1066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61"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662"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3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39" name="Group 21"/>
                <p:cNvGrpSpPr/>
                <p:nvPr/>
              </p:nvGrpSpPr>
              <p:grpSpPr>
                <a:xfrm>
                  <a:off x="2667000" y="2666997"/>
                  <a:ext cx="152400" cy="1219200"/>
                  <a:chOff x="2667000" y="2667000"/>
                  <a:chExt cx="152400" cy="1219200"/>
                </a:xfrm>
              </p:grpSpPr>
              <p:grpSp>
                <p:nvGrpSpPr>
                  <p:cNvPr id="1040" name="Group 13"/>
                  <p:cNvGrpSpPr/>
                  <p:nvPr/>
                </p:nvGrpSpPr>
                <p:grpSpPr>
                  <a:xfrm>
                    <a:off x="2667000" y="2667000"/>
                    <a:ext cx="152400" cy="609600"/>
                    <a:chOff x="2667000" y="2667000"/>
                    <a:chExt cx="152400" cy="609600"/>
                  </a:xfrm>
                </p:grpSpPr>
                <p:grpSp>
                  <p:nvGrpSpPr>
                    <p:cNvPr id="1043" name="Group 9"/>
                    <p:cNvGrpSpPr/>
                    <p:nvPr/>
                  </p:nvGrpSpPr>
                  <p:grpSpPr>
                    <a:xfrm>
                      <a:off x="2667000" y="2667000"/>
                      <a:ext cx="152400" cy="304800"/>
                      <a:chOff x="2667000" y="2667000"/>
                      <a:chExt cx="152400" cy="304800"/>
                    </a:xfrm>
                  </p:grpSpPr>
                  <p:cxnSp>
                    <p:nvCxnSpPr>
                      <p:cNvPr id="106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46" name="Group 10"/>
                    <p:cNvGrpSpPr/>
                    <p:nvPr/>
                  </p:nvGrpSpPr>
                  <p:grpSpPr>
                    <a:xfrm>
                      <a:off x="2667000" y="2971800"/>
                      <a:ext cx="152400" cy="304800"/>
                      <a:chOff x="2667000" y="2667000"/>
                      <a:chExt cx="152400" cy="304800"/>
                    </a:xfrm>
                  </p:grpSpPr>
                  <p:cxnSp>
                    <p:nvCxnSpPr>
                      <p:cNvPr id="10676"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7"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52" name="Group 14"/>
                  <p:cNvGrpSpPr/>
                  <p:nvPr/>
                </p:nvGrpSpPr>
                <p:grpSpPr>
                  <a:xfrm>
                    <a:off x="2667000" y="3276600"/>
                    <a:ext cx="152400" cy="609600"/>
                    <a:chOff x="2667000" y="2667000"/>
                    <a:chExt cx="152400" cy="609600"/>
                  </a:xfrm>
                </p:grpSpPr>
                <p:grpSp>
                  <p:nvGrpSpPr>
                    <p:cNvPr id="1053" name="Group 9"/>
                    <p:cNvGrpSpPr/>
                    <p:nvPr/>
                  </p:nvGrpSpPr>
                  <p:grpSpPr>
                    <a:xfrm>
                      <a:off x="2667000" y="2667000"/>
                      <a:ext cx="152400" cy="304800"/>
                      <a:chOff x="2667000" y="2667000"/>
                      <a:chExt cx="152400" cy="304800"/>
                    </a:xfrm>
                  </p:grpSpPr>
                  <p:cxnSp>
                    <p:nvCxnSpPr>
                      <p:cNvPr id="1068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55" name="Group 10"/>
                    <p:cNvGrpSpPr/>
                    <p:nvPr/>
                  </p:nvGrpSpPr>
                  <p:grpSpPr>
                    <a:xfrm>
                      <a:off x="2667000" y="2971800"/>
                      <a:ext cx="152400" cy="304800"/>
                      <a:chOff x="2667000" y="2667000"/>
                      <a:chExt cx="152400" cy="304800"/>
                    </a:xfrm>
                  </p:grpSpPr>
                  <p:cxnSp>
                    <p:nvCxnSpPr>
                      <p:cNvPr id="10690"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1"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13" name="Group 22"/>
                <p:cNvGrpSpPr/>
                <p:nvPr/>
              </p:nvGrpSpPr>
              <p:grpSpPr>
                <a:xfrm>
                  <a:off x="2667000" y="3886205"/>
                  <a:ext cx="152400" cy="609600"/>
                  <a:chOff x="2667000" y="2667000"/>
                  <a:chExt cx="152400" cy="609600"/>
                </a:xfrm>
              </p:grpSpPr>
              <p:grpSp>
                <p:nvGrpSpPr>
                  <p:cNvPr id="37317" name="Group 9"/>
                  <p:cNvGrpSpPr/>
                  <p:nvPr/>
                </p:nvGrpSpPr>
                <p:grpSpPr>
                  <a:xfrm>
                    <a:off x="2667000" y="2667000"/>
                    <a:ext cx="152400" cy="304800"/>
                    <a:chOff x="2667000" y="2667000"/>
                    <a:chExt cx="152400" cy="304800"/>
                  </a:xfrm>
                </p:grpSpPr>
                <p:cxnSp>
                  <p:nvCxnSpPr>
                    <p:cNvPr id="106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18" name="Group 10"/>
                  <p:cNvGrpSpPr/>
                  <p:nvPr/>
                </p:nvGrpSpPr>
                <p:grpSpPr>
                  <a:xfrm>
                    <a:off x="2667000" y="2971800"/>
                    <a:ext cx="152400" cy="304800"/>
                    <a:chOff x="2667000" y="2667000"/>
                    <a:chExt cx="152400" cy="304800"/>
                  </a:xfrm>
                </p:grpSpPr>
                <p:cxnSp>
                  <p:nvCxnSpPr>
                    <p:cNvPr id="1069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1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70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3"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704"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320" name="Group 598"/>
            <p:cNvGrpSpPr>
              <a:grpSpLocks/>
            </p:cNvGrpSpPr>
            <p:nvPr/>
          </p:nvGrpSpPr>
          <p:grpSpPr bwMode="auto">
            <a:xfrm>
              <a:off x="1447" y="2480"/>
              <a:ext cx="337" cy="573"/>
              <a:chOff x="630" y="3229"/>
              <a:chExt cx="337" cy="573"/>
            </a:xfrm>
          </p:grpSpPr>
          <p:sp>
            <p:nvSpPr>
              <p:cNvPr id="10705"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32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326" name="Group 21"/>
                <p:cNvGrpSpPr/>
                <p:nvPr/>
              </p:nvGrpSpPr>
              <p:grpSpPr>
                <a:xfrm>
                  <a:off x="2667000" y="2666997"/>
                  <a:ext cx="152400" cy="1219200"/>
                  <a:chOff x="2667000" y="2667000"/>
                  <a:chExt cx="152400" cy="1219200"/>
                </a:xfrm>
              </p:grpSpPr>
              <p:grpSp>
                <p:nvGrpSpPr>
                  <p:cNvPr id="37327" name="Group 13"/>
                  <p:cNvGrpSpPr/>
                  <p:nvPr/>
                </p:nvGrpSpPr>
                <p:grpSpPr>
                  <a:xfrm>
                    <a:off x="2667000" y="2667000"/>
                    <a:ext cx="152400" cy="609600"/>
                    <a:chOff x="2667000" y="2667000"/>
                    <a:chExt cx="152400" cy="609600"/>
                  </a:xfrm>
                </p:grpSpPr>
                <p:grpSp>
                  <p:nvGrpSpPr>
                    <p:cNvPr id="37330" name="Group 9"/>
                    <p:cNvGrpSpPr/>
                    <p:nvPr/>
                  </p:nvGrpSpPr>
                  <p:grpSpPr>
                    <a:xfrm>
                      <a:off x="2667000" y="2667000"/>
                      <a:ext cx="152400" cy="304800"/>
                      <a:chOff x="2667000" y="2667000"/>
                      <a:chExt cx="152400" cy="304800"/>
                    </a:xfrm>
                  </p:grpSpPr>
                  <p:cxnSp>
                    <p:nvCxnSpPr>
                      <p:cNvPr id="107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33" name="Group 10"/>
                    <p:cNvGrpSpPr/>
                    <p:nvPr/>
                  </p:nvGrpSpPr>
                  <p:grpSpPr>
                    <a:xfrm>
                      <a:off x="2667000" y="2971800"/>
                      <a:ext cx="152400" cy="304800"/>
                      <a:chOff x="2667000" y="2667000"/>
                      <a:chExt cx="152400" cy="304800"/>
                    </a:xfrm>
                  </p:grpSpPr>
                  <p:cxnSp>
                    <p:nvCxnSpPr>
                      <p:cNvPr id="1071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34" name="Group 14"/>
                  <p:cNvGrpSpPr/>
                  <p:nvPr/>
                </p:nvGrpSpPr>
                <p:grpSpPr>
                  <a:xfrm>
                    <a:off x="2667000" y="3276600"/>
                    <a:ext cx="152400" cy="609600"/>
                    <a:chOff x="2667000" y="2667000"/>
                    <a:chExt cx="152400" cy="609600"/>
                  </a:xfrm>
                </p:grpSpPr>
                <p:grpSp>
                  <p:nvGrpSpPr>
                    <p:cNvPr id="37337" name="Group 9"/>
                    <p:cNvGrpSpPr/>
                    <p:nvPr/>
                  </p:nvGrpSpPr>
                  <p:grpSpPr>
                    <a:xfrm>
                      <a:off x="2667000" y="2667000"/>
                      <a:ext cx="152400" cy="304800"/>
                      <a:chOff x="2667000" y="2667000"/>
                      <a:chExt cx="152400" cy="304800"/>
                    </a:xfrm>
                  </p:grpSpPr>
                  <p:cxnSp>
                    <p:nvCxnSpPr>
                      <p:cNvPr id="1071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40" name="Group 10"/>
                    <p:cNvGrpSpPr/>
                    <p:nvPr/>
                  </p:nvGrpSpPr>
                  <p:grpSpPr>
                    <a:xfrm>
                      <a:off x="2667000" y="2971800"/>
                      <a:ext cx="152400" cy="304800"/>
                      <a:chOff x="2667000" y="2667000"/>
                      <a:chExt cx="152400" cy="304800"/>
                    </a:xfrm>
                  </p:grpSpPr>
                  <p:cxnSp>
                    <p:nvCxnSpPr>
                      <p:cNvPr id="1200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56" name="Group 22"/>
                <p:cNvGrpSpPr/>
                <p:nvPr/>
              </p:nvGrpSpPr>
              <p:grpSpPr>
                <a:xfrm>
                  <a:off x="2667000" y="3886205"/>
                  <a:ext cx="152400" cy="609600"/>
                  <a:chOff x="2667000" y="2667000"/>
                  <a:chExt cx="152400" cy="609600"/>
                </a:xfrm>
              </p:grpSpPr>
              <p:grpSp>
                <p:nvGrpSpPr>
                  <p:cNvPr id="1062" name="Group 9"/>
                  <p:cNvGrpSpPr/>
                  <p:nvPr/>
                </p:nvGrpSpPr>
                <p:grpSpPr>
                  <a:xfrm>
                    <a:off x="2667000" y="2667000"/>
                    <a:ext cx="152400" cy="304800"/>
                    <a:chOff x="2667000" y="2667000"/>
                    <a:chExt cx="152400" cy="304800"/>
                  </a:xfrm>
                </p:grpSpPr>
                <p:cxnSp>
                  <p:nvCxnSpPr>
                    <p:cNvPr id="120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 name="Group 10"/>
                  <p:cNvGrpSpPr/>
                  <p:nvPr/>
                </p:nvGrpSpPr>
                <p:grpSpPr>
                  <a:xfrm>
                    <a:off x="2667000" y="2971800"/>
                    <a:ext cx="152400" cy="304800"/>
                    <a:chOff x="2667000" y="2667000"/>
                    <a:chExt cx="152400" cy="304800"/>
                  </a:xfrm>
                </p:grpSpPr>
                <p:cxnSp>
                  <p:nvCxnSpPr>
                    <p:cNvPr id="1200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77" name="Group 21"/>
                <p:cNvGrpSpPr/>
                <p:nvPr/>
              </p:nvGrpSpPr>
              <p:grpSpPr>
                <a:xfrm>
                  <a:off x="2667000" y="2666997"/>
                  <a:ext cx="152400" cy="1219200"/>
                  <a:chOff x="2667000" y="2667000"/>
                  <a:chExt cx="152400" cy="1219200"/>
                </a:xfrm>
              </p:grpSpPr>
              <p:grpSp>
                <p:nvGrpSpPr>
                  <p:cNvPr id="1084" name="Group 13"/>
                  <p:cNvGrpSpPr/>
                  <p:nvPr/>
                </p:nvGrpSpPr>
                <p:grpSpPr>
                  <a:xfrm>
                    <a:off x="2667000" y="2667000"/>
                    <a:ext cx="152400" cy="609600"/>
                    <a:chOff x="2667000" y="2667000"/>
                    <a:chExt cx="152400" cy="609600"/>
                  </a:xfrm>
                </p:grpSpPr>
                <p:grpSp>
                  <p:nvGrpSpPr>
                    <p:cNvPr id="1085" name="Group 9"/>
                    <p:cNvGrpSpPr/>
                    <p:nvPr/>
                  </p:nvGrpSpPr>
                  <p:grpSpPr>
                    <a:xfrm>
                      <a:off x="2667000" y="2667000"/>
                      <a:ext cx="152400" cy="304800"/>
                      <a:chOff x="2667000" y="2667000"/>
                      <a:chExt cx="152400" cy="304800"/>
                    </a:xfrm>
                  </p:grpSpPr>
                  <p:cxnSp>
                    <p:nvCxnSpPr>
                      <p:cNvPr id="120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45" name="Group 10"/>
                    <p:cNvGrpSpPr/>
                    <p:nvPr/>
                  </p:nvGrpSpPr>
                  <p:grpSpPr>
                    <a:xfrm>
                      <a:off x="2667000" y="2971800"/>
                      <a:ext cx="152400" cy="304800"/>
                      <a:chOff x="2667000" y="2667000"/>
                      <a:chExt cx="152400" cy="304800"/>
                    </a:xfrm>
                  </p:grpSpPr>
                  <p:cxnSp>
                    <p:nvCxnSpPr>
                      <p:cNvPr id="1201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46" name="Group 14"/>
                  <p:cNvGrpSpPr/>
                  <p:nvPr/>
                </p:nvGrpSpPr>
                <p:grpSpPr>
                  <a:xfrm>
                    <a:off x="2667000" y="3276600"/>
                    <a:ext cx="152400" cy="609600"/>
                    <a:chOff x="2667000" y="2667000"/>
                    <a:chExt cx="152400" cy="609600"/>
                  </a:xfrm>
                </p:grpSpPr>
                <p:grpSp>
                  <p:nvGrpSpPr>
                    <p:cNvPr id="37347" name="Group 9"/>
                    <p:cNvGrpSpPr/>
                    <p:nvPr/>
                  </p:nvGrpSpPr>
                  <p:grpSpPr>
                    <a:xfrm>
                      <a:off x="2667000" y="2667000"/>
                      <a:ext cx="152400" cy="304800"/>
                      <a:chOff x="2667000" y="2667000"/>
                      <a:chExt cx="152400" cy="304800"/>
                    </a:xfrm>
                  </p:grpSpPr>
                  <p:cxnSp>
                    <p:nvCxnSpPr>
                      <p:cNvPr id="1202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48" name="Group 10"/>
                    <p:cNvGrpSpPr/>
                    <p:nvPr/>
                  </p:nvGrpSpPr>
                  <p:grpSpPr>
                    <a:xfrm>
                      <a:off x="2667000" y="2971800"/>
                      <a:ext cx="152400" cy="304800"/>
                      <a:chOff x="2667000" y="2667000"/>
                      <a:chExt cx="152400" cy="304800"/>
                    </a:xfrm>
                  </p:grpSpPr>
                  <p:cxnSp>
                    <p:nvCxnSpPr>
                      <p:cNvPr id="1202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51" name="Group 22"/>
                <p:cNvGrpSpPr/>
                <p:nvPr/>
              </p:nvGrpSpPr>
              <p:grpSpPr>
                <a:xfrm>
                  <a:off x="2667000" y="3886205"/>
                  <a:ext cx="152400" cy="609600"/>
                  <a:chOff x="2667000" y="2667000"/>
                  <a:chExt cx="152400" cy="609600"/>
                </a:xfrm>
              </p:grpSpPr>
              <p:grpSp>
                <p:nvGrpSpPr>
                  <p:cNvPr id="37354" name="Group 9"/>
                  <p:cNvGrpSpPr/>
                  <p:nvPr/>
                </p:nvGrpSpPr>
                <p:grpSpPr>
                  <a:xfrm>
                    <a:off x="2667000" y="2667000"/>
                    <a:ext cx="152400" cy="304800"/>
                    <a:chOff x="2667000" y="2667000"/>
                    <a:chExt cx="152400" cy="304800"/>
                  </a:xfrm>
                </p:grpSpPr>
                <p:cxnSp>
                  <p:nvCxnSpPr>
                    <p:cNvPr id="1203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55" name="Group 10"/>
                  <p:cNvGrpSpPr/>
                  <p:nvPr/>
                </p:nvGrpSpPr>
                <p:grpSpPr>
                  <a:xfrm>
                    <a:off x="2667000" y="2971800"/>
                    <a:ext cx="152400" cy="304800"/>
                    <a:chOff x="2667000" y="2667000"/>
                    <a:chExt cx="152400" cy="304800"/>
                  </a:xfrm>
                </p:grpSpPr>
                <p:cxnSp>
                  <p:nvCxnSpPr>
                    <p:cNvPr id="1203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5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361" name="Group 13"/>
                <p:cNvGrpSpPr/>
                <p:nvPr/>
              </p:nvGrpSpPr>
              <p:grpSpPr>
                <a:xfrm>
                  <a:off x="2667000" y="2667000"/>
                  <a:ext cx="152400" cy="609600"/>
                  <a:chOff x="2667000" y="2667000"/>
                  <a:chExt cx="152400" cy="609600"/>
                </a:xfrm>
              </p:grpSpPr>
              <p:grpSp>
                <p:nvGrpSpPr>
                  <p:cNvPr id="37362" name="Group 9"/>
                  <p:cNvGrpSpPr/>
                  <p:nvPr/>
                </p:nvGrpSpPr>
                <p:grpSpPr>
                  <a:xfrm>
                    <a:off x="2667000" y="2667000"/>
                    <a:ext cx="152400" cy="304800"/>
                    <a:chOff x="2667000" y="2667000"/>
                    <a:chExt cx="152400" cy="304800"/>
                  </a:xfrm>
                </p:grpSpPr>
                <p:cxnSp>
                  <p:nvCxnSpPr>
                    <p:cNvPr id="120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65" name="Group 10"/>
                  <p:cNvGrpSpPr/>
                  <p:nvPr/>
                </p:nvGrpSpPr>
                <p:grpSpPr>
                  <a:xfrm>
                    <a:off x="2667000" y="2971800"/>
                    <a:ext cx="152400" cy="304800"/>
                    <a:chOff x="2667000" y="2667000"/>
                    <a:chExt cx="152400" cy="304800"/>
                  </a:xfrm>
                </p:grpSpPr>
                <p:cxnSp>
                  <p:nvCxnSpPr>
                    <p:cNvPr id="12043"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4"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68" name="Group 14"/>
                <p:cNvGrpSpPr/>
                <p:nvPr/>
              </p:nvGrpSpPr>
              <p:grpSpPr>
                <a:xfrm>
                  <a:off x="2667000" y="3276600"/>
                  <a:ext cx="152400" cy="609600"/>
                  <a:chOff x="2667000" y="2667000"/>
                  <a:chExt cx="152400" cy="609600"/>
                </a:xfrm>
              </p:grpSpPr>
              <p:grpSp>
                <p:nvGrpSpPr>
                  <p:cNvPr id="37369" name="Group 9"/>
                  <p:cNvGrpSpPr/>
                  <p:nvPr/>
                </p:nvGrpSpPr>
                <p:grpSpPr>
                  <a:xfrm>
                    <a:off x="2667000" y="2667000"/>
                    <a:ext cx="152400" cy="304800"/>
                    <a:chOff x="2667000" y="2667000"/>
                    <a:chExt cx="152400" cy="304800"/>
                  </a:xfrm>
                </p:grpSpPr>
                <p:cxnSp>
                  <p:nvCxnSpPr>
                    <p:cNvPr id="12049"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0"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70" name="Group 10"/>
                  <p:cNvGrpSpPr/>
                  <p:nvPr/>
                </p:nvGrpSpPr>
                <p:grpSpPr>
                  <a:xfrm>
                    <a:off x="2667000" y="2971800"/>
                    <a:ext cx="152400" cy="304800"/>
                    <a:chOff x="2667000" y="2667000"/>
                    <a:chExt cx="152400" cy="304800"/>
                  </a:xfrm>
                </p:grpSpPr>
                <p:cxnSp>
                  <p:nvCxnSpPr>
                    <p:cNvPr id="12052"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3"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205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37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374" name="Group 21"/>
                <p:cNvGrpSpPr/>
                <p:nvPr/>
              </p:nvGrpSpPr>
              <p:grpSpPr>
                <a:xfrm>
                  <a:off x="2667000" y="2666997"/>
                  <a:ext cx="152400" cy="1219200"/>
                  <a:chOff x="2667000" y="2667000"/>
                  <a:chExt cx="152400" cy="1219200"/>
                </a:xfrm>
              </p:grpSpPr>
              <p:grpSp>
                <p:nvGrpSpPr>
                  <p:cNvPr id="1096" name="Group 13"/>
                  <p:cNvGrpSpPr/>
                  <p:nvPr/>
                </p:nvGrpSpPr>
                <p:grpSpPr>
                  <a:xfrm>
                    <a:off x="2667000" y="2667000"/>
                    <a:ext cx="152400" cy="609600"/>
                    <a:chOff x="2667000" y="2667000"/>
                    <a:chExt cx="152400" cy="609600"/>
                  </a:xfrm>
                </p:grpSpPr>
                <p:grpSp>
                  <p:nvGrpSpPr>
                    <p:cNvPr id="1099" name="Group 9"/>
                    <p:cNvGrpSpPr/>
                    <p:nvPr/>
                  </p:nvGrpSpPr>
                  <p:grpSpPr>
                    <a:xfrm>
                      <a:off x="2667000" y="2667000"/>
                      <a:ext cx="152400" cy="304800"/>
                      <a:chOff x="2667000" y="2667000"/>
                      <a:chExt cx="152400" cy="304800"/>
                    </a:xfrm>
                  </p:grpSpPr>
                  <p:cxnSp>
                    <p:nvCxnSpPr>
                      <p:cNvPr id="120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4" name="Group 10"/>
                    <p:cNvGrpSpPr/>
                    <p:nvPr/>
                  </p:nvGrpSpPr>
                  <p:grpSpPr>
                    <a:xfrm>
                      <a:off x="2667000" y="2971800"/>
                      <a:ext cx="152400" cy="304800"/>
                      <a:chOff x="2667000" y="2667000"/>
                      <a:chExt cx="152400" cy="304800"/>
                    </a:xfrm>
                  </p:grpSpPr>
                  <p:cxnSp>
                    <p:nvCxnSpPr>
                      <p:cNvPr id="1206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5" name="Group 14"/>
                  <p:cNvGrpSpPr/>
                  <p:nvPr/>
                </p:nvGrpSpPr>
                <p:grpSpPr>
                  <a:xfrm>
                    <a:off x="2667000" y="3276600"/>
                    <a:ext cx="152400" cy="609600"/>
                    <a:chOff x="2667000" y="2667000"/>
                    <a:chExt cx="152400" cy="609600"/>
                  </a:xfrm>
                </p:grpSpPr>
                <p:grpSp>
                  <p:nvGrpSpPr>
                    <p:cNvPr id="1106" name="Group 9"/>
                    <p:cNvGrpSpPr/>
                    <p:nvPr/>
                  </p:nvGrpSpPr>
                  <p:grpSpPr>
                    <a:xfrm>
                      <a:off x="2667000" y="2667000"/>
                      <a:ext cx="152400" cy="304800"/>
                      <a:chOff x="2667000" y="2667000"/>
                      <a:chExt cx="152400" cy="304800"/>
                    </a:xfrm>
                  </p:grpSpPr>
                  <p:cxnSp>
                    <p:nvCxnSpPr>
                      <p:cNvPr id="120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3" name="Group 10"/>
                    <p:cNvGrpSpPr/>
                    <p:nvPr/>
                  </p:nvGrpSpPr>
                  <p:grpSpPr>
                    <a:xfrm>
                      <a:off x="2667000" y="2971800"/>
                      <a:ext cx="152400" cy="304800"/>
                      <a:chOff x="2667000" y="2667000"/>
                      <a:chExt cx="152400" cy="304800"/>
                    </a:xfrm>
                  </p:grpSpPr>
                  <p:cxnSp>
                    <p:nvCxnSpPr>
                      <p:cNvPr id="120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77" name="Group 22"/>
                <p:cNvGrpSpPr/>
                <p:nvPr/>
              </p:nvGrpSpPr>
              <p:grpSpPr>
                <a:xfrm>
                  <a:off x="2667000" y="3886205"/>
                  <a:ext cx="152400" cy="609600"/>
                  <a:chOff x="2667000" y="2667000"/>
                  <a:chExt cx="152400" cy="609600"/>
                </a:xfrm>
              </p:grpSpPr>
              <p:grpSp>
                <p:nvGrpSpPr>
                  <p:cNvPr id="37378" name="Group 9"/>
                  <p:cNvGrpSpPr/>
                  <p:nvPr/>
                </p:nvGrpSpPr>
                <p:grpSpPr>
                  <a:xfrm>
                    <a:off x="2667000" y="2667000"/>
                    <a:ext cx="152400" cy="304800"/>
                    <a:chOff x="2667000" y="2667000"/>
                    <a:chExt cx="152400" cy="304800"/>
                  </a:xfrm>
                </p:grpSpPr>
                <p:cxnSp>
                  <p:nvCxnSpPr>
                    <p:cNvPr id="120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81" name="Group 10"/>
                  <p:cNvGrpSpPr/>
                  <p:nvPr/>
                </p:nvGrpSpPr>
                <p:grpSpPr>
                  <a:xfrm>
                    <a:off x="2667000" y="2971800"/>
                    <a:ext cx="152400" cy="304800"/>
                    <a:chOff x="2667000" y="2667000"/>
                    <a:chExt cx="152400" cy="304800"/>
                  </a:xfrm>
                </p:grpSpPr>
                <p:cxnSp>
                  <p:nvCxnSpPr>
                    <p:cNvPr id="1207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8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208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4"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2085"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385" name="Group 607"/>
            <p:cNvGrpSpPr>
              <a:grpSpLocks/>
            </p:cNvGrpSpPr>
            <p:nvPr/>
          </p:nvGrpSpPr>
          <p:grpSpPr bwMode="auto">
            <a:xfrm>
              <a:off x="1723" y="2478"/>
              <a:ext cx="337" cy="573"/>
              <a:chOff x="630" y="3229"/>
              <a:chExt cx="337" cy="573"/>
            </a:xfrm>
          </p:grpSpPr>
          <p:sp>
            <p:nvSpPr>
              <p:cNvPr id="12086"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38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391" name="Group 21"/>
                <p:cNvGrpSpPr/>
                <p:nvPr/>
              </p:nvGrpSpPr>
              <p:grpSpPr>
                <a:xfrm>
                  <a:off x="2667000" y="2666997"/>
                  <a:ext cx="152400" cy="1219200"/>
                  <a:chOff x="2667000" y="2667000"/>
                  <a:chExt cx="152400" cy="1219200"/>
                </a:xfrm>
              </p:grpSpPr>
              <p:grpSp>
                <p:nvGrpSpPr>
                  <p:cNvPr id="37392" name="Group 13"/>
                  <p:cNvGrpSpPr/>
                  <p:nvPr/>
                </p:nvGrpSpPr>
                <p:grpSpPr>
                  <a:xfrm>
                    <a:off x="2667000" y="2667000"/>
                    <a:ext cx="152400" cy="609600"/>
                    <a:chOff x="2667000" y="2667000"/>
                    <a:chExt cx="152400" cy="609600"/>
                  </a:xfrm>
                </p:grpSpPr>
                <p:grpSp>
                  <p:nvGrpSpPr>
                    <p:cNvPr id="37393" name="Group 9"/>
                    <p:cNvGrpSpPr/>
                    <p:nvPr/>
                  </p:nvGrpSpPr>
                  <p:grpSpPr>
                    <a:xfrm>
                      <a:off x="2667000" y="2667000"/>
                      <a:ext cx="152400" cy="304800"/>
                      <a:chOff x="2667000" y="2667000"/>
                      <a:chExt cx="152400" cy="304800"/>
                    </a:xfrm>
                  </p:grpSpPr>
                  <p:cxnSp>
                    <p:nvCxnSpPr>
                      <p:cNvPr id="120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96" name="Group 10"/>
                    <p:cNvGrpSpPr/>
                    <p:nvPr/>
                  </p:nvGrpSpPr>
                  <p:grpSpPr>
                    <a:xfrm>
                      <a:off x="2667000" y="2971800"/>
                      <a:ext cx="152400" cy="304800"/>
                      <a:chOff x="2667000" y="2667000"/>
                      <a:chExt cx="152400" cy="304800"/>
                    </a:xfrm>
                  </p:grpSpPr>
                  <p:cxnSp>
                    <p:nvCxnSpPr>
                      <p:cNvPr id="1209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99" name="Group 14"/>
                  <p:cNvGrpSpPr/>
                  <p:nvPr/>
                </p:nvGrpSpPr>
                <p:grpSpPr>
                  <a:xfrm>
                    <a:off x="2667000" y="3276600"/>
                    <a:ext cx="152400" cy="609600"/>
                    <a:chOff x="2667000" y="2667000"/>
                    <a:chExt cx="152400" cy="609600"/>
                  </a:xfrm>
                </p:grpSpPr>
                <p:grpSp>
                  <p:nvGrpSpPr>
                    <p:cNvPr id="37400" name="Group 9"/>
                    <p:cNvGrpSpPr/>
                    <p:nvPr/>
                  </p:nvGrpSpPr>
                  <p:grpSpPr>
                    <a:xfrm>
                      <a:off x="2667000" y="2667000"/>
                      <a:ext cx="152400" cy="304800"/>
                      <a:chOff x="2667000" y="2667000"/>
                      <a:chExt cx="152400" cy="304800"/>
                    </a:xfrm>
                  </p:grpSpPr>
                  <p:cxnSp>
                    <p:nvCxnSpPr>
                      <p:cNvPr id="1209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03" name="Group 10"/>
                    <p:cNvGrpSpPr/>
                    <p:nvPr/>
                  </p:nvGrpSpPr>
                  <p:grpSpPr>
                    <a:xfrm>
                      <a:off x="2667000" y="2971800"/>
                      <a:ext cx="152400" cy="304800"/>
                      <a:chOff x="2667000" y="2667000"/>
                      <a:chExt cx="152400" cy="304800"/>
                    </a:xfrm>
                  </p:grpSpPr>
                  <p:cxnSp>
                    <p:nvCxnSpPr>
                      <p:cNvPr id="1210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07" name="Group 22"/>
                <p:cNvGrpSpPr/>
                <p:nvPr/>
              </p:nvGrpSpPr>
              <p:grpSpPr>
                <a:xfrm>
                  <a:off x="2667000" y="3886205"/>
                  <a:ext cx="152400" cy="609600"/>
                  <a:chOff x="2667000" y="2667000"/>
                  <a:chExt cx="152400" cy="609600"/>
                </a:xfrm>
              </p:grpSpPr>
              <p:grpSp>
                <p:nvGrpSpPr>
                  <p:cNvPr id="1120" name="Group 9"/>
                  <p:cNvGrpSpPr/>
                  <p:nvPr/>
                </p:nvGrpSpPr>
                <p:grpSpPr>
                  <a:xfrm>
                    <a:off x="2667000" y="2667000"/>
                    <a:ext cx="152400" cy="304800"/>
                    <a:chOff x="2667000" y="2667000"/>
                    <a:chExt cx="152400" cy="304800"/>
                  </a:xfrm>
                </p:grpSpPr>
                <p:cxnSp>
                  <p:nvCxnSpPr>
                    <p:cNvPr id="1210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1" name="Group 10"/>
                  <p:cNvGrpSpPr/>
                  <p:nvPr/>
                </p:nvGrpSpPr>
                <p:grpSpPr>
                  <a:xfrm>
                    <a:off x="2667000" y="2971800"/>
                    <a:ext cx="152400" cy="304800"/>
                    <a:chOff x="2667000" y="2667000"/>
                    <a:chExt cx="152400" cy="304800"/>
                  </a:xfrm>
                </p:grpSpPr>
                <p:cxnSp>
                  <p:nvCxnSpPr>
                    <p:cNvPr id="1211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35" name="Group 21"/>
                <p:cNvGrpSpPr/>
                <p:nvPr/>
              </p:nvGrpSpPr>
              <p:grpSpPr>
                <a:xfrm>
                  <a:off x="2667000" y="2666997"/>
                  <a:ext cx="152400" cy="1219200"/>
                  <a:chOff x="2667000" y="2667000"/>
                  <a:chExt cx="152400" cy="1219200"/>
                </a:xfrm>
              </p:grpSpPr>
              <p:grpSp>
                <p:nvGrpSpPr>
                  <p:cNvPr id="1140" name="Group 13"/>
                  <p:cNvGrpSpPr/>
                  <p:nvPr/>
                </p:nvGrpSpPr>
                <p:grpSpPr>
                  <a:xfrm>
                    <a:off x="2667000" y="2667000"/>
                    <a:ext cx="152400" cy="609600"/>
                    <a:chOff x="2667000" y="2667000"/>
                    <a:chExt cx="152400" cy="609600"/>
                  </a:xfrm>
                </p:grpSpPr>
                <p:grpSp>
                  <p:nvGrpSpPr>
                    <p:cNvPr id="1143" name="Group 9"/>
                    <p:cNvGrpSpPr/>
                    <p:nvPr/>
                  </p:nvGrpSpPr>
                  <p:grpSpPr>
                    <a:xfrm>
                      <a:off x="2667000" y="2667000"/>
                      <a:ext cx="152400" cy="304800"/>
                      <a:chOff x="2667000" y="2667000"/>
                      <a:chExt cx="152400" cy="304800"/>
                    </a:xfrm>
                  </p:grpSpPr>
                  <p:cxnSp>
                    <p:nvCxnSpPr>
                      <p:cNvPr id="121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6" name="Group 10"/>
                    <p:cNvGrpSpPr/>
                    <p:nvPr/>
                  </p:nvGrpSpPr>
                  <p:grpSpPr>
                    <a:xfrm>
                      <a:off x="2667000" y="2971800"/>
                      <a:ext cx="152400" cy="304800"/>
                      <a:chOff x="2667000" y="2667000"/>
                      <a:chExt cx="152400" cy="304800"/>
                    </a:xfrm>
                  </p:grpSpPr>
                  <p:cxnSp>
                    <p:nvCxnSpPr>
                      <p:cNvPr id="1212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7" name="Group 14"/>
                  <p:cNvGrpSpPr/>
                  <p:nvPr/>
                </p:nvGrpSpPr>
                <p:grpSpPr>
                  <a:xfrm>
                    <a:off x="2667000" y="3276600"/>
                    <a:ext cx="152400" cy="609600"/>
                    <a:chOff x="2667000" y="2667000"/>
                    <a:chExt cx="152400" cy="609600"/>
                  </a:xfrm>
                </p:grpSpPr>
                <p:grpSp>
                  <p:nvGrpSpPr>
                    <p:cNvPr id="1148" name="Group 9"/>
                    <p:cNvGrpSpPr/>
                    <p:nvPr/>
                  </p:nvGrpSpPr>
                  <p:grpSpPr>
                    <a:xfrm>
                      <a:off x="2667000" y="2667000"/>
                      <a:ext cx="152400" cy="304800"/>
                      <a:chOff x="2667000" y="2667000"/>
                      <a:chExt cx="152400" cy="304800"/>
                    </a:xfrm>
                  </p:grpSpPr>
                  <p:cxnSp>
                    <p:nvCxnSpPr>
                      <p:cNvPr id="1212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1" name="Group 10"/>
                    <p:cNvGrpSpPr/>
                    <p:nvPr/>
                  </p:nvGrpSpPr>
                  <p:grpSpPr>
                    <a:xfrm>
                      <a:off x="2667000" y="2971800"/>
                      <a:ext cx="152400" cy="304800"/>
                      <a:chOff x="2667000" y="2667000"/>
                      <a:chExt cx="152400" cy="304800"/>
                    </a:xfrm>
                  </p:grpSpPr>
                  <p:cxnSp>
                    <p:nvCxnSpPr>
                      <p:cNvPr id="1212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08" name="Group 22"/>
                <p:cNvGrpSpPr/>
                <p:nvPr/>
              </p:nvGrpSpPr>
              <p:grpSpPr>
                <a:xfrm>
                  <a:off x="2667000" y="3886205"/>
                  <a:ext cx="152400" cy="609600"/>
                  <a:chOff x="2667000" y="2667000"/>
                  <a:chExt cx="152400" cy="609600"/>
                </a:xfrm>
              </p:grpSpPr>
              <p:grpSp>
                <p:nvGrpSpPr>
                  <p:cNvPr id="37409" name="Group 9"/>
                  <p:cNvGrpSpPr/>
                  <p:nvPr/>
                </p:nvGrpSpPr>
                <p:grpSpPr>
                  <a:xfrm>
                    <a:off x="2667000" y="2667000"/>
                    <a:ext cx="152400" cy="304800"/>
                    <a:chOff x="2667000" y="2667000"/>
                    <a:chExt cx="152400" cy="304800"/>
                  </a:xfrm>
                </p:grpSpPr>
                <p:cxnSp>
                  <p:nvCxnSpPr>
                    <p:cNvPr id="121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10" name="Group 10"/>
                  <p:cNvGrpSpPr/>
                  <p:nvPr/>
                </p:nvGrpSpPr>
                <p:grpSpPr>
                  <a:xfrm>
                    <a:off x="2667000" y="2971800"/>
                    <a:ext cx="152400" cy="304800"/>
                    <a:chOff x="2667000" y="2667000"/>
                    <a:chExt cx="152400" cy="304800"/>
                  </a:xfrm>
                </p:grpSpPr>
                <p:cxnSp>
                  <p:nvCxnSpPr>
                    <p:cNvPr id="1213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1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416" name="Group 13"/>
                <p:cNvGrpSpPr/>
                <p:nvPr/>
              </p:nvGrpSpPr>
              <p:grpSpPr>
                <a:xfrm>
                  <a:off x="2667000" y="2667000"/>
                  <a:ext cx="152400" cy="609600"/>
                  <a:chOff x="2667000" y="2667000"/>
                  <a:chExt cx="152400" cy="609600"/>
                </a:xfrm>
              </p:grpSpPr>
              <p:grpSp>
                <p:nvGrpSpPr>
                  <p:cNvPr id="37417" name="Group 9"/>
                  <p:cNvGrpSpPr/>
                  <p:nvPr/>
                </p:nvGrpSpPr>
                <p:grpSpPr>
                  <a:xfrm>
                    <a:off x="2667000" y="2667000"/>
                    <a:ext cx="152400" cy="304800"/>
                    <a:chOff x="2667000" y="2667000"/>
                    <a:chExt cx="152400" cy="304800"/>
                  </a:xfrm>
                </p:grpSpPr>
                <p:cxnSp>
                  <p:nvCxnSpPr>
                    <p:cNvPr id="121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20" name="Group 10"/>
                  <p:cNvGrpSpPr/>
                  <p:nvPr/>
                </p:nvGrpSpPr>
                <p:grpSpPr>
                  <a:xfrm>
                    <a:off x="2667000" y="2971800"/>
                    <a:ext cx="152400" cy="304800"/>
                    <a:chOff x="2667000" y="2667000"/>
                    <a:chExt cx="152400" cy="304800"/>
                  </a:xfrm>
                </p:grpSpPr>
                <p:cxnSp>
                  <p:nvCxnSpPr>
                    <p:cNvPr id="12144"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5"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23" name="Group 14"/>
                <p:cNvGrpSpPr/>
                <p:nvPr/>
              </p:nvGrpSpPr>
              <p:grpSpPr>
                <a:xfrm>
                  <a:off x="2667000" y="3276600"/>
                  <a:ext cx="152400" cy="609600"/>
                  <a:chOff x="2667000" y="2667000"/>
                  <a:chExt cx="152400" cy="609600"/>
                </a:xfrm>
              </p:grpSpPr>
              <p:grpSp>
                <p:nvGrpSpPr>
                  <p:cNvPr id="37424" name="Group 9"/>
                  <p:cNvGrpSpPr/>
                  <p:nvPr/>
                </p:nvGrpSpPr>
                <p:grpSpPr>
                  <a:xfrm>
                    <a:off x="2667000" y="2667000"/>
                    <a:ext cx="152400" cy="304800"/>
                    <a:chOff x="2667000" y="2667000"/>
                    <a:chExt cx="152400" cy="304800"/>
                  </a:xfrm>
                </p:grpSpPr>
                <p:cxnSp>
                  <p:nvCxnSpPr>
                    <p:cNvPr id="1214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27" name="Group 10"/>
                  <p:cNvGrpSpPr/>
                  <p:nvPr/>
                </p:nvGrpSpPr>
                <p:grpSpPr>
                  <a:xfrm>
                    <a:off x="2667000" y="2971800"/>
                    <a:ext cx="152400" cy="304800"/>
                    <a:chOff x="2667000" y="2667000"/>
                    <a:chExt cx="152400" cy="304800"/>
                  </a:xfrm>
                </p:grpSpPr>
                <p:cxnSp>
                  <p:nvCxnSpPr>
                    <p:cNvPr id="1215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2153"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43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435" name="Group 21"/>
                <p:cNvGrpSpPr/>
                <p:nvPr/>
              </p:nvGrpSpPr>
              <p:grpSpPr>
                <a:xfrm>
                  <a:off x="2667000" y="2666997"/>
                  <a:ext cx="152400" cy="1219200"/>
                  <a:chOff x="2667000" y="2667000"/>
                  <a:chExt cx="152400" cy="1219200"/>
                </a:xfrm>
              </p:grpSpPr>
              <p:grpSp>
                <p:nvGrpSpPr>
                  <p:cNvPr id="37436" name="Group 13"/>
                  <p:cNvGrpSpPr/>
                  <p:nvPr/>
                </p:nvGrpSpPr>
                <p:grpSpPr>
                  <a:xfrm>
                    <a:off x="2667000" y="2667000"/>
                    <a:ext cx="152400" cy="609600"/>
                    <a:chOff x="2667000" y="2667000"/>
                    <a:chExt cx="152400" cy="609600"/>
                  </a:xfrm>
                </p:grpSpPr>
                <p:grpSp>
                  <p:nvGrpSpPr>
                    <p:cNvPr id="37437" name="Group 9"/>
                    <p:cNvGrpSpPr/>
                    <p:nvPr/>
                  </p:nvGrpSpPr>
                  <p:grpSpPr>
                    <a:xfrm>
                      <a:off x="2667000" y="2667000"/>
                      <a:ext cx="152400" cy="304800"/>
                      <a:chOff x="2667000" y="2667000"/>
                      <a:chExt cx="152400" cy="304800"/>
                    </a:xfrm>
                  </p:grpSpPr>
                  <p:cxnSp>
                    <p:nvCxnSpPr>
                      <p:cNvPr id="121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38" name="Group 10"/>
                    <p:cNvGrpSpPr/>
                    <p:nvPr/>
                  </p:nvGrpSpPr>
                  <p:grpSpPr>
                    <a:xfrm>
                      <a:off x="2667000" y="2971800"/>
                      <a:ext cx="152400" cy="304800"/>
                      <a:chOff x="2667000" y="2667000"/>
                      <a:chExt cx="152400" cy="304800"/>
                    </a:xfrm>
                  </p:grpSpPr>
                  <p:cxnSp>
                    <p:nvCxnSpPr>
                      <p:cNvPr id="300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0"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41" name="Group 14"/>
                  <p:cNvGrpSpPr/>
                  <p:nvPr/>
                </p:nvGrpSpPr>
                <p:grpSpPr>
                  <a:xfrm>
                    <a:off x="2667000" y="3276600"/>
                    <a:ext cx="152400" cy="609600"/>
                    <a:chOff x="2667000" y="2667000"/>
                    <a:chExt cx="152400" cy="609600"/>
                  </a:xfrm>
                </p:grpSpPr>
                <p:grpSp>
                  <p:nvGrpSpPr>
                    <p:cNvPr id="37444" name="Group 9"/>
                    <p:cNvGrpSpPr/>
                    <p:nvPr/>
                  </p:nvGrpSpPr>
                  <p:grpSpPr>
                    <a:xfrm>
                      <a:off x="2667000" y="2667000"/>
                      <a:ext cx="152400" cy="304800"/>
                      <a:chOff x="2667000" y="2667000"/>
                      <a:chExt cx="152400" cy="304800"/>
                    </a:xfrm>
                  </p:grpSpPr>
                  <p:cxnSp>
                    <p:nvCxnSpPr>
                      <p:cNvPr id="3013"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4"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45" name="Group 10"/>
                    <p:cNvGrpSpPr/>
                    <p:nvPr/>
                  </p:nvGrpSpPr>
                  <p:grpSpPr>
                    <a:xfrm>
                      <a:off x="2667000" y="2971800"/>
                      <a:ext cx="152400" cy="304800"/>
                      <a:chOff x="2667000" y="2667000"/>
                      <a:chExt cx="152400" cy="304800"/>
                    </a:xfrm>
                  </p:grpSpPr>
                  <p:cxnSp>
                    <p:nvCxnSpPr>
                      <p:cNvPr id="3016"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7"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48" name="Group 22"/>
                <p:cNvGrpSpPr/>
                <p:nvPr/>
              </p:nvGrpSpPr>
              <p:grpSpPr>
                <a:xfrm>
                  <a:off x="2667000" y="3886205"/>
                  <a:ext cx="152400" cy="609600"/>
                  <a:chOff x="2667000" y="2667000"/>
                  <a:chExt cx="152400" cy="609600"/>
                </a:xfrm>
              </p:grpSpPr>
              <p:grpSp>
                <p:nvGrpSpPr>
                  <p:cNvPr id="37451" name="Group 9"/>
                  <p:cNvGrpSpPr/>
                  <p:nvPr/>
                </p:nvGrpSpPr>
                <p:grpSpPr>
                  <a:xfrm>
                    <a:off x="2667000" y="2667000"/>
                    <a:ext cx="152400" cy="304800"/>
                    <a:chOff x="2667000" y="2667000"/>
                    <a:chExt cx="152400" cy="304800"/>
                  </a:xfrm>
                </p:grpSpPr>
                <p:cxnSp>
                  <p:nvCxnSpPr>
                    <p:cNvPr id="302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52" name="Group 10"/>
                  <p:cNvGrpSpPr/>
                  <p:nvPr/>
                </p:nvGrpSpPr>
                <p:grpSpPr>
                  <a:xfrm>
                    <a:off x="2667000" y="2971800"/>
                    <a:ext cx="152400" cy="304800"/>
                    <a:chOff x="2667000" y="2667000"/>
                    <a:chExt cx="152400" cy="304800"/>
                  </a:xfrm>
                </p:grpSpPr>
                <p:cxnSp>
                  <p:nvCxnSpPr>
                    <p:cNvPr id="302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2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5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027"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028"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029"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458" name="Group 616"/>
            <p:cNvGrpSpPr>
              <a:grpSpLocks/>
            </p:cNvGrpSpPr>
            <p:nvPr/>
          </p:nvGrpSpPr>
          <p:grpSpPr bwMode="auto">
            <a:xfrm>
              <a:off x="2016" y="2477"/>
              <a:ext cx="337" cy="573"/>
              <a:chOff x="630" y="3229"/>
              <a:chExt cx="337" cy="573"/>
            </a:xfrm>
          </p:grpSpPr>
          <p:sp>
            <p:nvSpPr>
              <p:cNvPr id="3030"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45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460" name="Group 21"/>
                <p:cNvGrpSpPr/>
                <p:nvPr/>
              </p:nvGrpSpPr>
              <p:grpSpPr>
                <a:xfrm>
                  <a:off x="2667000" y="2666997"/>
                  <a:ext cx="152400" cy="1219200"/>
                  <a:chOff x="2667000" y="2667000"/>
                  <a:chExt cx="152400" cy="1219200"/>
                </a:xfrm>
              </p:grpSpPr>
              <p:grpSp>
                <p:nvGrpSpPr>
                  <p:cNvPr id="37461" name="Group 13"/>
                  <p:cNvGrpSpPr/>
                  <p:nvPr/>
                </p:nvGrpSpPr>
                <p:grpSpPr>
                  <a:xfrm>
                    <a:off x="2667000" y="2667000"/>
                    <a:ext cx="152400" cy="609600"/>
                    <a:chOff x="2667000" y="2667000"/>
                    <a:chExt cx="152400" cy="609600"/>
                  </a:xfrm>
                </p:grpSpPr>
                <p:grpSp>
                  <p:nvGrpSpPr>
                    <p:cNvPr id="37464" name="Group 9"/>
                    <p:cNvGrpSpPr/>
                    <p:nvPr/>
                  </p:nvGrpSpPr>
                  <p:grpSpPr>
                    <a:xfrm>
                      <a:off x="2667000" y="2667000"/>
                      <a:ext cx="152400" cy="304800"/>
                      <a:chOff x="2667000" y="2667000"/>
                      <a:chExt cx="152400" cy="304800"/>
                    </a:xfrm>
                  </p:grpSpPr>
                  <p:cxnSp>
                    <p:nvCxnSpPr>
                      <p:cNvPr id="30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67" name="Group 10"/>
                    <p:cNvGrpSpPr/>
                    <p:nvPr/>
                  </p:nvGrpSpPr>
                  <p:grpSpPr>
                    <a:xfrm>
                      <a:off x="2667000" y="2971800"/>
                      <a:ext cx="152400" cy="304800"/>
                      <a:chOff x="2667000" y="2667000"/>
                      <a:chExt cx="152400" cy="304800"/>
                    </a:xfrm>
                  </p:grpSpPr>
                  <p:cxnSp>
                    <p:nvCxnSpPr>
                      <p:cNvPr id="303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3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68" name="Group 14"/>
                  <p:cNvGrpSpPr/>
                  <p:nvPr/>
                </p:nvGrpSpPr>
                <p:grpSpPr>
                  <a:xfrm>
                    <a:off x="2667000" y="3276600"/>
                    <a:ext cx="152400" cy="609600"/>
                    <a:chOff x="2667000" y="2667000"/>
                    <a:chExt cx="152400" cy="609600"/>
                  </a:xfrm>
                </p:grpSpPr>
                <p:grpSp>
                  <p:nvGrpSpPr>
                    <p:cNvPr id="37471" name="Group 9"/>
                    <p:cNvGrpSpPr/>
                    <p:nvPr/>
                  </p:nvGrpSpPr>
                  <p:grpSpPr>
                    <a:xfrm>
                      <a:off x="2667000" y="2667000"/>
                      <a:ext cx="152400" cy="304800"/>
                      <a:chOff x="2667000" y="2667000"/>
                      <a:chExt cx="152400" cy="304800"/>
                    </a:xfrm>
                  </p:grpSpPr>
                  <p:cxnSp>
                    <p:nvCxnSpPr>
                      <p:cNvPr id="304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4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74" name="Group 10"/>
                    <p:cNvGrpSpPr/>
                    <p:nvPr/>
                  </p:nvGrpSpPr>
                  <p:grpSpPr>
                    <a:xfrm>
                      <a:off x="2667000" y="2971800"/>
                      <a:ext cx="152400" cy="304800"/>
                      <a:chOff x="2667000" y="2667000"/>
                      <a:chExt cx="152400" cy="304800"/>
                    </a:xfrm>
                  </p:grpSpPr>
                  <p:cxnSp>
                    <p:nvCxnSpPr>
                      <p:cNvPr id="304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4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75" name="Group 22"/>
                <p:cNvGrpSpPr/>
                <p:nvPr/>
              </p:nvGrpSpPr>
              <p:grpSpPr>
                <a:xfrm>
                  <a:off x="2667000" y="3886205"/>
                  <a:ext cx="152400" cy="609600"/>
                  <a:chOff x="2667000" y="2667000"/>
                  <a:chExt cx="152400" cy="609600"/>
                </a:xfrm>
              </p:grpSpPr>
              <p:grpSp>
                <p:nvGrpSpPr>
                  <p:cNvPr id="37478" name="Group 9"/>
                  <p:cNvGrpSpPr/>
                  <p:nvPr/>
                </p:nvGrpSpPr>
                <p:grpSpPr>
                  <a:xfrm>
                    <a:off x="2667000" y="2667000"/>
                    <a:ext cx="152400" cy="304800"/>
                    <a:chOff x="2667000" y="2667000"/>
                    <a:chExt cx="152400" cy="304800"/>
                  </a:xfrm>
                </p:grpSpPr>
                <p:cxnSp>
                  <p:nvCxnSpPr>
                    <p:cNvPr id="304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81" name="Group 10"/>
                  <p:cNvGrpSpPr/>
                  <p:nvPr/>
                </p:nvGrpSpPr>
                <p:grpSpPr>
                  <a:xfrm>
                    <a:off x="2667000" y="2971800"/>
                    <a:ext cx="152400" cy="304800"/>
                    <a:chOff x="2667000" y="2667000"/>
                    <a:chExt cx="152400" cy="304800"/>
                  </a:xfrm>
                </p:grpSpPr>
                <p:cxnSp>
                  <p:nvCxnSpPr>
                    <p:cNvPr id="305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8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483" name="Group 21"/>
                <p:cNvGrpSpPr/>
                <p:nvPr/>
              </p:nvGrpSpPr>
              <p:grpSpPr>
                <a:xfrm>
                  <a:off x="2667000" y="2666997"/>
                  <a:ext cx="152400" cy="1219200"/>
                  <a:chOff x="2667000" y="2667000"/>
                  <a:chExt cx="152400" cy="1219200"/>
                </a:xfrm>
              </p:grpSpPr>
              <p:grpSp>
                <p:nvGrpSpPr>
                  <p:cNvPr id="37486" name="Group 13"/>
                  <p:cNvGrpSpPr/>
                  <p:nvPr/>
                </p:nvGrpSpPr>
                <p:grpSpPr>
                  <a:xfrm>
                    <a:off x="2667000" y="2667000"/>
                    <a:ext cx="152400" cy="609600"/>
                    <a:chOff x="2667000" y="2667000"/>
                    <a:chExt cx="152400" cy="609600"/>
                  </a:xfrm>
                </p:grpSpPr>
                <p:grpSp>
                  <p:nvGrpSpPr>
                    <p:cNvPr id="37489" name="Group 9"/>
                    <p:cNvGrpSpPr/>
                    <p:nvPr/>
                  </p:nvGrpSpPr>
                  <p:grpSpPr>
                    <a:xfrm>
                      <a:off x="2667000" y="2667000"/>
                      <a:ext cx="152400" cy="304800"/>
                      <a:chOff x="2667000" y="2667000"/>
                      <a:chExt cx="152400" cy="304800"/>
                    </a:xfrm>
                  </p:grpSpPr>
                  <p:cxnSp>
                    <p:nvCxnSpPr>
                      <p:cNvPr id="30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90" name="Group 10"/>
                    <p:cNvGrpSpPr/>
                    <p:nvPr/>
                  </p:nvGrpSpPr>
                  <p:grpSpPr>
                    <a:xfrm>
                      <a:off x="2667000" y="2971800"/>
                      <a:ext cx="152400" cy="304800"/>
                      <a:chOff x="2667000" y="2667000"/>
                      <a:chExt cx="152400" cy="304800"/>
                    </a:xfrm>
                  </p:grpSpPr>
                  <p:cxnSp>
                    <p:nvCxnSpPr>
                      <p:cNvPr id="306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6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93" name="Group 14"/>
                  <p:cNvGrpSpPr/>
                  <p:nvPr/>
                </p:nvGrpSpPr>
                <p:grpSpPr>
                  <a:xfrm>
                    <a:off x="2667000" y="3276600"/>
                    <a:ext cx="152400" cy="609600"/>
                    <a:chOff x="2667000" y="2667000"/>
                    <a:chExt cx="152400" cy="609600"/>
                  </a:xfrm>
                </p:grpSpPr>
                <p:grpSp>
                  <p:nvGrpSpPr>
                    <p:cNvPr id="37497" name="Group 9"/>
                    <p:cNvGrpSpPr/>
                    <p:nvPr/>
                  </p:nvGrpSpPr>
                  <p:grpSpPr>
                    <a:xfrm>
                      <a:off x="2667000" y="2667000"/>
                      <a:ext cx="152400" cy="304800"/>
                      <a:chOff x="2667000" y="2667000"/>
                      <a:chExt cx="152400" cy="304800"/>
                    </a:xfrm>
                  </p:grpSpPr>
                  <p:cxnSp>
                    <p:nvCxnSpPr>
                      <p:cNvPr id="306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6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98" name="Group 10"/>
                    <p:cNvGrpSpPr/>
                    <p:nvPr/>
                  </p:nvGrpSpPr>
                  <p:grpSpPr>
                    <a:xfrm>
                      <a:off x="2667000" y="2971800"/>
                      <a:ext cx="152400" cy="304800"/>
                      <a:chOff x="2667000" y="2667000"/>
                      <a:chExt cx="152400" cy="304800"/>
                    </a:xfrm>
                  </p:grpSpPr>
                  <p:cxnSp>
                    <p:nvCxnSpPr>
                      <p:cNvPr id="306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7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99" name="Group 22"/>
                <p:cNvGrpSpPr/>
                <p:nvPr/>
              </p:nvGrpSpPr>
              <p:grpSpPr>
                <a:xfrm>
                  <a:off x="2667000" y="3886205"/>
                  <a:ext cx="152400" cy="609600"/>
                  <a:chOff x="2667000" y="2667000"/>
                  <a:chExt cx="152400" cy="609600"/>
                </a:xfrm>
              </p:grpSpPr>
              <p:grpSp>
                <p:nvGrpSpPr>
                  <p:cNvPr id="37500" name="Group 9"/>
                  <p:cNvGrpSpPr/>
                  <p:nvPr/>
                </p:nvGrpSpPr>
                <p:grpSpPr>
                  <a:xfrm>
                    <a:off x="2667000" y="2667000"/>
                    <a:ext cx="152400" cy="304800"/>
                    <a:chOff x="2667000" y="2667000"/>
                    <a:chExt cx="152400" cy="304800"/>
                  </a:xfrm>
                </p:grpSpPr>
                <p:cxnSp>
                  <p:nvCxnSpPr>
                    <p:cNvPr id="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03" name="Group 10"/>
                  <p:cNvGrpSpPr/>
                  <p:nvPr/>
                </p:nvGrpSpPr>
                <p:grpSpPr>
                  <a:xfrm>
                    <a:off x="2667000" y="2971800"/>
                    <a:ext cx="152400" cy="304800"/>
                    <a:chOff x="2667000" y="2667000"/>
                    <a:chExt cx="152400" cy="304800"/>
                  </a:xfrm>
                </p:grpSpPr>
                <p:cxnSp>
                  <p:nvCxnSpPr>
                    <p:cNvPr id="310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0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0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507" name="Group 13"/>
                <p:cNvGrpSpPr/>
                <p:nvPr/>
              </p:nvGrpSpPr>
              <p:grpSpPr>
                <a:xfrm>
                  <a:off x="2667000" y="2667000"/>
                  <a:ext cx="152400" cy="609600"/>
                  <a:chOff x="2667000" y="2667000"/>
                  <a:chExt cx="152400" cy="609600"/>
                </a:xfrm>
              </p:grpSpPr>
              <p:grpSp>
                <p:nvGrpSpPr>
                  <p:cNvPr id="37510" name="Group 9"/>
                  <p:cNvGrpSpPr/>
                  <p:nvPr/>
                </p:nvGrpSpPr>
                <p:grpSpPr>
                  <a:xfrm>
                    <a:off x="2667000" y="2667000"/>
                    <a:ext cx="152400" cy="304800"/>
                    <a:chOff x="2667000" y="2667000"/>
                    <a:chExt cx="152400" cy="304800"/>
                  </a:xfrm>
                </p:grpSpPr>
                <p:cxnSp>
                  <p:nvCxnSpPr>
                    <p:cNvPr id="31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13" name="Group 10"/>
                  <p:cNvGrpSpPr/>
                  <p:nvPr/>
                </p:nvGrpSpPr>
                <p:grpSpPr>
                  <a:xfrm>
                    <a:off x="2667000" y="2971800"/>
                    <a:ext cx="152400" cy="304800"/>
                    <a:chOff x="2667000" y="2667000"/>
                    <a:chExt cx="152400" cy="304800"/>
                  </a:xfrm>
                </p:grpSpPr>
                <p:cxnSp>
                  <p:nvCxnSpPr>
                    <p:cNvPr id="31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14" name="Group 14"/>
                <p:cNvGrpSpPr/>
                <p:nvPr/>
              </p:nvGrpSpPr>
              <p:grpSpPr>
                <a:xfrm>
                  <a:off x="2667000" y="3276600"/>
                  <a:ext cx="152400" cy="609600"/>
                  <a:chOff x="2667000" y="2667000"/>
                  <a:chExt cx="152400" cy="609600"/>
                </a:xfrm>
              </p:grpSpPr>
              <p:grpSp>
                <p:nvGrpSpPr>
                  <p:cNvPr id="37517" name="Group 9"/>
                  <p:cNvGrpSpPr/>
                  <p:nvPr/>
                </p:nvGrpSpPr>
                <p:grpSpPr>
                  <a:xfrm>
                    <a:off x="2667000" y="2667000"/>
                    <a:ext cx="152400" cy="304800"/>
                    <a:chOff x="2667000" y="2667000"/>
                    <a:chExt cx="152400" cy="304800"/>
                  </a:xfrm>
                </p:grpSpPr>
                <p:cxnSp>
                  <p:nvCxnSpPr>
                    <p:cNvPr id="31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20" name="Group 10"/>
                  <p:cNvGrpSpPr/>
                  <p:nvPr/>
                </p:nvGrpSpPr>
                <p:grpSpPr>
                  <a:xfrm>
                    <a:off x="2667000" y="2971800"/>
                    <a:ext cx="152400" cy="304800"/>
                    <a:chOff x="2667000" y="2667000"/>
                    <a:chExt cx="152400" cy="304800"/>
                  </a:xfrm>
                </p:grpSpPr>
                <p:cxnSp>
                  <p:nvCxnSpPr>
                    <p:cNvPr id="31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1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525"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526" name="Group 21"/>
                <p:cNvGrpSpPr/>
                <p:nvPr/>
              </p:nvGrpSpPr>
              <p:grpSpPr>
                <a:xfrm>
                  <a:off x="2667000" y="2666997"/>
                  <a:ext cx="152400" cy="1219200"/>
                  <a:chOff x="2667000" y="2667000"/>
                  <a:chExt cx="152400" cy="1219200"/>
                </a:xfrm>
              </p:grpSpPr>
              <p:grpSp>
                <p:nvGrpSpPr>
                  <p:cNvPr id="37527" name="Group 13"/>
                  <p:cNvGrpSpPr/>
                  <p:nvPr/>
                </p:nvGrpSpPr>
                <p:grpSpPr>
                  <a:xfrm>
                    <a:off x="2667000" y="2667000"/>
                    <a:ext cx="152400" cy="609600"/>
                    <a:chOff x="2667000" y="2667000"/>
                    <a:chExt cx="152400" cy="609600"/>
                  </a:xfrm>
                </p:grpSpPr>
                <p:grpSp>
                  <p:nvGrpSpPr>
                    <p:cNvPr id="37528" name="Group 9"/>
                    <p:cNvGrpSpPr/>
                    <p:nvPr/>
                  </p:nvGrpSpPr>
                  <p:grpSpPr>
                    <a:xfrm>
                      <a:off x="2667000" y="2667000"/>
                      <a:ext cx="152400" cy="304800"/>
                      <a:chOff x="2667000" y="2667000"/>
                      <a:chExt cx="152400" cy="304800"/>
                    </a:xfrm>
                  </p:grpSpPr>
                  <p:cxnSp>
                    <p:nvCxnSpPr>
                      <p:cNvPr id="31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31" name="Group 10"/>
                    <p:cNvGrpSpPr/>
                    <p:nvPr/>
                  </p:nvGrpSpPr>
                  <p:grpSpPr>
                    <a:xfrm>
                      <a:off x="2667000" y="2971800"/>
                      <a:ext cx="152400" cy="304800"/>
                      <a:chOff x="2667000" y="2667000"/>
                      <a:chExt cx="152400" cy="304800"/>
                    </a:xfrm>
                  </p:grpSpPr>
                  <p:cxnSp>
                    <p:nvCxnSpPr>
                      <p:cNvPr id="31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34" name="Group 14"/>
                  <p:cNvGrpSpPr/>
                  <p:nvPr/>
                </p:nvGrpSpPr>
                <p:grpSpPr>
                  <a:xfrm>
                    <a:off x="2667000" y="3276600"/>
                    <a:ext cx="152400" cy="609600"/>
                    <a:chOff x="2667000" y="2667000"/>
                    <a:chExt cx="152400" cy="609600"/>
                  </a:xfrm>
                </p:grpSpPr>
                <p:grpSp>
                  <p:nvGrpSpPr>
                    <p:cNvPr id="37535" name="Group 9"/>
                    <p:cNvGrpSpPr/>
                    <p:nvPr/>
                  </p:nvGrpSpPr>
                  <p:grpSpPr>
                    <a:xfrm>
                      <a:off x="2667000" y="2667000"/>
                      <a:ext cx="152400" cy="304800"/>
                      <a:chOff x="2667000" y="2667000"/>
                      <a:chExt cx="152400" cy="304800"/>
                    </a:xfrm>
                  </p:grpSpPr>
                  <p:cxnSp>
                    <p:nvCxnSpPr>
                      <p:cNvPr id="37219"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38" name="Group 10"/>
                    <p:cNvGrpSpPr/>
                    <p:nvPr/>
                  </p:nvGrpSpPr>
                  <p:grpSpPr>
                    <a:xfrm>
                      <a:off x="2667000" y="2971800"/>
                      <a:ext cx="152400" cy="304800"/>
                      <a:chOff x="2667000" y="2667000"/>
                      <a:chExt cx="152400" cy="304800"/>
                    </a:xfrm>
                  </p:grpSpPr>
                  <p:cxnSp>
                    <p:nvCxnSpPr>
                      <p:cNvPr id="3722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41" name="Group 22"/>
                <p:cNvGrpSpPr/>
                <p:nvPr/>
              </p:nvGrpSpPr>
              <p:grpSpPr>
                <a:xfrm>
                  <a:off x="2667000" y="3886205"/>
                  <a:ext cx="152400" cy="609600"/>
                  <a:chOff x="2667000" y="2667000"/>
                  <a:chExt cx="152400" cy="609600"/>
                </a:xfrm>
              </p:grpSpPr>
              <p:grpSp>
                <p:nvGrpSpPr>
                  <p:cNvPr id="37542" name="Group 9"/>
                  <p:cNvGrpSpPr/>
                  <p:nvPr/>
                </p:nvGrpSpPr>
                <p:grpSpPr>
                  <a:xfrm>
                    <a:off x="2667000" y="2667000"/>
                    <a:ext cx="152400" cy="304800"/>
                    <a:chOff x="2667000" y="2667000"/>
                    <a:chExt cx="152400" cy="304800"/>
                  </a:xfrm>
                </p:grpSpPr>
                <p:cxnSp>
                  <p:nvCxnSpPr>
                    <p:cNvPr id="372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45" name="Group 10"/>
                  <p:cNvGrpSpPr/>
                  <p:nvPr/>
                </p:nvGrpSpPr>
                <p:grpSpPr>
                  <a:xfrm>
                    <a:off x="2667000" y="2971800"/>
                    <a:ext cx="152400" cy="304800"/>
                    <a:chOff x="2667000" y="2667000"/>
                    <a:chExt cx="152400" cy="304800"/>
                  </a:xfrm>
                </p:grpSpPr>
                <p:cxnSp>
                  <p:nvCxnSpPr>
                    <p:cNvPr id="3722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3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4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23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233"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234"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549" name="Group 625"/>
            <p:cNvGrpSpPr>
              <a:grpSpLocks/>
            </p:cNvGrpSpPr>
            <p:nvPr/>
          </p:nvGrpSpPr>
          <p:grpSpPr bwMode="auto">
            <a:xfrm>
              <a:off x="2303" y="2481"/>
              <a:ext cx="337" cy="573"/>
              <a:chOff x="630" y="3229"/>
              <a:chExt cx="337" cy="573"/>
            </a:xfrm>
          </p:grpSpPr>
          <p:sp>
            <p:nvSpPr>
              <p:cNvPr id="37235"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55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551" name="Group 21"/>
                <p:cNvGrpSpPr/>
                <p:nvPr/>
              </p:nvGrpSpPr>
              <p:grpSpPr>
                <a:xfrm>
                  <a:off x="2667000" y="2666997"/>
                  <a:ext cx="152400" cy="1219200"/>
                  <a:chOff x="2667000" y="2667000"/>
                  <a:chExt cx="152400" cy="1219200"/>
                </a:xfrm>
              </p:grpSpPr>
              <p:grpSp>
                <p:nvGrpSpPr>
                  <p:cNvPr id="37554" name="Group 13"/>
                  <p:cNvGrpSpPr/>
                  <p:nvPr/>
                </p:nvGrpSpPr>
                <p:grpSpPr>
                  <a:xfrm>
                    <a:off x="2667000" y="2667000"/>
                    <a:ext cx="152400" cy="609600"/>
                    <a:chOff x="2667000" y="2667000"/>
                    <a:chExt cx="152400" cy="609600"/>
                  </a:xfrm>
                </p:grpSpPr>
                <p:grpSp>
                  <p:nvGrpSpPr>
                    <p:cNvPr id="37557" name="Group 9"/>
                    <p:cNvGrpSpPr/>
                    <p:nvPr/>
                  </p:nvGrpSpPr>
                  <p:grpSpPr>
                    <a:xfrm>
                      <a:off x="2667000" y="2667000"/>
                      <a:ext cx="152400" cy="304800"/>
                      <a:chOff x="2667000" y="2667000"/>
                      <a:chExt cx="152400" cy="304800"/>
                    </a:xfrm>
                  </p:grpSpPr>
                  <p:cxnSp>
                    <p:nvCxnSpPr>
                      <p:cNvPr id="372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58" name="Group 10"/>
                    <p:cNvGrpSpPr/>
                    <p:nvPr/>
                  </p:nvGrpSpPr>
                  <p:grpSpPr>
                    <a:xfrm>
                      <a:off x="2667000" y="2971800"/>
                      <a:ext cx="152400" cy="304800"/>
                      <a:chOff x="2667000" y="2667000"/>
                      <a:chExt cx="152400" cy="304800"/>
                    </a:xfrm>
                  </p:grpSpPr>
                  <p:cxnSp>
                    <p:nvCxnSpPr>
                      <p:cNvPr id="3724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61" name="Group 14"/>
                  <p:cNvGrpSpPr/>
                  <p:nvPr/>
                </p:nvGrpSpPr>
                <p:grpSpPr>
                  <a:xfrm>
                    <a:off x="2667000" y="3276600"/>
                    <a:ext cx="152400" cy="609600"/>
                    <a:chOff x="2667000" y="2667000"/>
                    <a:chExt cx="152400" cy="609600"/>
                  </a:xfrm>
                </p:grpSpPr>
                <p:grpSp>
                  <p:nvGrpSpPr>
                    <p:cNvPr id="37564" name="Group 9"/>
                    <p:cNvGrpSpPr/>
                    <p:nvPr/>
                  </p:nvGrpSpPr>
                  <p:grpSpPr>
                    <a:xfrm>
                      <a:off x="2667000" y="2667000"/>
                      <a:ext cx="152400" cy="304800"/>
                      <a:chOff x="2667000" y="2667000"/>
                      <a:chExt cx="152400" cy="304800"/>
                    </a:xfrm>
                  </p:grpSpPr>
                  <p:cxnSp>
                    <p:nvCxnSpPr>
                      <p:cNvPr id="3724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65" name="Group 10"/>
                    <p:cNvGrpSpPr/>
                    <p:nvPr/>
                  </p:nvGrpSpPr>
                  <p:grpSpPr>
                    <a:xfrm>
                      <a:off x="2667000" y="2971800"/>
                      <a:ext cx="152400" cy="304800"/>
                      <a:chOff x="2667000" y="2667000"/>
                      <a:chExt cx="152400" cy="304800"/>
                    </a:xfrm>
                  </p:grpSpPr>
                  <p:cxnSp>
                    <p:nvCxnSpPr>
                      <p:cNvPr id="313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68" name="Group 22"/>
                <p:cNvGrpSpPr/>
                <p:nvPr/>
              </p:nvGrpSpPr>
              <p:grpSpPr>
                <a:xfrm>
                  <a:off x="2667000" y="3886205"/>
                  <a:ext cx="152400" cy="609600"/>
                  <a:chOff x="2667000" y="2667000"/>
                  <a:chExt cx="152400" cy="609600"/>
                </a:xfrm>
              </p:grpSpPr>
              <p:grpSp>
                <p:nvGrpSpPr>
                  <p:cNvPr id="37571" name="Group 9"/>
                  <p:cNvGrpSpPr/>
                  <p:nvPr/>
                </p:nvGrpSpPr>
                <p:grpSpPr>
                  <a:xfrm>
                    <a:off x="2667000" y="2667000"/>
                    <a:ext cx="152400" cy="304800"/>
                    <a:chOff x="2667000" y="2667000"/>
                    <a:chExt cx="152400" cy="304800"/>
                  </a:xfrm>
                </p:grpSpPr>
                <p:cxnSp>
                  <p:nvCxnSpPr>
                    <p:cNvPr id="314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4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72" name="Group 10"/>
                  <p:cNvGrpSpPr/>
                  <p:nvPr/>
                </p:nvGrpSpPr>
                <p:grpSpPr>
                  <a:xfrm>
                    <a:off x="2667000" y="2971800"/>
                    <a:ext cx="152400" cy="304800"/>
                    <a:chOff x="2667000" y="2667000"/>
                    <a:chExt cx="152400" cy="304800"/>
                  </a:xfrm>
                </p:grpSpPr>
                <p:cxnSp>
                  <p:nvCxnSpPr>
                    <p:cNvPr id="314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4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7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576" name="Group 21"/>
                <p:cNvGrpSpPr/>
                <p:nvPr/>
              </p:nvGrpSpPr>
              <p:grpSpPr>
                <a:xfrm>
                  <a:off x="2667000" y="2666997"/>
                  <a:ext cx="152400" cy="1219200"/>
                  <a:chOff x="2667000" y="2667000"/>
                  <a:chExt cx="152400" cy="1219200"/>
                </a:xfrm>
              </p:grpSpPr>
              <p:grpSp>
                <p:nvGrpSpPr>
                  <p:cNvPr id="37579" name="Group 13"/>
                  <p:cNvGrpSpPr/>
                  <p:nvPr/>
                </p:nvGrpSpPr>
                <p:grpSpPr>
                  <a:xfrm>
                    <a:off x="2667000" y="2667000"/>
                    <a:ext cx="152400" cy="609600"/>
                    <a:chOff x="2667000" y="2667000"/>
                    <a:chExt cx="152400" cy="609600"/>
                  </a:xfrm>
                </p:grpSpPr>
                <p:grpSp>
                  <p:nvGrpSpPr>
                    <p:cNvPr id="37580" name="Group 9"/>
                    <p:cNvGrpSpPr/>
                    <p:nvPr/>
                  </p:nvGrpSpPr>
                  <p:grpSpPr>
                    <a:xfrm>
                      <a:off x="2667000" y="2667000"/>
                      <a:ext cx="152400" cy="304800"/>
                      <a:chOff x="2667000" y="2667000"/>
                      <a:chExt cx="152400" cy="304800"/>
                    </a:xfrm>
                  </p:grpSpPr>
                  <p:cxnSp>
                    <p:nvCxnSpPr>
                      <p:cNvPr id="31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83" name="Group 10"/>
                    <p:cNvGrpSpPr/>
                    <p:nvPr/>
                  </p:nvGrpSpPr>
                  <p:grpSpPr>
                    <a:xfrm>
                      <a:off x="2667000" y="2971800"/>
                      <a:ext cx="152400" cy="304800"/>
                      <a:chOff x="2667000" y="2667000"/>
                      <a:chExt cx="152400" cy="304800"/>
                    </a:xfrm>
                  </p:grpSpPr>
                  <p:cxnSp>
                    <p:nvCxnSpPr>
                      <p:cNvPr id="315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5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87" name="Group 14"/>
                  <p:cNvGrpSpPr/>
                  <p:nvPr/>
                </p:nvGrpSpPr>
                <p:grpSpPr>
                  <a:xfrm>
                    <a:off x="2667000" y="3276600"/>
                    <a:ext cx="152400" cy="609600"/>
                    <a:chOff x="2667000" y="2667000"/>
                    <a:chExt cx="152400" cy="609600"/>
                  </a:xfrm>
                </p:grpSpPr>
                <p:grpSp>
                  <p:nvGrpSpPr>
                    <p:cNvPr id="37588" name="Group 9"/>
                    <p:cNvGrpSpPr/>
                    <p:nvPr/>
                  </p:nvGrpSpPr>
                  <p:grpSpPr>
                    <a:xfrm>
                      <a:off x="2667000" y="2667000"/>
                      <a:ext cx="152400" cy="304800"/>
                      <a:chOff x="2667000" y="2667000"/>
                      <a:chExt cx="152400" cy="304800"/>
                    </a:xfrm>
                  </p:grpSpPr>
                  <p:cxnSp>
                    <p:nvCxnSpPr>
                      <p:cNvPr id="315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89" name="Group 10"/>
                    <p:cNvGrpSpPr/>
                    <p:nvPr/>
                  </p:nvGrpSpPr>
                  <p:grpSpPr>
                    <a:xfrm>
                      <a:off x="2667000" y="2971800"/>
                      <a:ext cx="152400" cy="304800"/>
                      <a:chOff x="2667000" y="2667000"/>
                      <a:chExt cx="152400" cy="304800"/>
                    </a:xfrm>
                  </p:grpSpPr>
                  <p:cxnSp>
                    <p:nvCxnSpPr>
                      <p:cNvPr id="31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90" name="Group 22"/>
                <p:cNvGrpSpPr/>
                <p:nvPr/>
              </p:nvGrpSpPr>
              <p:grpSpPr>
                <a:xfrm>
                  <a:off x="2667000" y="3886205"/>
                  <a:ext cx="152400" cy="609600"/>
                  <a:chOff x="2667000" y="2667000"/>
                  <a:chExt cx="152400" cy="609600"/>
                </a:xfrm>
              </p:grpSpPr>
              <p:grpSp>
                <p:nvGrpSpPr>
                  <p:cNvPr id="37593" name="Group 9"/>
                  <p:cNvGrpSpPr/>
                  <p:nvPr/>
                </p:nvGrpSpPr>
                <p:grpSpPr>
                  <a:xfrm>
                    <a:off x="2667000" y="2667000"/>
                    <a:ext cx="152400" cy="304800"/>
                    <a:chOff x="2667000" y="2667000"/>
                    <a:chExt cx="152400" cy="304800"/>
                  </a:xfrm>
                </p:grpSpPr>
                <p:cxnSp>
                  <p:nvCxnSpPr>
                    <p:cNvPr id="31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96" name="Group 10"/>
                  <p:cNvGrpSpPr/>
                  <p:nvPr/>
                </p:nvGrpSpPr>
                <p:grpSpPr>
                  <a:xfrm>
                    <a:off x="2667000" y="2971800"/>
                    <a:ext cx="152400" cy="304800"/>
                    <a:chOff x="2667000" y="2667000"/>
                    <a:chExt cx="152400" cy="304800"/>
                  </a:xfrm>
                </p:grpSpPr>
                <p:cxnSp>
                  <p:nvCxnSpPr>
                    <p:cNvPr id="185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9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600" name="Group 13"/>
                <p:cNvGrpSpPr/>
                <p:nvPr/>
              </p:nvGrpSpPr>
              <p:grpSpPr>
                <a:xfrm>
                  <a:off x="2667000" y="2667000"/>
                  <a:ext cx="152400" cy="609600"/>
                  <a:chOff x="2667000" y="2667000"/>
                  <a:chExt cx="152400" cy="609600"/>
                </a:xfrm>
              </p:grpSpPr>
              <p:grpSp>
                <p:nvGrpSpPr>
                  <p:cNvPr id="37603" name="Group 9"/>
                  <p:cNvGrpSpPr/>
                  <p:nvPr/>
                </p:nvGrpSpPr>
                <p:grpSpPr>
                  <a:xfrm>
                    <a:off x="2667000" y="2667000"/>
                    <a:ext cx="152400" cy="304800"/>
                    <a:chOff x="2667000" y="2667000"/>
                    <a:chExt cx="152400" cy="304800"/>
                  </a:xfrm>
                </p:grpSpPr>
                <p:cxnSp>
                  <p:nvCxnSpPr>
                    <p:cNvPr id="18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04" name="Group 10"/>
                  <p:cNvGrpSpPr/>
                  <p:nvPr/>
                </p:nvGrpSpPr>
                <p:grpSpPr>
                  <a:xfrm>
                    <a:off x="2667000" y="2971800"/>
                    <a:ext cx="152400" cy="304800"/>
                    <a:chOff x="2667000" y="2667000"/>
                    <a:chExt cx="152400" cy="304800"/>
                  </a:xfrm>
                </p:grpSpPr>
                <p:cxnSp>
                  <p:nvCxnSpPr>
                    <p:cNvPr id="1865"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6"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07" name="Group 14"/>
                <p:cNvGrpSpPr/>
                <p:nvPr/>
              </p:nvGrpSpPr>
              <p:grpSpPr>
                <a:xfrm>
                  <a:off x="2667000" y="3276600"/>
                  <a:ext cx="152400" cy="609600"/>
                  <a:chOff x="2667000" y="2667000"/>
                  <a:chExt cx="152400" cy="609600"/>
                </a:xfrm>
              </p:grpSpPr>
              <p:grpSp>
                <p:nvGrpSpPr>
                  <p:cNvPr id="37610" name="Group 9"/>
                  <p:cNvGrpSpPr/>
                  <p:nvPr/>
                </p:nvGrpSpPr>
                <p:grpSpPr>
                  <a:xfrm>
                    <a:off x="2667000" y="2667000"/>
                    <a:ext cx="152400" cy="304800"/>
                    <a:chOff x="2667000" y="2667000"/>
                    <a:chExt cx="152400" cy="304800"/>
                  </a:xfrm>
                </p:grpSpPr>
                <p:cxnSp>
                  <p:nvCxnSpPr>
                    <p:cNvPr id="1869"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0"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15" name="Group 10"/>
                  <p:cNvGrpSpPr/>
                  <p:nvPr/>
                </p:nvGrpSpPr>
                <p:grpSpPr>
                  <a:xfrm>
                    <a:off x="2667000" y="2971800"/>
                    <a:ext cx="152400" cy="304800"/>
                    <a:chOff x="2667000" y="2667000"/>
                    <a:chExt cx="152400" cy="304800"/>
                  </a:xfrm>
                </p:grpSpPr>
                <p:cxnSp>
                  <p:nvCxnSpPr>
                    <p:cNvPr id="1872"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3"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87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61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617" name="Group 21"/>
                <p:cNvGrpSpPr/>
                <p:nvPr/>
              </p:nvGrpSpPr>
              <p:grpSpPr>
                <a:xfrm>
                  <a:off x="2667000" y="2666997"/>
                  <a:ext cx="152400" cy="1219200"/>
                  <a:chOff x="2667000" y="2667000"/>
                  <a:chExt cx="152400" cy="1219200"/>
                </a:xfrm>
              </p:grpSpPr>
              <p:grpSp>
                <p:nvGrpSpPr>
                  <p:cNvPr id="37618" name="Group 13"/>
                  <p:cNvGrpSpPr/>
                  <p:nvPr/>
                </p:nvGrpSpPr>
                <p:grpSpPr>
                  <a:xfrm>
                    <a:off x="2667000" y="2667000"/>
                    <a:ext cx="152400" cy="609600"/>
                    <a:chOff x="2667000" y="2667000"/>
                    <a:chExt cx="152400" cy="609600"/>
                  </a:xfrm>
                </p:grpSpPr>
                <p:grpSp>
                  <p:nvGrpSpPr>
                    <p:cNvPr id="37621" name="Group 9"/>
                    <p:cNvGrpSpPr/>
                    <p:nvPr/>
                  </p:nvGrpSpPr>
                  <p:grpSpPr>
                    <a:xfrm>
                      <a:off x="2667000" y="2667000"/>
                      <a:ext cx="152400" cy="304800"/>
                      <a:chOff x="2667000" y="2667000"/>
                      <a:chExt cx="152400" cy="304800"/>
                    </a:xfrm>
                  </p:grpSpPr>
                  <p:cxnSp>
                    <p:nvCxnSpPr>
                      <p:cNvPr id="18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24" name="Group 10"/>
                    <p:cNvGrpSpPr/>
                    <p:nvPr/>
                  </p:nvGrpSpPr>
                  <p:grpSpPr>
                    <a:xfrm>
                      <a:off x="2667000" y="2971800"/>
                      <a:ext cx="152400" cy="304800"/>
                      <a:chOff x="2667000" y="2667000"/>
                      <a:chExt cx="152400" cy="304800"/>
                    </a:xfrm>
                  </p:grpSpPr>
                  <p:cxnSp>
                    <p:nvCxnSpPr>
                      <p:cNvPr id="188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25" name="Group 14"/>
                  <p:cNvGrpSpPr/>
                  <p:nvPr/>
                </p:nvGrpSpPr>
                <p:grpSpPr>
                  <a:xfrm>
                    <a:off x="2667000" y="3276600"/>
                    <a:ext cx="152400" cy="609600"/>
                    <a:chOff x="2667000" y="2667000"/>
                    <a:chExt cx="152400" cy="609600"/>
                  </a:xfrm>
                </p:grpSpPr>
                <p:grpSp>
                  <p:nvGrpSpPr>
                    <p:cNvPr id="37628" name="Group 9"/>
                    <p:cNvGrpSpPr/>
                    <p:nvPr/>
                  </p:nvGrpSpPr>
                  <p:grpSpPr>
                    <a:xfrm>
                      <a:off x="2667000" y="2667000"/>
                      <a:ext cx="152400" cy="304800"/>
                      <a:chOff x="2667000" y="2667000"/>
                      <a:chExt cx="152400" cy="304800"/>
                    </a:xfrm>
                  </p:grpSpPr>
                  <p:cxnSp>
                    <p:nvCxnSpPr>
                      <p:cNvPr id="1887"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8"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31" name="Group 10"/>
                    <p:cNvGrpSpPr/>
                    <p:nvPr/>
                  </p:nvGrpSpPr>
                  <p:grpSpPr>
                    <a:xfrm>
                      <a:off x="2667000" y="2971800"/>
                      <a:ext cx="152400" cy="304800"/>
                      <a:chOff x="2667000" y="2667000"/>
                      <a:chExt cx="152400" cy="304800"/>
                    </a:xfrm>
                  </p:grpSpPr>
                  <p:cxnSp>
                    <p:nvCxnSpPr>
                      <p:cNvPr id="2050"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1"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5" name="Group 22"/>
                <p:cNvGrpSpPr/>
                <p:nvPr/>
              </p:nvGrpSpPr>
              <p:grpSpPr>
                <a:xfrm>
                  <a:off x="2667000" y="3886205"/>
                  <a:ext cx="152400" cy="609600"/>
                  <a:chOff x="2667000" y="2667000"/>
                  <a:chExt cx="152400" cy="609600"/>
                </a:xfrm>
              </p:grpSpPr>
              <p:grpSp>
                <p:nvGrpSpPr>
                  <p:cNvPr id="1348" name="Group 9"/>
                  <p:cNvGrpSpPr/>
                  <p:nvPr/>
                </p:nvGrpSpPr>
                <p:grpSpPr>
                  <a:xfrm>
                    <a:off x="2667000" y="2667000"/>
                    <a:ext cx="152400" cy="304800"/>
                    <a:chOff x="2667000" y="2667000"/>
                    <a:chExt cx="152400" cy="304800"/>
                  </a:xfrm>
                </p:grpSpPr>
                <p:cxnSp>
                  <p:nvCxnSpPr>
                    <p:cNvPr id="205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9" name="Group 10"/>
                  <p:cNvGrpSpPr/>
                  <p:nvPr/>
                </p:nvGrpSpPr>
                <p:grpSpPr>
                  <a:xfrm>
                    <a:off x="2667000" y="2971800"/>
                    <a:ext cx="152400" cy="304800"/>
                    <a:chOff x="2667000" y="2667000"/>
                    <a:chExt cx="152400" cy="304800"/>
                  </a:xfrm>
                </p:grpSpPr>
                <p:cxnSp>
                  <p:nvCxnSpPr>
                    <p:cNvPr id="2057"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8"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2060"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2061"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2062"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355" name="Group 717"/>
          <p:cNvGrpSpPr>
            <a:grpSpLocks/>
          </p:cNvGrpSpPr>
          <p:nvPr/>
        </p:nvGrpSpPr>
        <p:grpSpPr bwMode="auto">
          <a:xfrm>
            <a:off x="3971925" y="1995843"/>
            <a:ext cx="4208463" cy="950913"/>
            <a:chOff x="2577" y="2456"/>
            <a:chExt cx="2651" cy="599"/>
          </a:xfrm>
        </p:grpSpPr>
        <p:grpSp>
          <p:nvGrpSpPr>
            <p:cNvPr id="1356" name="Group 636"/>
            <p:cNvGrpSpPr>
              <a:grpSpLocks/>
            </p:cNvGrpSpPr>
            <p:nvPr/>
          </p:nvGrpSpPr>
          <p:grpSpPr bwMode="auto">
            <a:xfrm>
              <a:off x="2577" y="2482"/>
              <a:ext cx="337" cy="573"/>
              <a:chOff x="630" y="3229"/>
              <a:chExt cx="337" cy="573"/>
            </a:xfrm>
          </p:grpSpPr>
          <p:sp>
            <p:nvSpPr>
              <p:cNvPr id="2063"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35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360" name="Group 21"/>
                <p:cNvGrpSpPr/>
                <p:nvPr/>
              </p:nvGrpSpPr>
              <p:grpSpPr>
                <a:xfrm>
                  <a:off x="2667000" y="2666997"/>
                  <a:ext cx="152400" cy="1219200"/>
                  <a:chOff x="2667000" y="2667000"/>
                  <a:chExt cx="152400" cy="1219200"/>
                </a:xfrm>
              </p:grpSpPr>
              <p:grpSp>
                <p:nvGrpSpPr>
                  <p:cNvPr id="1361" name="Group 13"/>
                  <p:cNvGrpSpPr/>
                  <p:nvPr/>
                </p:nvGrpSpPr>
                <p:grpSpPr>
                  <a:xfrm>
                    <a:off x="2667000" y="2667000"/>
                    <a:ext cx="152400" cy="609600"/>
                    <a:chOff x="2667000" y="2667000"/>
                    <a:chExt cx="152400" cy="609600"/>
                  </a:xfrm>
                </p:grpSpPr>
                <p:grpSp>
                  <p:nvGrpSpPr>
                    <p:cNvPr id="1364" name="Group 9"/>
                    <p:cNvGrpSpPr/>
                    <p:nvPr/>
                  </p:nvGrpSpPr>
                  <p:grpSpPr>
                    <a:xfrm>
                      <a:off x="2667000" y="2667000"/>
                      <a:ext cx="152400" cy="304800"/>
                      <a:chOff x="2667000" y="2667000"/>
                      <a:chExt cx="152400" cy="304800"/>
                    </a:xfrm>
                  </p:grpSpPr>
                  <p:cxnSp>
                    <p:nvCxnSpPr>
                      <p:cNvPr id="20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7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5" name="Group 10"/>
                    <p:cNvGrpSpPr/>
                    <p:nvPr/>
                  </p:nvGrpSpPr>
                  <p:grpSpPr>
                    <a:xfrm>
                      <a:off x="2667000" y="2971800"/>
                      <a:ext cx="152400" cy="304800"/>
                      <a:chOff x="2667000" y="2667000"/>
                      <a:chExt cx="152400" cy="304800"/>
                    </a:xfrm>
                  </p:grpSpPr>
                  <p:cxnSp>
                    <p:nvCxnSpPr>
                      <p:cNvPr id="1126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6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6" name="Group 14"/>
                  <p:cNvGrpSpPr/>
                  <p:nvPr/>
                </p:nvGrpSpPr>
                <p:grpSpPr>
                  <a:xfrm>
                    <a:off x="2667000" y="3276600"/>
                    <a:ext cx="152400" cy="609600"/>
                    <a:chOff x="2667000" y="2667000"/>
                    <a:chExt cx="152400" cy="609600"/>
                  </a:xfrm>
                </p:grpSpPr>
                <p:grpSp>
                  <p:nvGrpSpPr>
                    <p:cNvPr id="1367" name="Group 9"/>
                    <p:cNvGrpSpPr/>
                    <p:nvPr/>
                  </p:nvGrpSpPr>
                  <p:grpSpPr>
                    <a:xfrm>
                      <a:off x="2667000" y="2667000"/>
                      <a:ext cx="152400" cy="304800"/>
                      <a:chOff x="2667000" y="2667000"/>
                      <a:chExt cx="152400" cy="304800"/>
                    </a:xfrm>
                  </p:grpSpPr>
                  <p:cxnSp>
                    <p:nvCxnSpPr>
                      <p:cNvPr id="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8" name="Group 10"/>
                    <p:cNvGrpSpPr/>
                    <p:nvPr/>
                  </p:nvGrpSpPr>
                  <p:grpSpPr>
                    <a:xfrm>
                      <a:off x="2667000" y="2971800"/>
                      <a:ext cx="152400" cy="304800"/>
                      <a:chOff x="2667000" y="2667000"/>
                      <a:chExt cx="152400" cy="304800"/>
                    </a:xfrm>
                  </p:grpSpPr>
                  <p:cxnSp>
                    <p:nvCxnSpPr>
                      <p:cNvPr id="1127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1" name="Group 22"/>
                <p:cNvGrpSpPr/>
                <p:nvPr/>
              </p:nvGrpSpPr>
              <p:grpSpPr>
                <a:xfrm>
                  <a:off x="2667000" y="3886205"/>
                  <a:ext cx="152400" cy="609600"/>
                  <a:chOff x="2667000" y="2667000"/>
                  <a:chExt cx="152400" cy="609600"/>
                </a:xfrm>
              </p:grpSpPr>
              <p:grpSp>
                <p:nvGrpSpPr>
                  <p:cNvPr id="1372" name="Group 9"/>
                  <p:cNvGrpSpPr/>
                  <p:nvPr/>
                </p:nvGrpSpPr>
                <p:grpSpPr>
                  <a:xfrm>
                    <a:off x="2667000" y="2667000"/>
                    <a:ext cx="152400" cy="304800"/>
                    <a:chOff x="2667000" y="2667000"/>
                    <a:chExt cx="152400" cy="304800"/>
                  </a:xfrm>
                </p:grpSpPr>
                <p:cxnSp>
                  <p:nvCxnSpPr>
                    <p:cNvPr id="112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3" name="Group 10"/>
                  <p:cNvGrpSpPr/>
                  <p:nvPr/>
                </p:nvGrpSpPr>
                <p:grpSpPr>
                  <a:xfrm>
                    <a:off x="2667000" y="2971800"/>
                    <a:ext cx="152400" cy="304800"/>
                    <a:chOff x="2667000" y="2667000"/>
                    <a:chExt cx="152400" cy="304800"/>
                  </a:xfrm>
                </p:grpSpPr>
                <p:cxnSp>
                  <p:nvCxnSpPr>
                    <p:cNvPr id="1128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375" name="Group 21"/>
                <p:cNvGrpSpPr/>
                <p:nvPr/>
              </p:nvGrpSpPr>
              <p:grpSpPr>
                <a:xfrm>
                  <a:off x="2667000" y="2666997"/>
                  <a:ext cx="152400" cy="1219200"/>
                  <a:chOff x="2667000" y="2667000"/>
                  <a:chExt cx="152400" cy="1219200"/>
                </a:xfrm>
              </p:grpSpPr>
              <p:grpSp>
                <p:nvGrpSpPr>
                  <p:cNvPr id="11264" name="Group 13"/>
                  <p:cNvGrpSpPr/>
                  <p:nvPr/>
                </p:nvGrpSpPr>
                <p:grpSpPr>
                  <a:xfrm>
                    <a:off x="2667000" y="2667000"/>
                    <a:ext cx="152400" cy="609600"/>
                    <a:chOff x="2667000" y="2667000"/>
                    <a:chExt cx="152400" cy="609600"/>
                  </a:xfrm>
                </p:grpSpPr>
                <p:grpSp>
                  <p:nvGrpSpPr>
                    <p:cNvPr id="11269" name="Group 9"/>
                    <p:cNvGrpSpPr/>
                    <p:nvPr/>
                  </p:nvGrpSpPr>
                  <p:grpSpPr>
                    <a:xfrm>
                      <a:off x="2667000" y="2667000"/>
                      <a:ext cx="152400" cy="304800"/>
                      <a:chOff x="2667000" y="2667000"/>
                      <a:chExt cx="152400" cy="304800"/>
                    </a:xfrm>
                  </p:grpSpPr>
                  <p:cxnSp>
                    <p:nvCxnSpPr>
                      <p:cNvPr id="114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70" name="Group 10"/>
                    <p:cNvGrpSpPr/>
                    <p:nvPr/>
                  </p:nvGrpSpPr>
                  <p:grpSpPr>
                    <a:xfrm>
                      <a:off x="2667000" y="2971800"/>
                      <a:ext cx="152400" cy="304800"/>
                      <a:chOff x="2667000" y="2667000"/>
                      <a:chExt cx="152400" cy="304800"/>
                    </a:xfrm>
                  </p:grpSpPr>
                  <p:cxnSp>
                    <p:nvCxnSpPr>
                      <p:cNvPr id="1142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71" name="Group 14"/>
                  <p:cNvGrpSpPr/>
                  <p:nvPr/>
                </p:nvGrpSpPr>
                <p:grpSpPr>
                  <a:xfrm>
                    <a:off x="2667000" y="3276600"/>
                    <a:ext cx="152400" cy="609600"/>
                    <a:chOff x="2667000" y="2667000"/>
                    <a:chExt cx="152400" cy="609600"/>
                  </a:xfrm>
                </p:grpSpPr>
                <p:grpSp>
                  <p:nvGrpSpPr>
                    <p:cNvPr id="11273" name="Group 9"/>
                    <p:cNvGrpSpPr/>
                    <p:nvPr/>
                  </p:nvGrpSpPr>
                  <p:grpSpPr>
                    <a:xfrm>
                      <a:off x="2667000" y="2667000"/>
                      <a:ext cx="152400" cy="304800"/>
                      <a:chOff x="2667000" y="2667000"/>
                      <a:chExt cx="152400" cy="304800"/>
                    </a:xfrm>
                  </p:grpSpPr>
                  <p:cxnSp>
                    <p:nvCxnSpPr>
                      <p:cNvPr id="1142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76" name="Group 10"/>
                    <p:cNvGrpSpPr/>
                    <p:nvPr/>
                  </p:nvGrpSpPr>
                  <p:grpSpPr>
                    <a:xfrm>
                      <a:off x="2667000" y="2971800"/>
                      <a:ext cx="152400" cy="304800"/>
                      <a:chOff x="2667000" y="2667000"/>
                      <a:chExt cx="152400" cy="304800"/>
                    </a:xfrm>
                  </p:grpSpPr>
                  <p:cxnSp>
                    <p:nvCxnSpPr>
                      <p:cNvPr id="208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8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77" name="Group 22"/>
                <p:cNvGrpSpPr/>
                <p:nvPr/>
              </p:nvGrpSpPr>
              <p:grpSpPr>
                <a:xfrm>
                  <a:off x="2667000" y="3886205"/>
                  <a:ext cx="152400" cy="609600"/>
                  <a:chOff x="2667000" y="2667000"/>
                  <a:chExt cx="152400" cy="609600"/>
                </a:xfrm>
              </p:grpSpPr>
              <p:grpSp>
                <p:nvGrpSpPr>
                  <p:cNvPr id="11279" name="Group 9"/>
                  <p:cNvGrpSpPr/>
                  <p:nvPr/>
                </p:nvGrpSpPr>
                <p:grpSpPr>
                  <a:xfrm>
                    <a:off x="2667000" y="2667000"/>
                    <a:ext cx="152400" cy="304800"/>
                    <a:chOff x="2667000" y="2667000"/>
                    <a:chExt cx="152400" cy="304800"/>
                  </a:xfrm>
                </p:grpSpPr>
                <p:cxnSp>
                  <p:nvCxnSpPr>
                    <p:cNvPr id="20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0" name="Group 10"/>
                  <p:cNvGrpSpPr/>
                  <p:nvPr/>
                </p:nvGrpSpPr>
                <p:grpSpPr>
                  <a:xfrm>
                    <a:off x="2667000" y="2971800"/>
                    <a:ext cx="152400" cy="304800"/>
                    <a:chOff x="2667000" y="2667000"/>
                    <a:chExt cx="152400" cy="304800"/>
                  </a:xfrm>
                </p:grpSpPr>
                <p:cxnSp>
                  <p:nvCxnSpPr>
                    <p:cNvPr id="209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284" name="Group 13"/>
                <p:cNvGrpSpPr/>
                <p:nvPr/>
              </p:nvGrpSpPr>
              <p:grpSpPr>
                <a:xfrm>
                  <a:off x="2667000" y="2667000"/>
                  <a:ext cx="152400" cy="609600"/>
                  <a:chOff x="2667000" y="2667000"/>
                  <a:chExt cx="152400" cy="609600"/>
                </a:xfrm>
              </p:grpSpPr>
              <p:grpSp>
                <p:nvGrpSpPr>
                  <p:cNvPr id="11285" name="Group 9"/>
                  <p:cNvGrpSpPr/>
                  <p:nvPr/>
                </p:nvGrpSpPr>
                <p:grpSpPr>
                  <a:xfrm>
                    <a:off x="2667000" y="2667000"/>
                    <a:ext cx="152400" cy="304800"/>
                    <a:chOff x="2667000" y="2667000"/>
                    <a:chExt cx="152400" cy="304800"/>
                  </a:xfrm>
                </p:grpSpPr>
                <p:cxnSp>
                  <p:nvCxnSpPr>
                    <p:cNvPr id="20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6" name="Group 10"/>
                  <p:cNvGrpSpPr/>
                  <p:nvPr/>
                </p:nvGrpSpPr>
                <p:grpSpPr>
                  <a:xfrm>
                    <a:off x="2667000" y="2971800"/>
                    <a:ext cx="152400" cy="304800"/>
                    <a:chOff x="2667000" y="2667000"/>
                    <a:chExt cx="152400" cy="304800"/>
                  </a:xfrm>
                </p:grpSpPr>
                <p:cxnSp>
                  <p:nvCxnSpPr>
                    <p:cNvPr id="2101"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2"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87" name="Group 14"/>
                <p:cNvGrpSpPr/>
                <p:nvPr/>
              </p:nvGrpSpPr>
              <p:grpSpPr>
                <a:xfrm>
                  <a:off x="2667000" y="3276600"/>
                  <a:ext cx="152400" cy="609600"/>
                  <a:chOff x="2667000" y="2667000"/>
                  <a:chExt cx="152400" cy="609600"/>
                </a:xfrm>
              </p:grpSpPr>
              <p:grpSp>
                <p:nvGrpSpPr>
                  <p:cNvPr id="11288" name="Group 9"/>
                  <p:cNvGrpSpPr/>
                  <p:nvPr/>
                </p:nvGrpSpPr>
                <p:grpSpPr>
                  <a:xfrm>
                    <a:off x="2667000" y="2667000"/>
                    <a:ext cx="152400" cy="304800"/>
                    <a:chOff x="2667000" y="2667000"/>
                    <a:chExt cx="152400" cy="304800"/>
                  </a:xfrm>
                </p:grpSpPr>
                <p:cxnSp>
                  <p:nvCxnSpPr>
                    <p:cNvPr id="210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9" name="Group 10"/>
                  <p:cNvGrpSpPr/>
                  <p:nvPr/>
                </p:nvGrpSpPr>
                <p:grpSpPr>
                  <a:xfrm>
                    <a:off x="2667000" y="2971800"/>
                    <a:ext cx="152400" cy="304800"/>
                    <a:chOff x="2667000" y="2667000"/>
                    <a:chExt cx="152400" cy="304800"/>
                  </a:xfrm>
                </p:grpSpPr>
                <p:cxnSp>
                  <p:nvCxnSpPr>
                    <p:cNvPr id="2108"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9"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2110"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29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292" name="Group 21"/>
                <p:cNvGrpSpPr/>
                <p:nvPr/>
              </p:nvGrpSpPr>
              <p:grpSpPr>
                <a:xfrm>
                  <a:off x="2667000" y="2666997"/>
                  <a:ext cx="152400" cy="1219200"/>
                  <a:chOff x="2667000" y="2667000"/>
                  <a:chExt cx="152400" cy="1219200"/>
                </a:xfrm>
              </p:grpSpPr>
              <p:grpSp>
                <p:nvGrpSpPr>
                  <p:cNvPr id="11293" name="Group 13"/>
                  <p:cNvGrpSpPr/>
                  <p:nvPr/>
                </p:nvGrpSpPr>
                <p:grpSpPr>
                  <a:xfrm>
                    <a:off x="2667000" y="2667000"/>
                    <a:ext cx="152400" cy="609600"/>
                    <a:chOff x="2667000" y="2667000"/>
                    <a:chExt cx="152400" cy="609600"/>
                  </a:xfrm>
                </p:grpSpPr>
                <p:grpSp>
                  <p:nvGrpSpPr>
                    <p:cNvPr id="11294" name="Group 9"/>
                    <p:cNvGrpSpPr/>
                    <p:nvPr/>
                  </p:nvGrpSpPr>
                  <p:grpSpPr>
                    <a:xfrm>
                      <a:off x="2667000" y="2667000"/>
                      <a:ext cx="152400" cy="304800"/>
                      <a:chOff x="2667000" y="2667000"/>
                      <a:chExt cx="152400" cy="304800"/>
                    </a:xfrm>
                  </p:grpSpPr>
                  <p:cxnSp>
                    <p:nvCxnSpPr>
                      <p:cNvPr id="10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95" name="Group 10"/>
                    <p:cNvGrpSpPr/>
                    <p:nvPr/>
                  </p:nvGrpSpPr>
                  <p:grpSpPr>
                    <a:xfrm>
                      <a:off x="2667000" y="2971800"/>
                      <a:ext cx="152400" cy="304800"/>
                      <a:chOff x="2667000" y="2667000"/>
                      <a:chExt cx="152400" cy="304800"/>
                    </a:xfrm>
                  </p:grpSpPr>
                  <p:cxnSp>
                    <p:nvCxnSpPr>
                      <p:cNvPr id="1030"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1"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78" name="Group 14"/>
                  <p:cNvGrpSpPr/>
                  <p:nvPr/>
                </p:nvGrpSpPr>
                <p:grpSpPr>
                  <a:xfrm>
                    <a:off x="2667000" y="3276600"/>
                    <a:ext cx="152400" cy="609600"/>
                    <a:chOff x="2667000" y="2667000"/>
                    <a:chExt cx="152400" cy="609600"/>
                  </a:xfrm>
                </p:grpSpPr>
                <p:grpSp>
                  <p:nvGrpSpPr>
                    <p:cNvPr id="1380" name="Group 9"/>
                    <p:cNvGrpSpPr/>
                    <p:nvPr/>
                  </p:nvGrpSpPr>
                  <p:grpSpPr>
                    <a:xfrm>
                      <a:off x="2667000" y="2667000"/>
                      <a:ext cx="152400" cy="304800"/>
                      <a:chOff x="2667000" y="2667000"/>
                      <a:chExt cx="152400" cy="304800"/>
                    </a:xfrm>
                  </p:grpSpPr>
                  <p:cxnSp>
                    <p:nvCxnSpPr>
                      <p:cNvPr id="103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1" name="Group 10"/>
                    <p:cNvGrpSpPr/>
                    <p:nvPr/>
                  </p:nvGrpSpPr>
                  <p:grpSpPr>
                    <a:xfrm>
                      <a:off x="2667000" y="2971800"/>
                      <a:ext cx="152400" cy="304800"/>
                      <a:chOff x="2667000" y="2667000"/>
                      <a:chExt cx="152400" cy="304800"/>
                    </a:xfrm>
                  </p:grpSpPr>
                  <p:cxnSp>
                    <p:nvCxnSpPr>
                      <p:cNvPr id="103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82" name="Group 22"/>
                <p:cNvGrpSpPr/>
                <p:nvPr/>
              </p:nvGrpSpPr>
              <p:grpSpPr>
                <a:xfrm>
                  <a:off x="2667000" y="3886205"/>
                  <a:ext cx="152400" cy="609600"/>
                  <a:chOff x="2667000" y="2667000"/>
                  <a:chExt cx="152400" cy="609600"/>
                </a:xfrm>
              </p:grpSpPr>
              <p:grpSp>
                <p:nvGrpSpPr>
                  <p:cNvPr id="1383" name="Group 9"/>
                  <p:cNvGrpSpPr/>
                  <p:nvPr/>
                </p:nvGrpSpPr>
                <p:grpSpPr>
                  <a:xfrm>
                    <a:off x="2667000" y="2667000"/>
                    <a:ext cx="152400" cy="304800"/>
                    <a:chOff x="2667000" y="2667000"/>
                    <a:chExt cx="152400" cy="304800"/>
                  </a:xfrm>
                </p:grpSpPr>
                <p:cxnSp>
                  <p:nvCxnSpPr>
                    <p:cNvPr id="10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5" name="Group 10"/>
                  <p:cNvGrpSpPr/>
                  <p:nvPr/>
                </p:nvGrpSpPr>
                <p:grpSpPr>
                  <a:xfrm>
                    <a:off x="2667000" y="2971800"/>
                    <a:ext cx="152400" cy="304800"/>
                    <a:chOff x="2667000" y="2667000"/>
                    <a:chExt cx="152400" cy="304800"/>
                  </a:xfrm>
                </p:grpSpPr>
                <p:cxnSp>
                  <p:nvCxnSpPr>
                    <p:cNvPr id="104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8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47"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48"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50"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387" name="Group 645"/>
            <p:cNvGrpSpPr>
              <a:grpSpLocks/>
            </p:cNvGrpSpPr>
            <p:nvPr/>
          </p:nvGrpSpPr>
          <p:grpSpPr bwMode="auto">
            <a:xfrm>
              <a:off x="2876" y="2460"/>
              <a:ext cx="337" cy="573"/>
              <a:chOff x="630" y="3229"/>
              <a:chExt cx="337" cy="573"/>
            </a:xfrm>
          </p:grpSpPr>
          <p:sp>
            <p:nvSpPr>
              <p:cNvPr id="1051"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38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389" name="Group 21"/>
                <p:cNvGrpSpPr/>
                <p:nvPr/>
              </p:nvGrpSpPr>
              <p:grpSpPr>
                <a:xfrm>
                  <a:off x="2667000" y="2666997"/>
                  <a:ext cx="152400" cy="1219200"/>
                  <a:chOff x="2667000" y="2667000"/>
                  <a:chExt cx="152400" cy="1219200"/>
                </a:xfrm>
              </p:grpSpPr>
              <p:grpSp>
                <p:nvGrpSpPr>
                  <p:cNvPr id="1390" name="Group 13"/>
                  <p:cNvGrpSpPr/>
                  <p:nvPr/>
                </p:nvGrpSpPr>
                <p:grpSpPr>
                  <a:xfrm>
                    <a:off x="2667000" y="2667000"/>
                    <a:ext cx="152400" cy="609600"/>
                    <a:chOff x="2667000" y="2667000"/>
                    <a:chExt cx="152400" cy="609600"/>
                  </a:xfrm>
                </p:grpSpPr>
                <p:grpSp>
                  <p:nvGrpSpPr>
                    <p:cNvPr id="1393" name="Group 9"/>
                    <p:cNvGrpSpPr/>
                    <p:nvPr/>
                  </p:nvGrpSpPr>
                  <p:grpSpPr>
                    <a:xfrm>
                      <a:off x="2667000" y="2667000"/>
                      <a:ext cx="152400" cy="304800"/>
                      <a:chOff x="2667000" y="2667000"/>
                      <a:chExt cx="152400" cy="304800"/>
                    </a:xfrm>
                  </p:grpSpPr>
                  <p:cxnSp>
                    <p:nvCxnSpPr>
                      <p:cNvPr id="10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4" name="Group 10"/>
                    <p:cNvGrpSpPr/>
                    <p:nvPr/>
                  </p:nvGrpSpPr>
                  <p:grpSpPr>
                    <a:xfrm>
                      <a:off x="2667000" y="2971800"/>
                      <a:ext cx="152400" cy="304800"/>
                      <a:chOff x="2667000" y="2667000"/>
                      <a:chExt cx="152400" cy="304800"/>
                    </a:xfrm>
                  </p:grpSpPr>
                  <p:cxnSp>
                    <p:nvCxnSpPr>
                      <p:cNvPr id="106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95" name="Group 14"/>
                  <p:cNvGrpSpPr/>
                  <p:nvPr/>
                </p:nvGrpSpPr>
                <p:grpSpPr>
                  <a:xfrm>
                    <a:off x="2667000" y="3276600"/>
                    <a:ext cx="152400" cy="609600"/>
                    <a:chOff x="2667000" y="2667000"/>
                    <a:chExt cx="152400" cy="609600"/>
                  </a:xfrm>
                </p:grpSpPr>
                <p:grpSp>
                  <p:nvGrpSpPr>
                    <p:cNvPr id="1396" name="Group 9"/>
                    <p:cNvGrpSpPr/>
                    <p:nvPr/>
                  </p:nvGrpSpPr>
                  <p:grpSpPr>
                    <a:xfrm>
                      <a:off x="2667000" y="2667000"/>
                      <a:ext cx="152400" cy="304800"/>
                      <a:chOff x="2667000" y="2667000"/>
                      <a:chExt cx="152400" cy="304800"/>
                    </a:xfrm>
                  </p:grpSpPr>
                  <p:cxnSp>
                    <p:nvCxnSpPr>
                      <p:cNvPr id="107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7" name="Group 10"/>
                    <p:cNvGrpSpPr/>
                    <p:nvPr/>
                  </p:nvGrpSpPr>
                  <p:grpSpPr>
                    <a:xfrm>
                      <a:off x="2667000" y="2971800"/>
                      <a:ext cx="152400" cy="304800"/>
                      <a:chOff x="2667000" y="2667000"/>
                      <a:chExt cx="152400" cy="304800"/>
                    </a:xfrm>
                  </p:grpSpPr>
                  <p:cxnSp>
                    <p:nvCxnSpPr>
                      <p:cNvPr id="108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00" name="Group 22"/>
                <p:cNvGrpSpPr/>
                <p:nvPr/>
              </p:nvGrpSpPr>
              <p:grpSpPr>
                <a:xfrm>
                  <a:off x="2667000" y="3886205"/>
                  <a:ext cx="152400" cy="609600"/>
                  <a:chOff x="2667000" y="2667000"/>
                  <a:chExt cx="152400" cy="609600"/>
                </a:xfrm>
              </p:grpSpPr>
              <p:grpSp>
                <p:nvGrpSpPr>
                  <p:cNvPr id="1401" name="Group 9"/>
                  <p:cNvGrpSpPr/>
                  <p:nvPr/>
                </p:nvGrpSpPr>
                <p:grpSpPr>
                  <a:xfrm>
                    <a:off x="2667000" y="2667000"/>
                    <a:ext cx="152400" cy="304800"/>
                    <a:chOff x="2667000" y="2667000"/>
                    <a:chExt cx="152400" cy="304800"/>
                  </a:xfrm>
                </p:grpSpPr>
                <p:cxnSp>
                  <p:nvCxnSpPr>
                    <p:cNvPr id="10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2" name="Group 10"/>
                  <p:cNvGrpSpPr/>
                  <p:nvPr/>
                </p:nvGrpSpPr>
                <p:grpSpPr>
                  <a:xfrm>
                    <a:off x="2667000" y="2971800"/>
                    <a:ext cx="152400" cy="304800"/>
                    <a:chOff x="2667000" y="2667000"/>
                    <a:chExt cx="152400" cy="304800"/>
                  </a:xfrm>
                </p:grpSpPr>
                <p:cxnSp>
                  <p:nvCxnSpPr>
                    <p:cNvPr id="109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0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404" name="Group 21"/>
                <p:cNvGrpSpPr/>
                <p:nvPr/>
              </p:nvGrpSpPr>
              <p:grpSpPr>
                <a:xfrm>
                  <a:off x="2667000" y="2666997"/>
                  <a:ext cx="152400" cy="1219200"/>
                  <a:chOff x="2667000" y="2667000"/>
                  <a:chExt cx="152400" cy="1219200"/>
                </a:xfrm>
              </p:grpSpPr>
              <p:grpSp>
                <p:nvGrpSpPr>
                  <p:cNvPr id="1405" name="Group 13"/>
                  <p:cNvGrpSpPr/>
                  <p:nvPr/>
                </p:nvGrpSpPr>
                <p:grpSpPr>
                  <a:xfrm>
                    <a:off x="2667000" y="2667000"/>
                    <a:ext cx="152400" cy="609600"/>
                    <a:chOff x="2667000" y="2667000"/>
                    <a:chExt cx="152400" cy="609600"/>
                  </a:xfrm>
                </p:grpSpPr>
                <p:grpSp>
                  <p:nvGrpSpPr>
                    <p:cNvPr id="37632" name="Group 9"/>
                    <p:cNvGrpSpPr/>
                    <p:nvPr/>
                  </p:nvGrpSpPr>
                  <p:grpSpPr>
                    <a:xfrm>
                      <a:off x="2667000" y="2667000"/>
                      <a:ext cx="152400" cy="304800"/>
                      <a:chOff x="2667000" y="2667000"/>
                      <a:chExt cx="152400" cy="304800"/>
                    </a:xfrm>
                  </p:grpSpPr>
                  <p:cxnSp>
                    <p:nvCxnSpPr>
                      <p:cNvPr id="110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35" name="Group 10"/>
                    <p:cNvGrpSpPr/>
                    <p:nvPr/>
                  </p:nvGrpSpPr>
                  <p:grpSpPr>
                    <a:xfrm>
                      <a:off x="2667000" y="2971800"/>
                      <a:ext cx="152400" cy="304800"/>
                      <a:chOff x="2667000" y="2667000"/>
                      <a:chExt cx="152400" cy="304800"/>
                    </a:xfrm>
                  </p:grpSpPr>
                  <p:cxnSp>
                    <p:nvCxnSpPr>
                      <p:cNvPr id="111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38" name="Group 14"/>
                  <p:cNvGrpSpPr/>
                  <p:nvPr/>
                </p:nvGrpSpPr>
                <p:grpSpPr>
                  <a:xfrm>
                    <a:off x="2667000" y="3276600"/>
                    <a:ext cx="152400" cy="609600"/>
                    <a:chOff x="2667000" y="2667000"/>
                    <a:chExt cx="152400" cy="609600"/>
                  </a:xfrm>
                </p:grpSpPr>
                <p:grpSp>
                  <p:nvGrpSpPr>
                    <p:cNvPr id="37639" name="Group 9"/>
                    <p:cNvGrpSpPr/>
                    <p:nvPr/>
                  </p:nvGrpSpPr>
                  <p:grpSpPr>
                    <a:xfrm>
                      <a:off x="2667000" y="2667000"/>
                      <a:ext cx="152400" cy="304800"/>
                      <a:chOff x="2667000" y="2667000"/>
                      <a:chExt cx="152400" cy="304800"/>
                    </a:xfrm>
                  </p:grpSpPr>
                  <p:cxnSp>
                    <p:nvCxnSpPr>
                      <p:cNvPr id="112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40" name="Group 10"/>
                    <p:cNvGrpSpPr/>
                    <p:nvPr/>
                  </p:nvGrpSpPr>
                  <p:grpSpPr>
                    <a:xfrm>
                      <a:off x="2667000" y="2971800"/>
                      <a:ext cx="152400" cy="304800"/>
                      <a:chOff x="2667000" y="2667000"/>
                      <a:chExt cx="152400" cy="304800"/>
                    </a:xfrm>
                  </p:grpSpPr>
                  <p:cxnSp>
                    <p:nvCxnSpPr>
                      <p:cNvPr id="112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41" name="Group 22"/>
                <p:cNvGrpSpPr/>
                <p:nvPr/>
              </p:nvGrpSpPr>
              <p:grpSpPr>
                <a:xfrm>
                  <a:off x="2667000" y="3886205"/>
                  <a:ext cx="152400" cy="609600"/>
                  <a:chOff x="2667000" y="2667000"/>
                  <a:chExt cx="152400" cy="609600"/>
                </a:xfrm>
              </p:grpSpPr>
              <p:grpSp>
                <p:nvGrpSpPr>
                  <p:cNvPr id="37644" name="Group 9"/>
                  <p:cNvGrpSpPr/>
                  <p:nvPr/>
                </p:nvGrpSpPr>
                <p:grpSpPr>
                  <a:xfrm>
                    <a:off x="2667000" y="2667000"/>
                    <a:ext cx="152400" cy="304800"/>
                    <a:chOff x="2667000" y="2667000"/>
                    <a:chExt cx="152400" cy="304800"/>
                  </a:xfrm>
                </p:grpSpPr>
                <p:cxnSp>
                  <p:nvCxnSpPr>
                    <p:cNvPr id="11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47" name="Group 10"/>
                  <p:cNvGrpSpPr/>
                  <p:nvPr/>
                </p:nvGrpSpPr>
                <p:grpSpPr>
                  <a:xfrm>
                    <a:off x="2667000" y="2971800"/>
                    <a:ext cx="152400" cy="304800"/>
                    <a:chOff x="2667000" y="2667000"/>
                    <a:chExt cx="152400" cy="304800"/>
                  </a:xfrm>
                </p:grpSpPr>
                <p:cxnSp>
                  <p:nvCxnSpPr>
                    <p:cNvPr id="114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4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651" name="Group 13"/>
                <p:cNvGrpSpPr/>
                <p:nvPr/>
              </p:nvGrpSpPr>
              <p:grpSpPr>
                <a:xfrm>
                  <a:off x="2667000" y="2667000"/>
                  <a:ext cx="152400" cy="609600"/>
                  <a:chOff x="2667000" y="2667000"/>
                  <a:chExt cx="152400" cy="609600"/>
                </a:xfrm>
              </p:grpSpPr>
              <p:grpSp>
                <p:nvGrpSpPr>
                  <p:cNvPr id="37654" name="Group 9"/>
                  <p:cNvGrpSpPr/>
                  <p:nvPr/>
                </p:nvGrpSpPr>
                <p:grpSpPr>
                  <a:xfrm>
                    <a:off x="2667000" y="2667000"/>
                    <a:ext cx="152400" cy="304800"/>
                    <a:chOff x="2667000" y="2667000"/>
                    <a:chExt cx="152400" cy="304800"/>
                  </a:xfrm>
                </p:grpSpPr>
                <p:cxnSp>
                  <p:nvCxnSpPr>
                    <p:cNvPr id="1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55" name="Group 10"/>
                  <p:cNvGrpSpPr/>
                  <p:nvPr/>
                </p:nvGrpSpPr>
                <p:grpSpPr>
                  <a:xfrm>
                    <a:off x="2667000" y="2971800"/>
                    <a:ext cx="152400" cy="304800"/>
                    <a:chOff x="2667000" y="2667000"/>
                    <a:chExt cx="152400" cy="304800"/>
                  </a:xfrm>
                </p:grpSpPr>
                <p:cxnSp>
                  <p:nvCxnSpPr>
                    <p:cNvPr id="11744"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5"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58" name="Group 14"/>
                <p:cNvGrpSpPr/>
                <p:nvPr/>
              </p:nvGrpSpPr>
              <p:grpSpPr>
                <a:xfrm>
                  <a:off x="2667000" y="3276600"/>
                  <a:ext cx="152400" cy="609600"/>
                  <a:chOff x="2667000" y="2667000"/>
                  <a:chExt cx="152400" cy="609600"/>
                </a:xfrm>
              </p:grpSpPr>
              <p:grpSp>
                <p:nvGrpSpPr>
                  <p:cNvPr id="37661" name="Group 9"/>
                  <p:cNvGrpSpPr/>
                  <p:nvPr/>
                </p:nvGrpSpPr>
                <p:grpSpPr>
                  <a:xfrm>
                    <a:off x="2667000" y="2667000"/>
                    <a:ext cx="152400" cy="304800"/>
                    <a:chOff x="2667000" y="2667000"/>
                    <a:chExt cx="152400" cy="304800"/>
                  </a:xfrm>
                </p:grpSpPr>
                <p:cxnSp>
                  <p:nvCxnSpPr>
                    <p:cNvPr id="1174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62" name="Group 10"/>
                  <p:cNvGrpSpPr/>
                  <p:nvPr/>
                </p:nvGrpSpPr>
                <p:grpSpPr>
                  <a:xfrm>
                    <a:off x="2667000" y="2971800"/>
                    <a:ext cx="152400" cy="304800"/>
                    <a:chOff x="2667000" y="2667000"/>
                    <a:chExt cx="152400" cy="304800"/>
                  </a:xfrm>
                </p:grpSpPr>
                <p:cxnSp>
                  <p:nvCxnSpPr>
                    <p:cNvPr id="1175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753"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66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666" name="Group 21"/>
                <p:cNvGrpSpPr/>
                <p:nvPr/>
              </p:nvGrpSpPr>
              <p:grpSpPr>
                <a:xfrm>
                  <a:off x="2667000" y="2666997"/>
                  <a:ext cx="152400" cy="1219200"/>
                  <a:chOff x="2667000" y="2667000"/>
                  <a:chExt cx="152400" cy="1219200"/>
                </a:xfrm>
              </p:grpSpPr>
              <p:grpSp>
                <p:nvGrpSpPr>
                  <p:cNvPr id="37669" name="Group 13"/>
                  <p:cNvGrpSpPr/>
                  <p:nvPr/>
                </p:nvGrpSpPr>
                <p:grpSpPr>
                  <a:xfrm>
                    <a:off x="2667000" y="2667000"/>
                    <a:ext cx="152400" cy="609600"/>
                    <a:chOff x="2667000" y="2667000"/>
                    <a:chExt cx="152400" cy="609600"/>
                  </a:xfrm>
                </p:grpSpPr>
                <p:grpSp>
                  <p:nvGrpSpPr>
                    <p:cNvPr id="37670" name="Group 9"/>
                    <p:cNvGrpSpPr/>
                    <p:nvPr/>
                  </p:nvGrpSpPr>
                  <p:grpSpPr>
                    <a:xfrm>
                      <a:off x="2667000" y="2667000"/>
                      <a:ext cx="152400" cy="304800"/>
                      <a:chOff x="2667000" y="2667000"/>
                      <a:chExt cx="152400" cy="304800"/>
                    </a:xfrm>
                  </p:grpSpPr>
                  <p:cxnSp>
                    <p:nvCxnSpPr>
                      <p:cNvPr id="117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73" name="Group 10"/>
                    <p:cNvGrpSpPr/>
                    <p:nvPr/>
                  </p:nvGrpSpPr>
                  <p:grpSpPr>
                    <a:xfrm>
                      <a:off x="2667000" y="2971800"/>
                      <a:ext cx="152400" cy="304800"/>
                      <a:chOff x="2667000" y="2667000"/>
                      <a:chExt cx="152400" cy="304800"/>
                    </a:xfrm>
                  </p:grpSpPr>
                  <p:cxnSp>
                    <p:nvCxnSpPr>
                      <p:cNvPr id="11761"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2"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77" name="Group 14"/>
                  <p:cNvGrpSpPr/>
                  <p:nvPr/>
                </p:nvGrpSpPr>
                <p:grpSpPr>
                  <a:xfrm>
                    <a:off x="2667000" y="3276600"/>
                    <a:ext cx="152400" cy="609600"/>
                    <a:chOff x="2667000" y="2667000"/>
                    <a:chExt cx="152400" cy="609600"/>
                  </a:xfrm>
                </p:grpSpPr>
                <p:grpSp>
                  <p:nvGrpSpPr>
                    <p:cNvPr id="37678" name="Group 9"/>
                    <p:cNvGrpSpPr/>
                    <p:nvPr/>
                  </p:nvGrpSpPr>
                  <p:grpSpPr>
                    <a:xfrm>
                      <a:off x="2667000" y="2667000"/>
                      <a:ext cx="152400" cy="304800"/>
                      <a:chOff x="2667000" y="2667000"/>
                      <a:chExt cx="152400" cy="304800"/>
                    </a:xfrm>
                  </p:grpSpPr>
                  <p:cxnSp>
                    <p:nvCxnSpPr>
                      <p:cNvPr id="11765"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6"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79" name="Group 10"/>
                    <p:cNvGrpSpPr/>
                    <p:nvPr/>
                  </p:nvGrpSpPr>
                  <p:grpSpPr>
                    <a:xfrm>
                      <a:off x="2667000" y="2971800"/>
                      <a:ext cx="152400" cy="304800"/>
                      <a:chOff x="2667000" y="2667000"/>
                      <a:chExt cx="152400" cy="304800"/>
                    </a:xfrm>
                  </p:grpSpPr>
                  <p:cxnSp>
                    <p:nvCxnSpPr>
                      <p:cNvPr id="11768"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9"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80" name="Group 22"/>
                <p:cNvGrpSpPr/>
                <p:nvPr/>
              </p:nvGrpSpPr>
              <p:grpSpPr>
                <a:xfrm>
                  <a:off x="2667000" y="3886205"/>
                  <a:ext cx="152400" cy="609600"/>
                  <a:chOff x="2667000" y="2667000"/>
                  <a:chExt cx="152400" cy="609600"/>
                </a:xfrm>
              </p:grpSpPr>
              <p:grpSp>
                <p:nvGrpSpPr>
                  <p:cNvPr id="37683" name="Group 9"/>
                  <p:cNvGrpSpPr/>
                  <p:nvPr/>
                </p:nvGrpSpPr>
                <p:grpSpPr>
                  <a:xfrm>
                    <a:off x="2667000" y="2667000"/>
                    <a:ext cx="152400" cy="304800"/>
                    <a:chOff x="2667000" y="2667000"/>
                    <a:chExt cx="152400" cy="304800"/>
                  </a:xfrm>
                </p:grpSpPr>
                <p:cxnSp>
                  <p:nvCxnSpPr>
                    <p:cNvPr id="117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86" name="Group 10"/>
                  <p:cNvGrpSpPr/>
                  <p:nvPr/>
                </p:nvGrpSpPr>
                <p:grpSpPr>
                  <a:xfrm>
                    <a:off x="2667000" y="2971800"/>
                    <a:ext cx="152400" cy="304800"/>
                    <a:chOff x="2667000" y="2667000"/>
                    <a:chExt cx="152400" cy="304800"/>
                  </a:xfrm>
                </p:grpSpPr>
                <p:cxnSp>
                  <p:nvCxnSpPr>
                    <p:cNvPr id="372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8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2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2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2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690" name="Group 654"/>
            <p:cNvGrpSpPr>
              <a:grpSpLocks/>
            </p:cNvGrpSpPr>
            <p:nvPr/>
          </p:nvGrpSpPr>
          <p:grpSpPr bwMode="auto">
            <a:xfrm>
              <a:off x="3157" y="2457"/>
              <a:ext cx="337" cy="573"/>
              <a:chOff x="630" y="3229"/>
              <a:chExt cx="337" cy="573"/>
            </a:xfrm>
          </p:grpSpPr>
          <p:sp>
            <p:nvSpPr>
              <p:cNvPr id="372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69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694" name="Group 21"/>
                <p:cNvGrpSpPr/>
                <p:nvPr/>
              </p:nvGrpSpPr>
              <p:grpSpPr>
                <a:xfrm>
                  <a:off x="2667000" y="2666997"/>
                  <a:ext cx="152400" cy="1219200"/>
                  <a:chOff x="2667000" y="2667000"/>
                  <a:chExt cx="152400" cy="1219200"/>
                </a:xfrm>
              </p:grpSpPr>
              <p:grpSp>
                <p:nvGrpSpPr>
                  <p:cNvPr id="37697" name="Group 13"/>
                  <p:cNvGrpSpPr/>
                  <p:nvPr/>
                </p:nvGrpSpPr>
                <p:grpSpPr>
                  <a:xfrm>
                    <a:off x="2667000" y="2667000"/>
                    <a:ext cx="152400" cy="609600"/>
                    <a:chOff x="2667000" y="2667000"/>
                    <a:chExt cx="152400" cy="609600"/>
                  </a:xfrm>
                </p:grpSpPr>
                <p:grpSp>
                  <p:nvGrpSpPr>
                    <p:cNvPr id="37700" name="Group 9"/>
                    <p:cNvGrpSpPr/>
                    <p:nvPr/>
                  </p:nvGrpSpPr>
                  <p:grpSpPr>
                    <a:xfrm>
                      <a:off x="2667000" y="2667000"/>
                      <a:ext cx="152400" cy="304800"/>
                      <a:chOff x="2667000" y="2667000"/>
                      <a:chExt cx="152400" cy="304800"/>
                    </a:xfrm>
                  </p:grpSpPr>
                  <p:cxnSp>
                    <p:nvCxnSpPr>
                      <p:cNvPr id="372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05" name="Group 10"/>
                    <p:cNvGrpSpPr/>
                    <p:nvPr/>
                  </p:nvGrpSpPr>
                  <p:grpSpPr>
                    <a:xfrm>
                      <a:off x="2667000" y="2971800"/>
                      <a:ext cx="152400" cy="304800"/>
                      <a:chOff x="2667000" y="2667000"/>
                      <a:chExt cx="152400" cy="304800"/>
                    </a:xfrm>
                  </p:grpSpPr>
                  <p:cxnSp>
                    <p:nvCxnSpPr>
                      <p:cNvPr id="372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06" name="Group 14"/>
                  <p:cNvGrpSpPr/>
                  <p:nvPr/>
                </p:nvGrpSpPr>
                <p:grpSpPr>
                  <a:xfrm>
                    <a:off x="2667000" y="3276600"/>
                    <a:ext cx="152400" cy="609600"/>
                    <a:chOff x="2667000" y="2667000"/>
                    <a:chExt cx="152400" cy="609600"/>
                  </a:xfrm>
                </p:grpSpPr>
                <p:grpSp>
                  <p:nvGrpSpPr>
                    <p:cNvPr id="37707" name="Group 9"/>
                    <p:cNvGrpSpPr/>
                    <p:nvPr/>
                  </p:nvGrpSpPr>
                  <p:grpSpPr>
                    <a:xfrm>
                      <a:off x="2667000" y="2667000"/>
                      <a:ext cx="152400" cy="304800"/>
                      <a:chOff x="2667000" y="2667000"/>
                      <a:chExt cx="152400" cy="304800"/>
                    </a:xfrm>
                  </p:grpSpPr>
                  <p:cxnSp>
                    <p:nvCxnSpPr>
                      <p:cNvPr id="372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08" name="Group 10"/>
                    <p:cNvGrpSpPr/>
                    <p:nvPr/>
                  </p:nvGrpSpPr>
                  <p:grpSpPr>
                    <a:xfrm>
                      <a:off x="2667000" y="2971800"/>
                      <a:ext cx="152400" cy="304800"/>
                      <a:chOff x="2667000" y="2667000"/>
                      <a:chExt cx="152400" cy="304800"/>
                    </a:xfrm>
                  </p:grpSpPr>
                  <p:cxnSp>
                    <p:nvCxnSpPr>
                      <p:cNvPr id="372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11" name="Group 22"/>
                <p:cNvGrpSpPr/>
                <p:nvPr/>
              </p:nvGrpSpPr>
              <p:grpSpPr>
                <a:xfrm>
                  <a:off x="2667000" y="3886205"/>
                  <a:ext cx="152400" cy="609600"/>
                  <a:chOff x="2667000" y="2667000"/>
                  <a:chExt cx="152400" cy="609600"/>
                </a:xfrm>
              </p:grpSpPr>
              <p:grpSp>
                <p:nvGrpSpPr>
                  <p:cNvPr id="37714" name="Group 9"/>
                  <p:cNvGrpSpPr/>
                  <p:nvPr/>
                </p:nvGrpSpPr>
                <p:grpSpPr>
                  <a:xfrm>
                    <a:off x="2667000" y="2667000"/>
                    <a:ext cx="152400" cy="304800"/>
                    <a:chOff x="2667000" y="2667000"/>
                    <a:chExt cx="152400" cy="304800"/>
                  </a:xfrm>
                </p:grpSpPr>
                <p:cxnSp>
                  <p:nvCxnSpPr>
                    <p:cNvPr id="372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15" name="Group 10"/>
                  <p:cNvGrpSpPr/>
                  <p:nvPr/>
                </p:nvGrpSpPr>
                <p:grpSpPr>
                  <a:xfrm>
                    <a:off x="2667000" y="2971800"/>
                    <a:ext cx="152400" cy="304800"/>
                    <a:chOff x="2667000" y="2667000"/>
                    <a:chExt cx="152400" cy="304800"/>
                  </a:xfrm>
                </p:grpSpPr>
                <p:cxnSp>
                  <p:nvCxnSpPr>
                    <p:cNvPr id="372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1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721" name="Group 21"/>
                <p:cNvGrpSpPr/>
                <p:nvPr/>
              </p:nvGrpSpPr>
              <p:grpSpPr>
                <a:xfrm>
                  <a:off x="2667000" y="2666997"/>
                  <a:ext cx="152400" cy="1219200"/>
                  <a:chOff x="2667000" y="2667000"/>
                  <a:chExt cx="152400" cy="1219200"/>
                </a:xfrm>
              </p:grpSpPr>
              <p:grpSp>
                <p:nvGrpSpPr>
                  <p:cNvPr id="37722" name="Group 13"/>
                  <p:cNvGrpSpPr/>
                  <p:nvPr/>
                </p:nvGrpSpPr>
                <p:grpSpPr>
                  <a:xfrm>
                    <a:off x="2667000" y="2667000"/>
                    <a:ext cx="152400" cy="609600"/>
                    <a:chOff x="2667000" y="2667000"/>
                    <a:chExt cx="152400" cy="609600"/>
                  </a:xfrm>
                </p:grpSpPr>
                <p:grpSp>
                  <p:nvGrpSpPr>
                    <p:cNvPr id="37725" name="Group 9"/>
                    <p:cNvGrpSpPr/>
                    <p:nvPr/>
                  </p:nvGrpSpPr>
                  <p:grpSpPr>
                    <a:xfrm>
                      <a:off x="2667000" y="2667000"/>
                      <a:ext cx="152400" cy="304800"/>
                      <a:chOff x="2667000" y="2667000"/>
                      <a:chExt cx="152400" cy="304800"/>
                    </a:xfrm>
                  </p:grpSpPr>
                  <p:cxnSp>
                    <p:nvCxnSpPr>
                      <p:cNvPr id="372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28" name="Group 10"/>
                    <p:cNvGrpSpPr/>
                    <p:nvPr/>
                  </p:nvGrpSpPr>
                  <p:grpSpPr>
                    <a:xfrm>
                      <a:off x="2667000" y="2971800"/>
                      <a:ext cx="152400" cy="304800"/>
                      <a:chOff x="2667000" y="2667000"/>
                      <a:chExt cx="152400" cy="304800"/>
                    </a:xfrm>
                  </p:grpSpPr>
                  <p:cxnSp>
                    <p:nvCxnSpPr>
                      <p:cNvPr id="372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29" name="Group 14"/>
                  <p:cNvGrpSpPr/>
                  <p:nvPr/>
                </p:nvGrpSpPr>
                <p:grpSpPr>
                  <a:xfrm>
                    <a:off x="2667000" y="3276600"/>
                    <a:ext cx="152400" cy="609600"/>
                    <a:chOff x="2667000" y="2667000"/>
                    <a:chExt cx="152400" cy="609600"/>
                  </a:xfrm>
                </p:grpSpPr>
                <p:grpSp>
                  <p:nvGrpSpPr>
                    <p:cNvPr id="37730" name="Group 9"/>
                    <p:cNvGrpSpPr/>
                    <p:nvPr/>
                  </p:nvGrpSpPr>
                  <p:grpSpPr>
                    <a:xfrm>
                      <a:off x="2667000" y="2667000"/>
                      <a:ext cx="152400" cy="304800"/>
                      <a:chOff x="2667000" y="2667000"/>
                      <a:chExt cx="152400" cy="304800"/>
                    </a:xfrm>
                  </p:grpSpPr>
                  <p:cxnSp>
                    <p:nvCxnSpPr>
                      <p:cNvPr id="372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31" name="Group 10"/>
                    <p:cNvGrpSpPr/>
                    <p:nvPr/>
                  </p:nvGrpSpPr>
                  <p:grpSpPr>
                    <a:xfrm>
                      <a:off x="2667000" y="2971800"/>
                      <a:ext cx="152400" cy="304800"/>
                      <a:chOff x="2667000" y="2667000"/>
                      <a:chExt cx="152400" cy="304800"/>
                    </a:xfrm>
                  </p:grpSpPr>
                  <p:cxnSp>
                    <p:nvCxnSpPr>
                      <p:cNvPr id="372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34" name="Group 22"/>
                <p:cNvGrpSpPr/>
                <p:nvPr/>
              </p:nvGrpSpPr>
              <p:grpSpPr>
                <a:xfrm>
                  <a:off x="2667000" y="3886205"/>
                  <a:ext cx="152400" cy="609600"/>
                  <a:chOff x="2667000" y="2667000"/>
                  <a:chExt cx="152400" cy="609600"/>
                </a:xfrm>
              </p:grpSpPr>
              <p:grpSp>
                <p:nvGrpSpPr>
                  <p:cNvPr id="37737" name="Group 9"/>
                  <p:cNvGrpSpPr/>
                  <p:nvPr/>
                </p:nvGrpSpPr>
                <p:grpSpPr>
                  <a:xfrm>
                    <a:off x="2667000" y="2667000"/>
                    <a:ext cx="152400" cy="304800"/>
                    <a:chOff x="2667000" y="2667000"/>
                    <a:chExt cx="152400" cy="304800"/>
                  </a:xfrm>
                </p:grpSpPr>
                <p:cxnSp>
                  <p:nvCxnSpPr>
                    <p:cNvPr id="372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38" name="Group 10"/>
                  <p:cNvGrpSpPr/>
                  <p:nvPr/>
                </p:nvGrpSpPr>
                <p:grpSpPr>
                  <a:xfrm>
                    <a:off x="2667000" y="2971800"/>
                    <a:ext cx="152400" cy="304800"/>
                    <a:chOff x="2667000" y="2667000"/>
                    <a:chExt cx="152400" cy="304800"/>
                  </a:xfrm>
                </p:grpSpPr>
                <p:cxnSp>
                  <p:nvCxnSpPr>
                    <p:cNvPr id="372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41"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744" name="Group 13"/>
                <p:cNvGrpSpPr/>
                <p:nvPr/>
              </p:nvGrpSpPr>
              <p:grpSpPr>
                <a:xfrm>
                  <a:off x="2667000" y="2667000"/>
                  <a:ext cx="152400" cy="609600"/>
                  <a:chOff x="2667000" y="2667000"/>
                  <a:chExt cx="152400" cy="609600"/>
                </a:xfrm>
              </p:grpSpPr>
              <p:grpSp>
                <p:nvGrpSpPr>
                  <p:cNvPr id="37745" name="Group 9"/>
                  <p:cNvGrpSpPr/>
                  <p:nvPr/>
                </p:nvGrpSpPr>
                <p:grpSpPr>
                  <a:xfrm>
                    <a:off x="2667000" y="2667000"/>
                    <a:ext cx="152400" cy="304800"/>
                    <a:chOff x="2667000" y="2667000"/>
                    <a:chExt cx="152400" cy="304800"/>
                  </a:xfrm>
                </p:grpSpPr>
                <p:cxnSp>
                  <p:nvCxnSpPr>
                    <p:cNvPr id="373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48" name="Group 10"/>
                  <p:cNvGrpSpPr/>
                  <p:nvPr/>
                </p:nvGrpSpPr>
                <p:grpSpPr>
                  <a:xfrm>
                    <a:off x="2667000" y="2971800"/>
                    <a:ext cx="152400" cy="304800"/>
                    <a:chOff x="2667000" y="2667000"/>
                    <a:chExt cx="152400" cy="304800"/>
                  </a:xfrm>
                </p:grpSpPr>
                <p:cxnSp>
                  <p:nvCxnSpPr>
                    <p:cNvPr id="373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51" name="Group 14"/>
                <p:cNvGrpSpPr/>
                <p:nvPr/>
              </p:nvGrpSpPr>
              <p:grpSpPr>
                <a:xfrm>
                  <a:off x="2667000" y="3276600"/>
                  <a:ext cx="152400" cy="609600"/>
                  <a:chOff x="2667000" y="2667000"/>
                  <a:chExt cx="152400" cy="609600"/>
                </a:xfrm>
              </p:grpSpPr>
              <p:grpSp>
                <p:nvGrpSpPr>
                  <p:cNvPr id="37752" name="Group 9"/>
                  <p:cNvGrpSpPr/>
                  <p:nvPr/>
                </p:nvGrpSpPr>
                <p:grpSpPr>
                  <a:xfrm>
                    <a:off x="2667000" y="2667000"/>
                    <a:ext cx="152400" cy="304800"/>
                    <a:chOff x="2667000" y="2667000"/>
                    <a:chExt cx="152400" cy="304800"/>
                  </a:xfrm>
                </p:grpSpPr>
                <p:cxnSp>
                  <p:nvCxnSpPr>
                    <p:cNvPr id="373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53" name="Group 10"/>
                  <p:cNvGrpSpPr/>
                  <p:nvPr/>
                </p:nvGrpSpPr>
                <p:grpSpPr>
                  <a:xfrm>
                    <a:off x="2667000" y="2971800"/>
                    <a:ext cx="152400" cy="304800"/>
                    <a:chOff x="2667000" y="2667000"/>
                    <a:chExt cx="152400" cy="304800"/>
                  </a:xfrm>
                </p:grpSpPr>
                <p:cxnSp>
                  <p:nvCxnSpPr>
                    <p:cNvPr id="373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3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75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759" name="Group 21"/>
                <p:cNvGrpSpPr/>
                <p:nvPr/>
              </p:nvGrpSpPr>
              <p:grpSpPr>
                <a:xfrm>
                  <a:off x="2667000" y="2666997"/>
                  <a:ext cx="152400" cy="1219200"/>
                  <a:chOff x="2667000" y="2667000"/>
                  <a:chExt cx="152400" cy="1219200"/>
                </a:xfrm>
              </p:grpSpPr>
              <p:grpSp>
                <p:nvGrpSpPr>
                  <p:cNvPr id="37760" name="Group 13"/>
                  <p:cNvGrpSpPr/>
                  <p:nvPr/>
                </p:nvGrpSpPr>
                <p:grpSpPr>
                  <a:xfrm>
                    <a:off x="2667000" y="2667000"/>
                    <a:ext cx="152400" cy="609600"/>
                    <a:chOff x="2667000" y="2667000"/>
                    <a:chExt cx="152400" cy="609600"/>
                  </a:xfrm>
                </p:grpSpPr>
                <p:grpSp>
                  <p:nvGrpSpPr>
                    <p:cNvPr id="37763" name="Group 9"/>
                    <p:cNvGrpSpPr/>
                    <p:nvPr/>
                  </p:nvGrpSpPr>
                  <p:grpSpPr>
                    <a:xfrm>
                      <a:off x="2667000" y="2667000"/>
                      <a:ext cx="152400" cy="304800"/>
                      <a:chOff x="2667000" y="2667000"/>
                      <a:chExt cx="152400" cy="304800"/>
                    </a:xfrm>
                  </p:grpSpPr>
                  <p:cxnSp>
                    <p:nvCxnSpPr>
                      <p:cNvPr id="373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67" name="Group 10"/>
                    <p:cNvGrpSpPr/>
                    <p:nvPr/>
                  </p:nvGrpSpPr>
                  <p:grpSpPr>
                    <a:xfrm>
                      <a:off x="2667000" y="2971800"/>
                      <a:ext cx="152400" cy="304800"/>
                      <a:chOff x="2667000" y="2667000"/>
                      <a:chExt cx="152400" cy="304800"/>
                    </a:xfrm>
                  </p:grpSpPr>
                  <p:cxnSp>
                    <p:nvCxnSpPr>
                      <p:cNvPr id="373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68" name="Group 14"/>
                  <p:cNvGrpSpPr/>
                  <p:nvPr/>
                </p:nvGrpSpPr>
                <p:grpSpPr>
                  <a:xfrm>
                    <a:off x="2667000" y="3276600"/>
                    <a:ext cx="152400" cy="609600"/>
                    <a:chOff x="2667000" y="2667000"/>
                    <a:chExt cx="152400" cy="609600"/>
                  </a:xfrm>
                </p:grpSpPr>
                <p:grpSp>
                  <p:nvGrpSpPr>
                    <p:cNvPr id="37769" name="Group 9"/>
                    <p:cNvGrpSpPr/>
                    <p:nvPr/>
                  </p:nvGrpSpPr>
                  <p:grpSpPr>
                    <a:xfrm>
                      <a:off x="2667000" y="2667000"/>
                      <a:ext cx="152400" cy="304800"/>
                      <a:chOff x="2667000" y="2667000"/>
                      <a:chExt cx="152400" cy="304800"/>
                    </a:xfrm>
                  </p:grpSpPr>
                  <p:cxnSp>
                    <p:nvCxnSpPr>
                      <p:cNvPr id="373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70" name="Group 10"/>
                    <p:cNvGrpSpPr/>
                    <p:nvPr/>
                  </p:nvGrpSpPr>
                  <p:grpSpPr>
                    <a:xfrm>
                      <a:off x="2667000" y="2971800"/>
                      <a:ext cx="152400" cy="304800"/>
                      <a:chOff x="2667000" y="2667000"/>
                      <a:chExt cx="152400" cy="304800"/>
                    </a:xfrm>
                  </p:grpSpPr>
                  <p:cxnSp>
                    <p:nvCxnSpPr>
                      <p:cNvPr id="373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73" name="Group 22"/>
                <p:cNvGrpSpPr/>
                <p:nvPr/>
              </p:nvGrpSpPr>
              <p:grpSpPr>
                <a:xfrm>
                  <a:off x="2667000" y="3886205"/>
                  <a:ext cx="152400" cy="609600"/>
                  <a:chOff x="2667000" y="2667000"/>
                  <a:chExt cx="152400" cy="609600"/>
                </a:xfrm>
              </p:grpSpPr>
              <p:grpSp>
                <p:nvGrpSpPr>
                  <p:cNvPr id="37776" name="Group 9"/>
                  <p:cNvGrpSpPr/>
                  <p:nvPr/>
                </p:nvGrpSpPr>
                <p:grpSpPr>
                  <a:xfrm>
                    <a:off x="2667000" y="2667000"/>
                    <a:ext cx="152400" cy="304800"/>
                    <a:chOff x="2667000" y="2667000"/>
                    <a:chExt cx="152400" cy="304800"/>
                  </a:xfrm>
                </p:grpSpPr>
                <p:cxnSp>
                  <p:nvCxnSpPr>
                    <p:cNvPr id="373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77" name="Group 10"/>
                  <p:cNvGrpSpPr/>
                  <p:nvPr/>
                </p:nvGrpSpPr>
                <p:grpSpPr>
                  <a:xfrm>
                    <a:off x="2667000" y="2971800"/>
                    <a:ext cx="152400" cy="304800"/>
                    <a:chOff x="2667000" y="2667000"/>
                    <a:chExt cx="152400" cy="304800"/>
                  </a:xfrm>
                </p:grpSpPr>
                <p:cxnSp>
                  <p:nvCxnSpPr>
                    <p:cNvPr id="373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8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3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3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3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783" name="Group 663"/>
            <p:cNvGrpSpPr>
              <a:grpSpLocks/>
            </p:cNvGrpSpPr>
            <p:nvPr/>
          </p:nvGrpSpPr>
          <p:grpSpPr bwMode="auto">
            <a:xfrm>
              <a:off x="3460" y="2459"/>
              <a:ext cx="337" cy="573"/>
              <a:chOff x="630" y="3229"/>
              <a:chExt cx="337" cy="573"/>
            </a:xfrm>
          </p:grpSpPr>
          <p:sp>
            <p:nvSpPr>
              <p:cNvPr id="373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78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787" name="Group 21"/>
                <p:cNvGrpSpPr/>
                <p:nvPr/>
              </p:nvGrpSpPr>
              <p:grpSpPr>
                <a:xfrm>
                  <a:off x="2667000" y="2666997"/>
                  <a:ext cx="152400" cy="1219200"/>
                  <a:chOff x="2667000" y="2667000"/>
                  <a:chExt cx="152400" cy="1219200"/>
                </a:xfrm>
              </p:grpSpPr>
              <p:grpSp>
                <p:nvGrpSpPr>
                  <p:cNvPr id="37790" name="Group 13"/>
                  <p:cNvGrpSpPr/>
                  <p:nvPr/>
                </p:nvGrpSpPr>
                <p:grpSpPr>
                  <a:xfrm>
                    <a:off x="2667000" y="2667000"/>
                    <a:ext cx="152400" cy="609600"/>
                    <a:chOff x="2667000" y="2667000"/>
                    <a:chExt cx="152400" cy="609600"/>
                  </a:xfrm>
                </p:grpSpPr>
                <p:grpSp>
                  <p:nvGrpSpPr>
                    <p:cNvPr id="11430" name="Group 9"/>
                    <p:cNvGrpSpPr/>
                    <p:nvPr/>
                  </p:nvGrpSpPr>
                  <p:grpSpPr>
                    <a:xfrm>
                      <a:off x="2667000" y="2667000"/>
                      <a:ext cx="152400" cy="304800"/>
                      <a:chOff x="2667000" y="2667000"/>
                      <a:chExt cx="152400" cy="304800"/>
                    </a:xfrm>
                  </p:grpSpPr>
                  <p:cxnSp>
                    <p:nvCxnSpPr>
                      <p:cNvPr id="373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31" name="Group 10"/>
                    <p:cNvGrpSpPr/>
                    <p:nvPr/>
                  </p:nvGrpSpPr>
                  <p:grpSpPr>
                    <a:xfrm>
                      <a:off x="2667000" y="2971800"/>
                      <a:ext cx="152400" cy="304800"/>
                      <a:chOff x="2667000" y="2667000"/>
                      <a:chExt cx="152400" cy="304800"/>
                    </a:xfrm>
                  </p:grpSpPr>
                  <p:cxnSp>
                    <p:nvCxnSpPr>
                      <p:cNvPr id="373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32" name="Group 14"/>
                  <p:cNvGrpSpPr/>
                  <p:nvPr/>
                </p:nvGrpSpPr>
                <p:grpSpPr>
                  <a:xfrm>
                    <a:off x="2667000" y="3276600"/>
                    <a:ext cx="152400" cy="609600"/>
                    <a:chOff x="2667000" y="2667000"/>
                    <a:chExt cx="152400" cy="609600"/>
                  </a:xfrm>
                </p:grpSpPr>
                <p:grpSp>
                  <p:nvGrpSpPr>
                    <p:cNvPr id="11433" name="Group 9"/>
                    <p:cNvGrpSpPr/>
                    <p:nvPr/>
                  </p:nvGrpSpPr>
                  <p:grpSpPr>
                    <a:xfrm>
                      <a:off x="2667000" y="2667000"/>
                      <a:ext cx="152400" cy="304800"/>
                      <a:chOff x="2667000" y="2667000"/>
                      <a:chExt cx="152400" cy="304800"/>
                    </a:xfrm>
                  </p:grpSpPr>
                  <p:cxnSp>
                    <p:nvCxnSpPr>
                      <p:cNvPr id="373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34" name="Group 10"/>
                    <p:cNvGrpSpPr/>
                    <p:nvPr/>
                  </p:nvGrpSpPr>
                  <p:grpSpPr>
                    <a:xfrm>
                      <a:off x="2667000" y="2971800"/>
                      <a:ext cx="152400" cy="304800"/>
                      <a:chOff x="2667000" y="2667000"/>
                      <a:chExt cx="152400" cy="304800"/>
                    </a:xfrm>
                  </p:grpSpPr>
                  <p:cxnSp>
                    <p:nvCxnSpPr>
                      <p:cNvPr id="373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35" name="Group 22"/>
                <p:cNvGrpSpPr/>
                <p:nvPr/>
              </p:nvGrpSpPr>
              <p:grpSpPr>
                <a:xfrm>
                  <a:off x="2667000" y="3886205"/>
                  <a:ext cx="152400" cy="609600"/>
                  <a:chOff x="2667000" y="2667000"/>
                  <a:chExt cx="152400" cy="609600"/>
                </a:xfrm>
              </p:grpSpPr>
              <p:grpSp>
                <p:nvGrpSpPr>
                  <p:cNvPr id="11436" name="Group 9"/>
                  <p:cNvGrpSpPr/>
                  <p:nvPr/>
                </p:nvGrpSpPr>
                <p:grpSpPr>
                  <a:xfrm>
                    <a:off x="2667000" y="2667000"/>
                    <a:ext cx="152400" cy="304800"/>
                    <a:chOff x="2667000" y="2667000"/>
                    <a:chExt cx="152400" cy="304800"/>
                  </a:xfrm>
                </p:grpSpPr>
                <p:cxnSp>
                  <p:nvCxnSpPr>
                    <p:cNvPr id="373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37" name="Group 10"/>
                  <p:cNvGrpSpPr/>
                  <p:nvPr/>
                </p:nvGrpSpPr>
                <p:grpSpPr>
                  <a:xfrm>
                    <a:off x="2667000" y="2971800"/>
                    <a:ext cx="152400" cy="304800"/>
                    <a:chOff x="2667000" y="2667000"/>
                    <a:chExt cx="152400" cy="304800"/>
                  </a:xfrm>
                </p:grpSpPr>
                <p:cxnSp>
                  <p:nvCxnSpPr>
                    <p:cNvPr id="373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3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439" name="Group 21"/>
                <p:cNvGrpSpPr/>
                <p:nvPr/>
              </p:nvGrpSpPr>
              <p:grpSpPr>
                <a:xfrm>
                  <a:off x="2667000" y="2666997"/>
                  <a:ext cx="152400" cy="1219200"/>
                  <a:chOff x="2667000" y="2667000"/>
                  <a:chExt cx="152400" cy="1219200"/>
                </a:xfrm>
              </p:grpSpPr>
              <p:grpSp>
                <p:nvGrpSpPr>
                  <p:cNvPr id="11440" name="Group 13"/>
                  <p:cNvGrpSpPr/>
                  <p:nvPr/>
                </p:nvGrpSpPr>
                <p:grpSpPr>
                  <a:xfrm>
                    <a:off x="2667000" y="2667000"/>
                    <a:ext cx="152400" cy="609600"/>
                    <a:chOff x="2667000" y="2667000"/>
                    <a:chExt cx="152400" cy="609600"/>
                  </a:xfrm>
                </p:grpSpPr>
                <p:grpSp>
                  <p:nvGrpSpPr>
                    <p:cNvPr id="11441" name="Group 9"/>
                    <p:cNvGrpSpPr/>
                    <p:nvPr/>
                  </p:nvGrpSpPr>
                  <p:grpSpPr>
                    <a:xfrm>
                      <a:off x="2667000" y="2667000"/>
                      <a:ext cx="152400" cy="304800"/>
                      <a:chOff x="2667000" y="2667000"/>
                      <a:chExt cx="152400" cy="304800"/>
                    </a:xfrm>
                  </p:grpSpPr>
                  <p:cxnSp>
                    <p:nvCxnSpPr>
                      <p:cNvPr id="373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42" name="Group 10"/>
                    <p:cNvGrpSpPr/>
                    <p:nvPr/>
                  </p:nvGrpSpPr>
                  <p:grpSpPr>
                    <a:xfrm>
                      <a:off x="2667000" y="2971800"/>
                      <a:ext cx="152400" cy="304800"/>
                      <a:chOff x="2667000" y="2667000"/>
                      <a:chExt cx="152400" cy="304800"/>
                    </a:xfrm>
                  </p:grpSpPr>
                  <p:cxnSp>
                    <p:nvCxnSpPr>
                      <p:cNvPr id="373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43" name="Group 14"/>
                  <p:cNvGrpSpPr/>
                  <p:nvPr/>
                </p:nvGrpSpPr>
                <p:grpSpPr>
                  <a:xfrm>
                    <a:off x="2667000" y="3276600"/>
                    <a:ext cx="152400" cy="609600"/>
                    <a:chOff x="2667000" y="2667000"/>
                    <a:chExt cx="152400" cy="609600"/>
                  </a:xfrm>
                </p:grpSpPr>
                <p:grpSp>
                  <p:nvGrpSpPr>
                    <p:cNvPr id="11444" name="Group 9"/>
                    <p:cNvGrpSpPr/>
                    <p:nvPr/>
                  </p:nvGrpSpPr>
                  <p:grpSpPr>
                    <a:xfrm>
                      <a:off x="2667000" y="2667000"/>
                      <a:ext cx="152400" cy="304800"/>
                      <a:chOff x="2667000" y="2667000"/>
                      <a:chExt cx="152400" cy="304800"/>
                    </a:xfrm>
                  </p:grpSpPr>
                  <p:cxnSp>
                    <p:nvCxnSpPr>
                      <p:cNvPr id="373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45" name="Group 10"/>
                    <p:cNvGrpSpPr/>
                    <p:nvPr/>
                  </p:nvGrpSpPr>
                  <p:grpSpPr>
                    <a:xfrm>
                      <a:off x="2667000" y="2971800"/>
                      <a:ext cx="152400" cy="304800"/>
                      <a:chOff x="2667000" y="2667000"/>
                      <a:chExt cx="152400" cy="304800"/>
                    </a:xfrm>
                  </p:grpSpPr>
                  <p:cxnSp>
                    <p:nvCxnSpPr>
                      <p:cNvPr id="373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46" name="Group 22"/>
                <p:cNvGrpSpPr/>
                <p:nvPr/>
              </p:nvGrpSpPr>
              <p:grpSpPr>
                <a:xfrm>
                  <a:off x="2667000" y="3886205"/>
                  <a:ext cx="152400" cy="609600"/>
                  <a:chOff x="2667000" y="2667000"/>
                  <a:chExt cx="152400" cy="609600"/>
                </a:xfrm>
              </p:grpSpPr>
              <p:grpSp>
                <p:nvGrpSpPr>
                  <p:cNvPr id="11447" name="Group 9"/>
                  <p:cNvGrpSpPr/>
                  <p:nvPr/>
                </p:nvGrpSpPr>
                <p:grpSpPr>
                  <a:xfrm>
                    <a:off x="2667000" y="2667000"/>
                    <a:ext cx="152400" cy="304800"/>
                    <a:chOff x="2667000" y="2667000"/>
                    <a:chExt cx="152400" cy="304800"/>
                  </a:xfrm>
                </p:grpSpPr>
                <p:cxnSp>
                  <p:nvCxnSpPr>
                    <p:cNvPr id="373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48" name="Group 10"/>
                  <p:cNvGrpSpPr/>
                  <p:nvPr/>
                </p:nvGrpSpPr>
                <p:grpSpPr>
                  <a:xfrm>
                    <a:off x="2667000" y="2971800"/>
                    <a:ext cx="152400" cy="304800"/>
                    <a:chOff x="2667000" y="2667000"/>
                    <a:chExt cx="152400" cy="304800"/>
                  </a:xfrm>
                </p:grpSpPr>
                <p:cxnSp>
                  <p:nvCxnSpPr>
                    <p:cNvPr id="373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49"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450" name="Group 13"/>
                <p:cNvGrpSpPr/>
                <p:nvPr/>
              </p:nvGrpSpPr>
              <p:grpSpPr>
                <a:xfrm>
                  <a:off x="2667000" y="2667000"/>
                  <a:ext cx="152400" cy="609600"/>
                  <a:chOff x="2667000" y="2667000"/>
                  <a:chExt cx="152400" cy="609600"/>
                </a:xfrm>
              </p:grpSpPr>
              <p:grpSp>
                <p:nvGrpSpPr>
                  <p:cNvPr id="11451" name="Group 9"/>
                  <p:cNvGrpSpPr/>
                  <p:nvPr/>
                </p:nvGrpSpPr>
                <p:grpSpPr>
                  <a:xfrm>
                    <a:off x="2667000" y="2667000"/>
                    <a:ext cx="152400" cy="304800"/>
                    <a:chOff x="2667000" y="2667000"/>
                    <a:chExt cx="152400" cy="304800"/>
                  </a:xfrm>
                </p:grpSpPr>
                <p:cxnSp>
                  <p:nvCxnSpPr>
                    <p:cNvPr id="373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52" name="Group 10"/>
                  <p:cNvGrpSpPr/>
                  <p:nvPr/>
                </p:nvGrpSpPr>
                <p:grpSpPr>
                  <a:xfrm>
                    <a:off x="2667000" y="2971800"/>
                    <a:ext cx="152400" cy="304800"/>
                    <a:chOff x="2667000" y="2667000"/>
                    <a:chExt cx="152400" cy="304800"/>
                  </a:xfrm>
                </p:grpSpPr>
                <p:cxnSp>
                  <p:nvCxnSpPr>
                    <p:cNvPr id="373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53" name="Group 14"/>
                <p:cNvGrpSpPr/>
                <p:nvPr/>
              </p:nvGrpSpPr>
              <p:grpSpPr>
                <a:xfrm>
                  <a:off x="2667000" y="3276600"/>
                  <a:ext cx="152400" cy="609600"/>
                  <a:chOff x="2667000" y="2667000"/>
                  <a:chExt cx="152400" cy="609600"/>
                </a:xfrm>
              </p:grpSpPr>
              <p:grpSp>
                <p:nvGrpSpPr>
                  <p:cNvPr id="11454" name="Group 9"/>
                  <p:cNvGrpSpPr/>
                  <p:nvPr/>
                </p:nvGrpSpPr>
                <p:grpSpPr>
                  <a:xfrm>
                    <a:off x="2667000" y="2667000"/>
                    <a:ext cx="152400" cy="304800"/>
                    <a:chOff x="2667000" y="2667000"/>
                    <a:chExt cx="152400" cy="304800"/>
                  </a:xfrm>
                </p:grpSpPr>
                <p:cxnSp>
                  <p:nvCxnSpPr>
                    <p:cNvPr id="374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55" name="Group 10"/>
                  <p:cNvGrpSpPr/>
                  <p:nvPr/>
                </p:nvGrpSpPr>
                <p:grpSpPr>
                  <a:xfrm>
                    <a:off x="2667000" y="2971800"/>
                    <a:ext cx="152400" cy="304800"/>
                    <a:chOff x="2667000" y="2667000"/>
                    <a:chExt cx="152400" cy="304800"/>
                  </a:xfrm>
                </p:grpSpPr>
                <p:cxnSp>
                  <p:nvCxnSpPr>
                    <p:cNvPr id="374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4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795"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796" name="Group 21"/>
                <p:cNvGrpSpPr/>
                <p:nvPr/>
              </p:nvGrpSpPr>
              <p:grpSpPr>
                <a:xfrm>
                  <a:off x="2667000" y="2666997"/>
                  <a:ext cx="152400" cy="1219200"/>
                  <a:chOff x="2667000" y="2667000"/>
                  <a:chExt cx="152400" cy="1219200"/>
                </a:xfrm>
              </p:grpSpPr>
              <p:grpSp>
                <p:nvGrpSpPr>
                  <p:cNvPr id="37797" name="Group 13"/>
                  <p:cNvGrpSpPr/>
                  <p:nvPr/>
                </p:nvGrpSpPr>
                <p:grpSpPr>
                  <a:xfrm>
                    <a:off x="2667000" y="2667000"/>
                    <a:ext cx="152400" cy="609600"/>
                    <a:chOff x="2667000" y="2667000"/>
                    <a:chExt cx="152400" cy="609600"/>
                  </a:xfrm>
                </p:grpSpPr>
                <p:grpSp>
                  <p:nvGrpSpPr>
                    <p:cNvPr id="37798" name="Group 9"/>
                    <p:cNvGrpSpPr/>
                    <p:nvPr/>
                  </p:nvGrpSpPr>
                  <p:grpSpPr>
                    <a:xfrm>
                      <a:off x="2667000" y="2667000"/>
                      <a:ext cx="152400" cy="304800"/>
                      <a:chOff x="2667000" y="2667000"/>
                      <a:chExt cx="152400" cy="304800"/>
                    </a:xfrm>
                  </p:grpSpPr>
                  <p:cxnSp>
                    <p:nvCxnSpPr>
                      <p:cNvPr id="374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01" name="Group 10"/>
                    <p:cNvGrpSpPr/>
                    <p:nvPr/>
                  </p:nvGrpSpPr>
                  <p:grpSpPr>
                    <a:xfrm>
                      <a:off x="2667000" y="2971800"/>
                      <a:ext cx="152400" cy="304800"/>
                      <a:chOff x="2667000" y="2667000"/>
                      <a:chExt cx="152400" cy="304800"/>
                    </a:xfrm>
                  </p:grpSpPr>
                  <p:cxnSp>
                    <p:nvCxnSpPr>
                      <p:cNvPr id="374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04" name="Group 14"/>
                  <p:cNvGrpSpPr/>
                  <p:nvPr/>
                </p:nvGrpSpPr>
                <p:grpSpPr>
                  <a:xfrm>
                    <a:off x="2667000" y="3276600"/>
                    <a:ext cx="152400" cy="609600"/>
                    <a:chOff x="2667000" y="2667000"/>
                    <a:chExt cx="152400" cy="609600"/>
                  </a:xfrm>
                </p:grpSpPr>
                <p:grpSp>
                  <p:nvGrpSpPr>
                    <p:cNvPr id="37805" name="Group 9"/>
                    <p:cNvGrpSpPr/>
                    <p:nvPr/>
                  </p:nvGrpSpPr>
                  <p:grpSpPr>
                    <a:xfrm>
                      <a:off x="2667000" y="2667000"/>
                      <a:ext cx="152400" cy="304800"/>
                      <a:chOff x="2667000" y="2667000"/>
                      <a:chExt cx="152400" cy="304800"/>
                    </a:xfrm>
                  </p:grpSpPr>
                  <p:cxnSp>
                    <p:nvCxnSpPr>
                      <p:cNvPr id="374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08" name="Group 10"/>
                    <p:cNvGrpSpPr/>
                    <p:nvPr/>
                  </p:nvGrpSpPr>
                  <p:grpSpPr>
                    <a:xfrm>
                      <a:off x="2667000" y="2971800"/>
                      <a:ext cx="152400" cy="304800"/>
                      <a:chOff x="2667000" y="2667000"/>
                      <a:chExt cx="152400" cy="304800"/>
                    </a:xfrm>
                  </p:grpSpPr>
                  <p:cxnSp>
                    <p:nvCxnSpPr>
                      <p:cNvPr id="374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11" name="Group 22"/>
                <p:cNvGrpSpPr/>
                <p:nvPr/>
              </p:nvGrpSpPr>
              <p:grpSpPr>
                <a:xfrm>
                  <a:off x="2667000" y="3886205"/>
                  <a:ext cx="152400" cy="609600"/>
                  <a:chOff x="2667000" y="2667000"/>
                  <a:chExt cx="152400" cy="609600"/>
                </a:xfrm>
              </p:grpSpPr>
              <p:grpSp>
                <p:nvGrpSpPr>
                  <p:cNvPr id="37812" name="Group 9"/>
                  <p:cNvGrpSpPr/>
                  <p:nvPr/>
                </p:nvGrpSpPr>
                <p:grpSpPr>
                  <a:xfrm>
                    <a:off x="2667000" y="2667000"/>
                    <a:ext cx="152400" cy="304800"/>
                    <a:chOff x="2667000" y="2667000"/>
                    <a:chExt cx="152400" cy="304800"/>
                  </a:xfrm>
                </p:grpSpPr>
                <p:cxnSp>
                  <p:nvCxnSpPr>
                    <p:cNvPr id="374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15" name="Group 10"/>
                  <p:cNvGrpSpPr/>
                  <p:nvPr/>
                </p:nvGrpSpPr>
                <p:grpSpPr>
                  <a:xfrm>
                    <a:off x="2667000" y="2971800"/>
                    <a:ext cx="152400" cy="304800"/>
                    <a:chOff x="2667000" y="2667000"/>
                    <a:chExt cx="152400" cy="304800"/>
                  </a:xfrm>
                </p:grpSpPr>
                <p:cxnSp>
                  <p:nvCxnSpPr>
                    <p:cNvPr id="374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1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4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4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4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819" name="Group 672"/>
            <p:cNvGrpSpPr>
              <a:grpSpLocks/>
            </p:cNvGrpSpPr>
            <p:nvPr/>
          </p:nvGrpSpPr>
          <p:grpSpPr bwMode="auto">
            <a:xfrm>
              <a:off x="3736" y="2457"/>
              <a:ext cx="337" cy="573"/>
              <a:chOff x="630" y="3229"/>
              <a:chExt cx="337" cy="573"/>
            </a:xfrm>
          </p:grpSpPr>
          <p:sp>
            <p:nvSpPr>
              <p:cNvPr id="3743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82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821" name="Group 21"/>
                <p:cNvGrpSpPr/>
                <p:nvPr/>
              </p:nvGrpSpPr>
              <p:grpSpPr>
                <a:xfrm>
                  <a:off x="2667000" y="2666997"/>
                  <a:ext cx="152400" cy="1219200"/>
                  <a:chOff x="2667000" y="2667000"/>
                  <a:chExt cx="152400" cy="1219200"/>
                </a:xfrm>
              </p:grpSpPr>
              <p:grpSp>
                <p:nvGrpSpPr>
                  <p:cNvPr id="37824" name="Group 13"/>
                  <p:cNvGrpSpPr/>
                  <p:nvPr/>
                </p:nvGrpSpPr>
                <p:grpSpPr>
                  <a:xfrm>
                    <a:off x="2667000" y="2667000"/>
                    <a:ext cx="152400" cy="609600"/>
                    <a:chOff x="2667000" y="2667000"/>
                    <a:chExt cx="152400" cy="609600"/>
                  </a:xfrm>
                </p:grpSpPr>
                <p:grpSp>
                  <p:nvGrpSpPr>
                    <p:cNvPr id="37827" name="Group 9"/>
                    <p:cNvGrpSpPr/>
                    <p:nvPr/>
                  </p:nvGrpSpPr>
                  <p:grpSpPr>
                    <a:xfrm>
                      <a:off x="2667000" y="2667000"/>
                      <a:ext cx="152400" cy="304800"/>
                      <a:chOff x="2667000" y="2667000"/>
                      <a:chExt cx="152400" cy="304800"/>
                    </a:xfrm>
                  </p:grpSpPr>
                  <p:cxnSp>
                    <p:nvCxnSpPr>
                      <p:cNvPr id="374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28" name="Group 10"/>
                    <p:cNvGrpSpPr/>
                    <p:nvPr/>
                  </p:nvGrpSpPr>
                  <p:grpSpPr>
                    <a:xfrm>
                      <a:off x="2667000" y="2971800"/>
                      <a:ext cx="152400" cy="304800"/>
                      <a:chOff x="2667000" y="2667000"/>
                      <a:chExt cx="152400" cy="304800"/>
                    </a:xfrm>
                  </p:grpSpPr>
                  <p:cxnSp>
                    <p:nvCxnSpPr>
                      <p:cNvPr id="3744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31" name="Group 14"/>
                  <p:cNvGrpSpPr/>
                  <p:nvPr/>
                </p:nvGrpSpPr>
                <p:grpSpPr>
                  <a:xfrm>
                    <a:off x="2667000" y="3276600"/>
                    <a:ext cx="152400" cy="609600"/>
                    <a:chOff x="2667000" y="2667000"/>
                    <a:chExt cx="152400" cy="609600"/>
                  </a:xfrm>
                </p:grpSpPr>
                <p:grpSp>
                  <p:nvGrpSpPr>
                    <p:cNvPr id="37834" name="Group 9"/>
                    <p:cNvGrpSpPr/>
                    <p:nvPr/>
                  </p:nvGrpSpPr>
                  <p:grpSpPr>
                    <a:xfrm>
                      <a:off x="2667000" y="2667000"/>
                      <a:ext cx="152400" cy="304800"/>
                      <a:chOff x="2667000" y="2667000"/>
                      <a:chExt cx="152400" cy="304800"/>
                    </a:xfrm>
                  </p:grpSpPr>
                  <p:cxnSp>
                    <p:nvCxnSpPr>
                      <p:cNvPr id="3744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35" name="Group 10"/>
                    <p:cNvGrpSpPr/>
                    <p:nvPr/>
                  </p:nvGrpSpPr>
                  <p:grpSpPr>
                    <a:xfrm>
                      <a:off x="2667000" y="2971800"/>
                      <a:ext cx="152400" cy="304800"/>
                      <a:chOff x="2667000" y="2667000"/>
                      <a:chExt cx="152400" cy="304800"/>
                    </a:xfrm>
                  </p:grpSpPr>
                  <p:cxnSp>
                    <p:nvCxnSpPr>
                      <p:cNvPr id="3744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38" name="Group 22"/>
                <p:cNvGrpSpPr/>
                <p:nvPr/>
              </p:nvGrpSpPr>
              <p:grpSpPr>
                <a:xfrm>
                  <a:off x="2667000" y="3886205"/>
                  <a:ext cx="152400" cy="609600"/>
                  <a:chOff x="2667000" y="2667000"/>
                  <a:chExt cx="152400" cy="609600"/>
                </a:xfrm>
              </p:grpSpPr>
              <p:grpSp>
                <p:nvGrpSpPr>
                  <p:cNvPr id="37841" name="Group 9"/>
                  <p:cNvGrpSpPr/>
                  <p:nvPr/>
                </p:nvGrpSpPr>
                <p:grpSpPr>
                  <a:xfrm>
                    <a:off x="2667000" y="2667000"/>
                    <a:ext cx="152400" cy="304800"/>
                    <a:chOff x="2667000" y="2667000"/>
                    <a:chExt cx="152400" cy="304800"/>
                  </a:xfrm>
                </p:grpSpPr>
                <p:cxnSp>
                  <p:nvCxnSpPr>
                    <p:cNvPr id="374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42" name="Group 10"/>
                  <p:cNvGrpSpPr/>
                  <p:nvPr/>
                </p:nvGrpSpPr>
                <p:grpSpPr>
                  <a:xfrm>
                    <a:off x="2667000" y="2971800"/>
                    <a:ext cx="152400" cy="304800"/>
                    <a:chOff x="2667000" y="2667000"/>
                    <a:chExt cx="152400" cy="304800"/>
                  </a:xfrm>
                </p:grpSpPr>
                <p:cxnSp>
                  <p:nvCxnSpPr>
                    <p:cNvPr id="374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4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846" name="Group 21"/>
                <p:cNvGrpSpPr/>
                <p:nvPr/>
              </p:nvGrpSpPr>
              <p:grpSpPr>
                <a:xfrm>
                  <a:off x="2667000" y="2666997"/>
                  <a:ext cx="152400" cy="1219200"/>
                  <a:chOff x="2667000" y="2667000"/>
                  <a:chExt cx="152400" cy="1219200"/>
                </a:xfrm>
              </p:grpSpPr>
              <p:grpSp>
                <p:nvGrpSpPr>
                  <p:cNvPr id="37849" name="Group 13"/>
                  <p:cNvGrpSpPr/>
                  <p:nvPr/>
                </p:nvGrpSpPr>
                <p:grpSpPr>
                  <a:xfrm>
                    <a:off x="2667000" y="2667000"/>
                    <a:ext cx="152400" cy="609600"/>
                    <a:chOff x="2667000" y="2667000"/>
                    <a:chExt cx="152400" cy="609600"/>
                  </a:xfrm>
                </p:grpSpPr>
                <p:grpSp>
                  <p:nvGrpSpPr>
                    <p:cNvPr id="37850" name="Group 9"/>
                    <p:cNvGrpSpPr/>
                    <p:nvPr/>
                  </p:nvGrpSpPr>
                  <p:grpSpPr>
                    <a:xfrm>
                      <a:off x="2667000" y="2667000"/>
                      <a:ext cx="152400" cy="304800"/>
                      <a:chOff x="2667000" y="2667000"/>
                      <a:chExt cx="152400" cy="304800"/>
                    </a:xfrm>
                  </p:grpSpPr>
                  <p:cxnSp>
                    <p:nvCxnSpPr>
                      <p:cNvPr id="374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53" name="Group 10"/>
                    <p:cNvGrpSpPr/>
                    <p:nvPr/>
                  </p:nvGrpSpPr>
                  <p:grpSpPr>
                    <a:xfrm>
                      <a:off x="2667000" y="2971800"/>
                      <a:ext cx="152400" cy="304800"/>
                      <a:chOff x="2667000" y="2667000"/>
                      <a:chExt cx="152400" cy="304800"/>
                    </a:xfrm>
                  </p:grpSpPr>
                  <p:cxnSp>
                    <p:nvCxnSpPr>
                      <p:cNvPr id="3746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6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57" name="Group 14"/>
                  <p:cNvGrpSpPr/>
                  <p:nvPr/>
                </p:nvGrpSpPr>
                <p:grpSpPr>
                  <a:xfrm>
                    <a:off x="2667000" y="3276600"/>
                    <a:ext cx="152400" cy="609600"/>
                    <a:chOff x="2667000" y="2667000"/>
                    <a:chExt cx="152400" cy="609600"/>
                  </a:xfrm>
                </p:grpSpPr>
                <p:grpSp>
                  <p:nvGrpSpPr>
                    <p:cNvPr id="37858" name="Group 9"/>
                    <p:cNvGrpSpPr/>
                    <p:nvPr/>
                  </p:nvGrpSpPr>
                  <p:grpSpPr>
                    <a:xfrm>
                      <a:off x="2667000" y="2667000"/>
                      <a:ext cx="152400" cy="304800"/>
                      <a:chOff x="2667000" y="2667000"/>
                      <a:chExt cx="152400" cy="304800"/>
                    </a:xfrm>
                  </p:grpSpPr>
                  <p:cxnSp>
                    <p:nvCxnSpPr>
                      <p:cNvPr id="3746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59" name="Group 10"/>
                    <p:cNvGrpSpPr/>
                    <p:nvPr/>
                  </p:nvGrpSpPr>
                  <p:grpSpPr>
                    <a:xfrm>
                      <a:off x="2667000" y="2971800"/>
                      <a:ext cx="152400" cy="304800"/>
                      <a:chOff x="2667000" y="2667000"/>
                      <a:chExt cx="152400" cy="304800"/>
                    </a:xfrm>
                  </p:grpSpPr>
                  <p:cxnSp>
                    <p:nvCxnSpPr>
                      <p:cNvPr id="3747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60" name="Group 22"/>
                <p:cNvGrpSpPr/>
                <p:nvPr/>
              </p:nvGrpSpPr>
              <p:grpSpPr>
                <a:xfrm>
                  <a:off x="2667000" y="3886205"/>
                  <a:ext cx="152400" cy="609600"/>
                  <a:chOff x="2667000" y="2667000"/>
                  <a:chExt cx="152400" cy="609600"/>
                </a:xfrm>
              </p:grpSpPr>
              <p:grpSp>
                <p:nvGrpSpPr>
                  <p:cNvPr id="37863" name="Group 9"/>
                  <p:cNvGrpSpPr/>
                  <p:nvPr/>
                </p:nvGrpSpPr>
                <p:grpSpPr>
                  <a:xfrm>
                    <a:off x="2667000" y="2667000"/>
                    <a:ext cx="152400" cy="304800"/>
                    <a:chOff x="2667000" y="2667000"/>
                    <a:chExt cx="152400" cy="304800"/>
                  </a:xfrm>
                </p:grpSpPr>
                <p:cxnSp>
                  <p:nvCxnSpPr>
                    <p:cNvPr id="374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66" name="Group 10"/>
                  <p:cNvGrpSpPr/>
                  <p:nvPr/>
                </p:nvGrpSpPr>
                <p:grpSpPr>
                  <a:xfrm>
                    <a:off x="2667000" y="2971800"/>
                    <a:ext cx="152400" cy="304800"/>
                    <a:chOff x="2667000" y="2667000"/>
                    <a:chExt cx="152400" cy="304800"/>
                  </a:xfrm>
                </p:grpSpPr>
                <p:cxnSp>
                  <p:nvCxnSpPr>
                    <p:cNvPr id="3747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6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870" name="Group 13"/>
                <p:cNvGrpSpPr/>
                <p:nvPr/>
              </p:nvGrpSpPr>
              <p:grpSpPr>
                <a:xfrm>
                  <a:off x="2667000" y="2667000"/>
                  <a:ext cx="152400" cy="609600"/>
                  <a:chOff x="2667000" y="2667000"/>
                  <a:chExt cx="152400" cy="609600"/>
                </a:xfrm>
              </p:grpSpPr>
              <p:grpSp>
                <p:nvGrpSpPr>
                  <p:cNvPr id="37873" name="Group 9"/>
                  <p:cNvGrpSpPr/>
                  <p:nvPr/>
                </p:nvGrpSpPr>
                <p:grpSpPr>
                  <a:xfrm>
                    <a:off x="2667000" y="2667000"/>
                    <a:ext cx="152400" cy="304800"/>
                    <a:chOff x="2667000" y="2667000"/>
                    <a:chExt cx="152400" cy="304800"/>
                  </a:xfrm>
                </p:grpSpPr>
                <p:cxnSp>
                  <p:nvCxnSpPr>
                    <p:cNvPr id="374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74" name="Group 10"/>
                  <p:cNvGrpSpPr/>
                  <p:nvPr/>
                </p:nvGrpSpPr>
                <p:grpSpPr>
                  <a:xfrm>
                    <a:off x="2667000" y="2971800"/>
                    <a:ext cx="152400" cy="304800"/>
                    <a:chOff x="2667000" y="2667000"/>
                    <a:chExt cx="152400" cy="304800"/>
                  </a:xfrm>
                </p:grpSpPr>
                <p:cxnSp>
                  <p:nvCxnSpPr>
                    <p:cNvPr id="3748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77" name="Group 14"/>
                <p:cNvGrpSpPr/>
                <p:nvPr/>
              </p:nvGrpSpPr>
              <p:grpSpPr>
                <a:xfrm>
                  <a:off x="2667000" y="3276600"/>
                  <a:ext cx="152400" cy="609600"/>
                  <a:chOff x="2667000" y="2667000"/>
                  <a:chExt cx="152400" cy="609600"/>
                </a:xfrm>
              </p:grpSpPr>
              <p:grpSp>
                <p:nvGrpSpPr>
                  <p:cNvPr id="37880" name="Group 9"/>
                  <p:cNvGrpSpPr/>
                  <p:nvPr/>
                </p:nvGrpSpPr>
                <p:grpSpPr>
                  <a:xfrm>
                    <a:off x="2667000" y="2667000"/>
                    <a:ext cx="152400" cy="304800"/>
                    <a:chOff x="2667000" y="2667000"/>
                    <a:chExt cx="152400" cy="304800"/>
                  </a:xfrm>
                </p:grpSpPr>
                <p:cxnSp>
                  <p:nvCxnSpPr>
                    <p:cNvPr id="3749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9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85" name="Group 10"/>
                  <p:cNvGrpSpPr/>
                  <p:nvPr/>
                </p:nvGrpSpPr>
                <p:grpSpPr>
                  <a:xfrm>
                    <a:off x="2667000" y="2971800"/>
                    <a:ext cx="152400" cy="304800"/>
                    <a:chOff x="2667000" y="2667000"/>
                    <a:chExt cx="152400" cy="304800"/>
                  </a:xfrm>
                </p:grpSpPr>
                <p:cxnSp>
                  <p:nvCxnSpPr>
                    <p:cNvPr id="3749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9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49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88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887" name="Group 21"/>
                <p:cNvGrpSpPr/>
                <p:nvPr/>
              </p:nvGrpSpPr>
              <p:grpSpPr>
                <a:xfrm>
                  <a:off x="2667000" y="2666997"/>
                  <a:ext cx="152400" cy="1219200"/>
                  <a:chOff x="2667000" y="2667000"/>
                  <a:chExt cx="152400" cy="1219200"/>
                </a:xfrm>
              </p:grpSpPr>
              <p:grpSp>
                <p:nvGrpSpPr>
                  <p:cNvPr id="37888" name="Group 13"/>
                  <p:cNvGrpSpPr/>
                  <p:nvPr/>
                </p:nvGrpSpPr>
                <p:grpSpPr>
                  <a:xfrm>
                    <a:off x="2667000" y="2667000"/>
                    <a:ext cx="152400" cy="609600"/>
                    <a:chOff x="2667000" y="2667000"/>
                    <a:chExt cx="152400" cy="609600"/>
                  </a:xfrm>
                </p:grpSpPr>
                <p:grpSp>
                  <p:nvGrpSpPr>
                    <p:cNvPr id="37891" name="Group 9"/>
                    <p:cNvGrpSpPr/>
                    <p:nvPr/>
                  </p:nvGrpSpPr>
                  <p:grpSpPr>
                    <a:xfrm>
                      <a:off x="2667000" y="2667000"/>
                      <a:ext cx="152400" cy="304800"/>
                      <a:chOff x="2667000" y="2667000"/>
                      <a:chExt cx="152400" cy="304800"/>
                    </a:xfrm>
                  </p:grpSpPr>
                  <p:cxnSp>
                    <p:nvCxnSpPr>
                      <p:cNvPr id="375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94" name="Group 10"/>
                    <p:cNvGrpSpPr/>
                    <p:nvPr/>
                  </p:nvGrpSpPr>
                  <p:grpSpPr>
                    <a:xfrm>
                      <a:off x="2667000" y="2971800"/>
                      <a:ext cx="152400" cy="304800"/>
                      <a:chOff x="2667000" y="2667000"/>
                      <a:chExt cx="152400" cy="304800"/>
                    </a:xfrm>
                  </p:grpSpPr>
                  <p:cxnSp>
                    <p:nvCxnSpPr>
                      <p:cNvPr id="3750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95" name="Group 14"/>
                  <p:cNvGrpSpPr/>
                  <p:nvPr/>
                </p:nvGrpSpPr>
                <p:grpSpPr>
                  <a:xfrm>
                    <a:off x="2667000" y="3276600"/>
                    <a:ext cx="152400" cy="609600"/>
                    <a:chOff x="2667000" y="2667000"/>
                    <a:chExt cx="152400" cy="609600"/>
                  </a:xfrm>
                </p:grpSpPr>
                <p:grpSp>
                  <p:nvGrpSpPr>
                    <p:cNvPr id="37898" name="Group 9"/>
                    <p:cNvGrpSpPr/>
                    <p:nvPr/>
                  </p:nvGrpSpPr>
                  <p:grpSpPr>
                    <a:xfrm>
                      <a:off x="2667000" y="2667000"/>
                      <a:ext cx="152400" cy="304800"/>
                      <a:chOff x="2667000" y="2667000"/>
                      <a:chExt cx="152400" cy="304800"/>
                    </a:xfrm>
                  </p:grpSpPr>
                  <p:cxnSp>
                    <p:nvCxnSpPr>
                      <p:cNvPr id="3750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01" name="Group 10"/>
                    <p:cNvGrpSpPr/>
                    <p:nvPr/>
                  </p:nvGrpSpPr>
                  <p:grpSpPr>
                    <a:xfrm>
                      <a:off x="2667000" y="2971800"/>
                      <a:ext cx="152400" cy="304800"/>
                      <a:chOff x="2667000" y="2667000"/>
                      <a:chExt cx="152400" cy="304800"/>
                    </a:xfrm>
                  </p:grpSpPr>
                  <p:cxnSp>
                    <p:nvCxnSpPr>
                      <p:cNvPr id="3751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02" name="Group 22"/>
                <p:cNvGrpSpPr/>
                <p:nvPr/>
              </p:nvGrpSpPr>
              <p:grpSpPr>
                <a:xfrm>
                  <a:off x="2667000" y="3886205"/>
                  <a:ext cx="152400" cy="609600"/>
                  <a:chOff x="2667000" y="2667000"/>
                  <a:chExt cx="152400" cy="609600"/>
                </a:xfrm>
              </p:grpSpPr>
              <p:grpSp>
                <p:nvGrpSpPr>
                  <p:cNvPr id="37905" name="Group 9"/>
                  <p:cNvGrpSpPr/>
                  <p:nvPr/>
                </p:nvGrpSpPr>
                <p:grpSpPr>
                  <a:xfrm>
                    <a:off x="2667000" y="2667000"/>
                    <a:ext cx="152400" cy="304800"/>
                    <a:chOff x="2667000" y="2667000"/>
                    <a:chExt cx="152400" cy="304800"/>
                  </a:xfrm>
                </p:grpSpPr>
                <p:cxnSp>
                  <p:nvCxnSpPr>
                    <p:cNvPr id="375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08" name="Group 10"/>
                  <p:cNvGrpSpPr/>
                  <p:nvPr/>
                </p:nvGrpSpPr>
                <p:grpSpPr>
                  <a:xfrm>
                    <a:off x="2667000" y="2971800"/>
                    <a:ext cx="152400" cy="304800"/>
                    <a:chOff x="2667000" y="2667000"/>
                    <a:chExt cx="152400" cy="304800"/>
                  </a:xfrm>
                </p:grpSpPr>
                <p:cxnSp>
                  <p:nvCxnSpPr>
                    <p:cNvPr id="3751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0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52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52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52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7910" name="Group 681"/>
            <p:cNvGrpSpPr>
              <a:grpSpLocks/>
            </p:cNvGrpSpPr>
            <p:nvPr/>
          </p:nvGrpSpPr>
          <p:grpSpPr bwMode="auto">
            <a:xfrm>
              <a:off x="4029" y="2456"/>
              <a:ext cx="337" cy="573"/>
              <a:chOff x="630" y="3229"/>
              <a:chExt cx="337" cy="573"/>
            </a:xfrm>
          </p:grpSpPr>
          <p:sp>
            <p:nvSpPr>
              <p:cNvPr id="3752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791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914" name="Group 21"/>
                <p:cNvGrpSpPr/>
                <p:nvPr/>
              </p:nvGrpSpPr>
              <p:grpSpPr>
                <a:xfrm>
                  <a:off x="2667000" y="2666997"/>
                  <a:ext cx="152400" cy="1219200"/>
                  <a:chOff x="2667000" y="2667000"/>
                  <a:chExt cx="152400" cy="1219200"/>
                </a:xfrm>
              </p:grpSpPr>
              <p:grpSp>
                <p:nvGrpSpPr>
                  <p:cNvPr id="37917" name="Group 13"/>
                  <p:cNvGrpSpPr/>
                  <p:nvPr/>
                </p:nvGrpSpPr>
                <p:grpSpPr>
                  <a:xfrm>
                    <a:off x="2667000" y="2667000"/>
                    <a:ext cx="152400" cy="609600"/>
                    <a:chOff x="2667000" y="2667000"/>
                    <a:chExt cx="152400" cy="609600"/>
                  </a:xfrm>
                </p:grpSpPr>
                <p:grpSp>
                  <p:nvGrpSpPr>
                    <p:cNvPr id="37918" name="Group 9"/>
                    <p:cNvGrpSpPr/>
                    <p:nvPr/>
                  </p:nvGrpSpPr>
                  <p:grpSpPr>
                    <a:xfrm>
                      <a:off x="2667000" y="2667000"/>
                      <a:ext cx="152400" cy="304800"/>
                      <a:chOff x="2667000" y="2667000"/>
                      <a:chExt cx="152400" cy="304800"/>
                    </a:xfrm>
                  </p:grpSpPr>
                  <p:cxnSp>
                    <p:nvCxnSpPr>
                      <p:cNvPr id="375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21" name="Group 10"/>
                    <p:cNvGrpSpPr/>
                    <p:nvPr/>
                  </p:nvGrpSpPr>
                  <p:grpSpPr>
                    <a:xfrm>
                      <a:off x="2667000" y="2971800"/>
                      <a:ext cx="152400" cy="304800"/>
                      <a:chOff x="2667000" y="2667000"/>
                      <a:chExt cx="152400" cy="304800"/>
                    </a:xfrm>
                  </p:grpSpPr>
                  <p:cxnSp>
                    <p:nvCxnSpPr>
                      <p:cNvPr id="3753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24" name="Group 14"/>
                  <p:cNvGrpSpPr/>
                  <p:nvPr/>
                </p:nvGrpSpPr>
                <p:grpSpPr>
                  <a:xfrm>
                    <a:off x="2667000" y="3276600"/>
                    <a:ext cx="152400" cy="609600"/>
                    <a:chOff x="2667000" y="2667000"/>
                    <a:chExt cx="152400" cy="609600"/>
                  </a:xfrm>
                </p:grpSpPr>
                <p:grpSp>
                  <p:nvGrpSpPr>
                    <p:cNvPr id="37925" name="Group 9"/>
                    <p:cNvGrpSpPr/>
                    <p:nvPr/>
                  </p:nvGrpSpPr>
                  <p:grpSpPr>
                    <a:xfrm>
                      <a:off x="2667000" y="2667000"/>
                      <a:ext cx="152400" cy="304800"/>
                      <a:chOff x="2667000" y="2667000"/>
                      <a:chExt cx="152400" cy="304800"/>
                    </a:xfrm>
                  </p:grpSpPr>
                  <p:cxnSp>
                    <p:nvCxnSpPr>
                      <p:cNvPr id="3753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28" name="Group 10"/>
                    <p:cNvGrpSpPr/>
                    <p:nvPr/>
                  </p:nvGrpSpPr>
                  <p:grpSpPr>
                    <a:xfrm>
                      <a:off x="2667000" y="2971800"/>
                      <a:ext cx="152400" cy="304800"/>
                      <a:chOff x="2667000" y="2667000"/>
                      <a:chExt cx="152400" cy="304800"/>
                    </a:xfrm>
                  </p:grpSpPr>
                  <p:cxnSp>
                    <p:nvCxnSpPr>
                      <p:cNvPr id="3753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31" name="Group 22"/>
                <p:cNvGrpSpPr/>
                <p:nvPr/>
              </p:nvGrpSpPr>
              <p:grpSpPr>
                <a:xfrm>
                  <a:off x="2667000" y="3886205"/>
                  <a:ext cx="152400" cy="609600"/>
                  <a:chOff x="2667000" y="2667000"/>
                  <a:chExt cx="152400" cy="609600"/>
                </a:xfrm>
              </p:grpSpPr>
              <p:grpSp>
                <p:nvGrpSpPr>
                  <p:cNvPr id="37932" name="Group 9"/>
                  <p:cNvGrpSpPr/>
                  <p:nvPr/>
                </p:nvGrpSpPr>
                <p:grpSpPr>
                  <a:xfrm>
                    <a:off x="2667000" y="2667000"/>
                    <a:ext cx="152400" cy="304800"/>
                    <a:chOff x="2667000" y="2667000"/>
                    <a:chExt cx="152400" cy="304800"/>
                  </a:xfrm>
                </p:grpSpPr>
                <p:cxnSp>
                  <p:nvCxnSpPr>
                    <p:cNvPr id="375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33" name="Group 10"/>
                  <p:cNvGrpSpPr/>
                  <p:nvPr/>
                </p:nvGrpSpPr>
                <p:grpSpPr>
                  <a:xfrm>
                    <a:off x="2667000" y="2971800"/>
                    <a:ext cx="152400" cy="304800"/>
                    <a:chOff x="2667000" y="2667000"/>
                    <a:chExt cx="152400" cy="304800"/>
                  </a:xfrm>
                </p:grpSpPr>
                <p:cxnSp>
                  <p:nvCxnSpPr>
                    <p:cNvPr id="3754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36"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939" name="Group 21"/>
                <p:cNvGrpSpPr/>
                <p:nvPr/>
              </p:nvGrpSpPr>
              <p:grpSpPr>
                <a:xfrm>
                  <a:off x="2667000" y="2666997"/>
                  <a:ext cx="152400" cy="1219200"/>
                  <a:chOff x="2667000" y="2667000"/>
                  <a:chExt cx="152400" cy="1219200"/>
                </a:xfrm>
              </p:grpSpPr>
              <p:grpSp>
                <p:nvGrpSpPr>
                  <p:cNvPr id="37940" name="Group 13"/>
                  <p:cNvGrpSpPr/>
                  <p:nvPr/>
                </p:nvGrpSpPr>
                <p:grpSpPr>
                  <a:xfrm>
                    <a:off x="2667000" y="2667000"/>
                    <a:ext cx="152400" cy="609600"/>
                    <a:chOff x="2667000" y="2667000"/>
                    <a:chExt cx="152400" cy="609600"/>
                  </a:xfrm>
                </p:grpSpPr>
                <p:grpSp>
                  <p:nvGrpSpPr>
                    <p:cNvPr id="37943" name="Group 9"/>
                    <p:cNvGrpSpPr/>
                    <p:nvPr/>
                  </p:nvGrpSpPr>
                  <p:grpSpPr>
                    <a:xfrm>
                      <a:off x="2667000" y="2667000"/>
                      <a:ext cx="152400" cy="304800"/>
                      <a:chOff x="2667000" y="2667000"/>
                      <a:chExt cx="152400" cy="304800"/>
                    </a:xfrm>
                  </p:grpSpPr>
                  <p:cxnSp>
                    <p:nvCxnSpPr>
                      <p:cNvPr id="375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47" name="Group 10"/>
                    <p:cNvGrpSpPr/>
                    <p:nvPr/>
                  </p:nvGrpSpPr>
                  <p:grpSpPr>
                    <a:xfrm>
                      <a:off x="2667000" y="2971800"/>
                      <a:ext cx="152400" cy="304800"/>
                      <a:chOff x="2667000" y="2667000"/>
                      <a:chExt cx="152400" cy="304800"/>
                    </a:xfrm>
                  </p:grpSpPr>
                  <p:cxnSp>
                    <p:nvCxnSpPr>
                      <p:cNvPr id="3755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5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48" name="Group 14"/>
                  <p:cNvGrpSpPr/>
                  <p:nvPr/>
                </p:nvGrpSpPr>
                <p:grpSpPr>
                  <a:xfrm>
                    <a:off x="2667000" y="3276600"/>
                    <a:ext cx="152400" cy="609600"/>
                    <a:chOff x="2667000" y="2667000"/>
                    <a:chExt cx="152400" cy="609600"/>
                  </a:xfrm>
                </p:grpSpPr>
                <p:grpSp>
                  <p:nvGrpSpPr>
                    <p:cNvPr id="37949" name="Group 9"/>
                    <p:cNvGrpSpPr/>
                    <p:nvPr/>
                  </p:nvGrpSpPr>
                  <p:grpSpPr>
                    <a:xfrm>
                      <a:off x="2667000" y="2667000"/>
                      <a:ext cx="152400" cy="304800"/>
                      <a:chOff x="2667000" y="2667000"/>
                      <a:chExt cx="152400" cy="304800"/>
                    </a:xfrm>
                  </p:grpSpPr>
                  <p:cxnSp>
                    <p:nvCxnSpPr>
                      <p:cNvPr id="3755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50" name="Group 10"/>
                    <p:cNvGrpSpPr/>
                    <p:nvPr/>
                  </p:nvGrpSpPr>
                  <p:grpSpPr>
                    <a:xfrm>
                      <a:off x="2667000" y="2971800"/>
                      <a:ext cx="152400" cy="304800"/>
                      <a:chOff x="2667000" y="2667000"/>
                      <a:chExt cx="152400" cy="304800"/>
                    </a:xfrm>
                  </p:grpSpPr>
                  <p:cxnSp>
                    <p:nvCxnSpPr>
                      <p:cNvPr id="375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53" name="Group 22"/>
                <p:cNvGrpSpPr/>
                <p:nvPr/>
              </p:nvGrpSpPr>
              <p:grpSpPr>
                <a:xfrm>
                  <a:off x="2667000" y="3886205"/>
                  <a:ext cx="152400" cy="609600"/>
                  <a:chOff x="2667000" y="2667000"/>
                  <a:chExt cx="152400" cy="609600"/>
                </a:xfrm>
              </p:grpSpPr>
              <p:grpSp>
                <p:nvGrpSpPr>
                  <p:cNvPr id="37956" name="Group 9"/>
                  <p:cNvGrpSpPr/>
                  <p:nvPr/>
                </p:nvGrpSpPr>
                <p:grpSpPr>
                  <a:xfrm>
                    <a:off x="2667000" y="2667000"/>
                    <a:ext cx="152400" cy="304800"/>
                    <a:chOff x="2667000" y="2667000"/>
                    <a:chExt cx="152400" cy="304800"/>
                  </a:xfrm>
                </p:grpSpPr>
                <p:cxnSp>
                  <p:nvCxnSpPr>
                    <p:cNvPr id="375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57" name="Group 10"/>
                  <p:cNvGrpSpPr/>
                  <p:nvPr/>
                </p:nvGrpSpPr>
                <p:grpSpPr>
                  <a:xfrm>
                    <a:off x="2667000" y="2971800"/>
                    <a:ext cx="152400" cy="304800"/>
                    <a:chOff x="2667000" y="2667000"/>
                    <a:chExt cx="152400" cy="304800"/>
                  </a:xfrm>
                </p:grpSpPr>
                <p:cxnSp>
                  <p:nvCxnSpPr>
                    <p:cNvPr id="3756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6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963" name="Group 13"/>
                <p:cNvGrpSpPr/>
                <p:nvPr/>
              </p:nvGrpSpPr>
              <p:grpSpPr>
                <a:xfrm>
                  <a:off x="2667000" y="2667000"/>
                  <a:ext cx="152400" cy="609600"/>
                  <a:chOff x="2667000" y="2667000"/>
                  <a:chExt cx="152400" cy="609600"/>
                </a:xfrm>
              </p:grpSpPr>
              <p:grpSp>
                <p:nvGrpSpPr>
                  <p:cNvPr id="37964" name="Group 9"/>
                  <p:cNvGrpSpPr/>
                  <p:nvPr/>
                </p:nvGrpSpPr>
                <p:grpSpPr>
                  <a:xfrm>
                    <a:off x="2667000" y="2667000"/>
                    <a:ext cx="152400" cy="304800"/>
                    <a:chOff x="2667000" y="2667000"/>
                    <a:chExt cx="152400" cy="304800"/>
                  </a:xfrm>
                </p:grpSpPr>
                <p:cxnSp>
                  <p:nvCxnSpPr>
                    <p:cNvPr id="375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67" name="Group 10"/>
                  <p:cNvGrpSpPr/>
                  <p:nvPr/>
                </p:nvGrpSpPr>
                <p:grpSpPr>
                  <a:xfrm>
                    <a:off x="2667000" y="2971800"/>
                    <a:ext cx="152400" cy="304800"/>
                    <a:chOff x="2667000" y="2667000"/>
                    <a:chExt cx="152400" cy="304800"/>
                  </a:xfrm>
                </p:grpSpPr>
                <p:cxnSp>
                  <p:nvCxnSpPr>
                    <p:cNvPr id="3757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70" name="Group 14"/>
                <p:cNvGrpSpPr/>
                <p:nvPr/>
              </p:nvGrpSpPr>
              <p:grpSpPr>
                <a:xfrm>
                  <a:off x="2667000" y="3276600"/>
                  <a:ext cx="152400" cy="609600"/>
                  <a:chOff x="2667000" y="2667000"/>
                  <a:chExt cx="152400" cy="609600"/>
                </a:xfrm>
              </p:grpSpPr>
              <p:grpSp>
                <p:nvGrpSpPr>
                  <p:cNvPr id="37975" name="Group 9"/>
                  <p:cNvGrpSpPr/>
                  <p:nvPr/>
                </p:nvGrpSpPr>
                <p:grpSpPr>
                  <a:xfrm>
                    <a:off x="2667000" y="2667000"/>
                    <a:ext cx="152400" cy="304800"/>
                    <a:chOff x="2667000" y="2667000"/>
                    <a:chExt cx="152400" cy="304800"/>
                  </a:xfrm>
                </p:grpSpPr>
                <p:cxnSp>
                  <p:nvCxnSpPr>
                    <p:cNvPr id="3758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8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76" name="Group 10"/>
                  <p:cNvGrpSpPr/>
                  <p:nvPr/>
                </p:nvGrpSpPr>
                <p:grpSpPr>
                  <a:xfrm>
                    <a:off x="2667000" y="2971800"/>
                    <a:ext cx="152400" cy="304800"/>
                    <a:chOff x="2667000" y="2667000"/>
                    <a:chExt cx="152400" cy="304800"/>
                  </a:xfrm>
                </p:grpSpPr>
                <p:cxnSp>
                  <p:nvCxnSpPr>
                    <p:cNvPr id="3758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8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58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97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978" name="Group 21"/>
                <p:cNvGrpSpPr/>
                <p:nvPr/>
              </p:nvGrpSpPr>
              <p:grpSpPr>
                <a:xfrm>
                  <a:off x="2667000" y="2666997"/>
                  <a:ext cx="152400" cy="1219200"/>
                  <a:chOff x="2667000" y="2667000"/>
                  <a:chExt cx="152400" cy="1219200"/>
                </a:xfrm>
              </p:grpSpPr>
              <p:grpSp>
                <p:nvGrpSpPr>
                  <p:cNvPr id="37981" name="Group 13"/>
                  <p:cNvGrpSpPr/>
                  <p:nvPr/>
                </p:nvGrpSpPr>
                <p:grpSpPr>
                  <a:xfrm>
                    <a:off x="2667000" y="2667000"/>
                    <a:ext cx="152400" cy="609600"/>
                    <a:chOff x="2667000" y="2667000"/>
                    <a:chExt cx="152400" cy="609600"/>
                  </a:xfrm>
                </p:grpSpPr>
                <p:grpSp>
                  <p:nvGrpSpPr>
                    <p:cNvPr id="37984" name="Group 9"/>
                    <p:cNvGrpSpPr/>
                    <p:nvPr/>
                  </p:nvGrpSpPr>
                  <p:grpSpPr>
                    <a:xfrm>
                      <a:off x="2667000" y="2667000"/>
                      <a:ext cx="152400" cy="304800"/>
                      <a:chOff x="2667000" y="2667000"/>
                      <a:chExt cx="152400" cy="304800"/>
                    </a:xfrm>
                  </p:grpSpPr>
                  <p:cxnSp>
                    <p:nvCxnSpPr>
                      <p:cNvPr id="375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85" name="Group 10"/>
                    <p:cNvGrpSpPr/>
                    <p:nvPr/>
                  </p:nvGrpSpPr>
                  <p:grpSpPr>
                    <a:xfrm>
                      <a:off x="2667000" y="2971800"/>
                      <a:ext cx="152400" cy="304800"/>
                      <a:chOff x="2667000" y="2667000"/>
                      <a:chExt cx="152400" cy="304800"/>
                    </a:xfrm>
                  </p:grpSpPr>
                  <p:cxnSp>
                    <p:nvCxnSpPr>
                      <p:cNvPr id="3759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88" name="Group 14"/>
                  <p:cNvGrpSpPr/>
                  <p:nvPr/>
                </p:nvGrpSpPr>
                <p:grpSpPr>
                  <a:xfrm>
                    <a:off x="2667000" y="3276600"/>
                    <a:ext cx="152400" cy="609600"/>
                    <a:chOff x="2667000" y="2667000"/>
                    <a:chExt cx="152400" cy="609600"/>
                  </a:xfrm>
                </p:grpSpPr>
                <p:grpSp>
                  <p:nvGrpSpPr>
                    <p:cNvPr id="37991" name="Group 9"/>
                    <p:cNvGrpSpPr/>
                    <p:nvPr/>
                  </p:nvGrpSpPr>
                  <p:grpSpPr>
                    <a:xfrm>
                      <a:off x="2667000" y="2667000"/>
                      <a:ext cx="152400" cy="304800"/>
                      <a:chOff x="2667000" y="2667000"/>
                      <a:chExt cx="152400" cy="304800"/>
                    </a:xfrm>
                  </p:grpSpPr>
                  <p:cxnSp>
                    <p:nvCxnSpPr>
                      <p:cNvPr id="3759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92" name="Group 10"/>
                    <p:cNvGrpSpPr/>
                    <p:nvPr/>
                  </p:nvGrpSpPr>
                  <p:grpSpPr>
                    <a:xfrm>
                      <a:off x="2667000" y="2971800"/>
                      <a:ext cx="152400" cy="304800"/>
                      <a:chOff x="2667000" y="2667000"/>
                      <a:chExt cx="152400" cy="304800"/>
                    </a:xfrm>
                  </p:grpSpPr>
                  <p:cxnSp>
                    <p:nvCxnSpPr>
                      <p:cNvPr id="3760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95" name="Group 22"/>
                <p:cNvGrpSpPr/>
                <p:nvPr/>
              </p:nvGrpSpPr>
              <p:grpSpPr>
                <a:xfrm>
                  <a:off x="2667000" y="3886205"/>
                  <a:ext cx="152400" cy="609600"/>
                  <a:chOff x="2667000" y="2667000"/>
                  <a:chExt cx="152400" cy="609600"/>
                </a:xfrm>
              </p:grpSpPr>
              <p:grpSp>
                <p:nvGrpSpPr>
                  <p:cNvPr id="37998" name="Group 9"/>
                  <p:cNvGrpSpPr/>
                  <p:nvPr/>
                </p:nvGrpSpPr>
                <p:grpSpPr>
                  <a:xfrm>
                    <a:off x="2667000" y="2667000"/>
                    <a:ext cx="152400" cy="304800"/>
                    <a:chOff x="2667000" y="2667000"/>
                    <a:chExt cx="152400" cy="304800"/>
                  </a:xfrm>
                </p:grpSpPr>
                <p:cxnSp>
                  <p:nvCxnSpPr>
                    <p:cNvPr id="376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99" name="Group 10"/>
                  <p:cNvGrpSpPr/>
                  <p:nvPr/>
                </p:nvGrpSpPr>
                <p:grpSpPr>
                  <a:xfrm>
                    <a:off x="2667000" y="2971800"/>
                    <a:ext cx="152400" cy="304800"/>
                    <a:chOff x="2667000" y="2667000"/>
                    <a:chExt cx="152400" cy="304800"/>
                  </a:xfrm>
                </p:grpSpPr>
                <p:cxnSp>
                  <p:nvCxnSpPr>
                    <p:cNvPr id="3760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0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61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61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61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001" name="Group 690"/>
            <p:cNvGrpSpPr>
              <a:grpSpLocks/>
            </p:cNvGrpSpPr>
            <p:nvPr/>
          </p:nvGrpSpPr>
          <p:grpSpPr bwMode="auto">
            <a:xfrm>
              <a:off x="4316" y="2460"/>
              <a:ext cx="337" cy="573"/>
              <a:chOff x="630" y="3229"/>
              <a:chExt cx="337" cy="573"/>
            </a:xfrm>
          </p:grpSpPr>
          <p:sp>
            <p:nvSpPr>
              <p:cNvPr id="3761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00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007" name="Group 21"/>
                <p:cNvGrpSpPr/>
                <p:nvPr/>
              </p:nvGrpSpPr>
              <p:grpSpPr>
                <a:xfrm>
                  <a:off x="2667000" y="2666997"/>
                  <a:ext cx="152400" cy="1219200"/>
                  <a:chOff x="2667000" y="2667000"/>
                  <a:chExt cx="152400" cy="1219200"/>
                </a:xfrm>
              </p:grpSpPr>
              <p:grpSp>
                <p:nvGrpSpPr>
                  <p:cNvPr id="38008" name="Group 13"/>
                  <p:cNvGrpSpPr/>
                  <p:nvPr/>
                </p:nvGrpSpPr>
                <p:grpSpPr>
                  <a:xfrm>
                    <a:off x="2667000" y="2667000"/>
                    <a:ext cx="152400" cy="609600"/>
                    <a:chOff x="2667000" y="2667000"/>
                    <a:chExt cx="152400" cy="609600"/>
                  </a:xfrm>
                </p:grpSpPr>
                <p:grpSp>
                  <p:nvGrpSpPr>
                    <p:cNvPr id="38011" name="Group 9"/>
                    <p:cNvGrpSpPr/>
                    <p:nvPr/>
                  </p:nvGrpSpPr>
                  <p:grpSpPr>
                    <a:xfrm>
                      <a:off x="2667000" y="2667000"/>
                      <a:ext cx="152400" cy="304800"/>
                      <a:chOff x="2667000" y="2667000"/>
                      <a:chExt cx="152400" cy="304800"/>
                    </a:xfrm>
                  </p:grpSpPr>
                  <p:cxnSp>
                    <p:nvCxnSpPr>
                      <p:cNvPr id="376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14" name="Group 10"/>
                    <p:cNvGrpSpPr/>
                    <p:nvPr/>
                  </p:nvGrpSpPr>
                  <p:grpSpPr>
                    <a:xfrm>
                      <a:off x="2667000" y="2971800"/>
                      <a:ext cx="152400" cy="304800"/>
                      <a:chOff x="2667000" y="2667000"/>
                      <a:chExt cx="152400" cy="304800"/>
                    </a:xfrm>
                  </p:grpSpPr>
                  <p:cxnSp>
                    <p:nvCxnSpPr>
                      <p:cNvPr id="3762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15" name="Group 14"/>
                  <p:cNvGrpSpPr/>
                  <p:nvPr/>
                </p:nvGrpSpPr>
                <p:grpSpPr>
                  <a:xfrm>
                    <a:off x="2667000" y="3276600"/>
                    <a:ext cx="152400" cy="609600"/>
                    <a:chOff x="2667000" y="2667000"/>
                    <a:chExt cx="152400" cy="609600"/>
                  </a:xfrm>
                </p:grpSpPr>
                <p:grpSp>
                  <p:nvGrpSpPr>
                    <p:cNvPr id="38018" name="Group 9"/>
                    <p:cNvGrpSpPr/>
                    <p:nvPr/>
                  </p:nvGrpSpPr>
                  <p:grpSpPr>
                    <a:xfrm>
                      <a:off x="2667000" y="2667000"/>
                      <a:ext cx="152400" cy="304800"/>
                      <a:chOff x="2667000" y="2667000"/>
                      <a:chExt cx="152400" cy="304800"/>
                    </a:xfrm>
                  </p:grpSpPr>
                  <p:cxnSp>
                    <p:nvCxnSpPr>
                      <p:cNvPr id="3762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21" name="Group 10"/>
                    <p:cNvGrpSpPr/>
                    <p:nvPr/>
                  </p:nvGrpSpPr>
                  <p:grpSpPr>
                    <a:xfrm>
                      <a:off x="2667000" y="2971800"/>
                      <a:ext cx="152400" cy="304800"/>
                      <a:chOff x="2667000" y="2667000"/>
                      <a:chExt cx="152400" cy="304800"/>
                    </a:xfrm>
                  </p:grpSpPr>
                  <p:cxnSp>
                    <p:nvCxnSpPr>
                      <p:cNvPr id="3762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22" name="Group 22"/>
                <p:cNvGrpSpPr/>
                <p:nvPr/>
              </p:nvGrpSpPr>
              <p:grpSpPr>
                <a:xfrm>
                  <a:off x="2667000" y="3886205"/>
                  <a:ext cx="152400" cy="609600"/>
                  <a:chOff x="2667000" y="2667000"/>
                  <a:chExt cx="152400" cy="609600"/>
                </a:xfrm>
              </p:grpSpPr>
              <p:grpSp>
                <p:nvGrpSpPr>
                  <p:cNvPr id="38023" name="Group 9"/>
                  <p:cNvGrpSpPr/>
                  <p:nvPr/>
                </p:nvGrpSpPr>
                <p:grpSpPr>
                  <a:xfrm>
                    <a:off x="2667000" y="2667000"/>
                    <a:ext cx="152400" cy="304800"/>
                    <a:chOff x="2667000" y="2667000"/>
                    <a:chExt cx="152400" cy="304800"/>
                  </a:xfrm>
                </p:grpSpPr>
                <p:cxnSp>
                  <p:nvCxnSpPr>
                    <p:cNvPr id="376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26" name="Group 10"/>
                  <p:cNvGrpSpPr/>
                  <p:nvPr/>
                </p:nvGrpSpPr>
                <p:grpSpPr>
                  <a:xfrm>
                    <a:off x="2667000" y="2971800"/>
                    <a:ext cx="152400" cy="304800"/>
                    <a:chOff x="2667000" y="2667000"/>
                    <a:chExt cx="152400" cy="304800"/>
                  </a:xfrm>
                </p:grpSpPr>
                <p:cxnSp>
                  <p:nvCxnSpPr>
                    <p:cNvPr id="3763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29"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030" name="Group 21"/>
                <p:cNvGrpSpPr/>
                <p:nvPr/>
              </p:nvGrpSpPr>
              <p:grpSpPr>
                <a:xfrm>
                  <a:off x="2667000" y="2666997"/>
                  <a:ext cx="152400" cy="1219200"/>
                  <a:chOff x="2667000" y="2667000"/>
                  <a:chExt cx="152400" cy="1219200"/>
                </a:xfrm>
              </p:grpSpPr>
              <p:grpSp>
                <p:nvGrpSpPr>
                  <p:cNvPr id="38033" name="Group 13"/>
                  <p:cNvGrpSpPr/>
                  <p:nvPr/>
                </p:nvGrpSpPr>
                <p:grpSpPr>
                  <a:xfrm>
                    <a:off x="2667000" y="2667000"/>
                    <a:ext cx="152400" cy="609600"/>
                    <a:chOff x="2667000" y="2667000"/>
                    <a:chExt cx="152400" cy="609600"/>
                  </a:xfrm>
                </p:grpSpPr>
                <p:grpSp>
                  <p:nvGrpSpPr>
                    <p:cNvPr id="38037" name="Group 9"/>
                    <p:cNvGrpSpPr/>
                    <p:nvPr/>
                  </p:nvGrpSpPr>
                  <p:grpSpPr>
                    <a:xfrm>
                      <a:off x="2667000" y="2667000"/>
                      <a:ext cx="152400" cy="304800"/>
                      <a:chOff x="2667000" y="2667000"/>
                      <a:chExt cx="152400" cy="304800"/>
                    </a:xfrm>
                  </p:grpSpPr>
                  <p:cxnSp>
                    <p:nvCxnSpPr>
                      <p:cNvPr id="376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38" name="Group 10"/>
                    <p:cNvGrpSpPr/>
                    <p:nvPr/>
                  </p:nvGrpSpPr>
                  <p:grpSpPr>
                    <a:xfrm>
                      <a:off x="2667000" y="2971800"/>
                      <a:ext cx="152400" cy="304800"/>
                      <a:chOff x="2667000" y="2667000"/>
                      <a:chExt cx="152400" cy="304800"/>
                    </a:xfrm>
                  </p:grpSpPr>
                  <p:cxnSp>
                    <p:nvCxnSpPr>
                      <p:cNvPr id="3764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4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39" name="Group 14"/>
                  <p:cNvGrpSpPr/>
                  <p:nvPr/>
                </p:nvGrpSpPr>
                <p:grpSpPr>
                  <a:xfrm>
                    <a:off x="2667000" y="3276600"/>
                    <a:ext cx="152400" cy="609600"/>
                    <a:chOff x="2667000" y="2667000"/>
                    <a:chExt cx="152400" cy="609600"/>
                  </a:xfrm>
                </p:grpSpPr>
                <p:grpSp>
                  <p:nvGrpSpPr>
                    <p:cNvPr id="38040" name="Group 9"/>
                    <p:cNvGrpSpPr/>
                    <p:nvPr/>
                  </p:nvGrpSpPr>
                  <p:grpSpPr>
                    <a:xfrm>
                      <a:off x="2667000" y="2667000"/>
                      <a:ext cx="152400" cy="304800"/>
                      <a:chOff x="2667000" y="2667000"/>
                      <a:chExt cx="152400" cy="304800"/>
                    </a:xfrm>
                  </p:grpSpPr>
                  <p:cxnSp>
                    <p:nvCxnSpPr>
                      <p:cNvPr id="3764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43" name="Group 10"/>
                    <p:cNvGrpSpPr/>
                    <p:nvPr/>
                  </p:nvGrpSpPr>
                  <p:grpSpPr>
                    <a:xfrm>
                      <a:off x="2667000" y="2971800"/>
                      <a:ext cx="152400" cy="304800"/>
                      <a:chOff x="2667000" y="2667000"/>
                      <a:chExt cx="152400" cy="304800"/>
                    </a:xfrm>
                  </p:grpSpPr>
                  <p:cxnSp>
                    <p:nvCxnSpPr>
                      <p:cNvPr id="3765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46" name="Group 22"/>
                <p:cNvGrpSpPr/>
                <p:nvPr/>
              </p:nvGrpSpPr>
              <p:grpSpPr>
                <a:xfrm>
                  <a:off x="2667000" y="3886205"/>
                  <a:ext cx="152400" cy="609600"/>
                  <a:chOff x="2667000" y="2667000"/>
                  <a:chExt cx="152400" cy="609600"/>
                </a:xfrm>
              </p:grpSpPr>
              <p:grpSp>
                <p:nvGrpSpPr>
                  <p:cNvPr id="38047" name="Group 9"/>
                  <p:cNvGrpSpPr/>
                  <p:nvPr/>
                </p:nvGrpSpPr>
                <p:grpSpPr>
                  <a:xfrm>
                    <a:off x="2667000" y="2667000"/>
                    <a:ext cx="152400" cy="304800"/>
                    <a:chOff x="2667000" y="2667000"/>
                    <a:chExt cx="152400" cy="304800"/>
                  </a:xfrm>
                </p:grpSpPr>
                <p:cxnSp>
                  <p:nvCxnSpPr>
                    <p:cNvPr id="376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50" name="Group 10"/>
                  <p:cNvGrpSpPr/>
                  <p:nvPr/>
                </p:nvGrpSpPr>
                <p:grpSpPr>
                  <a:xfrm>
                    <a:off x="2667000" y="2971800"/>
                    <a:ext cx="152400" cy="304800"/>
                    <a:chOff x="2667000" y="2667000"/>
                    <a:chExt cx="152400" cy="304800"/>
                  </a:xfrm>
                </p:grpSpPr>
                <p:cxnSp>
                  <p:nvCxnSpPr>
                    <p:cNvPr id="3765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5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054" name="Group 13"/>
                <p:cNvGrpSpPr/>
                <p:nvPr/>
              </p:nvGrpSpPr>
              <p:grpSpPr>
                <a:xfrm>
                  <a:off x="2667000" y="2667000"/>
                  <a:ext cx="152400" cy="609600"/>
                  <a:chOff x="2667000" y="2667000"/>
                  <a:chExt cx="152400" cy="609600"/>
                </a:xfrm>
              </p:grpSpPr>
              <p:grpSp>
                <p:nvGrpSpPr>
                  <p:cNvPr id="38057" name="Group 9"/>
                  <p:cNvGrpSpPr/>
                  <p:nvPr/>
                </p:nvGrpSpPr>
                <p:grpSpPr>
                  <a:xfrm>
                    <a:off x="2667000" y="2667000"/>
                    <a:ext cx="152400" cy="304800"/>
                    <a:chOff x="2667000" y="2667000"/>
                    <a:chExt cx="152400" cy="304800"/>
                  </a:xfrm>
                </p:grpSpPr>
                <p:cxnSp>
                  <p:nvCxnSpPr>
                    <p:cNvPr id="376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60" name="Group 10"/>
                  <p:cNvGrpSpPr/>
                  <p:nvPr/>
                </p:nvGrpSpPr>
                <p:grpSpPr>
                  <a:xfrm>
                    <a:off x="2667000" y="2971800"/>
                    <a:ext cx="152400" cy="304800"/>
                    <a:chOff x="2667000" y="2667000"/>
                    <a:chExt cx="152400" cy="304800"/>
                  </a:xfrm>
                </p:grpSpPr>
                <p:cxnSp>
                  <p:nvCxnSpPr>
                    <p:cNvPr id="3766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65" name="Group 14"/>
                <p:cNvGrpSpPr/>
                <p:nvPr/>
              </p:nvGrpSpPr>
              <p:grpSpPr>
                <a:xfrm>
                  <a:off x="2667000" y="3276600"/>
                  <a:ext cx="152400" cy="609600"/>
                  <a:chOff x="2667000" y="2667000"/>
                  <a:chExt cx="152400" cy="609600"/>
                </a:xfrm>
              </p:grpSpPr>
              <p:grpSp>
                <p:nvGrpSpPr>
                  <p:cNvPr id="38066" name="Group 9"/>
                  <p:cNvGrpSpPr/>
                  <p:nvPr/>
                </p:nvGrpSpPr>
                <p:grpSpPr>
                  <a:xfrm>
                    <a:off x="2667000" y="2667000"/>
                    <a:ext cx="152400" cy="304800"/>
                    <a:chOff x="2667000" y="2667000"/>
                    <a:chExt cx="152400" cy="304800"/>
                  </a:xfrm>
                </p:grpSpPr>
                <p:cxnSp>
                  <p:nvCxnSpPr>
                    <p:cNvPr id="3767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7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67" name="Group 10"/>
                  <p:cNvGrpSpPr/>
                  <p:nvPr/>
                </p:nvGrpSpPr>
                <p:grpSpPr>
                  <a:xfrm>
                    <a:off x="2667000" y="2971800"/>
                    <a:ext cx="152400" cy="304800"/>
                    <a:chOff x="2667000" y="2667000"/>
                    <a:chExt cx="152400" cy="304800"/>
                  </a:xfrm>
                </p:grpSpPr>
                <p:cxnSp>
                  <p:nvCxnSpPr>
                    <p:cNvPr id="3767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7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67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06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071" name="Group 21"/>
                <p:cNvGrpSpPr/>
                <p:nvPr/>
              </p:nvGrpSpPr>
              <p:grpSpPr>
                <a:xfrm>
                  <a:off x="2667000" y="2666997"/>
                  <a:ext cx="152400" cy="1219200"/>
                  <a:chOff x="2667000" y="2667000"/>
                  <a:chExt cx="152400" cy="1219200"/>
                </a:xfrm>
              </p:grpSpPr>
              <p:grpSp>
                <p:nvGrpSpPr>
                  <p:cNvPr id="38074" name="Group 13"/>
                  <p:cNvGrpSpPr/>
                  <p:nvPr/>
                </p:nvGrpSpPr>
                <p:grpSpPr>
                  <a:xfrm>
                    <a:off x="2667000" y="2667000"/>
                    <a:ext cx="152400" cy="609600"/>
                    <a:chOff x="2667000" y="2667000"/>
                    <a:chExt cx="152400" cy="609600"/>
                  </a:xfrm>
                </p:grpSpPr>
                <p:grpSp>
                  <p:nvGrpSpPr>
                    <p:cNvPr id="38075" name="Group 9"/>
                    <p:cNvGrpSpPr/>
                    <p:nvPr/>
                  </p:nvGrpSpPr>
                  <p:grpSpPr>
                    <a:xfrm>
                      <a:off x="2667000" y="2667000"/>
                      <a:ext cx="152400" cy="304800"/>
                      <a:chOff x="2667000" y="2667000"/>
                      <a:chExt cx="152400" cy="304800"/>
                    </a:xfrm>
                  </p:grpSpPr>
                  <p:cxnSp>
                    <p:nvCxnSpPr>
                      <p:cNvPr id="376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78" name="Group 10"/>
                    <p:cNvGrpSpPr/>
                    <p:nvPr/>
                  </p:nvGrpSpPr>
                  <p:grpSpPr>
                    <a:xfrm>
                      <a:off x="2667000" y="2971800"/>
                      <a:ext cx="152400" cy="304800"/>
                      <a:chOff x="2667000" y="2667000"/>
                      <a:chExt cx="152400" cy="304800"/>
                    </a:xfrm>
                  </p:grpSpPr>
                  <p:cxnSp>
                    <p:nvCxnSpPr>
                      <p:cNvPr id="3768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81" name="Group 14"/>
                  <p:cNvGrpSpPr/>
                  <p:nvPr/>
                </p:nvGrpSpPr>
                <p:grpSpPr>
                  <a:xfrm>
                    <a:off x="2667000" y="3276600"/>
                    <a:ext cx="152400" cy="609600"/>
                    <a:chOff x="2667000" y="2667000"/>
                    <a:chExt cx="152400" cy="609600"/>
                  </a:xfrm>
                </p:grpSpPr>
                <p:grpSp>
                  <p:nvGrpSpPr>
                    <p:cNvPr id="38082" name="Group 9"/>
                    <p:cNvGrpSpPr/>
                    <p:nvPr/>
                  </p:nvGrpSpPr>
                  <p:grpSpPr>
                    <a:xfrm>
                      <a:off x="2667000" y="2667000"/>
                      <a:ext cx="152400" cy="304800"/>
                      <a:chOff x="2667000" y="2667000"/>
                      <a:chExt cx="152400" cy="304800"/>
                    </a:xfrm>
                  </p:grpSpPr>
                  <p:cxnSp>
                    <p:nvCxnSpPr>
                      <p:cNvPr id="3768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85" name="Group 10"/>
                    <p:cNvGrpSpPr/>
                    <p:nvPr/>
                  </p:nvGrpSpPr>
                  <p:grpSpPr>
                    <a:xfrm>
                      <a:off x="2667000" y="2971800"/>
                      <a:ext cx="152400" cy="304800"/>
                      <a:chOff x="2667000" y="2667000"/>
                      <a:chExt cx="152400" cy="304800"/>
                    </a:xfrm>
                  </p:grpSpPr>
                  <p:cxnSp>
                    <p:nvCxnSpPr>
                      <p:cNvPr id="3769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88" name="Group 22"/>
                <p:cNvGrpSpPr/>
                <p:nvPr/>
              </p:nvGrpSpPr>
              <p:grpSpPr>
                <a:xfrm>
                  <a:off x="2667000" y="3886205"/>
                  <a:ext cx="152400" cy="609600"/>
                  <a:chOff x="2667000" y="2667000"/>
                  <a:chExt cx="152400" cy="609600"/>
                </a:xfrm>
              </p:grpSpPr>
              <p:grpSp>
                <p:nvGrpSpPr>
                  <p:cNvPr id="38089" name="Group 9"/>
                  <p:cNvGrpSpPr/>
                  <p:nvPr/>
                </p:nvGrpSpPr>
                <p:grpSpPr>
                  <a:xfrm>
                    <a:off x="2667000" y="2667000"/>
                    <a:ext cx="152400" cy="304800"/>
                    <a:chOff x="2667000" y="2667000"/>
                    <a:chExt cx="152400" cy="304800"/>
                  </a:xfrm>
                </p:grpSpPr>
                <p:cxnSp>
                  <p:nvCxnSpPr>
                    <p:cNvPr id="3769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90" name="Group 10"/>
                  <p:cNvGrpSpPr/>
                  <p:nvPr/>
                </p:nvGrpSpPr>
                <p:grpSpPr>
                  <a:xfrm>
                    <a:off x="2667000" y="2971800"/>
                    <a:ext cx="152400" cy="304800"/>
                    <a:chOff x="2667000" y="2667000"/>
                    <a:chExt cx="152400" cy="304800"/>
                  </a:xfrm>
                </p:grpSpPr>
                <p:cxnSp>
                  <p:nvCxnSpPr>
                    <p:cNvPr id="3769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9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70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70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70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094" name="Group 699"/>
            <p:cNvGrpSpPr>
              <a:grpSpLocks/>
            </p:cNvGrpSpPr>
            <p:nvPr/>
          </p:nvGrpSpPr>
          <p:grpSpPr bwMode="auto">
            <a:xfrm>
              <a:off x="4611" y="2479"/>
              <a:ext cx="337" cy="573"/>
              <a:chOff x="630" y="3229"/>
              <a:chExt cx="337" cy="573"/>
            </a:xfrm>
          </p:grpSpPr>
          <p:sp>
            <p:nvSpPr>
              <p:cNvPr id="3770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097"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098" name="Group 21"/>
                <p:cNvGrpSpPr/>
                <p:nvPr/>
              </p:nvGrpSpPr>
              <p:grpSpPr>
                <a:xfrm>
                  <a:off x="2667000" y="2666997"/>
                  <a:ext cx="152400" cy="1219200"/>
                  <a:chOff x="2667000" y="2667000"/>
                  <a:chExt cx="152400" cy="1219200"/>
                </a:xfrm>
              </p:grpSpPr>
              <p:grpSp>
                <p:nvGrpSpPr>
                  <p:cNvPr id="38101" name="Group 13"/>
                  <p:cNvGrpSpPr/>
                  <p:nvPr/>
                </p:nvGrpSpPr>
                <p:grpSpPr>
                  <a:xfrm>
                    <a:off x="2667000" y="2667000"/>
                    <a:ext cx="152400" cy="609600"/>
                    <a:chOff x="2667000" y="2667000"/>
                    <a:chExt cx="152400" cy="609600"/>
                  </a:xfrm>
                </p:grpSpPr>
                <p:grpSp>
                  <p:nvGrpSpPr>
                    <p:cNvPr id="38104" name="Group 9"/>
                    <p:cNvGrpSpPr/>
                    <p:nvPr/>
                  </p:nvGrpSpPr>
                  <p:grpSpPr>
                    <a:xfrm>
                      <a:off x="2667000" y="2667000"/>
                      <a:ext cx="152400" cy="304800"/>
                      <a:chOff x="2667000" y="2667000"/>
                      <a:chExt cx="152400" cy="304800"/>
                    </a:xfrm>
                  </p:grpSpPr>
                  <p:cxnSp>
                    <p:nvCxnSpPr>
                      <p:cNvPr id="3770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05" name="Group 10"/>
                    <p:cNvGrpSpPr/>
                    <p:nvPr/>
                  </p:nvGrpSpPr>
                  <p:grpSpPr>
                    <a:xfrm>
                      <a:off x="2667000" y="2971800"/>
                      <a:ext cx="152400" cy="304800"/>
                      <a:chOff x="2667000" y="2667000"/>
                      <a:chExt cx="152400" cy="304800"/>
                    </a:xfrm>
                  </p:grpSpPr>
                  <p:cxnSp>
                    <p:nvCxnSpPr>
                      <p:cNvPr id="3771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08" name="Group 14"/>
                  <p:cNvGrpSpPr/>
                  <p:nvPr/>
                </p:nvGrpSpPr>
                <p:grpSpPr>
                  <a:xfrm>
                    <a:off x="2667000" y="3276600"/>
                    <a:ext cx="152400" cy="609600"/>
                    <a:chOff x="2667000" y="2667000"/>
                    <a:chExt cx="152400" cy="609600"/>
                  </a:xfrm>
                </p:grpSpPr>
                <p:grpSp>
                  <p:nvGrpSpPr>
                    <p:cNvPr id="38111" name="Group 9"/>
                    <p:cNvGrpSpPr/>
                    <p:nvPr/>
                  </p:nvGrpSpPr>
                  <p:grpSpPr>
                    <a:xfrm>
                      <a:off x="2667000" y="2667000"/>
                      <a:ext cx="152400" cy="304800"/>
                      <a:chOff x="2667000" y="2667000"/>
                      <a:chExt cx="152400" cy="304800"/>
                    </a:xfrm>
                  </p:grpSpPr>
                  <p:cxnSp>
                    <p:nvCxnSpPr>
                      <p:cNvPr id="3771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46" name="Group 10"/>
                    <p:cNvGrpSpPr/>
                    <p:nvPr/>
                  </p:nvGrpSpPr>
                  <p:grpSpPr>
                    <a:xfrm>
                      <a:off x="2667000" y="2971800"/>
                      <a:ext cx="152400" cy="304800"/>
                      <a:chOff x="2667000" y="2667000"/>
                      <a:chExt cx="152400" cy="304800"/>
                    </a:xfrm>
                  </p:grpSpPr>
                  <p:cxnSp>
                    <p:nvCxnSpPr>
                      <p:cNvPr id="3771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47" name="Group 22"/>
                <p:cNvGrpSpPr/>
                <p:nvPr/>
              </p:nvGrpSpPr>
              <p:grpSpPr>
                <a:xfrm>
                  <a:off x="2667000" y="3886205"/>
                  <a:ext cx="152400" cy="609600"/>
                  <a:chOff x="2667000" y="2667000"/>
                  <a:chExt cx="152400" cy="609600"/>
                </a:xfrm>
              </p:grpSpPr>
              <p:grpSp>
                <p:nvGrpSpPr>
                  <p:cNvPr id="11750" name="Group 9"/>
                  <p:cNvGrpSpPr/>
                  <p:nvPr/>
                </p:nvGrpSpPr>
                <p:grpSpPr>
                  <a:xfrm>
                    <a:off x="2667000" y="2667000"/>
                    <a:ext cx="152400" cy="304800"/>
                    <a:chOff x="2667000" y="2667000"/>
                    <a:chExt cx="152400" cy="304800"/>
                  </a:xfrm>
                </p:grpSpPr>
                <p:cxnSp>
                  <p:nvCxnSpPr>
                    <p:cNvPr id="377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54" name="Group 10"/>
                  <p:cNvGrpSpPr/>
                  <p:nvPr/>
                </p:nvGrpSpPr>
                <p:grpSpPr>
                  <a:xfrm>
                    <a:off x="2667000" y="2971800"/>
                    <a:ext cx="152400" cy="304800"/>
                    <a:chOff x="2667000" y="2667000"/>
                    <a:chExt cx="152400" cy="304800"/>
                  </a:xfrm>
                </p:grpSpPr>
                <p:cxnSp>
                  <p:nvCxnSpPr>
                    <p:cNvPr id="3772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5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756" name="Group 21"/>
                <p:cNvGrpSpPr/>
                <p:nvPr/>
              </p:nvGrpSpPr>
              <p:grpSpPr>
                <a:xfrm>
                  <a:off x="2667000" y="2666997"/>
                  <a:ext cx="152400" cy="1219200"/>
                  <a:chOff x="2667000" y="2667000"/>
                  <a:chExt cx="152400" cy="1219200"/>
                </a:xfrm>
              </p:grpSpPr>
              <p:grpSp>
                <p:nvGrpSpPr>
                  <p:cNvPr id="11757" name="Group 13"/>
                  <p:cNvGrpSpPr/>
                  <p:nvPr/>
                </p:nvGrpSpPr>
                <p:grpSpPr>
                  <a:xfrm>
                    <a:off x="2667000" y="2667000"/>
                    <a:ext cx="152400" cy="609600"/>
                    <a:chOff x="2667000" y="2667000"/>
                    <a:chExt cx="152400" cy="609600"/>
                  </a:xfrm>
                </p:grpSpPr>
                <p:grpSp>
                  <p:nvGrpSpPr>
                    <p:cNvPr id="11760" name="Group 9"/>
                    <p:cNvGrpSpPr/>
                    <p:nvPr/>
                  </p:nvGrpSpPr>
                  <p:grpSpPr>
                    <a:xfrm>
                      <a:off x="2667000" y="2667000"/>
                      <a:ext cx="152400" cy="304800"/>
                      <a:chOff x="2667000" y="2667000"/>
                      <a:chExt cx="152400" cy="304800"/>
                    </a:xfrm>
                  </p:grpSpPr>
                  <p:cxnSp>
                    <p:nvCxnSpPr>
                      <p:cNvPr id="377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63" name="Group 10"/>
                    <p:cNvGrpSpPr/>
                    <p:nvPr/>
                  </p:nvGrpSpPr>
                  <p:grpSpPr>
                    <a:xfrm>
                      <a:off x="2667000" y="2971800"/>
                      <a:ext cx="152400" cy="304800"/>
                      <a:chOff x="2667000" y="2667000"/>
                      <a:chExt cx="152400" cy="304800"/>
                    </a:xfrm>
                  </p:grpSpPr>
                  <p:cxnSp>
                    <p:nvCxnSpPr>
                      <p:cNvPr id="3773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3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64" name="Group 14"/>
                  <p:cNvGrpSpPr/>
                  <p:nvPr/>
                </p:nvGrpSpPr>
                <p:grpSpPr>
                  <a:xfrm>
                    <a:off x="2667000" y="3276600"/>
                    <a:ext cx="152400" cy="609600"/>
                    <a:chOff x="2667000" y="2667000"/>
                    <a:chExt cx="152400" cy="609600"/>
                  </a:xfrm>
                </p:grpSpPr>
                <p:grpSp>
                  <p:nvGrpSpPr>
                    <p:cNvPr id="11767" name="Group 9"/>
                    <p:cNvGrpSpPr/>
                    <p:nvPr/>
                  </p:nvGrpSpPr>
                  <p:grpSpPr>
                    <a:xfrm>
                      <a:off x="2667000" y="2667000"/>
                      <a:ext cx="152400" cy="304800"/>
                      <a:chOff x="2667000" y="2667000"/>
                      <a:chExt cx="152400" cy="304800"/>
                    </a:xfrm>
                  </p:grpSpPr>
                  <p:cxnSp>
                    <p:nvCxnSpPr>
                      <p:cNvPr id="3773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70" name="Group 10"/>
                    <p:cNvGrpSpPr/>
                    <p:nvPr/>
                  </p:nvGrpSpPr>
                  <p:grpSpPr>
                    <a:xfrm>
                      <a:off x="2667000" y="2971800"/>
                      <a:ext cx="152400" cy="304800"/>
                      <a:chOff x="2667000" y="2667000"/>
                      <a:chExt cx="152400" cy="304800"/>
                    </a:xfrm>
                  </p:grpSpPr>
                  <p:cxnSp>
                    <p:nvCxnSpPr>
                      <p:cNvPr id="3774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71" name="Group 22"/>
                <p:cNvGrpSpPr/>
                <p:nvPr/>
              </p:nvGrpSpPr>
              <p:grpSpPr>
                <a:xfrm>
                  <a:off x="2667000" y="3886205"/>
                  <a:ext cx="152400" cy="609600"/>
                  <a:chOff x="2667000" y="2667000"/>
                  <a:chExt cx="152400" cy="609600"/>
                </a:xfrm>
              </p:grpSpPr>
              <p:grpSp>
                <p:nvGrpSpPr>
                  <p:cNvPr id="11772" name="Group 9"/>
                  <p:cNvGrpSpPr/>
                  <p:nvPr/>
                </p:nvGrpSpPr>
                <p:grpSpPr>
                  <a:xfrm>
                    <a:off x="2667000" y="2667000"/>
                    <a:ext cx="152400" cy="304800"/>
                    <a:chOff x="2667000" y="2667000"/>
                    <a:chExt cx="152400" cy="304800"/>
                  </a:xfrm>
                </p:grpSpPr>
                <p:cxnSp>
                  <p:nvCxnSpPr>
                    <p:cNvPr id="377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75" name="Group 10"/>
                  <p:cNvGrpSpPr/>
                  <p:nvPr/>
                </p:nvGrpSpPr>
                <p:grpSpPr>
                  <a:xfrm>
                    <a:off x="2667000" y="2971800"/>
                    <a:ext cx="152400" cy="304800"/>
                    <a:chOff x="2667000" y="2667000"/>
                    <a:chExt cx="152400" cy="304800"/>
                  </a:xfrm>
                </p:grpSpPr>
                <p:cxnSp>
                  <p:nvCxnSpPr>
                    <p:cNvPr id="3774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5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859" name="Group 13"/>
                <p:cNvGrpSpPr/>
                <p:nvPr/>
              </p:nvGrpSpPr>
              <p:grpSpPr>
                <a:xfrm>
                  <a:off x="2667000" y="2667000"/>
                  <a:ext cx="152400" cy="609600"/>
                  <a:chOff x="2667000" y="2667000"/>
                  <a:chExt cx="152400" cy="609600"/>
                </a:xfrm>
              </p:grpSpPr>
              <p:grpSp>
                <p:nvGrpSpPr>
                  <p:cNvPr id="1860" name="Group 9"/>
                  <p:cNvGrpSpPr/>
                  <p:nvPr/>
                </p:nvGrpSpPr>
                <p:grpSpPr>
                  <a:xfrm>
                    <a:off x="2667000" y="2667000"/>
                    <a:ext cx="152400" cy="304800"/>
                    <a:chOff x="2667000" y="2667000"/>
                    <a:chExt cx="152400" cy="304800"/>
                  </a:xfrm>
                </p:grpSpPr>
                <p:cxnSp>
                  <p:nvCxnSpPr>
                    <p:cNvPr id="377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61" name="Group 10"/>
                  <p:cNvGrpSpPr/>
                  <p:nvPr/>
                </p:nvGrpSpPr>
                <p:grpSpPr>
                  <a:xfrm>
                    <a:off x="2667000" y="2971800"/>
                    <a:ext cx="152400" cy="304800"/>
                    <a:chOff x="2667000" y="2667000"/>
                    <a:chExt cx="152400" cy="304800"/>
                  </a:xfrm>
                </p:grpSpPr>
                <p:cxnSp>
                  <p:nvCxnSpPr>
                    <p:cNvPr id="3775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64" name="Group 14"/>
                <p:cNvGrpSpPr/>
                <p:nvPr/>
              </p:nvGrpSpPr>
              <p:grpSpPr>
                <a:xfrm>
                  <a:off x="2667000" y="3276600"/>
                  <a:ext cx="152400" cy="609600"/>
                  <a:chOff x="2667000" y="2667000"/>
                  <a:chExt cx="152400" cy="609600"/>
                </a:xfrm>
              </p:grpSpPr>
              <p:grpSp>
                <p:nvGrpSpPr>
                  <p:cNvPr id="1867" name="Group 9"/>
                  <p:cNvGrpSpPr/>
                  <p:nvPr/>
                </p:nvGrpSpPr>
                <p:grpSpPr>
                  <a:xfrm>
                    <a:off x="2667000" y="2667000"/>
                    <a:ext cx="152400" cy="304800"/>
                    <a:chOff x="2667000" y="2667000"/>
                    <a:chExt cx="152400" cy="304800"/>
                  </a:xfrm>
                </p:grpSpPr>
                <p:cxnSp>
                  <p:nvCxnSpPr>
                    <p:cNvPr id="3776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6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68" name="Group 10"/>
                  <p:cNvGrpSpPr/>
                  <p:nvPr/>
                </p:nvGrpSpPr>
                <p:grpSpPr>
                  <a:xfrm>
                    <a:off x="2667000" y="2971800"/>
                    <a:ext cx="152400" cy="304800"/>
                    <a:chOff x="2667000" y="2667000"/>
                    <a:chExt cx="152400" cy="304800"/>
                  </a:xfrm>
                </p:grpSpPr>
                <p:cxnSp>
                  <p:nvCxnSpPr>
                    <p:cNvPr id="3776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6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76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87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876" name="Group 21"/>
                <p:cNvGrpSpPr/>
                <p:nvPr/>
              </p:nvGrpSpPr>
              <p:grpSpPr>
                <a:xfrm>
                  <a:off x="2667000" y="2666997"/>
                  <a:ext cx="152400" cy="1219200"/>
                  <a:chOff x="2667000" y="2667000"/>
                  <a:chExt cx="152400" cy="1219200"/>
                </a:xfrm>
              </p:grpSpPr>
              <p:grpSp>
                <p:nvGrpSpPr>
                  <p:cNvPr id="1877" name="Group 13"/>
                  <p:cNvGrpSpPr/>
                  <p:nvPr/>
                </p:nvGrpSpPr>
                <p:grpSpPr>
                  <a:xfrm>
                    <a:off x="2667000" y="2667000"/>
                    <a:ext cx="152400" cy="609600"/>
                    <a:chOff x="2667000" y="2667000"/>
                    <a:chExt cx="152400" cy="609600"/>
                  </a:xfrm>
                </p:grpSpPr>
                <p:grpSp>
                  <p:nvGrpSpPr>
                    <p:cNvPr id="1878" name="Group 9"/>
                    <p:cNvGrpSpPr/>
                    <p:nvPr/>
                  </p:nvGrpSpPr>
                  <p:grpSpPr>
                    <a:xfrm>
                      <a:off x="2667000" y="2667000"/>
                      <a:ext cx="152400" cy="304800"/>
                      <a:chOff x="2667000" y="2667000"/>
                      <a:chExt cx="152400" cy="304800"/>
                    </a:xfrm>
                  </p:grpSpPr>
                  <p:cxnSp>
                    <p:nvCxnSpPr>
                      <p:cNvPr id="377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79" name="Group 10"/>
                    <p:cNvGrpSpPr/>
                    <p:nvPr/>
                  </p:nvGrpSpPr>
                  <p:grpSpPr>
                    <a:xfrm>
                      <a:off x="2667000" y="2971800"/>
                      <a:ext cx="152400" cy="304800"/>
                      <a:chOff x="2667000" y="2667000"/>
                      <a:chExt cx="152400" cy="304800"/>
                    </a:xfrm>
                  </p:grpSpPr>
                  <p:cxnSp>
                    <p:nvCxnSpPr>
                      <p:cNvPr id="3777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82" name="Group 14"/>
                  <p:cNvGrpSpPr/>
                  <p:nvPr/>
                </p:nvGrpSpPr>
                <p:grpSpPr>
                  <a:xfrm>
                    <a:off x="2667000" y="3276600"/>
                    <a:ext cx="152400" cy="609600"/>
                    <a:chOff x="2667000" y="2667000"/>
                    <a:chExt cx="152400" cy="609600"/>
                  </a:xfrm>
                </p:grpSpPr>
                <p:grpSp>
                  <p:nvGrpSpPr>
                    <p:cNvPr id="1885" name="Group 9"/>
                    <p:cNvGrpSpPr/>
                    <p:nvPr/>
                  </p:nvGrpSpPr>
                  <p:grpSpPr>
                    <a:xfrm>
                      <a:off x="2667000" y="2667000"/>
                      <a:ext cx="152400" cy="304800"/>
                      <a:chOff x="2667000" y="2667000"/>
                      <a:chExt cx="152400" cy="304800"/>
                    </a:xfrm>
                  </p:grpSpPr>
                  <p:cxnSp>
                    <p:nvCxnSpPr>
                      <p:cNvPr id="3777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86" name="Group 10"/>
                    <p:cNvGrpSpPr/>
                    <p:nvPr/>
                  </p:nvGrpSpPr>
                  <p:grpSpPr>
                    <a:xfrm>
                      <a:off x="2667000" y="2971800"/>
                      <a:ext cx="152400" cy="304800"/>
                      <a:chOff x="2667000" y="2667000"/>
                      <a:chExt cx="152400" cy="304800"/>
                    </a:xfrm>
                  </p:grpSpPr>
                  <p:cxnSp>
                    <p:nvCxnSpPr>
                      <p:cNvPr id="3778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12" name="Group 22"/>
                <p:cNvGrpSpPr/>
                <p:nvPr/>
              </p:nvGrpSpPr>
              <p:grpSpPr>
                <a:xfrm>
                  <a:off x="2667000" y="3886205"/>
                  <a:ext cx="152400" cy="609600"/>
                  <a:chOff x="2667000" y="2667000"/>
                  <a:chExt cx="152400" cy="609600"/>
                </a:xfrm>
              </p:grpSpPr>
              <p:grpSp>
                <p:nvGrpSpPr>
                  <p:cNvPr id="38113" name="Group 9"/>
                  <p:cNvGrpSpPr/>
                  <p:nvPr/>
                </p:nvGrpSpPr>
                <p:grpSpPr>
                  <a:xfrm>
                    <a:off x="2667000" y="2667000"/>
                    <a:ext cx="152400" cy="304800"/>
                    <a:chOff x="2667000" y="2667000"/>
                    <a:chExt cx="152400" cy="304800"/>
                  </a:xfrm>
                </p:grpSpPr>
                <p:cxnSp>
                  <p:nvCxnSpPr>
                    <p:cNvPr id="377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16" name="Group 10"/>
                  <p:cNvGrpSpPr/>
                  <p:nvPr/>
                </p:nvGrpSpPr>
                <p:grpSpPr>
                  <a:xfrm>
                    <a:off x="2667000" y="2971800"/>
                    <a:ext cx="152400" cy="304800"/>
                    <a:chOff x="2667000" y="2667000"/>
                    <a:chExt cx="152400" cy="304800"/>
                  </a:xfrm>
                </p:grpSpPr>
                <p:cxnSp>
                  <p:nvCxnSpPr>
                    <p:cNvPr id="3778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1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79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79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79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120" name="Group 708"/>
            <p:cNvGrpSpPr>
              <a:grpSpLocks/>
            </p:cNvGrpSpPr>
            <p:nvPr/>
          </p:nvGrpSpPr>
          <p:grpSpPr bwMode="auto">
            <a:xfrm>
              <a:off x="4891" y="2479"/>
              <a:ext cx="337" cy="573"/>
              <a:chOff x="630" y="3229"/>
              <a:chExt cx="337" cy="573"/>
            </a:xfrm>
          </p:grpSpPr>
          <p:sp>
            <p:nvSpPr>
              <p:cNvPr id="3779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12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127" name="Group 21"/>
                <p:cNvGrpSpPr/>
                <p:nvPr/>
              </p:nvGrpSpPr>
              <p:grpSpPr>
                <a:xfrm>
                  <a:off x="2667000" y="2666997"/>
                  <a:ext cx="152400" cy="1219200"/>
                  <a:chOff x="2667000" y="2667000"/>
                  <a:chExt cx="152400" cy="1219200"/>
                </a:xfrm>
              </p:grpSpPr>
              <p:grpSp>
                <p:nvGrpSpPr>
                  <p:cNvPr id="38128" name="Group 13"/>
                  <p:cNvGrpSpPr/>
                  <p:nvPr/>
                </p:nvGrpSpPr>
                <p:grpSpPr>
                  <a:xfrm>
                    <a:off x="2667000" y="2667000"/>
                    <a:ext cx="152400" cy="609600"/>
                    <a:chOff x="2667000" y="2667000"/>
                    <a:chExt cx="152400" cy="609600"/>
                  </a:xfrm>
                </p:grpSpPr>
                <p:grpSp>
                  <p:nvGrpSpPr>
                    <p:cNvPr id="38129" name="Group 9"/>
                    <p:cNvGrpSpPr/>
                    <p:nvPr/>
                  </p:nvGrpSpPr>
                  <p:grpSpPr>
                    <a:xfrm>
                      <a:off x="2667000" y="2667000"/>
                      <a:ext cx="152400" cy="304800"/>
                      <a:chOff x="2667000" y="2667000"/>
                      <a:chExt cx="152400" cy="304800"/>
                    </a:xfrm>
                  </p:grpSpPr>
                  <p:cxnSp>
                    <p:nvCxnSpPr>
                      <p:cNvPr id="377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30" name="Group 10"/>
                    <p:cNvGrpSpPr/>
                    <p:nvPr/>
                  </p:nvGrpSpPr>
                  <p:grpSpPr>
                    <a:xfrm>
                      <a:off x="2667000" y="2971800"/>
                      <a:ext cx="152400" cy="304800"/>
                      <a:chOff x="2667000" y="2667000"/>
                      <a:chExt cx="152400" cy="304800"/>
                    </a:xfrm>
                  </p:grpSpPr>
                  <p:cxnSp>
                    <p:nvCxnSpPr>
                      <p:cNvPr id="378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33" name="Group 14"/>
                  <p:cNvGrpSpPr/>
                  <p:nvPr/>
                </p:nvGrpSpPr>
                <p:grpSpPr>
                  <a:xfrm>
                    <a:off x="2667000" y="3276600"/>
                    <a:ext cx="152400" cy="609600"/>
                    <a:chOff x="2667000" y="2667000"/>
                    <a:chExt cx="152400" cy="609600"/>
                  </a:xfrm>
                </p:grpSpPr>
                <p:grpSp>
                  <p:nvGrpSpPr>
                    <p:cNvPr id="38136" name="Group 9"/>
                    <p:cNvGrpSpPr/>
                    <p:nvPr/>
                  </p:nvGrpSpPr>
                  <p:grpSpPr>
                    <a:xfrm>
                      <a:off x="2667000" y="2667000"/>
                      <a:ext cx="152400" cy="304800"/>
                      <a:chOff x="2667000" y="2667000"/>
                      <a:chExt cx="152400" cy="304800"/>
                    </a:xfrm>
                  </p:grpSpPr>
                  <p:cxnSp>
                    <p:nvCxnSpPr>
                      <p:cNvPr id="3780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37" name="Group 10"/>
                    <p:cNvGrpSpPr/>
                    <p:nvPr/>
                  </p:nvGrpSpPr>
                  <p:grpSpPr>
                    <a:xfrm>
                      <a:off x="2667000" y="2971800"/>
                      <a:ext cx="152400" cy="304800"/>
                      <a:chOff x="2667000" y="2667000"/>
                      <a:chExt cx="152400" cy="304800"/>
                    </a:xfrm>
                  </p:grpSpPr>
                  <p:cxnSp>
                    <p:nvCxnSpPr>
                      <p:cNvPr id="3780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40" name="Group 22"/>
                <p:cNvGrpSpPr/>
                <p:nvPr/>
              </p:nvGrpSpPr>
              <p:grpSpPr>
                <a:xfrm>
                  <a:off x="2667000" y="3886205"/>
                  <a:ext cx="152400" cy="609600"/>
                  <a:chOff x="2667000" y="2667000"/>
                  <a:chExt cx="152400" cy="609600"/>
                </a:xfrm>
              </p:grpSpPr>
              <p:grpSp>
                <p:nvGrpSpPr>
                  <p:cNvPr id="38143" name="Group 9"/>
                  <p:cNvGrpSpPr/>
                  <p:nvPr/>
                </p:nvGrpSpPr>
                <p:grpSpPr>
                  <a:xfrm>
                    <a:off x="2667000" y="2667000"/>
                    <a:ext cx="152400" cy="304800"/>
                    <a:chOff x="2667000" y="2667000"/>
                    <a:chExt cx="152400" cy="304800"/>
                  </a:xfrm>
                </p:grpSpPr>
                <p:cxnSp>
                  <p:nvCxnSpPr>
                    <p:cNvPr id="378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44" name="Group 10"/>
                  <p:cNvGrpSpPr/>
                  <p:nvPr/>
                </p:nvGrpSpPr>
                <p:grpSpPr>
                  <a:xfrm>
                    <a:off x="2667000" y="2971800"/>
                    <a:ext cx="152400" cy="304800"/>
                    <a:chOff x="2667000" y="2667000"/>
                    <a:chExt cx="152400" cy="304800"/>
                  </a:xfrm>
                </p:grpSpPr>
                <p:cxnSp>
                  <p:nvCxnSpPr>
                    <p:cNvPr id="3781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4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150" name="Group 21"/>
                <p:cNvGrpSpPr/>
                <p:nvPr/>
              </p:nvGrpSpPr>
              <p:grpSpPr>
                <a:xfrm>
                  <a:off x="2667000" y="2666997"/>
                  <a:ext cx="152400" cy="1219200"/>
                  <a:chOff x="2667000" y="2667000"/>
                  <a:chExt cx="152400" cy="1219200"/>
                </a:xfrm>
              </p:grpSpPr>
              <p:grpSp>
                <p:nvGrpSpPr>
                  <p:cNvPr id="38155" name="Group 13"/>
                  <p:cNvGrpSpPr/>
                  <p:nvPr/>
                </p:nvGrpSpPr>
                <p:grpSpPr>
                  <a:xfrm>
                    <a:off x="2667000" y="2667000"/>
                    <a:ext cx="152400" cy="609600"/>
                    <a:chOff x="2667000" y="2667000"/>
                    <a:chExt cx="152400" cy="609600"/>
                  </a:xfrm>
                </p:grpSpPr>
                <p:grpSp>
                  <p:nvGrpSpPr>
                    <p:cNvPr id="38156" name="Group 9"/>
                    <p:cNvGrpSpPr/>
                    <p:nvPr/>
                  </p:nvGrpSpPr>
                  <p:grpSpPr>
                    <a:xfrm>
                      <a:off x="2667000" y="2667000"/>
                      <a:ext cx="152400" cy="304800"/>
                      <a:chOff x="2667000" y="2667000"/>
                      <a:chExt cx="152400" cy="304800"/>
                    </a:xfrm>
                  </p:grpSpPr>
                  <p:cxnSp>
                    <p:nvCxnSpPr>
                      <p:cNvPr id="378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57" name="Group 10"/>
                    <p:cNvGrpSpPr/>
                    <p:nvPr/>
                  </p:nvGrpSpPr>
                  <p:grpSpPr>
                    <a:xfrm>
                      <a:off x="2667000" y="2971800"/>
                      <a:ext cx="152400" cy="304800"/>
                      <a:chOff x="2667000" y="2667000"/>
                      <a:chExt cx="152400" cy="304800"/>
                    </a:xfrm>
                  </p:grpSpPr>
                  <p:cxnSp>
                    <p:nvCxnSpPr>
                      <p:cNvPr id="3782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2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58" name="Group 14"/>
                  <p:cNvGrpSpPr/>
                  <p:nvPr/>
                </p:nvGrpSpPr>
                <p:grpSpPr>
                  <a:xfrm>
                    <a:off x="2667000" y="3276600"/>
                    <a:ext cx="152400" cy="609600"/>
                    <a:chOff x="2667000" y="2667000"/>
                    <a:chExt cx="152400" cy="609600"/>
                  </a:xfrm>
                </p:grpSpPr>
                <p:grpSp>
                  <p:nvGrpSpPr>
                    <p:cNvPr id="38161" name="Group 9"/>
                    <p:cNvGrpSpPr/>
                    <p:nvPr/>
                  </p:nvGrpSpPr>
                  <p:grpSpPr>
                    <a:xfrm>
                      <a:off x="2667000" y="2667000"/>
                      <a:ext cx="152400" cy="304800"/>
                      <a:chOff x="2667000" y="2667000"/>
                      <a:chExt cx="152400" cy="304800"/>
                    </a:xfrm>
                  </p:grpSpPr>
                  <p:cxnSp>
                    <p:nvCxnSpPr>
                      <p:cNvPr id="3782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64" name="Group 10"/>
                    <p:cNvGrpSpPr/>
                    <p:nvPr/>
                  </p:nvGrpSpPr>
                  <p:grpSpPr>
                    <a:xfrm>
                      <a:off x="2667000" y="2971800"/>
                      <a:ext cx="152400" cy="304800"/>
                      <a:chOff x="2667000" y="2667000"/>
                      <a:chExt cx="152400" cy="304800"/>
                    </a:xfrm>
                  </p:grpSpPr>
                  <p:cxnSp>
                    <p:nvCxnSpPr>
                      <p:cNvPr id="3783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65" name="Group 22"/>
                <p:cNvGrpSpPr/>
                <p:nvPr/>
              </p:nvGrpSpPr>
              <p:grpSpPr>
                <a:xfrm>
                  <a:off x="2667000" y="3886205"/>
                  <a:ext cx="152400" cy="609600"/>
                  <a:chOff x="2667000" y="2667000"/>
                  <a:chExt cx="152400" cy="609600"/>
                </a:xfrm>
              </p:grpSpPr>
              <p:grpSp>
                <p:nvGrpSpPr>
                  <p:cNvPr id="38168" name="Group 9"/>
                  <p:cNvGrpSpPr/>
                  <p:nvPr/>
                </p:nvGrpSpPr>
                <p:grpSpPr>
                  <a:xfrm>
                    <a:off x="2667000" y="2667000"/>
                    <a:ext cx="152400" cy="304800"/>
                    <a:chOff x="2667000" y="2667000"/>
                    <a:chExt cx="152400" cy="304800"/>
                  </a:xfrm>
                </p:grpSpPr>
                <p:cxnSp>
                  <p:nvCxnSpPr>
                    <p:cNvPr id="378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71" name="Group 10"/>
                  <p:cNvGrpSpPr/>
                  <p:nvPr/>
                </p:nvGrpSpPr>
                <p:grpSpPr>
                  <a:xfrm>
                    <a:off x="2667000" y="2971800"/>
                    <a:ext cx="152400" cy="304800"/>
                    <a:chOff x="2667000" y="2667000"/>
                    <a:chExt cx="152400" cy="304800"/>
                  </a:xfrm>
                </p:grpSpPr>
                <p:cxnSp>
                  <p:nvCxnSpPr>
                    <p:cNvPr id="3783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7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175" name="Group 13"/>
                <p:cNvGrpSpPr/>
                <p:nvPr/>
              </p:nvGrpSpPr>
              <p:grpSpPr>
                <a:xfrm>
                  <a:off x="2667000" y="2667000"/>
                  <a:ext cx="152400" cy="609600"/>
                  <a:chOff x="2667000" y="2667000"/>
                  <a:chExt cx="152400" cy="609600"/>
                </a:xfrm>
              </p:grpSpPr>
              <p:grpSp>
                <p:nvGrpSpPr>
                  <p:cNvPr id="38178" name="Group 9"/>
                  <p:cNvGrpSpPr/>
                  <p:nvPr/>
                </p:nvGrpSpPr>
                <p:grpSpPr>
                  <a:xfrm>
                    <a:off x="2667000" y="2667000"/>
                    <a:ext cx="152400" cy="304800"/>
                    <a:chOff x="2667000" y="2667000"/>
                    <a:chExt cx="152400" cy="304800"/>
                  </a:xfrm>
                </p:grpSpPr>
                <p:cxnSp>
                  <p:nvCxnSpPr>
                    <p:cNvPr id="378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79" name="Group 10"/>
                  <p:cNvGrpSpPr/>
                  <p:nvPr/>
                </p:nvGrpSpPr>
                <p:grpSpPr>
                  <a:xfrm>
                    <a:off x="2667000" y="2971800"/>
                    <a:ext cx="152400" cy="304800"/>
                    <a:chOff x="2667000" y="2667000"/>
                    <a:chExt cx="152400" cy="304800"/>
                  </a:xfrm>
                </p:grpSpPr>
                <p:cxnSp>
                  <p:nvCxnSpPr>
                    <p:cNvPr id="3784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80" name="Group 14"/>
                <p:cNvGrpSpPr/>
                <p:nvPr/>
              </p:nvGrpSpPr>
              <p:grpSpPr>
                <a:xfrm>
                  <a:off x="2667000" y="3276600"/>
                  <a:ext cx="152400" cy="609600"/>
                  <a:chOff x="2667000" y="2667000"/>
                  <a:chExt cx="152400" cy="609600"/>
                </a:xfrm>
              </p:grpSpPr>
              <p:grpSp>
                <p:nvGrpSpPr>
                  <p:cNvPr id="38181" name="Group 9"/>
                  <p:cNvGrpSpPr/>
                  <p:nvPr/>
                </p:nvGrpSpPr>
                <p:grpSpPr>
                  <a:xfrm>
                    <a:off x="2667000" y="2667000"/>
                    <a:ext cx="152400" cy="304800"/>
                    <a:chOff x="2667000" y="2667000"/>
                    <a:chExt cx="152400" cy="304800"/>
                  </a:xfrm>
                </p:grpSpPr>
                <p:cxnSp>
                  <p:nvCxnSpPr>
                    <p:cNvPr id="3785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5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84" name="Group 10"/>
                  <p:cNvGrpSpPr/>
                  <p:nvPr/>
                </p:nvGrpSpPr>
                <p:grpSpPr>
                  <a:xfrm>
                    <a:off x="2667000" y="2971800"/>
                    <a:ext cx="152400" cy="304800"/>
                    <a:chOff x="2667000" y="2667000"/>
                    <a:chExt cx="152400" cy="304800"/>
                  </a:xfrm>
                </p:grpSpPr>
                <p:cxnSp>
                  <p:nvCxnSpPr>
                    <p:cNvPr id="3785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5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85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18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188" name="Group 21"/>
                <p:cNvGrpSpPr/>
                <p:nvPr/>
              </p:nvGrpSpPr>
              <p:grpSpPr>
                <a:xfrm>
                  <a:off x="2667000" y="2666997"/>
                  <a:ext cx="152400" cy="1219200"/>
                  <a:chOff x="2667000" y="2667000"/>
                  <a:chExt cx="152400" cy="1219200"/>
                </a:xfrm>
              </p:grpSpPr>
              <p:grpSp>
                <p:nvGrpSpPr>
                  <p:cNvPr id="38191" name="Group 13"/>
                  <p:cNvGrpSpPr/>
                  <p:nvPr/>
                </p:nvGrpSpPr>
                <p:grpSpPr>
                  <a:xfrm>
                    <a:off x="2667000" y="2667000"/>
                    <a:ext cx="152400" cy="609600"/>
                    <a:chOff x="2667000" y="2667000"/>
                    <a:chExt cx="152400" cy="609600"/>
                  </a:xfrm>
                </p:grpSpPr>
                <p:grpSp>
                  <p:nvGrpSpPr>
                    <p:cNvPr id="38194" name="Group 9"/>
                    <p:cNvGrpSpPr/>
                    <p:nvPr/>
                  </p:nvGrpSpPr>
                  <p:grpSpPr>
                    <a:xfrm>
                      <a:off x="2667000" y="2667000"/>
                      <a:ext cx="152400" cy="304800"/>
                      <a:chOff x="2667000" y="2667000"/>
                      <a:chExt cx="152400" cy="304800"/>
                    </a:xfrm>
                  </p:grpSpPr>
                  <p:cxnSp>
                    <p:nvCxnSpPr>
                      <p:cNvPr id="378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95" name="Group 10"/>
                    <p:cNvGrpSpPr/>
                    <p:nvPr/>
                  </p:nvGrpSpPr>
                  <p:grpSpPr>
                    <a:xfrm>
                      <a:off x="2667000" y="2971800"/>
                      <a:ext cx="152400" cy="304800"/>
                      <a:chOff x="2667000" y="2667000"/>
                      <a:chExt cx="152400" cy="304800"/>
                    </a:xfrm>
                  </p:grpSpPr>
                  <p:cxnSp>
                    <p:nvCxnSpPr>
                      <p:cNvPr id="3786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98" name="Group 14"/>
                  <p:cNvGrpSpPr/>
                  <p:nvPr/>
                </p:nvGrpSpPr>
                <p:grpSpPr>
                  <a:xfrm>
                    <a:off x="2667000" y="3276600"/>
                    <a:ext cx="152400" cy="609600"/>
                    <a:chOff x="2667000" y="2667000"/>
                    <a:chExt cx="152400" cy="609600"/>
                  </a:xfrm>
                </p:grpSpPr>
                <p:grpSp>
                  <p:nvGrpSpPr>
                    <p:cNvPr id="38201" name="Group 9"/>
                    <p:cNvGrpSpPr/>
                    <p:nvPr/>
                  </p:nvGrpSpPr>
                  <p:grpSpPr>
                    <a:xfrm>
                      <a:off x="2667000" y="2667000"/>
                      <a:ext cx="152400" cy="304800"/>
                      <a:chOff x="2667000" y="2667000"/>
                      <a:chExt cx="152400" cy="304800"/>
                    </a:xfrm>
                  </p:grpSpPr>
                  <p:cxnSp>
                    <p:nvCxnSpPr>
                      <p:cNvPr id="378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02" name="Group 10"/>
                    <p:cNvGrpSpPr/>
                    <p:nvPr/>
                  </p:nvGrpSpPr>
                  <p:grpSpPr>
                    <a:xfrm>
                      <a:off x="2667000" y="2971800"/>
                      <a:ext cx="152400" cy="304800"/>
                      <a:chOff x="2667000" y="2667000"/>
                      <a:chExt cx="152400" cy="304800"/>
                    </a:xfrm>
                  </p:grpSpPr>
                  <p:cxnSp>
                    <p:nvCxnSpPr>
                      <p:cNvPr id="378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03" name="Group 22"/>
                <p:cNvGrpSpPr/>
                <p:nvPr/>
              </p:nvGrpSpPr>
              <p:grpSpPr>
                <a:xfrm>
                  <a:off x="2667000" y="3886205"/>
                  <a:ext cx="152400" cy="609600"/>
                  <a:chOff x="2667000" y="2667000"/>
                  <a:chExt cx="152400" cy="609600"/>
                </a:xfrm>
              </p:grpSpPr>
              <p:grpSp>
                <p:nvGrpSpPr>
                  <p:cNvPr id="38206" name="Group 9"/>
                  <p:cNvGrpSpPr/>
                  <p:nvPr/>
                </p:nvGrpSpPr>
                <p:grpSpPr>
                  <a:xfrm>
                    <a:off x="2667000" y="2667000"/>
                    <a:ext cx="152400" cy="304800"/>
                    <a:chOff x="2667000" y="2667000"/>
                    <a:chExt cx="152400" cy="304800"/>
                  </a:xfrm>
                </p:grpSpPr>
                <p:cxnSp>
                  <p:nvCxnSpPr>
                    <p:cNvPr id="378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09" name="Group 10"/>
                  <p:cNvGrpSpPr/>
                  <p:nvPr/>
                </p:nvGrpSpPr>
                <p:grpSpPr>
                  <a:xfrm>
                    <a:off x="2667000" y="2971800"/>
                    <a:ext cx="152400" cy="304800"/>
                    <a:chOff x="2667000" y="2667000"/>
                    <a:chExt cx="152400" cy="304800"/>
                  </a:xfrm>
                </p:grpSpPr>
                <p:cxnSp>
                  <p:nvCxnSpPr>
                    <p:cNvPr id="3787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1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88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88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88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38213" name="Group 718"/>
          <p:cNvGrpSpPr>
            <a:grpSpLocks/>
          </p:cNvGrpSpPr>
          <p:nvPr/>
        </p:nvGrpSpPr>
        <p:grpSpPr bwMode="auto">
          <a:xfrm rot="10800000">
            <a:off x="930275" y="2924531"/>
            <a:ext cx="3295650" cy="950912"/>
            <a:chOff x="564" y="2477"/>
            <a:chExt cx="2076" cy="599"/>
          </a:xfrm>
        </p:grpSpPr>
        <p:grpSp>
          <p:nvGrpSpPr>
            <p:cNvPr id="38217" name="Group 719"/>
            <p:cNvGrpSpPr>
              <a:grpSpLocks/>
            </p:cNvGrpSpPr>
            <p:nvPr/>
          </p:nvGrpSpPr>
          <p:grpSpPr bwMode="auto">
            <a:xfrm>
              <a:off x="564" y="2503"/>
              <a:ext cx="337" cy="573"/>
              <a:chOff x="630" y="3229"/>
              <a:chExt cx="337" cy="573"/>
            </a:xfrm>
          </p:grpSpPr>
          <p:sp>
            <p:nvSpPr>
              <p:cNvPr id="3788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21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219" name="Group 21"/>
                <p:cNvGrpSpPr/>
                <p:nvPr/>
              </p:nvGrpSpPr>
              <p:grpSpPr>
                <a:xfrm>
                  <a:off x="2667000" y="2666997"/>
                  <a:ext cx="152400" cy="1219200"/>
                  <a:chOff x="2667000" y="2667000"/>
                  <a:chExt cx="152400" cy="1219200"/>
                </a:xfrm>
              </p:grpSpPr>
              <p:grpSp>
                <p:nvGrpSpPr>
                  <p:cNvPr id="38220" name="Group 13"/>
                  <p:cNvGrpSpPr/>
                  <p:nvPr/>
                </p:nvGrpSpPr>
                <p:grpSpPr>
                  <a:xfrm>
                    <a:off x="2667000" y="2667000"/>
                    <a:ext cx="152400" cy="609600"/>
                    <a:chOff x="2667000" y="2667000"/>
                    <a:chExt cx="152400" cy="609600"/>
                  </a:xfrm>
                </p:grpSpPr>
                <p:grpSp>
                  <p:nvGrpSpPr>
                    <p:cNvPr id="38223" name="Group 9"/>
                    <p:cNvGrpSpPr/>
                    <p:nvPr/>
                  </p:nvGrpSpPr>
                  <p:grpSpPr>
                    <a:xfrm>
                      <a:off x="2667000" y="2667000"/>
                      <a:ext cx="152400" cy="304800"/>
                      <a:chOff x="2667000" y="2667000"/>
                      <a:chExt cx="152400" cy="304800"/>
                    </a:xfrm>
                  </p:grpSpPr>
                  <p:cxnSp>
                    <p:nvCxnSpPr>
                      <p:cNvPr id="378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26" name="Group 10"/>
                    <p:cNvGrpSpPr/>
                    <p:nvPr/>
                  </p:nvGrpSpPr>
                  <p:grpSpPr>
                    <a:xfrm>
                      <a:off x="2667000" y="2971800"/>
                      <a:ext cx="152400" cy="304800"/>
                      <a:chOff x="2667000" y="2667000"/>
                      <a:chExt cx="152400" cy="304800"/>
                    </a:xfrm>
                  </p:grpSpPr>
                  <p:cxnSp>
                    <p:nvCxnSpPr>
                      <p:cNvPr id="3789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27" name="Group 14"/>
                  <p:cNvGrpSpPr/>
                  <p:nvPr/>
                </p:nvGrpSpPr>
                <p:grpSpPr>
                  <a:xfrm>
                    <a:off x="2667000" y="3276600"/>
                    <a:ext cx="152400" cy="609600"/>
                    <a:chOff x="2667000" y="2667000"/>
                    <a:chExt cx="152400" cy="609600"/>
                  </a:xfrm>
                </p:grpSpPr>
                <p:grpSp>
                  <p:nvGrpSpPr>
                    <p:cNvPr id="38230" name="Group 9"/>
                    <p:cNvGrpSpPr/>
                    <p:nvPr/>
                  </p:nvGrpSpPr>
                  <p:grpSpPr>
                    <a:xfrm>
                      <a:off x="2667000" y="2667000"/>
                      <a:ext cx="152400" cy="304800"/>
                      <a:chOff x="2667000" y="2667000"/>
                      <a:chExt cx="152400" cy="304800"/>
                    </a:xfrm>
                  </p:grpSpPr>
                  <p:cxnSp>
                    <p:nvCxnSpPr>
                      <p:cNvPr id="3789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33" name="Group 10"/>
                    <p:cNvGrpSpPr/>
                    <p:nvPr/>
                  </p:nvGrpSpPr>
                  <p:grpSpPr>
                    <a:xfrm>
                      <a:off x="2667000" y="2971800"/>
                      <a:ext cx="152400" cy="304800"/>
                      <a:chOff x="2667000" y="2667000"/>
                      <a:chExt cx="152400" cy="304800"/>
                    </a:xfrm>
                  </p:grpSpPr>
                  <p:cxnSp>
                    <p:nvCxnSpPr>
                      <p:cNvPr id="378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34" name="Group 22"/>
                <p:cNvGrpSpPr/>
                <p:nvPr/>
              </p:nvGrpSpPr>
              <p:grpSpPr>
                <a:xfrm>
                  <a:off x="2667000" y="3886205"/>
                  <a:ext cx="152400" cy="609600"/>
                  <a:chOff x="2667000" y="2667000"/>
                  <a:chExt cx="152400" cy="609600"/>
                </a:xfrm>
              </p:grpSpPr>
              <p:grpSp>
                <p:nvGrpSpPr>
                  <p:cNvPr id="38237" name="Group 9"/>
                  <p:cNvGrpSpPr/>
                  <p:nvPr/>
                </p:nvGrpSpPr>
                <p:grpSpPr>
                  <a:xfrm>
                    <a:off x="2667000" y="2667000"/>
                    <a:ext cx="152400" cy="304800"/>
                    <a:chOff x="2667000" y="2667000"/>
                    <a:chExt cx="152400" cy="304800"/>
                  </a:xfrm>
                </p:grpSpPr>
                <p:cxnSp>
                  <p:nvCxnSpPr>
                    <p:cNvPr id="3790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42" name="Group 10"/>
                  <p:cNvGrpSpPr/>
                  <p:nvPr/>
                </p:nvGrpSpPr>
                <p:grpSpPr>
                  <a:xfrm>
                    <a:off x="2667000" y="2971800"/>
                    <a:ext cx="152400" cy="304800"/>
                    <a:chOff x="2667000" y="2667000"/>
                    <a:chExt cx="152400" cy="304800"/>
                  </a:xfrm>
                </p:grpSpPr>
                <p:cxnSp>
                  <p:nvCxnSpPr>
                    <p:cNvPr id="3790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4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844" name="Group 21"/>
                <p:cNvGrpSpPr/>
                <p:nvPr/>
              </p:nvGrpSpPr>
              <p:grpSpPr>
                <a:xfrm>
                  <a:off x="2667000" y="2666997"/>
                  <a:ext cx="152400" cy="1219200"/>
                  <a:chOff x="2667000" y="2667000"/>
                  <a:chExt cx="152400" cy="1219200"/>
                </a:xfrm>
              </p:grpSpPr>
              <p:grpSp>
                <p:nvGrpSpPr>
                  <p:cNvPr id="11847" name="Group 13"/>
                  <p:cNvGrpSpPr/>
                  <p:nvPr/>
                </p:nvGrpSpPr>
                <p:grpSpPr>
                  <a:xfrm>
                    <a:off x="2667000" y="2667000"/>
                    <a:ext cx="152400" cy="609600"/>
                    <a:chOff x="2667000" y="2667000"/>
                    <a:chExt cx="152400" cy="609600"/>
                  </a:xfrm>
                </p:grpSpPr>
                <p:grpSp>
                  <p:nvGrpSpPr>
                    <p:cNvPr id="11851" name="Group 9"/>
                    <p:cNvGrpSpPr/>
                    <p:nvPr/>
                  </p:nvGrpSpPr>
                  <p:grpSpPr>
                    <a:xfrm>
                      <a:off x="2667000" y="2667000"/>
                      <a:ext cx="152400" cy="304800"/>
                      <a:chOff x="2667000" y="2667000"/>
                      <a:chExt cx="152400" cy="304800"/>
                    </a:xfrm>
                  </p:grpSpPr>
                  <p:cxnSp>
                    <p:nvCxnSpPr>
                      <p:cNvPr id="379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52" name="Group 10"/>
                    <p:cNvGrpSpPr/>
                    <p:nvPr/>
                  </p:nvGrpSpPr>
                  <p:grpSpPr>
                    <a:xfrm>
                      <a:off x="2667000" y="2971800"/>
                      <a:ext cx="152400" cy="304800"/>
                      <a:chOff x="2667000" y="2667000"/>
                      <a:chExt cx="152400" cy="304800"/>
                    </a:xfrm>
                  </p:grpSpPr>
                  <p:cxnSp>
                    <p:nvCxnSpPr>
                      <p:cNvPr id="3791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1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53" name="Group 14"/>
                  <p:cNvGrpSpPr/>
                  <p:nvPr/>
                </p:nvGrpSpPr>
                <p:grpSpPr>
                  <a:xfrm>
                    <a:off x="2667000" y="3276600"/>
                    <a:ext cx="152400" cy="609600"/>
                    <a:chOff x="2667000" y="2667000"/>
                    <a:chExt cx="152400" cy="609600"/>
                  </a:xfrm>
                </p:grpSpPr>
                <p:grpSp>
                  <p:nvGrpSpPr>
                    <p:cNvPr id="11854" name="Group 9"/>
                    <p:cNvGrpSpPr/>
                    <p:nvPr/>
                  </p:nvGrpSpPr>
                  <p:grpSpPr>
                    <a:xfrm>
                      <a:off x="2667000" y="2667000"/>
                      <a:ext cx="152400" cy="304800"/>
                      <a:chOff x="2667000" y="2667000"/>
                      <a:chExt cx="152400" cy="304800"/>
                    </a:xfrm>
                  </p:grpSpPr>
                  <p:cxnSp>
                    <p:nvCxnSpPr>
                      <p:cNvPr id="3791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55" name="Group 10"/>
                    <p:cNvGrpSpPr/>
                    <p:nvPr/>
                  </p:nvGrpSpPr>
                  <p:grpSpPr>
                    <a:xfrm>
                      <a:off x="2667000" y="2971800"/>
                      <a:ext cx="152400" cy="304800"/>
                      <a:chOff x="2667000" y="2667000"/>
                      <a:chExt cx="152400" cy="304800"/>
                    </a:xfrm>
                  </p:grpSpPr>
                  <p:cxnSp>
                    <p:nvCxnSpPr>
                      <p:cNvPr id="3792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58" name="Group 22"/>
                <p:cNvGrpSpPr/>
                <p:nvPr/>
              </p:nvGrpSpPr>
              <p:grpSpPr>
                <a:xfrm>
                  <a:off x="2667000" y="3886205"/>
                  <a:ext cx="152400" cy="609600"/>
                  <a:chOff x="2667000" y="2667000"/>
                  <a:chExt cx="152400" cy="609600"/>
                </a:xfrm>
              </p:grpSpPr>
              <p:grpSp>
                <p:nvGrpSpPr>
                  <p:cNvPr id="11861" name="Group 9"/>
                  <p:cNvGrpSpPr/>
                  <p:nvPr/>
                </p:nvGrpSpPr>
                <p:grpSpPr>
                  <a:xfrm>
                    <a:off x="2667000" y="2667000"/>
                    <a:ext cx="152400" cy="304800"/>
                    <a:chOff x="2667000" y="2667000"/>
                    <a:chExt cx="152400" cy="304800"/>
                  </a:xfrm>
                </p:grpSpPr>
                <p:cxnSp>
                  <p:nvCxnSpPr>
                    <p:cNvPr id="379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62" name="Group 10"/>
                  <p:cNvGrpSpPr/>
                  <p:nvPr/>
                </p:nvGrpSpPr>
                <p:grpSpPr>
                  <a:xfrm>
                    <a:off x="2667000" y="2971800"/>
                    <a:ext cx="152400" cy="304800"/>
                    <a:chOff x="2667000" y="2667000"/>
                    <a:chExt cx="152400" cy="304800"/>
                  </a:xfrm>
                </p:grpSpPr>
                <p:cxnSp>
                  <p:nvCxnSpPr>
                    <p:cNvPr id="3792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6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866" name="Group 13"/>
                <p:cNvGrpSpPr/>
                <p:nvPr/>
              </p:nvGrpSpPr>
              <p:grpSpPr>
                <a:xfrm>
                  <a:off x="2667000" y="2667000"/>
                  <a:ext cx="152400" cy="609600"/>
                  <a:chOff x="2667000" y="2667000"/>
                  <a:chExt cx="152400" cy="609600"/>
                </a:xfrm>
              </p:grpSpPr>
              <p:grpSp>
                <p:nvGrpSpPr>
                  <p:cNvPr id="11869" name="Group 9"/>
                  <p:cNvGrpSpPr/>
                  <p:nvPr/>
                </p:nvGrpSpPr>
                <p:grpSpPr>
                  <a:xfrm>
                    <a:off x="2667000" y="2667000"/>
                    <a:ext cx="152400" cy="304800"/>
                    <a:chOff x="2667000" y="2667000"/>
                    <a:chExt cx="152400" cy="304800"/>
                  </a:xfrm>
                </p:grpSpPr>
                <p:cxnSp>
                  <p:nvCxnSpPr>
                    <p:cNvPr id="379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70" name="Group 10"/>
                  <p:cNvGrpSpPr/>
                  <p:nvPr/>
                </p:nvGrpSpPr>
                <p:grpSpPr>
                  <a:xfrm>
                    <a:off x="2667000" y="2971800"/>
                    <a:ext cx="152400" cy="304800"/>
                    <a:chOff x="2667000" y="2667000"/>
                    <a:chExt cx="152400" cy="304800"/>
                  </a:xfrm>
                </p:grpSpPr>
                <p:cxnSp>
                  <p:nvCxnSpPr>
                    <p:cNvPr id="3793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71" name="Group 14"/>
                <p:cNvGrpSpPr/>
                <p:nvPr/>
              </p:nvGrpSpPr>
              <p:grpSpPr>
                <a:xfrm>
                  <a:off x="2667000" y="3276600"/>
                  <a:ext cx="152400" cy="609600"/>
                  <a:chOff x="2667000" y="2667000"/>
                  <a:chExt cx="152400" cy="609600"/>
                </a:xfrm>
              </p:grpSpPr>
              <p:grpSp>
                <p:nvGrpSpPr>
                  <p:cNvPr id="38240" name="Group 9"/>
                  <p:cNvGrpSpPr/>
                  <p:nvPr/>
                </p:nvGrpSpPr>
                <p:grpSpPr>
                  <a:xfrm>
                    <a:off x="2667000" y="2667000"/>
                    <a:ext cx="152400" cy="304800"/>
                    <a:chOff x="2667000" y="2667000"/>
                    <a:chExt cx="152400" cy="304800"/>
                  </a:xfrm>
                </p:grpSpPr>
                <p:cxnSp>
                  <p:nvCxnSpPr>
                    <p:cNvPr id="3794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4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45" name="Group 10"/>
                  <p:cNvGrpSpPr/>
                  <p:nvPr/>
                </p:nvGrpSpPr>
                <p:grpSpPr>
                  <a:xfrm>
                    <a:off x="2667000" y="2971800"/>
                    <a:ext cx="152400" cy="304800"/>
                    <a:chOff x="2667000" y="2667000"/>
                    <a:chExt cx="152400" cy="304800"/>
                  </a:xfrm>
                </p:grpSpPr>
                <p:cxnSp>
                  <p:nvCxnSpPr>
                    <p:cNvPr id="3794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4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94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24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247" name="Group 21"/>
                <p:cNvGrpSpPr/>
                <p:nvPr/>
              </p:nvGrpSpPr>
              <p:grpSpPr>
                <a:xfrm>
                  <a:off x="2667000" y="2666997"/>
                  <a:ext cx="152400" cy="1219200"/>
                  <a:chOff x="2667000" y="2667000"/>
                  <a:chExt cx="152400" cy="1219200"/>
                </a:xfrm>
              </p:grpSpPr>
              <p:grpSp>
                <p:nvGrpSpPr>
                  <p:cNvPr id="38248" name="Group 13"/>
                  <p:cNvGrpSpPr/>
                  <p:nvPr/>
                </p:nvGrpSpPr>
                <p:grpSpPr>
                  <a:xfrm>
                    <a:off x="2667000" y="2667000"/>
                    <a:ext cx="152400" cy="609600"/>
                    <a:chOff x="2667000" y="2667000"/>
                    <a:chExt cx="152400" cy="609600"/>
                  </a:xfrm>
                </p:grpSpPr>
                <p:grpSp>
                  <p:nvGrpSpPr>
                    <p:cNvPr id="38251" name="Group 9"/>
                    <p:cNvGrpSpPr/>
                    <p:nvPr/>
                  </p:nvGrpSpPr>
                  <p:grpSpPr>
                    <a:xfrm>
                      <a:off x="2667000" y="2667000"/>
                      <a:ext cx="152400" cy="304800"/>
                      <a:chOff x="2667000" y="2667000"/>
                      <a:chExt cx="152400" cy="304800"/>
                    </a:xfrm>
                  </p:grpSpPr>
                  <p:cxnSp>
                    <p:nvCxnSpPr>
                      <p:cNvPr id="379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54" name="Group 10"/>
                    <p:cNvGrpSpPr/>
                    <p:nvPr/>
                  </p:nvGrpSpPr>
                  <p:grpSpPr>
                    <a:xfrm>
                      <a:off x="2667000" y="2971800"/>
                      <a:ext cx="152400" cy="304800"/>
                      <a:chOff x="2667000" y="2667000"/>
                      <a:chExt cx="152400" cy="304800"/>
                    </a:xfrm>
                  </p:grpSpPr>
                  <p:cxnSp>
                    <p:nvCxnSpPr>
                      <p:cNvPr id="3795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55" name="Group 14"/>
                  <p:cNvGrpSpPr/>
                  <p:nvPr/>
                </p:nvGrpSpPr>
                <p:grpSpPr>
                  <a:xfrm>
                    <a:off x="2667000" y="3276600"/>
                    <a:ext cx="152400" cy="609600"/>
                    <a:chOff x="2667000" y="2667000"/>
                    <a:chExt cx="152400" cy="609600"/>
                  </a:xfrm>
                </p:grpSpPr>
                <p:grpSp>
                  <p:nvGrpSpPr>
                    <p:cNvPr id="38258" name="Group 9"/>
                    <p:cNvGrpSpPr/>
                    <p:nvPr/>
                  </p:nvGrpSpPr>
                  <p:grpSpPr>
                    <a:xfrm>
                      <a:off x="2667000" y="2667000"/>
                      <a:ext cx="152400" cy="304800"/>
                      <a:chOff x="2667000" y="2667000"/>
                      <a:chExt cx="152400" cy="304800"/>
                    </a:xfrm>
                  </p:grpSpPr>
                  <p:cxnSp>
                    <p:nvCxnSpPr>
                      <p:cNvPr id="3795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61" name="Group 10"/>
                    <p:cNvGrpSpPr/>
                    <p:nvPr/>
                  </p:nvGrpSpPr>
                  <p:grpSpPr>
                    <a:xfrm>
                      <a:off x="2667000" y="2971800"/>
                      <a:ext cx="152400" cy="304800"/>
                      <a:chOff x="2667000" y="2667000"/>
                      <a:chExt cx="152400" cy="304800"/>
                    </a:xfrm>
                  </p:grpSpPr>
                  <p:cxnSp>
                    <p:nvCxnSpPr>
                      <p:cNvPr id="3796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62" name="Group 22"/>
                <p:cNvGrpSpPr/>
                <p:nvPr/>
              </p:nvGrpSpPr>
              <p:grpSpPr>
                <a:xfrm>
                  <a:off x="2667000" y="3886205"/>
                  <a:ext cx="152400" cy="609600"/>
                  <a:chOff x="2667000" y="2667000"/>
                  <a:chExt cx="152400" cy="609600"/>
                </a:xfrm>
              </p:grpSpPr>
              <p:grpSp>
                <p:nvGrpSpPr>
                  <p:cNvPr id="38265" name="Group 9"/>
                  <p:cNvGrpSpPr/>
                  <p:nvPr/>
                </p:nvGrpSpPr>
                <p:grpSpPr>
                  <a:xfrm>
                    <a:off x="2667000" y="2667000"/>
                    <a:ext cx="152400" cy="304800"/>
                    <a:chOff x="2667000" y="2667000"/>
                    <a:chExt cx="152400" cy="304800"/>
                  </a:xfrm>
                </p:grpSpPr>
                <p:cxnSp>
                  <p:nvCxnSpPr>
                    <p:cNvPr id="379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68" name="Group 10"/>
                  <p:cNvGrpSpPr/>
                  <p:nvPr/>
                </p:nvGrpSpPr>
                <p:grpSpPr>
                  <a:xfrm>
                    <a:off x="2667000" y="2971800"/>
                    <a:ext cx="152400" cy="304800"/>
                    <a:chOff x="2667000" y="2667000"/>
                    <a:chExt cx="152400" cy="304800"/>
                  </a:xfrm>
                </p:grpSpPr>
                <p:cxnSp>
                  <p:nvCxnSpPr>
                    <p:cNvPr id="3796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6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97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97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97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270" name="Group 728"/>
            <p:cNvGrpSpPr>
              <a:grpSpLocks/>
            </p:cNvGrpSpPr>
            <p:nvPr/>
          </p:nvGrpSpPr>
          <p:grpSpPr bwMode="auto">
            <a:xfrm>
              <a:off x="863" y="2481"/>
              <a:ext cx="337" cy="573"/>
              <a:chOff x="630" y="3229"/>
              <a:chExt cx="337" cy="573"/>
            </a:xfrm>
          </p:grpSpPr>
          <p:sp>
            <p:nvSpPr>
              <p:cNvPr id="3797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27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874" name="Group 21"/>
                <p:cNvGrpSpPr/>
                <p:nvPr/>
              </p:nvGrpSpPr>
              <p:grpSpPr>
                <a:xfrm>
                  <a:off x="2667000" y="2666997"/>
                  <a:ext cx="152400" cy="1219200"/>
                  <a:chOff x="2667000" y="2667000"/>
                  <a:chExt cx="152400" cy="1219200"/>
                </a:xfrm>
              </p:grpSpPr>
              <p:grpSp>
                <p:nvGrpSpPr>
                  <p:cNvPr id="11877" name="Group 13"/>
                  <p:cNvGrpSpPr/>
                  <p:nvPr/>
                </p:nvGrpSpPr>
                <p:grpSpPr>
                  <a:xfrm>
                    <a:off x="2667000" y="2667000"/>
                    <a:ext cx="152400" cy="609600"/>
                    <a:chOff x="2667000" y="2667000"/>
                    <a:chExt cx="152400" cy="609600"/>
                  </a:xfrm>
                </p:grpSpPr>
                <p:grpSp>
                  <p:nvGrpSpPr>
                    <p:cNvPr id="11880" name="Group 9"/>
                    <p:cNvGrpSpPr/>
                    <p:nvPr/>
                  </p:nvGrpSpPr>
                  <p:grpSpPr>
                    <a:xfrm>
                      <a:off x="2667000" y="2667000"/>
                      <a:ext cx="152400" cy="304800"/>
                      <a:chOff x="2667000" y="2667000"/>
                      <a:chExt cx="152400" cy="304800"/>
                    </a:xfrm>
                  </p:grpSpPr>
                  <p:cxnSp>
                    <p:nvCxnSpPr>
                      <p:cNvPr id="379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83" name="Group 10"/>
                    <p:cNvGrpSpPr/>
                    <p:nvPr/>
                  </p:nvGrpSpPr>
                  <p:grpSpPr>
                    <a:xfrm>
                      <a:off x="2667000" y="2971800"/>
                      <a:ext cx="152400" cy="304800"/>
                      <a:chOff x="2667000" y="2667000"/>
                      <a:chExt cx="152400" cy="304800"/>
                    </a:xfrm>
                  </p:grpSpPr>
                  <p:cxnSp>
                    <p:nvCxnSpPr>
                      <p:cNvPr id="3798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84" name="Group 14"/>
                  <p:cNvGrpSpPr/>
                  <p:nvPr/>
                </p:nvGrpSpPr>
                <p:grpSpPr>
                  <a:xfrm>
                    <a:off x="2667000" y="3276600"/>
                    <a:ext cx="152400" cy="609600"/>
                    <a:chOff x="2667000" y="2667000"/>
                    <a:chExt cx="152400" cy="609600"/>
                  </a:xfrm>
                </p:grpSpPr>
                <p:grpSp>
                  <p:nvGrpSpPr>
                    <p:cNvPr id="11885" name="Group 9"/>
                    <p:cNvGrpSpPr/>
                    <p:nvPr/>
                  </p:nvGrpSpPr>
                  <p:grpSpPr>
                    <a:xfrm>
                      <a:off x="2667000" y="2667000"/>
                      <a:ext cx="152400" cy="304800"/>
                      <a:chOff x="2667000" y="2667000"/>
                      <a:chExt cx="152400" cy="304800"/>
                    </a:xfrm>
                  </p:grpSpPr>
                  <p:cxnSp>
                    <p:nvCxnSpPr>
                      <p:cNvPr id="3798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86" name="Group 10"/>
                    <p:cNvGrpSpPr/>
                    <p:nvPr/>
                  </p:nvGrpSpPr>
                  <p:grpSpPr>
                    <a:xfrm>
                      <a:off x="2667000" y="2971800"/>
                      <a:ext cx="152400" cy="304800"/>
                      <a:chOff x="2667000" y="2667000"/>
                      <a:chExt cx="152400" cy="304800"/>
                    </a:xfrm>
                  </p:grpSpPr>
                  <p:cxnSp>
                    <p:nvCxnSpPr>
                      <p:cNvPr id="3798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89" name="Group 22"/>
                <p:cNvGrpSpPr/>
                <p:nvPr/>
              </p:nvGrpSpPr>
              <p:grpSpPr>
                <a:xfrm>
                  <a:off x="2667000" y="3886205"/>
                  <a:ext cx="152400" cy="609600"/>
                  <a:chOff x="2667000" y="2667000"/>
                  <a:chExt cx="152400" cy="609600"/>
                </a:xfrm>
              </p:grpSpPr>
              <p:grpSp>
                <p:nvGrpSpPr>
                  <p:cNvPr id="11890" name="Group 9"/>
                  <p:cNvGrpSpPr/>
                  <p:nvPr/>
                </p:nvGrpSpPr>
                <p:grpSpPr>
                  <a:xfrm>
                    <a:off x="2667000" y="2667000"/>
                    <a:ext cx="152400" cy="304800"/>
                    <a:chOff x="2667000" y="2667000"/>
                    <a:chExt cx="152400" cy="304800"/>
                  </a:xfrm>
                </p:grpSpPr>
                <p:cxnSp>
                  <p:nvCxnSpPr>
                    <p:cNvPr id="3799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93" name="Group 10"/>
                  <p:cNvGrpSpPr/>
                  <p:nvPr/>
                </p:nvGrpSpPr>
                <p:grpSpPr>
                  <a:xfrm>
                    <a:off x="2667000" y="2971800"/>
                    <a:ext cx="152400" cy="304800"/>
                    <a:chOff x="2667000" y="2667000"/>
                    <a:chExt cx="152400" cy="304800"/>
                  </a:xfrm>
                </p:grpSpPr>
                <p:cxnSp>
                  <p:nvCxnSpPr>
                    <p:cNvPr id="3799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9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897" name="Group 21"/>
                <p:cNvGrpSpPr/>
                <p:nvPr/>
              </p:nvGrpSpPr>
              <p:grpSpPr>
                <a:xfrm>
                  <a:off x="2667000" y="2666997"/>
                  <a:ext cx="152400" cy="1219200"/>
                  <a:chOff x="2667000" y="2667000"/>
                  <a:chExt cx="152400" cy="1219200"/>
                </a:xfrm>
              </p:grpSpPr>
              <p:grpSp>
                <p:nvGrpSpPr>
                  <p:cNvPr id="11898" name="Group 13"/>
                  <p:cNvGrpSpPr/>
                  <p:nvPr/>
                </p:nvGrpSpPr>
                <p:grpSpPr>
                  <a:xfrm>
                    <a:off x="2667000" y="2667000"/>
                    <a:ext cx="152400" cy="609600"/>
                    <a:chOff x="2667000" y="2667000"/>
                    <a:chExt cx="152400" cy="609600"/>
                  </a:xfrm>
                </p:grpSpPr>
                <p:grpSp>
                  <p:nvGrpSpPr>
                    <p:cNvPr id="11900" name="Group 9"/>
                    <p:cNvGrpSpPr/>
                    <p:nvPr/>
                  </p:nvGrpSpPr>
                  <p:grpSpPr>
                    <a:xfrm>
                      <a:off x="2667000" y="2667000"/>
                      <a:ext cx="152400" cy="304800"/>
                      <a:chOff x="2667000" y="2667000"/>
                      <a:chExt cx="152400" cy="304800"/>
                    </a:xfrm>
                  </p:grpSpPr>
                  <p:cxnSp>
                    <p:nvCxnSpPr>
                      <p:cNvPr id="380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2" name="Group 10"/>
                    <p:cNvGrpSpPr/>
                    <p:nvPr/>
                  </p:nvGrpSpPr>
                  <p:grpSpPr>
                    <a:xfrm>
                      <a:off x="2667000" y="2971800"/>
                      <a:ext cx="152400" cy="304800"/>
                      <a:chOff x="2667000" y="2667000"/>
                      <a:chExt cx="152400" cy="304800"/>
                    </a:xfrm>
                  </p:grpSpPr>
                  <p:cxnSp>
                    <p:nvCxnSpPr>
                      <p:cNvPr id="3800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0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03" name="Group 14"/>
                  <p:cNvGrpSpPr/>
                  <p:nvPr/>
                </p:nvGrpSpPr>
                <p:grpSpPr>
                  <a:xfrm>
                    <a:off x="2667000" y="3276600"/>
                    <a:ext cx="152400" cy="609600"/>
                    <a:chOff x="2667000" y="2667000"/>
                    <a:chExt cx="152400" cy="609600"/>
                  </a:xfrm>
                </p:grpSpPr>
                <p:grpSp>
                  <p:nvGrpSpPr>
                    <p:cNvPr id="38274" name="Group 9"/>
                    <p:cNvGrpSpPr/>
                    <p:nvPr/>
                  </p:nvGrpSpPr>
                  <p:grpSpPr>
                    <a:xfrm>
                      <a:off x="2667000" y="2667000"/>
                      <a:ext cx="152400" cy="304800"/>
                      <a:chOff x="2667000" y="2667000"/>
                      <a:chExt cx="152400" cy="304800"/>
                    </a:xfrm>
                  </p:grpSpPr>
                  <p:cxnSp>
                    <p:nvCxnSpPr>
                      <p:cNvPr id="3800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77" name="Group 10"/>
                    <p:cNvGrpSpPr/>
                    <p:nvPr/>
                  </p:nvGrpSpPr>
                  <p:grpSpPr>
                    <a:xfrm>
                      <a:off x="2667000" y="2971800"/>
                      <a:ext cx="152400" cy="304800"/>
                      <a:chOff x="2667000" y="2667000"/>
                      <a:chExt cx="152400" cy="304800"/>
                    </a:xfrm>
                  </p:grpSpPr>
                  <p:cxnSp>
                    <p:nvCxnSpPr>
                      <p:cNvPr id="3801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78" name="Group 22"/>
                <p:cNvGrpSpPr/>
                <p:nvPr/>
              </p:nvGrpSpPr>
              <p:grpSpPr>
                <a:xfrm>
                  <a:off x="2667000" y="3886205"/>
                  <a:ext cx="152400" cy="609600"/>
                  <a:chOff x="2667000" y="2667000"/>
                  <a:chExt cx="152400" cy="609600"/>
                </a:xfrm>
              </p:grpSpPr>
              <p:grpSp>
                <p:nvGrpSpPr>
                  <p:cNvPr id="38281" name="Group 9"/>
                  <p:cNvGrpSpPr/>
                  <p:nvPr/>
                </p:nvGrpSpPr>
                <p:grpSpPr>
                  <a:xfrm>
                    <a:off x="2667000" y="2667000"/>
                    <a:ext cx="152400" cy="304800"/>
                    <a:chOff x="2667000" y="2667000"/>
                    <a:chExt cx="152400" cy="304800"/>
                  </a:xfrm>
                </p:grpSpPr>
                <p:cxnSp>
                  <p:nvCxnSpPr>
                    <p:cNvPr id="380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84" name="Group 10"/>
                  <p:cNvGrpSpPr/>
                  <p:nvPr/>
                </p:nvGrpSpPr>
                <p:grpSpPr>
                  <a:xfrm>
                    <a:off x="2667000" y="2971800"/>
                    <a:ext cx="152400" cy="304800"/>
                    <a:chOff x="2667000" y="2667000"/>
                    <a:chExt cx="152400" cy="304800"/>
                  </a:xfrm>
                </p:grpSpPr>
                <p:cxnSp>
                  <p:nvCxnSpPr>
                    <p:cNvPr id="3801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8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288" name="Group 13"/>
                <p:cNvGrpSpPr/>
                <p:nvPr/>
              </p:nvGrpSpPr>
              <p:grpSpPr>
                <a:xfrm>
                  <a:off x="2667000" y="2667000"/>
                  <a:ext cx="152400" cy="609600"/>
                  <a:chOff x="2667000" y="2667000"/>
                  <a:chExt cx="152400" cy="609600"/>
                </a:xfrm>
              </p:grpSpPr>
              <p:grpSp>
                <p:nvGrpSpPr>
                  <p:cNvPr id="38291" name="Group 9"/>
                  <p:cNvGrpSpPr/>
                  <p:nvPr/>
                </p:nvGrpSpPr>
                <p:grpSpPr>
                  <a:xfrm>
                    <a:off x="2667000" y="2667000"/>
                    <a:ext cx="152400" cy="304800"/>
                    <a:chOff x="2667000" y="2667000"/>
                    <a:chExt cx="152400" cy="304800"/>
                  </a:xfrm>
                </p:grpSpPr>
                <p:cxnSp>
                  <p:nvCxnSpPr>
                    <p:cNvPr id="380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92" name="Group 10"/>
                  <p:cNvGrpSpPr/>
                  <p:nvPr/>
                </p:nvGrpSpPr>
                <p:grpSpPr>
                  <a:xfrm>
                    <a:off x="2667000" y="2971800"/>
                    <a:ext cx="152400" cy="304800"/>
                    <a:chOff x="2667000" y="2667000"/>
                    <a:chExt cx="152400" cy="304800"/>
                  </a:xfrm>
                </p:grpSpPr>
                <p:cxnSp>
                  <p:nvCxnSpPr>
                    <p:cNvPr id="3802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93" name="Group 14"/>
                <p:cNvGrpSpPr/>
                <p:nvPr/>
              </p:nvGrpSpPr>
              <p:grpSpPr>
                <a:xfrm>
                  <a:off x="2667000" y="3276600"/>
                  <a:ext cx="152400" cy="609600"/>
                  <a:chOff x="2667000" y="2667000"/>
                  <a:chExt cx="152400" cy="609600"/>
                </a:xfrm>
              </p:grpSpPr>
              <p:grpSp>
                <p:nvGrpSpPr>
                  <p:cNvPr id="38296" name="Group 9"/>
                  <p:cNvGrpSpPr/>
                  <p:nvPr/>
                </p:nvGrpSpPr>
                <p:grpSpPr>
                  <a:xfrm>
                    <a:off x="2667000" y="2667000"/>
                    <a:ext cx="152400" cy="304800"/>
                    <a:chOff x="2667000" y="2667000"/>
                    <a:chExt cx="152400" cy="304800"/>
                  </a:xfrm>
                </p:grpSpPr>
                <p:cxnSp>
                  <p:nvCxnSpPr>
                    <p:cNvPr id="3803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3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99" name="Group 10"/>
                  <p:cNvGrpSpPr/>
                  <p:nvPr/>
                </p:nvGrpSpPr>
                <p:grpSpPr>
                  <a:xfrm>
                    <a:off x="2667000" y="2971800"/>
                    <a:ext cx="152400" cy="304800"/>
                    <a:chOff x="2667000" y="2667000"/>
                    <a:chExt cx="152400" cy="304800"/>
                  </a:xfrm>
                </p:grpSpPr>
                <p:cxnSp>
                  <p:nvCxnSpPr>
                    <p:cNvPr id="3803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3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03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30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303" name="Group 21"/>
                <p:cNvGrpSpPr/>
                <p:nvPr/>
              </p:nvGrpSpPr>
              <p:grpSpPr>
                <a:xfrm>
                  <a:off x="2667000" y="2666997"/>
                  <a:ext cx="152400" cy="1219200"/>
                  <a:chOff x="2667000" y="2667000"/>
                  <a:chExt cx="152400" cy="1219200"/>
                </a:xfrm>
              </p:grpSpPr>
              <p:grpSp>
                <p:nvGrpSpPr>
                  <p:cNvPr id="11904" name="Group 13"/>
                  <p:cNvGrpSpPr/>
                  <p:nvPr/>
                </p:nvGrpSpPr>
                <p:grpSpPr>
                  <a:xfrm>
                    <a:off x="2667000" y="2667000"/>
                    <a:ext cx="152400" cy="609600"/>
                    <a:chOff x="2667000" y="2667000"/>
                    <a:chExt cx="152400" cy="609600"/>
                  </a:xfrm>
                </p:grpSpPr>
                <p:grpSp>
                  <p:nvGrpSpPr>
                    <p:cNvPr id="11907" name="Group 9"/>
                    <p:cNvGrpSpPr/>
                    <p:nvPr/>
                  </p:nvGrpSpPr>
                  <p:grpSpPr>
                    <a:xfrm>
                      <a:off x="2667000" y="2667000"/>
                      <a:ext cx="152400" cy="304800"/>
                      <a:chOff x="2667000" y="2667000"/>
                      <a:chExt cx="152400" cy="304800"/>
                    </a:xfrm>
                  </p:grpSpPr>
                  <p:cxnSp>
                    <p:nvCxnSpPr>
                      <p:cNvPr id="380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8" name="Group 10"/>
                    <p:cNvGrpSpPr/>
                    <p:nvPr/>
                  </p:nvGrpSpPr>
                  <p:grpSpPr>
                    <a:xfrm>
                      <a:off x="2667000" y="2971800"/>
                      <a:ext cx="152400" cy="304800"/>
                      <a:chOff x="2667000" y="2667000"/>
                      <a:chExt cx="152400" cy="304800"/>
                    </a:xfrm>
                  </p:grpSpPr>
                  <p:cxnSp>
                    <p:nvCxnSpPr>
                      <p:cNvPr id="3804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09" name="Group 14"/>
                  <p:cNvGrpSpPr/>
                  <p:nvPr/>
                </p:nvGrpSpPr>
                <p:grpSpPr>
                  <a:xfrm>
                    <a:off x="2667000" y="3276600"/>
                    <a:ext cx="152400" cy="609600"/>
                    <a:chOff x="2667000" y="2667000"/>
                    <a:chExt cx="152400" cy="609600"/>
                  </a:xfrm>
                </p:grpSpPr>
                <p:grpSp>
                  <p:nvGrpSpPr>
                    <p:cNvPr id="11912" name="Group 9"/>
                    <p:cNvGrpSpPr/>
                    <p:nvPr/>
                  </p:nvGrpSpPr>
                  <p:grpSpPr>
                    <a:xfrm>
                      <a:off x="2667000" y="2667000"/>
                      <a:ext cx="152400" cy="304800"/>
                      <a:chOff x="2667000" y="2667000"/>
                      <a:chExt cx="152400" cy="304800"/>
                    </a:xfrm>
                  </p:grpSpPr>
                  <p:cxnSp>
                    <p:nvCxnSpPr>
                      <p:cNvPr id="3804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15" name="Group 10"/>
                    <p:cNvGrpSpPr/>
                    <p:nvPr/>
                  </p:nvGrpSpPr>
                  <p:grpSpPr>
                    <a:xfrm>
                      <a:off x="2667000" y="2971800"/>
                      <a:ext cx="152400" cy="304800"/>
                      <a:chOff x="2667000" y="2667000"/>
                      <a:chExt cx="152400" cy="304800"/>
                    </a:xfrm>
                  </p:grpSpPr>
                  <p:cxnSp>
                    <p:nvCxnSpPr>
                      <p:cNvPr id="3805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16" name="Group 22"/>
                <p:cNvGrpSpPr/>
                <p:nvPr/>
              </p:nvGrpSpPr>
              <p:grpSpPr>
                <a:xfrm>
                  <a:off x="2667000" y="3886205"/>
                  <a:ext cx="152400" cy="609600"/>
                  <a:chOff x="2667000" y="2667000"/>
                  <a:chExt cx="152400" cy="609600"/>
                </a:xfrm>
              </p:grpSpPr>
              <p:grpSp>
                <p:nvGrpSpPr>
                  <p:cNvPr id="11917" name="Group 9"/>
                  <p:cNvGrpSpPr/>
                  <p:nvPr/>
                </p:nvGrpSpPr>
                <p:grpSpPr>
                  <a:xfrm>
                    <a:off x="2667000" y="2667000"/>
                    <a:ext cx="152400" cy="304800"/>
                    <a:chOff x="2667000" y="2667000"/>
                    <a:chExt cx="152400" cy="304800"/>
                  </a:xfrm>
                </p:grpSpPr>
                <p:cxnSp>
                  <p:nvCxnSpPr>
                    <p:cNvPr id="380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18" name="Group 10"/>
                  <p:cNvGrpSpPr/>
                  <p:nvPr/>
                </p:nvGrpSpPr>
                <p:grpSpPr>
                  <a:xfrm>
                    <a:off x="2667000" y="2971800"/>
                    <a:ext cx="152400" cy="304800"/>
                    <a:chOff x="2667000" y="2667000"/>
                    <a:chExt cx="152400" cy="304800"/>
                  </a:xfrm>
                </p:grpSpPr>
                <p:cxnSp>
                  <p:nvCxnSpPr>
                    <p:cNvPr id="3805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2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06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06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06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1924" name="Group 737"/>
            <p:cNvGrpSpPr>
              <a:grpSpLocks/>
            </p:cNvGrpSpPr>
            <p:nvPr/>
          </p:nvGrpSpPr>
          <p:grpSpPr bwMode="auto">
            <a:xfrm>
              <a:off x="1144" y="2478"/>
              <a:ext cx="337" cy="573"/>
              <a:chOff x="630" y="3229"/>
              <a:chExt cx="337" cy="573"/>
            </a:xfrm>
          </p:grpSpPr>
          <p:sp>
            <p:nvSpPr>
              <p:cNvPr id="3806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192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927" name="Group 21"/>
                <p:cNvGrpSpPr/>
                <p:nvPr/>
              </p:nvGrpSpPr>
              <p:grpSpPr>
                <a:xfrm>
                  <a:off x="2667000" y="2666997"/>
                  <a:ext cx="152400" cy="1219200"/>
                  <a:chOff x="2667000" y="2667000"/>
                  <a:chExt cx="152400" cy="1219200"/>
                </a:xfrm>
              </p:grpSpPr>
              <p:grpSp>
                <p:nvGrpSpPr>
                  <p:cNvPr id="11929" name="Group 13"/>
                  <p:cNvGrpSpPr/>
                  <p:nvPr/>
                </p:nvGrpSpPr>
                <p:grpSpPr>
                  <a:xfrm>
                    <a:off x="2667000" y="2667000"/>
                    <a:ext cx="152400" cy="609600"/>
                    <a:chOff x="2667000" y="2667000"/>
                    <a:chExt cx="152400" cy="609600"/>
                  </a:xfrm>
                </p:grpSpPr>
                <p:grpSp>
                  <p:nvGrpSpPr>
                    <p:cNvPr id="11933" name="Group 9"/>
                    <p:cNvGrpSpPr/>
                    <p:nvPr/>
                  </p:nvGrpSpPr>
                  <p:grpSpPr>
                    <a:xfrm>
                      <a:off x="2667000" y="2667000"/>
                      <a:ext cx="152400" cy="304800"/>
                      <a:chOff x="2667000" y="2667000"/>
                      <a:chExt cx="152400" cy="304800"/>
                    </a:xfrm>
                  </p:grpSpPr>
                  <p:cxnSp>
                    <p:nvCxnSpPr>
                      <p:cNvPr id="380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34" name="Group 10"/>
                    <p:cNvGrpSpPr/>
                    <p:nvPr/>
                  </p:nvGrpSpPr>
                  <p:grpSpPr>
                    <a:xfrm>
                      <a:off x="2667000" y="2971800"/>
                      <a:ext cx="152400" cy="304800"/>
                      <a:chOff x="2667000" y="2667000"/>
                      <a:chExt cx="152400" cy="304800"/>
                    </a:xfrm>
                  </p:grpSpPr>
                  <p:cxnSp>
                    <p:nvCxnSpPr>
                      <p:cNvPr id="3807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35" name="Group 14"/>
                  <p:cNvGrpSpPr/>
                  <p:nvPr/>
                </p:nvGrpSpPr>
                <p:grpSpPr>
                  <a:xfrm>
                    <a:off x="2667000" y="3276600"/>
                    <a:ext cx="152400" cy="609600"/>
                    <a:chOff x="2667000" y="2667000"/>
                    <a:chExt cx="152400" cy="609600"/>
                  </a:xfrm>
                </p:grpSpPr>
                <p:grpSp>
                  <p:nvGrpSpPr>
                    <p:cNvPr id="38307" name="Group 9"/>
                    <p:cNvGrpSpPr/>
                    <p:nvPr/>
                  </p:nvGrpSpPr>
                  <p:grpSpPr>
                    <a:xfrm>
                      <a:off x="2667000" y="2667000"/>
                      <a:ext cx="152400" cy="304800"/>
                      <a:chOff x="2667000" y="2667000"/>
                      <a:chExt cx="152400" cy="304800"/>
                    </a:xfrm>
                  </p:grpSpPr>
                  <p:cxnSp>
                    <p:nvCxnSpPr>
                      <p:cNvPr id="3807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08" name="Group 10"/>
                    <p:cNvGrpSpPr/>
                    <p:nvPr/>
                  </p:nvGrpSpPr>
                  <p:grpSpPr>
                    <a:xfrm>
                      <a:off x="2667000" y="2971800"/>
                      <a:ext cx="152400" cy="304800"/>
                      <a:chOff x="2667000" y="2667000"/>
                      <a:chExt cx="152400" cy="304800"/>
                    </a:xfrm>
                  </p:grpSpPr>
                  <p:cxnSp>
                    <p:nvCxnSpPr>
                      <p:cNvPr id="3807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09" name="Group 22"/>
                <p:cNvGrpSpPr/>
                <p:nvPr/>
              </p:nvGrpSpPr>
              <p:grpSpPr>
                <a:xfrm>
                  <a:off x="2667000" y="3886205"/>
                  <a:ext cx="152400" cy="609600"/>
                  <a:chOff x="2667000" y="2667000"/>
                  <a:chExt cx="152400" cy="609600"/>
                </a:xfrm>
              </p:grpSpPr>
              <p:grpSp>
                <p:nvGrpSpPr>
                  <p:cNvPr id="38310" name="Group 9"/>
                  <p:cNvGrpSpPr/>
                  <p:nvPr/>
                </p:nvGrpSpPr>
                <p:grpSpPr>
                  <a:xfrm>
                    <a:off x="2667000" y="2667000"/>
                    <a:ext cx="152400" cy="304800"/>
                    <a:chOff x="2667000" y="2667000"/>
                    <a:chExt cx="152400" cy="304800"/>
                  </a:xfrm>
                </p:grpSpPr>
                <p:cxnSp>
                  <p:nvCxnSpPr>
                    <p:cNvPr id="380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13" name="Group 10"/>
                  <p:cNvGrpSpPr/>
                  <p:nvPr/>
                </p:nvGrpSpPr>
                <p:grpSpPr>
                  <a:xfrm>
                    <a:off x="2667000" y="2971800"/>
                    <a:ext cx="152400" cy="304800"/>
                    <a:chOff x="2667000" y="2667000"/>
                    <a:chExt cx="152400" cy="304800"/>
                  </a:xfrm>
                </p:grpSpPr>
                <p:cxnSp>
                  <p:nvCxnSpPr>
                    <p:cNvPr id="3808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16"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317" name="Group 21"/>
                <p:cNvGrpSpPr/>
                <p:nvPr/>
              </p:nvGrpSpPr>
              <p:grpSpPr>
                <a:xfrm>
                  <a:off x="2667000" y="2666997"/>
                  <a:ext cx="152400" cy="1219200"/>
                  <a:chOff x="2667000" y="2667000"/>
                  <a:chExt cx="152400" cy="1219200"/>
                </a:xfrm>
              </p:grpSpPr>
              <p:grpSp>
                <p:nvGrpSpPr>
                  <p:cNvPr id="38320" name="Group 13"/>
                  <p:cNvGrpSpPr/>
                  <p:nvPr/>
                </p:nvGrpSpPr>
                <p:grpSpPr>
                  <a:xfrm>
                    <a:off x="2667000" y="2667000"/>
                    <a:ext cx="152400" cy="609600"/>
                    <a:chOff x="2667000" y="2667000"/>
                    <a:chExt cx="152400" cy="609600"/>
                  </a:xfrm>
                </p:grpSpPr>
                <p:grpSp>
                  <p:nvGrpSpPr>
                    <p:cNvPr id="38323" name="Group 9"/>
                    <p:cNvGrpSpPr/>
                    <p:nvPr/>
                  </p:nvGrpSpPr>
                  <p:grpSpPr>
                    <a:xfrm>
                      <a:off x="2667000" y="2667000"/>
                      <a:ext cx="152400" cy="304800"/>
                      <a:chOff x="2667000" y="2667000"/>
                      <a:chExt cx="152400" cy="304800"/>
                    </a:xfrm>
                  </p:grpSpPr>
                  <p:cxnSp>
                    <p:nvCxnSpPr>
                      <p:cNvPr id="380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24" name="Group 10"/>
                    <p:cNvGrpSpPr/>
                    <p:nvPr/>
                  </p:nvGrpSpPr>
                  <p:grpSpPr>
                    <a:xfrm>
                      <a:off x="2667000" y="2971800"/>
                      <a:ext cx="152400" cy="304800"/>
                      <a:chOff x="2667000" y="2667000"/>
                      <a:chExt cx="152400" cy="304800"/>
                    </a:xfrm>
                  </p:grpSpPr>
                  <p:cxnSp>
                    <p:nvCxnSpPr>
                      <p:cNvPr id="3809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9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27" name="Group 14"/>
                  <p:cNvGrpSpPr/>
                  <p:nvPr/>
                </p:nvGrpSpPr>
                <p:grpSpPr>
                  <a:xfrm>
                    <a:off x="2667000" y="3276600"/>
                    <a:ext cx="152400" cy="609600"/>
                    <a:chOff x="2667000" y="2667000"/>
                    <a:chExt cx="152400" cy="609600"/>
                  </a:xfrm>
                </p:grpSpPr>
                <p:grpSp>
                  <p:nvGrpSpPr>
                    <p:cNvPr id="38330" name="Group 9"/>
                    <p:cNvGrpSpPr/>
                    <p:nvPr/>
                  </p:nvGrpSpPr>
                  <p:grpSpPr>
                    <a:xfrm>
                      <a:off x="2667000" y="2667000"/>
                      <a:ext cx="152400" cy="304800"/>
                      <a:chOff x="2667000" y="2667000"/>
                      <a:chExt cx="152400" cy="304800"/>
                    </a:xfrm>
                  </p:grpSpPr>
                  <p:cxnSp>
                    <p:nvCxnSpPr>
                      <p:cNvPr id="380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35" name="Group 10"/>
                    <p:cNvGrpSpPr/>
                    <p:nvPr/>
                  </p:nvGrpSpPr>
                  <p:grpSpPr>
                    <a:xfrm>
                      <a:off x="2667000" y="2971800"/>
                      <a:ext cx="152400" cy="304800"/>
                      <a:chOff x="2667000" y="2667000"/>
                      <a:chExt cx="152400" cy="304800"/>
                    </a:xfrm>
                  </p:grpSpPr>
                  <p:cxnSp>
                    <p:nvCxnSpPr>
                      <p:cNvPr id="3810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36" name="Group 22"/>
                <p:cNvGrpSpPr/>
                <p:nvPr/>
              </p:nvGrpSpPr>
              <p:grpSpPr>
                <a:xfrm>
                  <a:off x="2667000" y="3886205"/>
                  <a:ext cx="152400" cy="609600"/>
                  <a:chOff x="2667000" y="2667000"/>
                  <a:chExt cx="152400" cy="609600"/>
                </a:xfrm>
              </p:grpSpPr>
              <p:grpSp>
                <p:nvGrpSpPr>
                  <p:cNvPr id="11939" name="Group 9"/>
                  <p:cNvGrpSpPr/>
                  <p:nvPr/>
                </p:nvGrpSpPr>
                <p:grpSpPr>
                  <a:xfrm>
                    <a:off x="2667000" y="2667000"/>
                    <a:ext cx="152400" cy="304800"/>
                    <a:chOff x="2667000" y="2667000"/>
                    <a:chExt cx="152400" cy="304800"/>
                  </a:xfrm>
                </p:grpSpPr>
                <p:cxnSp>
                  <p:nvCxnSpPr>
                    <p:cNvPr id="381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42" name="Group 10"/>
                  <p:cNvGrpSpPr/>
                  <p:nvPr/>
                </p:nvGrpSpPr>
                <p:grpSpPr>
                  <a:xfrm>
                    <a:off x="2667000" y="2971800"/>
                    <a:ext cx="152400" cy="304800"/>
                    <a:chOff x="2667000" y="2667000"/>
                    <a:chExt cx="152400" cy="304800"/>
                  </a:xfrm>
                </p:grpSpPr>
                <p:cxnSp>
                  <p:nvCxnSpPr>
                    <p:cNvPr id="381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4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945" name="Group 13"/>
                <p:cNvGrpSpPr/>
                <p:nvPr/>
              </p:nvGrpSpPr>
              <p:grpSpPr>
                <a:xfrm>
                  <a:off x="2667000" y="2667000"/>
                  <a:ext cx="152400" cy="609600"/>
                  <a:chOff x="2667000" y="2667000"/>
                  <a:chExt cx="152400" cy="609600"/>
                </a:xfrm>
              </p:grpSpPr>
              <p:grpSp>
                <p:nvGrpSpPr>
                  <p:cNvPr id="11947" name="Group 9"/>
                  <p:cNvGrpSpPr/>
                  <p:nvPr/>
                </p:nvGrpSpPr>
                <p:grpSpPr>
                  <a:xfrm>
                    <a:off x="2667000" y="2667000"/>
                    <a:ext cx="152400" cy="304800"/>
                    <a:chOff x="2667000" y="2667000"/>
                    <a:chExt cx="152400" cy="304800"/>
                  </a:xfrm>
                </p:grpSpPr>
                <p:cxnSp>
                  <p:nvCxnSpPr>
                    <p:cNvPr id="381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50" name="Group 10"/>
                  <p:cNvGrpSpPr/>
                  <p:nvPr/>
                </p:nvGrpSpPr>
                <p:grpSpPr>
                  <a:xfrm>
                    <a:off x="2667000" y="2971800"/>
                    <a:ext cx="152400" cy="304800"/>
                    <a:chOff x="2667000" y="2667000"/>
                    <a:chExt cx="152400" cy="304800"/>
                  </a:xfrm>
                </p:grpSpPr>
                <p:cxnSp>
                  <p:nvCxnSpPr>
                    <p:cNvPr id="381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51" name="Group 14"/>
                <p:cNvGrpSpPr/>
                <p:nvPr/>
              </p:nvGrpSpPr>
              <p:grpSpPr>
                <a:xfrm>
                  <a:off x="2667000" y="3276600"/>
                  <a:ext cx="152400" cy="609600"/>
                  <a:chOff x="2667000" y="2667000"/>
                  <a:chExt cx="152400" cy="609600"/>
                </a:xfrm>
              </p:grpSpPr>
              <p:grpSp>
                <p:nvGrpSpPr>
                  <p:cNvPr id="11954" name="Group 9"/>
                  <p:cNvGrpSpPr/>
                  <p:nvPr/>
                </p:nvGrpSpPr>
                <p:grpSpPr>
                  <a:xfrm>
                    <a:off x="2667000" y="2667000"/>
                    <a:ext cx="152400" cy="304800"/>
                    <a:chOff x="2667000" y="2667000"/>
                    <a:chExt cx="152400" cy="304800"/>
                  </a:xfrm>
                </p:grpSpPr>
                <p:cxnSp>
                  <p:nvCxnSpPr>
                    <p:cNvPr id="381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55" name="Group 10"/>
                  <p:cNvGrpSpPr/>
                  <p:nvPr/>
                </p:nvGrpSpPr>
                <p:grpSpPr>
                  <a:xfrm>
                    <a:off x="2667000" y="2971800"/>
                    <a:ext cx="152400" cy="304800"/>
                    <a:chOff x="2667000" y="2667000"/>
                    <a:chExt cx="152400" cy="304800"/>
                  </a:xfrm>
                </p:grpSpPr>
                <p:cxnSp>
                  <p:nvCxnSpPr>
                    <p:cNvPr id="381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1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95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959" name="Group 21"/>
                <p:cNvGrpSpPr/>
                <p:nvPr/>
              </p:nvGrpSpPr>
              <p:grpSpPr>
                <a:xfrm>
                  <a:off x="2667000" y="2666997"/>
                  <a:ext cx="152400" cy="1219200"/>
                  <a:chOff x="2667000" y="2667000"/>
                  <a:chExt cx="152400" cy="1219200"/>
                </a:xfrm>
              </p:grpSpPr>
              <p:grpSp>
                <p:nvGrpSpPr>
                  <p:cNvPr id="11960" name="Group 13"/>
                  <p:cNvGrpSpPr/>
                  <p:nvPr/>
                </p:nvGrpSpPr>
                <p:grpSpPr>
                  <a:xfrm>
                    <a:off x="2667000" y="2667000"/>
                    <a:ext cx="152400" cy="609600"/>
                    <a:chOff x="2667000" y="2667000"/>
                    <a:chExt cx="152400" cy="609600"/>
                  </a:xfrm>
                </p:grpSpPr>
                <p:grpSp>
                  <p:nvGrpSpPr>
                    <p:cNvPr id="11961" name="Group 9"/>
                    <p:cNvGrpSpPr/>
                    <p:nvPr/>
                  </p:nvGrpSpPr>
                  <p:grpSpPr>
                    <a:xfrm>
                      <a:off x="2667000" y="2667000"/>
                      <a:ext cx="152400" cy="304800"/>
                      <a:chOff x="2667000" y="2667000"/>
                      <a:chExt cx="152400" cy="304800"/>
                    </a:xfrm>
                  </p:grpSpPr>
                  <p:cxnSp>
                    <p:nvCxnSpPr>
                      <p:cNvPr id="381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3" name="Group 10"/>
                    <p:cNvGrpSpPr/>
                    <p:nvPr/>
                  </p:nvGrpSpPr>
                  <p:grpSpPr>
                    <a:xfrm>
                      <a:off x="2667000" y="2971800"/>
                      <a:ext cx="152400" cy="304800"/>
                      <a:chOff x="2667000" y="2667000"/>
                      <a:chExt cx="152400" cy="304800"/>
                    </a:xfrm>
                  </p:grpSpPr>
                  <p:cxnSp>
                    <p:nvCxnSpPr>
                      <p:cNvPr id="381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65" name="Group 14"/>
                  <p:cNvGrpSpPr/>
                  <p:nvPr/>
                </p:nvGrpSpPr>
                <p:grpSpPr>
                  <a:xfrm>
                    <a:off x="2667000" y="3276600"/>
                    <a:ext cx="152400" cy="609600"/>
                    <a:chOff x="2667000" y="2667000"/>
                    <a:chExt cx="152400" cy="609600"/>
                  </a:xfrm>
                </p:grpSpPr>
                <p:grpSp>
                  <p:nvGrpSpPr>
                    <p:cNvPr id="2049" name="Group 9"/>
                    <p:cNvGrpSpPr/>
                    <p:nvPr/>
                  </p:nvGrpSpPr>
                  <p:grpSpPr>
                    <a:xfrm>
                      <a:off x="2667000" y="2667000"/>
                      <a:ext cx="152400" cy="304800"/>
                      <a:chOff x="2667000" y="2667000"/>
                      <a:chExt cx="152400" cy="304800"/>
                    </a:xfrm>
                  </p:grpSpPr>
                  <p:cxnSp>
                    <p:nvCxnSpPr>
                      <p:cNvPr id="3813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52" name="Group 10"/>
                    <p:cNvGrpSpPr/>
                    <p:nvPr/>
                  </p:nvGrpSpPr>
                  <p:grpSpPr>
                    <a:xfrm>
                      <a:off x="2667000" y="2971800"/>
                      <a:ext cx="152400" cy="304800"/>
                      <a:chOff x="2667000" y="2667000"/>
                      <a:chExt cx="152400" cy="304800"/>
                    </a:xfrm>
                  </p:grpSpPr>
                  <p:cxnSp>
                    <p:nvCxnSpPr>
                      <p:cNvPr id="3814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53" name="Group 22"/>
                <p:cNvGrpSpPr/>
                <p:nvPr/>
              </p:nvGrpSpPr>
              <p:grpSpPr>
                <a:xfrm>
                  <a:off x="2667000" y="3886205"/>
                  <a:ext cx="152400" cy="609600"/>
                  <a:chOff x="2667000" y="2667000"/>
                  <a:chExt cx="152400" cy="609600"/>
                </a:xfrm>
              </p:grpSpPr>
              <p:grpSp>
                <p:nvGrpSpPr>
                  <p:cNvPr id="2056" name="Group 9"/>
                  <p:cNvGrpSpPr/>
                  <p:nvPr/>
                </p:nvGrpSpPr>
                <p:grpSpPr>
                  <a:xfrm>
                    <a:off x="2667000" y="2667000"/>
                    <a:ext cx="152400" cy="304800"/>
                    <a:chOff x="2667000" y="2667000"/>
                    <a:chExt cx="152400" cy="304800"/>
                  </a:xfrm>
                </p:grpSpPr>
                <p:cxnSp>
                  <p:nvCxnSpPr>
                    <p:cNvPr id="3814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59" name="Group 10"/>
                  <p:cNvGrpSpPr/>
                  <p:nvPr/>
                </p:nvGrpSpPr>
                <p:grpSpPr>
                  <a:xfrm>
                    <a:off x="2667000" y="2971800"/>
                    <a:ext cx="152400" cy="304800"/>
                    <a:chOff x="2667000" y="2667000"/>
                    <a:chExt cx="152400" cy="304800"/>
                  </a:xfrm>
                </p:grpSpPr>
                <p:cxnSp>
                  <p:nvCxnSpPr>
                    <p:cNvPr id="381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6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1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1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1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2065" name="Group 746"/>
            <p:cNvGrpSpPr>
              <a:grpSpLocks/>
            </p:cNvGrpSpPr>
            <p:nvPr/>
          </p:nvGrpSpPr>
          <p:grpSpPr bwMode="auto">
            <a:xfrm>
              <a:off x="1447" y="2480"/>
              <a:ext cx="337" cy="573"/>
              <a:chOff x="630" y="3229"/>
              <a:chExt cx="337" cy="573"/>
            </a:xfrm>
          </p:grpSpPr>
          <p:sp>
            <p:nvSpPr>
              <p:cNvPr id="381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206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2067" name="Group 21"/>
                <p:cNvGrpSpPr/>
                <p:nvPr/>
              </p:nvGrpSpPr>
              <p:grpSpPr>
                <a:xfrm>
                  <a:off x="2667000" y="2666997"/>
                  <a:ext cx="152400" cy="1219200"/>
                  <a:chOff x="2667000" y="2667000"/>
                  <a:chExt cx="152400" cy="1219200"/>
                </a:xfrm>
              </p:grpSpPr>
              <p:grpSp>
                <p:nvGrpSpPr>
                  <p:cNvPr id="2068" name="Group 13"/>
                  <p:cNvGrpSpPr/>
                  <p:nvPr/>
                </p:nvGrpSpPr>
                <p:grpSpPr>
                  <a:xfrm>
                    <a:off x="2667000" y="2667000"/>
                    <a:ext cx="152400" cy="609600"/>
                    <a:chOff x="2667000" y="2667000"/>
                    <a:chExt cx="152400" cy="609600"/>
                  </a:xfrm>
                </p:grpSpPr>
                <p:grpSp>
                  <p:nvGrpSpPr>
                    <p:cNvPr id="2069" name="Group 9"/>
                    <p:cNvGrpSpPr/>
                    <p:nvPr/>
                  </p:nvGrpSpPr>
                  <p:grpSpPr>
                    <a:xfrm>
                      <a:off x="2667000" y="2667000"/>
                      <a:ext cx="152400" cy="304800"/>
                      <a:chOff x="2667000" y="2667000"/>
                      <a:chExt cx="152400" cy="304800"/>
                    </a:xfrm>
                  </p:grpSpPr>
                  <p:cxnSp>
                    <p:nvCxnSpPr>
                      <p:cNvPr id="381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0" name="Group 10"/>
                    <p:cNvGrpSpPr/>
                    <p:nvPr/>
                  </p:nvGrpSpPr>
                  <p:grpSpPr>
                    <a:xfrm>
                      <a:off x="2667000" y="2971800"/>
                      <a:ext cx="152400" cy="304800"/>
                      <a:chOff x="2667000" y="2667000"/>
                      <a:chExt cx="152400" cy="304800"/>
                    </a:xfrm>
                  </p:grpSpPr>
                  <p:cxnSp>
                    <p:nvCxnSpPr>
                      <p:cNvPr id="381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71" name="Group 14"/>
                  <p:cNvGrpSpPr/>
                  <p:nvPr/>
                </p:nvGrpSpPr>
                <p:grpSpPr>
                  <a:xfrm>
                    <a:off x="2667000" y="3276600"/>
                    <a:ext cx="152400" cy="609600"/>
                    <a:chOff x="2667000" y="2667000"/>
                    <a:chExt cx="152400" cy="609600"/>
                  </a:xfrm>
                </p:grpSpPr>
                <p:grpSp>
                  <p:nvGrpSpPr>
                    <p:cNvPr id="2072" name="Group 9"/>
                    <p:cNvGrpSpPr/>
                    <p:nvPr/>
                  </p:nvGrpSpPr>
                  <p:grpSpPr>
                    <a:xfrm>
                      <a:off x="2667000" y="2667000"/>
                      <a:ext cx="152400" cy="304800"/>
                      <a:chOff x="2667000" y="2667000"/>
                      <a:chExt cx="152400" cy="304800"/>
                    </a:xfrm>
                  </p:grpSpPr>
                  <p:cxnSp>
                    <p:nvCxnSpPr>
                      <p:cNvPr id="381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3" name="Group 10"/>
                    <p:cNvGrpSpPr/>
                    <p:nvPr/>
                  </p:nvGrpSpPr>
                  <p:grpSpPr>
                    <a:xfrm>
                      <a:off x="2667000" y="2971800"/>
                      <a:ext cx="152400" cy="304800"/>
                      <a:chOff x="2667000" y="2667000"/>
                      <a:chExt cx="152400" cy="304800"/>
                    </a:xfrm>
                  </p:grpSpPr>
                  <p:cxnSp>
                    <p:nvCxnSpPr>
                      <p:cNvPr id="381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74" name="Group 22"/>
                <p:cNvGrpSpPr/>
                <p:nvPr/>
              </p:nvGrpSpPr>
              <p:grpSpPr>
                <a:xfrm>
                  <a:off x="2667000" y="3886205"/>
                  <a:ext cx="152400" cy="609600"/>
                  <a:chOff x="2667000" y="2667000"/>
                  <a:chExt cx="152400" cy="609600"/>
                </a:xfrm>
              </p:grpSpPr>
              <p:grpSp>
                <p:nvGrpSpPr>
                  <p:cNvPr id="2075" name="Group 9"/>
                  <p:cNvGrpSpPr/>
                  <p:nvPr/>
                </p:nvGrpSpPr>
                <p:grpSpPr>
                  <a:xfrm>
                    <a:off x="2667000" y="2667000"/>
                    <a:ext cx="152400" cy="304800"/>
                    <a:chOff x="2667000" y="2667000"/>
                    <a:chExt cx="152400" cy="304800"/>
                  </a:xfrm>
                </p:grpSpPr>
                <p:cxnSp>
                  <p:nvCxnSpPr>
                    <p:cNvPr id="381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7" name="Group 10"/>
                  <p:cNvGrpSpPr/>
                  <p:nvPr/>
                </p:nvGrpSpPr>
                <p:grpSpPr>
                  <a:xfrm>
                    <a:off x="2667000" y="2971800"/>
                    <a:ext cx="152400" cy="304800"/>
                    <a:chOff x="2667000" y="2667000"/>
                    <a:chExt cx="152400" cy="304800"/>
                  </a:xfrm>
                </p:grpSpPr>
                <p:cxnSp>
                  <p:nvCxnSpPr>
                    <p:cNvPr id="381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7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336" name="Group 21"/>
                <p:cNvGrpSpPr/>
                <p:nvPr/>
              </p:nvGrpSpPr>
              <p:grpSpPr>
                <a:xfrm>
                  <a:off x="2667000" y="2666997"/>
                  <a:ext cx="152400" cy="1219200"/>
                  <a:chOff x="2667000" y="2667000"/>
                  <a:chExt cx="152400" cy="1219200"/>
                </a:xfrm>
              </p:grpSpPr>
              <p:grpSp>
                <p:nvGrpSpPr>
                  <p:cNvPr id="38337" name="Group 13"/>
                  <p:cNvGrpSpPr/>
                  <p:nvPr/>
                </p:nvGrpSpPr>
                <p:grpSpPr>
                  <a:xfrm>
                    <a:off x="2667000" y="2667000"/>
                    <a:ext cx="152400" cy="609600"/>
                    <a:chOff x="2667000" y="2667000"/>
                    <a:chExt cx="152400" cy="609600"/>
                  </a:xfrm>
                </p:grpSpPr>
                <p:grpSp>
                  <p:nvGrpSpPr>
                    <p:cNvPr id="38338" name="Group 9"/>
                    <p:cNvGrpSpPr/>
                    <p:nvPr/>
                  </p:nvGrpSpPr>
                  <p:grpSpPr>
                    <a:xfrm>
                      <a:off x="2667000" y="2667000"/>
                      <a:ext cx="152400" cy="304800"/>
                      <a:chOff x="2667000" y="2667000"/>
                      <a:chExt cx="152400" cy="304800"/>
                    </a:xfrm>
                  </p:grpSpPr>
                  <p:cxnSp>
                    <p:nvCxnSpPr>
                      <p:cNvPr id="381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41" name="Group 10"/>
                    <p:cNvGrpSpPr/>
                    <p:nvPr/>
                  </p:nvGrpSpPr>
                  <p:grpSpPr>
                    <a:xfrm>
                      <a:off x="2667000" y="2971800"/>
                      <a:ext cx="152400" cy="304800"/>
                      <a:chOff x="2667000" y="2667000"/>
                      <a:chExt cx="152400" cy="304800"/>
                    </a:xfrm>
                  </p:grpSpPr>
                  <p:cxnSp>
                    <p:nvCxnSpPr>
                      <p:cNvPr id="381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44" name="Group 14"/>
                  <p:cNvGrpSpPr/>
                  <p:nvPr/>
                </p:nvGrpSpPr>
                <p:grpSpPr>
                  <a:xfrm>
                    <a:off x="2667000" y="3276600"/>
                    <a:ext cx="152400" cy="609600"/>
                    <a:chOff x="2667000" y="2667000"/>
                    <a:chExt cx="152400" cy="609600"/>
                  </a:xfrm>
                </p:grpSpPr>
                <p:grpSp>
                  <p:nvGrpSpPr>
                    <p:cNvPr id="38345" name="Group 9"/>
                    <p:cNvGrpSpPr/>
                    <p:nvPr/>
                  </p:nvGrpSpPr>
                  <p:grpSpPr>
                    <a:xfrm>
                      <a:off x="2667000" y="2667000"/>
                      <a:ext cx="152400" cy="304800"/>
                      <a:chOff x="2667000" y="2667000"/>
                      <a:chExt cx="152400" cy="304800"/>
                    </a:xfrm>
                  </p:grpSpPr>
                  <p:cxnSp>
                    <p:nvCxnSpPr>
                      <p:cNvPr id="381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48" name="Group 10"/>
                    <p:cNvGrpSpPr/>
                    <p:nvPr/>
                  </p:nvGrpSpPr>
                  <p:grpSpPr>
                    <a:xfrm>
                      <a:off x="2667000" y="2971800"/>
                      <a:ext cx="152400" cy="304800"/>
                      <a:chOff x="2667000" y="2667000"/>
                      <a:chExt cx="152400" cy="304800"/>
                    </a:xfrm>
                  </p:grpSpPr>
                  <p:cxnSp>
                    <p:nvCxnSpPr>
                      <p:cNvPr id="381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51" name="Group 22"/>
                <p:cNvGrpSpPr/>
                <p:nvPr/>
              </p:nvGrpSpPr>
              <p:grpSpPr>
                <a:xfrm>
                  <a:off x="2667000" y="3886205"/>
                  <a:ext cx="152400" cy="609600"/>
                  <a:chOff x="2667000" y="2667000"/>
                  <a:chExt cx="152400" cy="609600"/>
                </a:xfrm>
              </p:grpSpPr>
              <p:grpSp>
                <p:nvGrpSpPr>
                  <p:cNvPr id="38352" name="Group 9"/>
                  <p:cNvGrpSpPr/>
                  <p:nvPr/>
                </p:nvGrpSpPr>
                <p:grpSpPr>
                  <a:xfrm>
                    <a:off x="2667000" y="2667000"/>
                    <a:ext cx="152400" cy="304800"/>
                    <a:chOff x="2667000" y="2667000"/>
                    <a:chExt cx="152400" cy="304800"/>
                  </a:xfrm>
                </p:grpSpPr>
                <p:cxnSp>
                  <p:nvCxnSpPr>
                    <p:cNvPr id="381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55" name="Group 10"/>
                  <p:cNvGrpSpPr/>
                  <p:nvPr/>
                </p:nvGrpSpPr>
                <p:grpSpPr>
                  <a:xfrm>
                    <a:off x="2667000" y="2971800"/>
                    <a:ext cx="152400" cy="304800"/>
                    <a:chOff x="2667000" y="2667000"/>
                    <a:chExt cx="152400" cy="304800"/>
                  </a:xfrm>
                </p:grpSpPr>
                <p:cxnSp>
                  <p:nvCxnSpPr>
                    <p:cNvPr id="381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5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359" name="Group 13"/>
                <p:cNvGrpSpPr/>
                <p:nvPr/>
              </p:nvGrpSpPr>
              <p:grpSpPr>
                <a:xfrm>
                  <a:off x="2667000" y="2667000"/>
                  <a:ext cx="152400" cy="609600"/>
                  <a:chOff x="2667000" y="2667000"/>
                  <a:chExt cx="152400" cy="609600"/>
                </a:xfrm>
              </p:grpSpPr>
              <p:grpSp>
                <p:nvGrpSpPr>
                  <p:cNvPr id="38360" name="Group 9"/>
                  <p:cNvGrpSpPr/>
                  <p:nvPr/>
                </p:nvGrpSpPr>
                <p:grpSpPr>
                  <a:xfrm>
                    <a:off x="2667000" y="2667000"/>
                    <a:ext cx="152400" cy="304800"/>
                    <a:chOff x="2667000" y="2667000"/>
                    <a:chExt cx="152400" cy="304800"/>
                  </a:xfrm>
                </p:grpSpPr>
                <p:cxnSp>
                  <p:nvCxnSpPr>
                    <p:cNvPr id="382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61" name="Group 10"/>
                  <p:cNvGrpSpPr/>
                  <p:nvPr/>
                </p:nvGrpSpPr>
                <p:grpSpPr>
                  <a:xfrm>
                    <a:off x="2667000" y="2971800"/>
                    <a:ext cx="152400" cy="304800"/>
                    <a:chOff x="2667000" y="2667000"/>
                    <a:chExt cx="152400" cy="304800"/>
                  </a:xfrm>
                </p:grpSpPr>
                <p:cxnSp>
                  <p:nvCxnSpPr>
                    <p:cNvPr id="382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64" name="Group 14"/>
                <p:cNvGrpSpPr/>
                <p:nvPr/>
              </p:nvGrpSpPr>
              <p:grpSpPr>
                <a:xfrm>
                  <a:off x="2667000" y="3276600"/>
                  <a:ext cx="152400" cy="609600"/>
                  <a:chOff x="2667000" y="2667000"/>
                  <a:chExt cx="152400" cy="609600"/>
                </a:xfrm>
              </p:grpSpPr>
              <p:grpSp>
                <p:nvGrpSpPr>
                  <p:cNvPr id="38367" name="Group 9"/>
                  <p:cNvGrpSpPr/>
                  <p:nvPr/>
                </p:nvGrpSpPr>
                <p:grpSpPr>
                  <a:xfrm>
                    <a:off x="2667000" y="2667000"/>
                    <a:ext cx="152400" cy="304800"/>
                    <a:chOff x="2667000" y="2667000"/>
                    <a:chExt cx="152400" cy="304800"/>
                  </a:xfrm>
                </p:grpSpPr>
                <p:cxnSp>
                  <p:nvCxnSpPr>
                    <p:cNvPr id="382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8" name="Group 10"/>
                  <p:cNvGrpSpPr/>
                  <p:nvPr/>
                </p:nvGrpSpPr>
                <p:grpSpPr>
                  <a:xfrm>
                    <a:off x="2667000" y="2971800"/>
                    <a:ext cx="152400" cy="304800"/>
                    <a:chOff x="2667000" y="2667000"/>
                    <a:chExt cx="152400" cy="304800"/>
                  </a:xfrm>
                </p:grpSpPr>
                <p:cxnSp>
                  <p:nvCxnSpPr>
                    <p:cNvPr id="382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2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96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972" name="Group 21"/>
                <p:cNvGrpSpPr/>
                <p:nvPr/>
              </p:nvGrpSpPr>
              <p:grpSpPr>
                <a:xfrm>
                  <a:off x="2667000" y="2666997"/>
                  <a:ext cx="152400" cy="1219200"/>
                  <a:chOff x="2667000" y="2667000"/>
                  <a:chExt cx="152400" cy="1219200"/>
                </a:xfrm>
              </p:grpSpPr>
              <p:grpSp>
                <p:nvGrpSpPr>
                  <p:cNvPr id="11973" name="Group 13"/>
                  <p:cNvGrpSpPr/>
                  <p:nvPr/>
                </p:nvGrpSpPr>
                <p:grpSpPr>
                  <a:xfrm>
                    <a:off x="2667000" y="2667000"/>
                    <a:ext cx="152400" cy="609600"/>
                    <a:chOff x="2667000" y="2667000"/>
                    <a:chExt cx="152400" cy="609600"/>
                  </a:xfrm>
                </p:grpSpPr>
                <p:grpSp>
                  <p:nvGrpSpPr>
                    <p:cNvPr id="11976" name="Group 9"/>
                    <p:cNvGrpSpPr/>
                    <p:nvPr/>
                  </p:nvGrpSpPr>
                  <p:grpSpPr>
                    <a:xfrm>
                      <a:off x="2667000" y="2667000"/>
                      <a:ext cx="152400" cy="304800"/>
                      <a:chOff x="2667000" y="2667000"/>
                      <a:chExt cx="152400" cy="304800"/>
                    </a:xfrm>
                  </p:grpSpPr>
                  <p:cxnSp>
                    <p:nvCxnSpPr>
                      <p:cNvPr id="382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77" name="Group 10"/>
                    <p:cNvGrpSpPr/>
                    <p:nvPr/>
                  </p:nvGrpSpPr>
                  <p:grpSpPr>
                    <a:xfrm>
                      <a:off x="2667000" y="2971800"/>
                      <a:ext cx="152400" cy="304800"/>
                      <a:chOff x="2667000" y="2667000"/>
                      <a:chExt cx="152400" cy="304800"/>
                    </a:xfrm>
                  </p:grpSpPr>
                  <p:cxnSp>
                    <p:nvCxnSpPr>
                      <p:cNvPr id="382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80" name="Group 14"/>
                  <p:cNvGrpSpPr/>
                  <p:nvPr/>
                </p:nvGrpSpPr>
                <p:grpSpPr>
                  <a:xfrm>
                    <a:off x="2667000" y="3276600"/>
                    <a:ext cx="152400" cy="609600"/>
                    <a:chOff x="2667000" y="2667000"/>
                    <a:chExt cx="152400" cy="609600"/>
                  </a:xfrm>
                </p:grpSpPr>
                <p:grpSp>
                  <p:nvGrpSpPr>
                    <p:cNvPr id="11981" name="Group 9"/>
                    <p:cNvGrpSpPr/>
                    <p:nvPr/>
                  </p:nvGrpSpPr>
                  <p:grpSpPr>
                    <a:xfrm>
                      <a:off x="2667000" y="2667000"/>
                      <a:ext cx="152400" cy="304800"/>
                      <a:chOff x="2667000" y="2667000"/>
                      <a:chExt cx="152400" cy="304800"/>
                    </a:xfrm>
                  </p:grpSpPr>
                  <p:cxnSp>
                    <p:nvCxnSpPr>
                      <p:cNvPr id="382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82" name="Group 10"/>
                    <p:cNvGrpSpPr/>
                    <p:nvPr/>
                  </p:nvGrpSpPr>
                  <p:grpSpPr>
                    <a:xfrm>
                      <a:off x="2667000" y="2971800"/>
                      <a:ext cx="152400" cy="304800"/>
                      <a:chOff x="2667000" y="2667000"/>
                      <a:chExt cx="152400" cy="304800"/>
                    </a:xfrm>
                  </p:grpSpPr>
                  <p:cxnSp>
                    <p:nvCxnSpPr>
                      <p:cNvPr id="382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83" name="Group 22"/>
                <p:cNvGrpSpPr/>
                <p:nvPr/>
              </p:nvGrpSpPr>
              <p:grpSpPr>
                <a:xfrm>
                  <a:off x="2667000" y="3886205"/>
                  <a:ext cx="152400" cy="609600"/>
                  <a:chOff x="2667000" y="2667000"/>
                  <a:chExt cx="152400" cy="609600"/>
                </a:xfrm>
              </p:grpSpPr>
              <p:grpSp>
                <p:nvGrpSpPr>
                  <p:cNvPr id="11986" name="Group 9"/>
                  <p:cNvGrpSpPr/>
                  <p:nvPr/>
                </p:nvGrpSpPr>
                <p:grpSpPr>
                  <a:xfrm>
                    <a:off x="2667000" y="2667000"/>
                    <a:ext cx="152400" cy="304800"/>
                    <a:chOff x="2667000" y="2667000"/>
                    <a:chExt cx="152400" cy="304800"/>
                  </a:xfrm>
                </p:grpSpPr>
                <p:cxnSp>
                  <p:nvCxnSpPr>
                    <p:cNvPr id="382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87" name="Group 10"/>
                  <p:cNvGrpSpPr/>
                  <p:nvPr/>
                </p:nvGrpSpPr>
                <p:grpSpPr>
                  <a:xfrm>
                    <a:off x="2667000" y="2971800"/>
                    <a:ext cx="152400" cy="304800"/>
                    <a:chOff x="2667000" y="2667000"/>
                    <a:chExt cx="152400" cy="304800"/>
                  </a:xfrm>
                </p:grpSpPr>
                <p:cxnSp>
                  <p:nvCxnSpPr>
                    <p:cNvPr id="382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8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2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2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2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1991" name="Group 755"/>
            <p:cNvGrpSpPr>
              <a:grpSpLocks/>
            </p:cNvGrpSpPr>
            <p:nvPr/>
          </p:nvGrpSpPr>
          <p:grpSpPr bwMode="auto">
            <a:xfrm>
              <a:off x="1723" y="2478"/>
              <a:ext cx="337" cy="573"/>
              <a:chOff x="630" y="3229"/>
              <a:chExt cx="337" cy="573"/>
            </a:xfrm>
          </p:grpSpPr>
          <p:sp>
            <p:nvSpPr>
              <p:cNvPr id="382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199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995" name="Group 21"/>
                <p:cNvGrpSpPr/>
                <p:nvPr/>
              </p:nvGrpSpPr>
              <p:grpSpPr>
                <a:xfrm>
                  <a:off x="2667000" y="2666997"/>
                  <a:ext cx="152400" cy="1219200"/>
                  <a:chOff x="2667000" y="2667000"/>
                  <a:chExt cx="152400" cy="1219200"/>
                </a:xfrm>
              </p:grpSpPr>
              <p:grpSp>
                <p:nvGrpSpPr>
                  <p:cNvPr id="11996" name="Group 13"/>
                  <p:cNvGrpSpPr/>
                  <p:nvPr/>
                </p:nvGrpSpPr>
                <p:grpSpPr>
                  <a:xfrm>
                    <a:off x="2667000" y="2667000"/>
                    <a:ext cx="152400" cy="609600"/>
                    <a:chOff x="2667000" y="2667000"/>
                    <a:chExt cx="152400" cy="609600"/>
                  </a:xfrm>
                </p:grpSpPr>
                <p:grpSp>
                  <p:nvGrpSpPr>
                    <p:cNvPr id="11999" name="Group 9"/>
                    <p:cNvGrpSpPr/>
                    <p:nvPr/>
                  </p:nvGrpSpPr>
                  <p:grpSpPr>
                    <a:xfrm>
                      <a:off x="2667000" y="2667000"/>
                      <a:ext cx="152400" cy="304800"/>
                      <a:chOff x="2667000" y="2667000"/>
                      <a:chExt cx="152400" cy="304800"/>
                    </a:xfrm>
                  </p:grpSpPr>
                  <p:cxnSp>
                    <p:nvCxnSpPr>
                      <p:cNvPr id="382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80" name="Group 10"/>
                    <p:cNvGrpSpPr/>
                    <p:nvPr/>
                  </p:nvGrpSpPr>
                  <p:grpSpPr>
                    <a:xfrm>
                      <a:off x="2667000" y="2971800"/>
                      <a:ext cx="152400" cy="304800"/>
                      <a:chOff x="2667000" y="2667000"/>
                      <a:chExt cx="152400" cy="304800"/>
                    </a:xfrm>
                  </p:grpSpPr>
                  <p:cxnSp>
                    <p:nvCxnSpPr>
                      <p:cNvPr id="382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88" name="Group 14"/>
                  <p:cNvGrpSpPr/>
                  <p:nvPr/>
                </p:nvGrpSpPr>
                <p:grpSpPr>
                  <a:xfrm>
                    <a:off x="2667000" y="3276600"/>
                    <a:ext cx="152400" cy="609600"/>
                    <a:chOff x="2667000" y="2667000"/>
                    <a:chExt cx="152400" cy="609600"/>
                  </a:xfrm>
                </p:grpSpPr>
                <p:grpSp>
                  <p:nvGrpSpPr>
                    <p:cNvPr id="2089" name="Group 9"/>
                    <p:cNvGrpSpPr/>
                    <p:nvPr/>
                  </p:nvGrpSpPr>
                  <p:grpSpPr>
                    <a:xfrm>
                      <a:off x="2667000" y="2667000"/>
                      <a:ext cx="152400" cy="304800"/>
                      <a:chOff x="2667000" y="2667000"/>
                      <a:chExt cx="152400" cy="304800"/>
                    </a:xfrm>
                  </p:grpSpPr>
                  <p:cxnSp>
                    <p:nvCxnSpPr>
                      <p:cNvPr id="382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92" name="Group 10"/>
                    <p:cNvGrpSpPr/>
                    <p:nvPr/>
                  </p:nvGrpSpPr>
                  <p:grpSpPr>
                    <a:xfrm>
                      <a:off x="2667000" y="2971800"/>
                      <a:ext cx="152400" cy="304800"/>
                      <a:chOff x="2667000" y="2667000"/>
                      <a:chExt cx="152400" cy="304800"/>
                    </a:xfrm>
                  </p:grpSpPr>
                  <p:cxnSp>
                    <p:nvCxnSpPr>
                      <p:cNvPr id="382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95" name="Group 22"/>
                <p:cNvGrpSpPr/>
                <p:nvPr/>
              </p:nvGrpSpPr>
              <p:grpSpPr>
                <a:xfrm>
                  <a:off x="2667000" y="3886205"/>
                  <a:ext cx="152400" cy="609600"/>
                  <a:chOff x="2667000" y="2667000"/>
                  <a:chExt cx="152400" cy="609600"/>
                </a:xfrm>
              </p:grpSpPr>
              <p:grpSp>
                <p:nvGrpSpPr>
                  <p:cNvPr id="2096" name="Group 9"/>
                  <p:cNvGrpSpPr/>
                  <p:nvPr/>
                </p:nvGrpSpPr>
                <p:grpSpPr>
                  <a:xfrm>
                    <a:off x="2667000" y="2667000"/>
                    <a:ext cx="152400" cy="304800"/>
                    <a:chOff x="2667000" y="2667000"/>
                    <a:chExt cx="152400" cy="304800"/>
                  </a:xfrm>
                </p:grpSpPr>
                <p:cxnSp>
                  <p:nvCxnSpPr>
                    <p:cNvPr id="382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97" name="Group 10"/>
                  <p:cNvGrpSpPr/>
                  <p:nvPr/>
                </p:nvGrpSpPr>
                <p:grpSpPr>
                  <a:xfrm>
                    <a:off x="2667000" y="2971800"/>
                    <a:ext cx="152400" cy="304800"/>
                    <a:chOff x="2667000" y="2667000"/>
                    <a:chExt cx="152400" cy="304800"/>
                  </a:xfrm>
                </p:grpSpPr>
                <p:cxnSp>
                  <p:nvCxnSpPr>
                    <p:cNvPr id="382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0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2103" name="Group 21"/>
                <p:cNvGrpSpPr/>
                <p:nvPr/>
              </p:nvGrpSpPr>
              <p:grpSpPr>
                <a:xfrm>
                  <a:off x="2667000" y="2666997"/>
                  <a:ext cx="152400" cy="1219200"/>
                  <a:chOff x="2667000" y="2667000"/>
                  <a:chExt cx="152400" cy="1219200"/>
                </a:xfrm>
              </p:grpSpPr>
              <p:grpSp>
                <p:nvGrpSpPr>
                  <p:cNvPr id="2104" name="Group 13"/>
                  <p:cNvGrpSpPr/>
                  <p:nvPr/>
                </p:nvGrpSpPr>
                <p:grpSpPr>
                  <a:xfrm>
                    <a:off x="2667000" y="2667000"/>
                    <a:ext cx="152400" cy="609600"/>
                    <a:chOff x="2667000" y="2667000"/>
                    <a:chExt cx="152400" cy="609600"/>
                  </a:xfrm>
                </p:grpSpPr>
                <p:grpSp>
                  <p:nvGrpSpPr>
                    <p:cNvPr id="2107" name="Group 9"/>
                    <p:cNvGrpSpPr/>
                    <p:nvPr/>
                  </p:nvGrpSpPr>
                  <p:grpSpPr>
                    <a:xfrm>
                      <a:off x="2667000" y="2667000"/>
                      <a:ext cx="152400" cy="304800"/>
                      <a:chOff x="2667000" y="2667000"/>
                      <a:chExt cx="152400" cy="304800"/>
                    </a:xfrm>
                  </p:grpSpPr>
                  <p:cxnSp>
                    <p:nvCxnSpPr>
                      <p:cNvPr id="382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1" name="Group 10"/>
                    <p:cNvGrpSpPr/>
                    <p:nvPr/>
                  </p:nvGrpSpPr>
                  <p:grpSpPr>
                    <a:xfrm>
                      <a:off x="2667000" y="2971800"/>
                      <a:ext cx="152400" cy="304800"/>
                      <a:chOff x="2667000" y="2667000"/>
                      <a:chExt cx="152400" cy="304800"/>
                    </a:xfrm>
                  </p:grpSpPr>
                  <p:cxnSp>
                    <p:nvCxnSpPr>
                      <p:cNvPr id="382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01" name="Group 14"/>
                  <p:cNvGrpSpPr/>
                  <p:nvPr/>
                </p:nvGrpSpPr>
                <p:grpSpPr>
                  <a:xfrm>
                    <a:off x="2667000" y="3276600"/>
                    <a:ext cx="152400" cy="609600"/>
                    <a:chOff x="2667000" y="2667000"/>
                    <a:chExt cx="152400" cy="609600"/>
                  </a:xfrm>
                </p:grpSpPr>
                <p:grpSp>
                  <p:nvGrpSpPr>
                    <p:cNvPr id="12003" name="Group 9"/>
                    <p:cNvGrpSpPr/>
                    <p:nvPr/>
                  </p:nvGrpSpPr>
                  <p:grpSpPr>
                    <a:xfrm>
                      <a:off x="2667000" y="2667000"/>
                      <a:ext cx="152400" cy="304800"/>
                      <a:chOff x="2667000" y="2667000"/>
                      <a:chExt cx="152400" cy="304800"/>
                    </a:xfrm>
                  </p:grpSpPr>
                  <p:cxnSp>
                    <p:nvCxnSpPr>
                      <p:cNvPr id="382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04" name="Group 10"/>
                    <p:cNvGrpSpPr/>
                    <p:nvPr/>
                  </p:nvGrpSpPr>
                  <p:grpSpPr>
                    <a:xfrm>
                      <a:off x="2667000" y="2971800"/>
                      <a:ext cx="152400" cy="304800"/>
                      <a:chOff x="2667000" y="2667000"/>
                      <a:chExt cx="152400" cy="304800"/>
                    </a:xfrm>
                  </p:grpSpPr>
                  <p:cxnSp>
                    <p:nvCxnSpPr>
                      <p:cNvPr id="382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07" name="Group 22"/>
                <p:cNvGrpSpPr/>
                <p:nvPr/>
              </p:nvGrpSpPr>
              <p:grpSpPr>
                <a:xfrm>
                  <a:off x="2667000" y="3886205"/>
                  <a:ext cx="152400" cy="609600"/>
                  <a:chOff x="2667000" y="2667000"/>
                  <a:chExt cx="152400" cy="609600"/>
                </a:xfrm>
              </p:grpSpPr>
              <p:grpSp>
                <p:nvGrpSpPr>
                  <p:cNvPr id="12010" name="Group 9"/>
                  <p:cNvGrpSpPr/>
                  <p:nvPr/>
                </p:nvGrpSpPr>
                <p:grpSpPr>
                  <a:xfrm>
                    <a:off x="2667000" y="2667000"/>
                    <a:ext cx="152400" cy="304800"/>
                    <a:chOff x="2667000" y="2667000"/>
                    <a:chExt cx="152400" cy="304800"/>
                  </a:xfrm>
                </p:grpSpPr>
                <p:cxnSp>
                  <p:nvCxnSpPr>
                    <p:cNvPr id="382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11" name="Group 10"/>
                  <p:cNvGrpSpPr/>
                  <p:nvPr/>
                </p:nvGrpSpPr>
                <p:grpSpPr>
                  <a:xfrm>
                    <a:off x="2667000" y="2971800"/>
                    <a:ext cx="152400" cy="304800"/>
                    <a:chOff x="2667000" y="2667000"/>
                    <a:chExt cx="152400" cy="304800"/>
                  </a:xfrm>
                </p:grpSpPr>
                <p:cxnSp>
                  <p:nvCxnSpPr>
                    <p:cNvPr id="382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1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2013" name="Group 13"/>
                <p:cNvGrpSpPr/>
                <p:nvPr/>
              </p:nvGrpSpPr>
              <p:grpSpPr>
                <a:xfrm>
                  <a:off x="2667000" y="2667000"/>
                  <a:ext cx="152400" cy="609600"/>
                  <a:chOff x="2667000" y="2667000"/>
                  <a:chExt cx="152400" cy="609600"/>
                </a:xfrm>
              </p:grpSpPr>
              <p:grpSp>
                <p:nvGrpSpPr>
                  <p:cNvPr id="12014" name="Group 9"/>
                  <p:cNvGrpSpPr/>
                  <p:nvPr/>
                </p:nvGrpSpPr>
                <p:grpSpPr>
                  <a:xfrm>
                    <a:off x="2667000" y="2667000"/>
                    <a:ext cx="152400" cy="304800"/>
                    <a:chOff x="2667000" y="2667000"/>
                    <a:chExt cx="152400" cy="304800"/>
                  </a:xfrm>
                </p:grpSpPr>
                <p:cxnSp>
                  <p:nvCxnSpPr>
                    <p:cNvPr id="382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17" name="Group 10"/>
                  <p:cNvGrpSpPr/>
                  <p:nvPr/>
                </p:nvGrpSpPr>
                <p:grpSpPr>
                  <a:xfrm>
                    <a:off x="2667000" y="2971800"/>
                    <a:ext cx="152400" cy="304800"/>
                    <a:chOff x="2667000" y="2667000"/>
                    <a:chExt cx="152400" cy="304800"/>
                  </a:xfrm>
                </p:grpSpPr>
                <p:cxnSp>
                  <p:nvCxnSpPr>
                    <p:cNvPr id="382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19" name="Group 14"/>
                <p:cNvGrpSpPr/>
                <p:nvPr/>
              </p:nvGrpSpPr>
              <p:grpSpPr>
                <a:xfrm>
                  <a:off x="2667000" y="3276600"/>
                  <a:ext cx="152400" cy="609600"/>
                  <a:chOff x="2667000" y="2667000"/>
                  <a:chExt cx="152400" cy="609600"/>
                </a:xfrm>
              </p:grpSpPr>
              <p:grpSp>
                <p:nvGrpSpPr>
                  <p:cNvPr id="12021" name="Group 9"/>
                  <p:cNvGrpSpPr/>
                  <p:nvPr/>
                </p:nvGrpSpPr>
                <p:grpSpPr>
                  <a:xfrm>
                    <a:off x="2667000" y="2667000"/>
                    <a:ext cx="152400" cy="304800"/>
                    <a:chOff x="2667000" y="2667000"/>
                    <a:chExt cx="152400" cy="304800"/>
                  </a:xfrm>
                </p:grpSpPr>
                <p:cxnSp>
                  <p:nvCxnSpPr>
                    <p:cNvPr id="383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22" name="Group 10"/>
                  <p:cNvGrpSpPr/>
                  <p:nvPr/>
                </p:nvGrpSpPr>
                <p:grpSpPr>
                  <a:xfrm>
                    <a:off x="2667000" y="2971800"/>
                    <a:ext cx="152400" cy="304800"/>
                    <a:chOff x="2667000" y="2667000"/>
                    <a:chExt cx="152400" cy="304800"/>
                  </a:xfrm>
                </p:grpSpPr>
                <p:cxnSp>
                  <p:nvCxnSpPr>
                    <p:cNvPr id="383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3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2025"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2028" name="Group 21"/>
                <p:cNvGrpSpPr/>
                <p:nvPr/>
              </p:nvGrpSpPr>
              <p:grpSpPr>
                <a:xfrm>
                  <a:off x="2667000" y="2666997"/>
                  <a:ext cx="152400" cy="1219200"/>
                  <a:chOff x="2667000" y="2667000"/>
                  <a:chExt cx="152400" cy="1219200"/>
                </a:xfrm>
              </p:grpSpPr>
              <p:grpSp>
                <p:nvGrpSpPr>
                  <p:cNvPr id="12029" name="Group 13"/>
                  <p:cNvGrpSpPr/>
                  <p:nvPr/>
                </p:nvGrpSpPr>
                <p:grpSpPr>
                  <a:xfrm>
                    <a:off x="2667000" y="2667000"/>
                    <a:ext cx="152400" cy="609600"/>
                    <a:chOff x="2667000" y="2667000"/>
                    <a:chExt cx="152400" cy="609600"/>
                  </a:xfrm>
                </p:grpSpPr>
                <p:grpSp>
                  <p:nvGrpSpPr>
                    <p:cNvPr id="12030" name="Group 9"/>
                    <p:cNvGrpSpPr/>
                    <p:nvPr/>
                  </p:nvGrpSpPr>
                  <p:grpSpPr>
                    <a:xfrm>
                      <a:off x="2667000" y="2667000"/>
                      <a:ext cx="152400" cy="304800"/>
                      <a:chOff x="2667000" y="2667000"/>
                      <a:chExt cx="152400" cy="304800"/>
                    </a:xfrm>
                  </p:grpSpPr>
                  <p:cxnSp>
                    <p:nvCxnSpPr>
                      <p:cNvPr id="383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68" name="Group 10"/>
                    <p:cNvGrpSpPr/>
                    <p:nvPr/>
                  </p:nvGrpSpPr>
                  <p:grpSpPr>
                    <a:xfrm>
                      <a:off x="2667000" y="2971800"/>
                      <a:ext cx="152400" cy="304800"/>
                      <a:chOff x="2667000" y="2667000"/>
                      <a:chExt cx="152400" cy="304800"/>
                    </a:xfrm>
                  </p:grpSpPr>
                  <p:cxnSp>
                    <p:nvCxnSpPr>
                      <p:cNvPr id="383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71" name="Group 14"/>
                  <p:cNvGrpSpPr/>
                  <p:nvPr/>
                </p:nvGrpSpPr>
                <p:grpSpPr>
                  <a:xfrm>
                    <a:off x="2667000" y="3276600"/>
                    <a:ext cx="152400" cy="609600"/>
                    <a:chOff x="2667000" y="2667000"/>
                    <a:chExt cx="152400" cy="609600"/>
                  </a:xfrm>
                </p:grpSpPr>
                <p:grpSp>
                  <p:nvGrpSpPr>
                    <p:cNvPr id="38374" name="Group 9"/>
                    <p:cNvGrpSpPr/>
                    <p:nvPr/>
                  </p:nvGrpSpPr>
                  <p:grpSpPr>
                    <a:xfrm>
                      <a:off x="2667000" y="2667000"/>
                      <a:ext cx="152400" cy="304800"/>
                      <a:chOff x="2667000" y="2667000"/>
                      <a:chExt cx="152400" cy="304800"/>
                    </a:xfrm>
                  </p:grpSpPr>
                  <p:cxnSp>
                    <p:nvCxnSpPr>
                      <p:cNvPr id="383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75" name="Group 10"/>
                    <p:cNvGrpSpPr/>
                    <p:nvPr/>
                  </p:nvGrpSpPr>
                  <p:grpSpPr>
                    <a:xfrm>
                      <a:off x="2667000" y="2971800"/>
                      <a:ext cx="152400" cy="304800"/>
                      <a:chOff x="2667000" y="2667000"/>
                      <a:chExt cx="152400" cy="304800"/>
                    </a:xfrm>
                  </p:grpSpPr>
                  <p:cxnSp>
                    <p:nvCxnSpPr>
                      <p:cNvPr id="383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78" name="Group 22"/>
                <p:cNvGrpSpPr/>
                <p:nvPr/>
              </p:nvGrpSpPr>
              <p:grpSpPr>
                <a:xfrm>
                  <a:off x="2667000" y="3886205"/>
                  <a:ext cx="152400" cy="609600"/>
                  <a:chOff x="2667000" y="2667000"/>
                  <a:chExt cx="152400" cy="609600"/>
                </a:xfrm>
              </p:grpSpPr>
              <p:grpSp>
                <p:nvGrpSpPr>
                  <p:cNvPr id="38381" name="Group 9"/>
                  <p:cNvGrpSpPr/>
                  <p:nvPr/>
                </p:nvGrpSpPr>
                <p:grpSpPr>
                  <a:xfrm>
                    <a:off x="2667000" y="2667000"/>
                    <a:ext cx="152400" cy="304800"/>
                    <a:chOff x="2667000" y="2667000"/>
                    <a:chExt cx="152400" cy="304800"/>
                  </a:xfrm>
                </p:grpSpPr>
                <p:cxnSp>
                  <p:nvCxnSpPr>
                    <p:cNvPr id="383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82" name="Group 10"/>
                  <p:cNvGrpSpPr/>
                  <p:nvPr/>
                </p:nvGrpSpPr>
                <p:grpSpPr>
                  <a:xfrm>
                    <a:off x="2667000" y="2971800"/>
                    <a:ext cx="152400" cy="304800"/>
                    <a:chOff x="2667000" y="2667000"/>
                    <a:chExt cx="152400" cy="304800"/>
                  </a:xfrm>
                </p:grpSpPr>
                <p:cxnSp>
                  <p:nvCxnSpPr>
                    <p:cNvPr id="383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83"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3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3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3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386" name="Group 764"/>
            <p:cNvGrpSpPr>
              <a:grpSpLocks/>
            </p:cNvGrpSpPr>
            <p:nvPr/>
          </p:nvGrpSpPr>
          <p:grpSpPr bwMode="auto">
            <a:xfrm>
              <a:off x="2016" y="2477"/>
              <a:ext cx="337" cy="573"/>
              <a:chOff x="630" y="3229"/>
              <a:chExt cx="337" cy="573"/>
            </a:xfrm>
          </p:grpSpPr>
          <p:sp>
            <p:nvSpPr>
              <p:cNvPr id="3833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38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390" name="Group 21"/>
                <p:cNvGrpSpPr/>
                <p:nvPr/>
              </p:nvGrpSpPr>
              <p:grpSpPr>
                <a:xfrm>
                  <a:off x="2667000" y="2666997"/>
                  <a:ext cx="152400" cy="1219200"/>
                  <a:chOff x="2667000" y="2667000"/>
                  <a:chExt cx="152400" cy="1219200"/>
                </a:xfrm>
              </p:grpSpPr>
              <p:grpSp>
                <p:nvGrpSpPr>
                  <p:cNvPr id="38393" name="Group 13"/>
                  <p:cNvGrpSpPr/>
                  <p:nvPr/>
                </p:nvGrpSpPr>
                <p:grpSpPr>
                  <a:xfrm>
                    <a:off x="2667000" y="2667000"/>
                    <a:ext cx="152400" cy="609600"/>
                    <a:chOff x="2667000" y="2667000"/>
                    <a:chExt cx="152400" cy="609600"/>
                  </a:xfrm>
                </p:grpSpPr>
                <p:grpSp>
                  <p:nvGrpSpPr>
                    <p:cNvPr id="38397" name="Group 9"/>
                    <p:cNvGrpSpPr/>
                    <p:nvPr/>
                  </p:nvGrpSpPr>
                  <p:grpSpPr>
                    <a:xfrm>
                      <a:off x="2667000" y="2667000"/>
                      <a:ext cx="152400" cy="304800"/>
                      <a:chOff x="2667000" y="2667000"/>
                      <a:chExt cx="152400" cy="304800"/>
                    </a:xfrm>
                  </p:grpSpPr>
                  <p:cxnSp>
                    <p:nvCxnSpPr>
                      <p:cNvPr id="383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98" name="Group 10"/>
                    <p:cNvGrpSpPr/>
                    <p:nvPr/>
                  </p:nvGrpSpPr>
                  <p:grpSpPr>
                    <a:xfrm>
                      <a:off x="2667000" y="2971800"/>
                      <a:ext cx="152400" cy="304800"/>
                      <a:chOff x="2667000" y="2667000"/>
                      <a:chExt cx="152400" cy="304800"/>
                    </a:xfrm>
                  </p:grpSpPr>
                  <p:cxnSp>
                    <p:nvCxnSpPr>
                      <p:cNvPr id="3834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99" name="Group 14"/>
                  <p:cNvGrpSpPr/>
                  <p:nvPr/>
                </p:nvGrpSpPr>
                <p:grpSpPr>
                  <a:xfrm>
                    <a:off x="2667000" y="3276600"/>
                    <a:ext cx="152400" cy="609600"/>
                    <a:chOff x="2667000" y="2667000"/>
                    <a:chExt cx="152400" cy="609600"/>
                  </a:xfrm>
                </p:grpSpPr>
                <p:grpSp>
                  <p:nvGrpSpPr>
                    <p:cNvPr id="12033" name="Group 9"/>
                    <p:cNvGrpSpPr/>
                    <p:nvPr/>
                  </p:nvGrpSpPr>
                  <p:grpSpPr>
                    <a:xfrm>
                      <a:off x="2667000" y="2667000"/>
                      <a:ext cx="152400" cy="304800"/>
                      <a:chOff x="2667000" y="2667000"/>
                      <a:chExt cx="152400" cy="304800"/>
                    </a:xfrm>
                  </p:grpSpPr>
                  <p:cxnSp>
                    <p:nvCxnSpPr>
                      <p:cNvPr id="3834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36" name="Group 10"/>
                    <p:cNvGrpSpPr/>
                    <p:nvPr/>
                  </p:nvGrpSpPr>
                  <p:grpSpPr>
                    <a:xfrm>
                      <a:off x="2667000" y="2971800"/>
                      <a:ext cx="152400" cy="304800"/>
                      <a:chOff x="2667000" y="2667000"/>
                      <a:chExt cx="152400" cy="304800"/>
                    </a:xfrm>
                  </p:grpSpPr>
                  <p:cxnSp>
                    <p:nvCxnSpPr>
                      <p:cNvPr id="3834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37" name="Group 22"/>
                <p:cNvGrpSpPr/>
                <p:nvPr/>
              </p:nvGrpSpPr>
              <p:grpSpPr>
                <a:xfrm>
                  <a:off x="2667000" y="3886205"/>
                  <a:ext cx="152400" cy="609600"/>
                  <a:chOff x="2667000" y="2667000"/>
                  <a:chExt cx="152400" cy="609600"/>
                </a:xfrm>
              </p:grpSpPr>
              <p:grpSp>
                <p:nvGrpSpPr>
                  <p:cNvPr id="12038" name="Group 9"/>
                  <p:cNvGrpSpPr/>
                  <p:nvPr/>
                </p:nvGrpSpPr>
                <p:grpSpPr>
                  <a:xfrm>
                    <a:off x="2667000" y="2667000"/>
                    <a:ext cx="152400" cy="304800"/>
                    <a:chOff x="2667000" y="2667000"/>
                    <a:chExt cx="152400" cy="304800"/>
                  </a:xfrm>
                </p:grpSpPr>
                <p:cxnSp>
                  <p:nvCxnSpPr>
                    <p:cNvPr id="383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39" name="Group 10"/>
                  <p:cNvGrpSpPr/>
                  <p:nvPr/>
                </p:nvGrpSpPr>
                <p:grpSpPr>
                  <a:xfrm>
                    <a:off x="2667000" y="2971800"/>
                    <a:ext cx="152400" cy="304800"/>
                    <a:chOff x="2667000" y="2667000"/>
                    <a:chExt cx="152400" cy="304800"/>
                  </a:xfrm>
                </p:grpSpPr>
                <p:cxnSp>
                  <p:nvCxnSpPr>
                    <p:cNvPr id="383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4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2045" name="Group 21"/>
                <p:cNvGrpSpPr/>
                <p:nvPr/>
              </p:nvGrpSpPr>
              <p:grpSpPr>
                <a:xfrm>
                  <a:off x="2667000" y="2666997"/>
                  <a:ext cx="152400" cy="1219200"/>
                  <a:chOff x="2667000" y="2667000"/>
                  <a:chExt cx="152400" cy="1219200"/>
                </a:xfrm>
              </p:grpSpPr>
              <p:grpSp>
                <p:nvGrpSpPr>
                  <p:cNvPr id="12046" name="Group 13"/>
                  <p:cNvGrpSpPr/>
                  <p:nvPr/>
                </p:nvGrpSpPr>
                <p:grpSpPr>
                  <a:xfrm>
                    <a:off x="2667000" y="2667000"/>
                    <a:ext cx="152400" cy="609600"/>
                    <a:chOff x="2667000" y="2667000"/>
                    <a:chExt cx="152400" cy="609600"/>
                  </a:xfrm>
                </p:grpSpPr>
                <p:grpSp>
                  <p:nvGrpSpPr>
                    <p:cNvPr id="12047" name="Group 9"/>
                    <p:cNvGrpSpPr/>
                    <p:nvPr/>
                  </p:nvGrpSpPr>
                  <p:grpSpPr>
                    <a:xfrm>
                      <a:off x="2667000" y="2667000"/>
                      <a:ext cx="152400" cy="304800"/>
                      <a:chOff x="2667000" y="2667000"/>
                      <a:chExt cx="152400" cy="304800"/>
                    </a:xfrm>
                  </p:grpSpPr>
                  <p:cxnSp>
                    <p:nvCxnSpPr>
                      <p:cNvPr id="383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48" name="Group 10"/>
                    <p:cNvGrpSpPr/>
                    <p:nvPr/>
                  </p:nvGrpSpPr>
                  <p:grpSpPr>
                    <a:xfrm>
                      <a:off x="2667000" y="2971800"/>
                      <a:ext cx="152400" cy="304800"/>
                      <a:chOff x="2667000" y="2667000"/>
                      <a:chExt cx="152400" cy="304800"/>
                    </a:xfrm>
                  </p:grpSpPr>
                  <p:cxnSp>
                    <p:nvCxnSpPr>
                      <p:cNvPr id="3836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6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51" name="Group 14"/>
                  <p:cNvGrpSpPr/>
                  <p:nvPr/>
                </p:nvGrpSpPr>
                <p:grpSpPr>
                  <a:xfrm>
                    <a:off x="2667000" y="3276600"/>
                    <a:ext cx="152400" cy="609600"/>
                    <a:chOff x="2667000" y="2667000"/>
                    <a:chExt cx="152400" cy="609600"/>
                  </a:xfrm>
                </p:grpSpPr>
                <p:grpSp>
                  <p:nvGrpSpPr>
                    <p:cNvPr id="12055" name="Group 9"/>
                    <p:cNvGrpSpPr/>
                    <p:nvPr/>
                  </p:nvGrpSpPr>
                  <p:grpSpPr>
                    <a:xfrm>
                      <a:off x="2667000" y="2667000"/>
                      <a:ext cx="152400" cy="304800"/>
                      <a:chOff x="2667000" y="2667000"/>
                      <a:chExt cx="152400" cy="304800"/>
                    </a:xfrm>
                  </p:grpSpPr>
                  <p:cxnSp>
                    <p:nvCxnSpPr>
                      <p:cNvPr id="3836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56" name="Group 10"/>
                    <p:cNvGrpSpPr/>
                    <p:nvPr/>
                  </p:nvGrpSpPr>
                  <p:grpSpPr>
                    <a:xfrm>
                      <a:off x="2667000" y="2971800"/>
                      <a:ext cx="152400" cy="304800"/>
                      <a:chOff x="2667000" y="2667000"/>
                      <a:chExt cx="152400" cy="304800"/>
                    </a:xfrm>
                  </p:grpSpPr>
                  <p:cxnSp>
                    <p:nvCxnSpPr>
                      <p:cNvPr id="3837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57" name="Group 22"/>
                <p:cNvGrpSpPr/>
                <p:nvPr/>
              </p:nvGrpSpPr>
              <p:grpSpPr>
                <a:xfrm>
                  <a:off x="2667000" y="3886205"/>
                  <a:ext cx="152400" cy="609600"/>
                  <a:chOff x="2667000" y="2667000"/>
                  <a:chExt cx="152400" cy="609600"/>
                </a:xfrm>
              </p:grpSpPr>
              <p:grpSp>
                <p:nvGrpSpPr>
                  <p:cNvPr id="12058" name="Group 9"/>
                  <p:cNvGrpSpPr/>
                  <p:nvPr/>
                </p:nvGrpSpPr>
                <p:grpSpPr>
                  <a:xfrm>
                    <a:off x="2667000" y="2667000"/>
                    <a:ext cx="152400" cy="304800"/>
                    <a:chOff x="2667000" y="2667000"/>
                    <a:chExt cx="152400" cy="304800"/>
                  </a:xfrm>
                </p:grpSpPr>
                <p:cxnSp>
                  <p:nvCxnSpPr>
                    <p:cNvPr id="383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59" name="Group 10"/>
                  <p:cNvGrpSpPr/>
                  <p:nvPr/>
                </p:nvGrpSpPr>
                <p:grpSpPr>
                  <a:xfrm>
                    <a:off x="2667000" y="2971800"/>
                    <a:ext cx="152400" cy="304800"/>
                    <a:chOff x="2667000" y="2667000"/>
                    <a:chExt cx="152400" cy="304800"/>
                  </a:xfrm>
                </p:grpSpPr>
                <p:cxnSp>
                  <p:nvCxnSpPr>
                    <p:cNvPr id="3837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6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400" name="Group 13"/>
                <p:cNvGrpSpPr/>
                <p:nvPr/>
              </p:nvGrpSpPr>
              <p:grpSpPr>
                <a:xfrm>
                  <a:off x="2667000" y="2667000"/>
                  <a:ext cx="152400" cy="609600"/>
                  <a:chOff x="2667000" y="2667000"/>
                  <a:chExt cx="152400" cy="609600"/>
                </a:xfrm>
              </p:grpSpPr>
              <p:grpSp>
                <p:nvGrpSpPr>
                  <p:cNvPr id="38403" name="Group 9"/>
                  <p:cNvGrpSpPr/>
                  <p:nvPr/>
                </p:nvGrpSpPr>
                <p:grpSpPr>
                  <a:xfrm>
                    <a:off x="2667000" y="2667000"/>
                    <a:ext cx="152400" cy="304800"/>
                    <a:chOff x="2667000" y="2667000"/>
                    <a:chExt cx="152400" cy="304800"/>
                  </a:xfrm>
                </p:grpSpPr>
                <p:cxnSp>
                  <p:nvCxnSpPr>
                    <p:cNvPr id="383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06" name="Group 10"/>
                  <p:cNvGrpSpPr/>
                  <p:nvPr/>
                </p:nvGrpSpPr>
                <p:grpSpPr>
                  <a:xfrm>
                    <a:off x="2667000" y="2971800"/>
                    <a:ext cx="152400" cy="304800"/>
                    <a:chOff x="2667000" y="2667000"/>
                    <a:chExt cx="152400" cy="304800"/>
                  </a:xfrm>
                </p:grpSpPr>
                <p:cxnSp>
                  <p:nvCxnSpPr>
                    <p:cNvPr id="3838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07" name="Group 14"/>
                <p:cNvGrpSpPr/>
                <p:nvPr/>
              </p:nvGrpSpPr>
              <p:grpSpPr>
                <a:xfrm>
                  <a:off x="2667000" y="3276600"/>
                  <a:ext cx="152400" cy="609600"/>
                  <a:chOff x="2667000" y="2667000"/>
                  <a:chExt cx="152400" cy="609600"/>
                </a:xfrm>
              </p:grpSpPr>
              <p:grpSp>
                <p:nvGrpSpPr>
                  <p:cNvPr id="38410" name="Group 9"/>
                  <p:cNvGrpSpPr/>
                  <p:nvPr/>
                </p:nvGrpSpPr>
                <p:grpSpPr>
                  <a:xfrm>
                    <a:off x="2667000" y="2667000"/>
                    <a:ext cx="152400" cy="304800"/>
                    <a:chOff x="2667000" y="2667000"/>
                    <a:chExt cx="152400" cy="304800"/>
                  </a:xfrm>
                </p:grpSpPr>
                <p:cxnSp>
                  <p:nvCxnSpPr>
                    <p:cNvPr id="3839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9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13" name="Group 10"/>
                  <p:cNvGrpSpPr/>
                  <p:nvPr/>
                </p:nvGrpSpPr>
                <p:grpSpPr>
                  <a:xfrm>
                    <a:off x="2667000" y="2971800"/>
                    <a:ext cx="152400" cy="304800"/>
                    <a:chOff x="2667000" y="2667000"/>
                    <a:chExt cx="152400" cy="304800"/>
                  </a:xfrm>
                </p:grpSpPr>
                <p:cxnSp>
                  <p:nvCxnSpPr>
                    <p:cNvPr id="3839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9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39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41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417" name="Group 21"/>
                <p:cNvGrpSpPr/>
                <p:nvPr/>
              </p:nvGrpSpPr>
              <p:grpSpPr>
                <a:xfrm>
                  <a:off x="2667000" y="2666997"/>
                  <a:ext cx="152400" cy="1219200"/>
                  <a:chOff x="2667000" y="2667000"/>
                  <a:chExt cx="152400" cy="1219200"/>
                </a:xfrm>
              </p:grpSpPr>
              <p:grpSp>
                <p:nvGrpSpPr>
                  <p:cNvPr id="38420" name="Group 13"/>
                  <p:cNvGrpSpPr/>
                  <p:nvPr/>
                </p:nvGrpSpPr>
                <p:grpSpPr>
                  <a:xfrm>
                    <a:off x="2667000" y="2667000"/>
                    <a:ext cx="152400" cy="609600"/>
                    <a:chOff x="2667000" y="2667000"/>
                    <a:chExt cx="152400" cy="609600"/>
                  </a:xfrm>
                </p:grpSpPr>
                <p:grpSp>
                  <p:nvGrpSpPr>
                    <p:cNvPr id="38425" name="Group 9"/>
                    <p:cNvGrpSpPr/>
                    <p:nvPr/>
                  </p:nvGrpSpPr>
                  <p:grpSpPr>
                    <a:xfrm>
                      <a:off x="2667000" y="2667000"/>
                      <a:ext cx="152400" cy="304800"/>
                      <a:chOff x="2667000" y="2667000"/>
                      <a:chExt cx="152400" cy="304800"/>
                    </a:xfrm>
                  </p:grpSpPr>
                  <p:cxnSp>
                    <p:nvCxnSpPr>
                      <p:cNvPr id="384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26" name="Group 10"/>
                    <p:cNvGrpSpPr/>
                    <p:nvPr/>
                  </p:nvGrpSpPr>
                  <p:grpSpPr>
                    <a:xfrm>
                      <a:off x="2667000" y="2971800"/>
                      <a:ext cx="152400" cy="304800"/>
                      <a:chOff x="2667000" y="2667000"/>
                      <a:chExt cx="152400" cy="304800"/>
                    </a:xfrm>
                  </p:grpSpPr>
                  <p:cxnSp>
                    <p:nvCxnSpPr>
                      <p:cNvPr id="3840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27" name="Group 14"/>
                  <p:cNvGrpSpPr/>
                  <p:nvPr/>
                </p:nvGrpSpPr>
                <p:grpSpPr>
                  <a:xfrm>
                    <a:off x="2667000" y="3276600"/>
                    <a:ext cx="152400" cy="609600"/>
                    <a:chOff x="2667000" y="2667000"/>
                    <a:chExt cx="152400" cy="609600"/>
                  </a:xfrm>
                </p:grpSpPr>
                <p:grpSp>
                  <p:nvGrpSpPr>
                    <p:cNvPr id="38428" name="Group 9"/>
                    <p:cNvGrpSpPr/>
                    <p:nvPr/>
                  </p:nvGrpSpPr>
                  <p:grpSpPr>
                    <a:xfrm>
                      <a:off x="2667000" y="2667000"/>
                      <a:ext cx="152400" cy="304800"/>
                      <a:chOff x="2667000" y="2667000"/>
                      <a:chExt cx="152400" cy="304800"/>
                    </a:xfrm>
                  </p:grpSpPr>
                  <p:cxnSp>
                    <p:nvCxnSpPr>
                      <p:cNvPr id="3840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31" name="Group 10"/>
                    <p:cNvGrpSpPr/>
                    <p:nvPr/>
                  </p:nvGrpSpPr>
                  <p:grpSpPr>
                    <a:xfrm>
                      <a:off x="2667000" y="2971800"/>
                      <a:ext cx="152400" cy="304800"/>
                      <a:chOff x="2667000" y="2667000"/>
                      <a:chExt cx="152400" cy="304800"/>
                    </a:xfrm>
                  </p:grpSpPr>
                  <p:cxnSp>
                    <p:nvCxnSpPr>
                      <p:cNvPr id="3841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65" name="Group 22"/>
                <p:cNvGrpSpPr/>
                <p:nvPr/>
              </p:nvGrpSpPr>
              <p:grpSpPr>
                <a:xfrm>
                  <a:off x="2667000" y="3886205"/>
                  <a:ext cx="152400" cy="609600"/>
                  <a:chOff x="2667000" y="2667000"/>
                  <a:chExt cx="152400" cy="609600"/>
                </a:xfrm>
              </p:grpSpPr>
              <p:grpSp>
                <p:nvGrpSpPr>
                  <p:cNvPr id="12066" name="Group 9"/>
                  <p:cNvGrpSpPr/>
                  <p:nvPr/>
                </p:nvGrpSpPr>
                <p:grpSpPr>
                  <a:xfrm>
                    <a:off x="2667000" y="2667000"/>
                    <a:ext cx="152400" cy="304800"/>
                    <a:chOff x="2667000" y="2667000"/>
                    <a:chExt cx="152400" cy="304800"/>
                  </a:xfrm>
                </p:grpSpPr>
                <p:cxnSp>
                  <p:nvCxnSpPr>
                    <p:cNvPr id="384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67" name="Group 10"/>
                  <p:cNvGrpSpPr/>
                  <p:nvPr/>
                </p:nvGrpSpPr>
                <p:grpSpPr>
                  <a:xfrm>
                    <a:off x="2667000" y="2971800"/>
                    <a:ext cx="152400" cy="304800"/>
                    <a:chOff x="2667000" y="2667000"/>
                    <a:chExt cx="152400" cy="304800"/>
                  </a:xfrm>
                </p:grpSpPr>
                <p:cxnSp>
                  <p:nvCxnSpPr>
                    <p:cNvPr id="3841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7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42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42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42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073" name="Group 773"/>
            <p:cNvGrpSpPr>
              <a:grpSpLocks/>
            </p:cNvGrpSpPr>
            <p:nvPr/>
          </p:nvGrpSpPr>
          <p:grpSpPr bwMode="auto">
            <a:xfrm>
              <a:off x="2303" y="2481"/>
              <a:ext cx="337" cy="573"/>
              <a:chOff x="630" y="3229"/>
              <a:chExt cx="337" cy="573"/>
            </a:xfrm>
          </p:grpSpPr>
          <p:sp>
            <p:nvSpPr>
              <p:cNvPr id="3842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1207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2075" name="Group 21"/>
                <p:cNvGrpSpPr/>
                <p:nvPr/>
              </p:nvGrpSpPr>
              <p:grpSpPr>
                <a:xfrm>
                  <a:off x="2667000" y="2666997"/>
                  <a:ext cx="152400" cy="1219200"/>
                  <a:chOff x="2667000" y="2667000"/>
                  <a:chExt cx="152400" cy="1219200"/>
                </a:xfrm>
              </p:grpSpPr>
              <p:grpSp>
                <p:nvGrpSpPr>
                  <p:cNvPr id="12078" name="Group 13"/>
                  <p:cNvGrpSpPr/>
                  <p:nvPr/>
                </p:nvGrpSpPr>
                <p:grpSpPr>
                  <a:xfrm>
                    <a:off x="2667000" y="2667000"/>
                    <a:ext cx="152400" cy="609600"/>
                    <a:chOff x="2667000" y="2667000"/>
                    <a:chExt cx="152400" cy="609600"/>
                  </a:xfrm>
                </p:grpSpPr>
                <p:grpSp>
                  <p:nvGrpSpPr>
                    <p:cNvPr id="12081" name="Group 9"/>
                    <p:cNvGrpSpPr/>
                    <p:nvPr/>
                  </p:nvGrpSpPr>
                  <p:grpSpPr>
                    <a:xfrm>
                      <a:off x="2667000" y="2667000"/>
                      <a:ext cx="152400" cy="304800"/>
                      <a:chOff x="2667000" y="2667000"/>
                      <a:chExt cx="152400" cy="304800"/>
                    </a:xfrm>
                  </p:grpSpPr>
                  <p:cxnSp>
                    <p:nvCxnSpPr>
                      <p:cNvPr id="384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83" name="Group 10"/>
                    <p:cNvGrpSpPr/>
                    <p:nvPr/>
                  </p:nvGrpSpPr>
                  <p:grpSpPr>
                    <a:xfrm>
                      <a:off x="2667000" y="2971800"/>
                      <a:ext cx="152400" cy="304800"/>
                      <a:chOff x="2667000" y="2667000"/>
                      <a:chExt cx="152400" cy="304800"/>
                    </a:xfrm>
                  </p:grpSpPr>
                  <p:cxnSp>
                    <p:nvCxnSpPr>
                      <p:cNvPr id="3843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87" name="Group 14"/>
                  <p:cNvGrpSpPr/>
                  <p:nvPr/>
                </p:nvGrpSpPr>
                <p:grpSpPr>
                  <a:xfrm>
                    <a:off x="2667000" y="3276600"/>
                    <a:ext cx="152400" cy="609600"/>
                    <a:chOff x="2667000" y="2667000"/>
                    <a:chExt cx="152400" cy="609600"/>
                  </a:xfrm>
                </p:grpSpPr>
                <p:grpSp>
                  <p:nvGrpSpPr>
                    <p:cNvPr id="12088" name="Group 9"/>
                    <p:cNvGrpSpPr/>
                    <p:nvPr/>
                  </p:nvGrpSpPr>
                  <p:grpSpPr>
                    <a:xfrm>
                      <a:off x="2667000" y="2667000"/>
                      <a:ext cx="152400" cy="304800"/>
                      <a:chOff x="2667000" y="2667000"/>
                      <a:chExt cx="152400" cy="304800"/>
                    </a:xfrm>
                  </p:grpSpPr>
                  <p:cxnSp>
                    <p:nvCxnSpPr>
                      <p:cNvPr id="3843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89" name="Group 10"/>
                    <p:cNvGrpSpPr/>
                    <p:nvPr/>
                  </p:nvGrpSpPr>
                  <p:grpSpPr>
                    <a:xfrm>
                      <a:off x="2667000" y="2971800"/>
                      <a:ext cx="152400" cy="304800"/>
                      <a:chOff x="2667000" y="2667000"/>
                      <a:chExt cx="152400" cy="304800"/>
                    </a:xfrm>
                  </p:grpSpPr>
                  <p:cxnSp>
                    <p:nvCxnSpPr>
                      <p:cNvPr id="3843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90" name="Group 22"/>
                <p:cNvGrpSpPr/>
                <p:nvPr/>
              </p:nvGrpSpPr>
              <p:grpSpPr>
                <a:xfrm>
                  <a:off x="2667000" y="3886205"/>
                  <a:ext cx="152400" cy="609600"/>
                  <a:chOff x="2667000" y="2667000"/>
                  <a:chExt cx="152400" cy="609600"/>
                </a:xfrm>
              </p:grpSpPr>
              <p:grpSp>
                <p:nvGrpSpPr>
                  <p:cNvPr id="12092" name="Group 9"/>
                  <p:cNvGrpSpPr/>
                  <p:nvPr/>
                </p:nvGrpSpPr>
                <p:grpSpPr>
                  <a:xfrm>
                    <a:off x="2667000" y="2667000"/>
                    <a:ext cx="152400" cy="304800"/>
                    <a:chOff x="2667000" y="2667000"/>
                    <a:chExt cx="152400" cy="304800"/>
                  </a:xfrm>
                </p:grpSpPr>
                <p:cxnSp>
                  <p:nvCxnSpPr>
                    <p:cNvPr id="384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94" name="Group 10"/>
                  <p:cNvGrpSpPr/>
                  <p:nvPr/>
                </p:nvGrpSpPr>
                <p:grpSpPr>
                  <a:xfrm>
                    <a:off x="2667000" y="2971800"/>
                    <a:ext cx="152400" cy="304800"/>
                    <a:chOff x="2667000" y="2667000"/>
                    <a:chExt cx="152400" cy="304800"/>
                  </a:xfrm>
                </p:grpSpPr>
                <p:cxnSp>
                  <p:nvCxnSpPr>
                    <p:cNvPr id="3844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3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435" name="Group 21"/>
                <p:cNvGrpSpPr/>
                <p:nvPr/>
              </p:nvGrpSpPr>
              <p:grpSpPr>
                <a:xfrm>
                  <a:off x="2667000" y="2666997"/>
                  <a:ext cx="152400" cy="1219200"/>
                  <a:chOff x="2667000" y="2667000"/>
                  <a:chExt cx="152400" cy="1219200"/>
                </a:xfrm>
              </p:grpSpPr>
              <p:grpSp>
                <p:nvGrpSpPr>
                  <p:cNvPr id="38438" name="Group 13"/>
                  <p:cNvGrpSpPr/>
                  <p:nvPr/>
                </p:nvGrpSpPr>
                <p:grpSpPr>
                  <a:xfrm>
                    <a:off x="2667000" y="2667000"/>
                    <a:ext cx="152400" cy="609600"/>
                    <a:chOff x="2667000" y="2667000"/>
                    <a:chExt cx="152400" cy="609600"/>
                  </a:xfrm>
                </p:grpSpPr>
                <p:grpSp>
                  <p:nvGrpSpPr>
                    <p:cNvPr id="38441" name="Group 9"/>
                    <p:cNvGrpSpPr/>
                    <p:nvPr/>
                  </p:nvGrpSpPr>
                  <p:grpSpPr>
                    <a:xfrm>
                      <a:off x="2667000" y="2667000"/>
                      <a:ext cx="152400" cy="304800"/>
                      <a:chOff x="2667000" y="2667000"/>
                      <a:chExt cx="152400" cy="304800"/>
                    </a:xfrm>
                  </p:grpSpPr>
                  <p:cxnSp>
                    <p:nvCxnSpPr>
                      <p:cNvPr id="384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42" name="Group 10"/>
                    <p:cNvGrpSpPr/>
                    <p:nvPr/>
                  </p:nvGrpSpPr>
                  <p:grpSpPr>
                    <a:xfrm>
                      <a:off x="2667000" y="2971800"/>
                      <a:ext cx="152400" cy="304800"/>
                      <a:chOff x="2667000" y="2667000"/>
                      <a:chExt cx="152400" cy="304800"/>
                    </a:xfrm>
                  </p:grpSpPr>
                  <p:cxnSp>
                    <p:nvCxnSpPr>
                      <p:cNvPr id="3845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5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45" name="Group 14"/>
                  <p:cNvGrpSpPr/>
                  <p:nvPr/>
                </p:nvGrpSpPr>
                <p:grpSpPr>
                  <a:xfrm>
                    <a:off x="2667000" y="3276600"/>
                    <a:ext cx="152400" cy="609600"/>
                    <a:chOff x="2667000" y="2667000"/>
                    <a:chExt cx="152400" cy="609600"/>
                  </a:xfrm>
                </p:grpSpPr>
                <p:grpSp>
                  <p:nvGrpSpPr>
                    <p:cNvPr id="38448" name="Group 9"/>
                    <p:cNvGrpSpPr/>
                    <p:nvPr/>
                  </p:nvGrpSpPr>
                  <p:grpSpPr>
                    <a:xfrm>
                      <a:off x="2667000" y="2667000"/>
                      <a:ext cx="152400" cy="304800"/>
                      <a:chOff x="2667000" y="2667000"/>
                      <a:chExt cx="152400" cy="304800"/>
                    </a:xfrm>
                  </p:grpSpPr>
                  <p:cxnSp>
                    <p:nvCxnSpPr>
                      <p:cNvPr id="3845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49" name="Group 10"/>
                    <p:cNvGrpSpPr/>
                    <p:nvPr/>
                  </p:nvGrpSpPr>
                  <p:grpSpPr>
                    <a:xfrm>
                      <a:off x="2667000" y="2971800"/>
                      <a:ext cx="152400" cy="304800"/>
                      <a:chOff x="2667000" y="2667000"/>
                      <a:chExt cx="152400" cy="304800"/>
                    </a:xfrm>
                  </p:grpSpPr>
                  <p:cxnSp>
                    <p:nvCxnSpPr>
                      <p:cNvPr id="384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50" name="Group 22"/>
                <p:cNvGrpSpPr/>
                <p:nvPr/>
              </p:nvGrpSpPr>
              <p:grpSpPr>
                <a:xfrm>
                  <a:off x="2667000" y="3886205"/>
                  <a:ext cx="152400" cy="609600"/>
                  <a:chOff x="2667000" y="2667000"/>
                  <a:chExt cx="152400" cy="609600"/>
                </a:xfrm>
              </p:grpSpPr>
              <p:grpSp>
                <p:nvGrpSpPr>
                  <p:cNvPr id="38451" name="Group 9"/>
                  <p:cNvGrpSpPr/>
                  <p:nvPr/>
                </p:nvGrpSpPr>
                <p:grpSpPr>
                  <a:xfrm>
                    <a:off x="2667000" y="2667000"/>
                    <a:ext cx="152400" cy="304800"/>
                    <a:chOff x="2667000" y="2667000"/>
                    <a:chExt cx="152400" cy="304800"/>
                  </a:xfrm>
                </p:grpSpPr>
                <p:cxnSp>
                  <p:nvCxnSpPr>
                    <p:cNvPr id="384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54" name="Group 10"/>
                  <p:cNvGrpSpPr/>
                  <p:nvPr/>
                </p:nvGrpSpPr>
                <p:grpSpPr>
                  <a:xfrm>
                    <a:off x="2667000" y="2971800"/>
                    <a:ext cx="152400" cy="304800"/>
                    <a:chOff x="2667000" y="2667000"/>
                    <a:chExt cx="152400" cy="304800"/>
                  </a:xfrm>
                </p:grpSpPr>
                <p:cxnSp>
                  <p:nvCxnSpPr>
                    <p:cNvPr id="3846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5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458" name="Group 13"/>
                <p:cNvGrpSpPr/>
                <p:nvPr/>
              </p:nvGrpSpPr>
              <p:grpSpPr>
                <a:xfrm>
                  <a:off x="2667000" y="2667000"/>
                  <a:ext cx="152400" cy="609600"/>
                  <a:chOff x="2667000" y="2667000"/>
                  <a:chExt cx="152400" cy="609600"/>
                </a:xfrm>
              </p:grpSpPr>
              <p:grpSp>
                <p:nvGrpSpPr>
                  <p:cNvPr id="38461" name="Group 9"/>
                  <p:cNvGrpSpPr/>
                  <p:nvPr/>
                </p:nvGrpSpPr>
                <p:grpSpPr>
                  <a:xfrm>
                    <a:off x="2667000" y="2667000"/>
                    <a:ext cx="152400" cy="304800"/>
                    <a:chOff x="2667000" y="2667000"/>
                    <a:chExt cx="152400" cy="304800"/>
                  </a:xfrm>
                </p:grpSpPr>
                <p:cxnSp>
                  <p:nvCxnSpPr>
                    <p:cNvPr id="384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97" name="Group 10"/>
                  <p:cNvGrpSpPr/>
                  <p:nvPr/>
                </p:nvGrpSpPr>
                <p:grpSpPr>
                  <a:xfrm>
                    <a:off x="2667000" y="2971800"/>
                    <a:ext cx="152400" cy="304800"/>
                    <a:chOff x="2667000" y="2667000"/>
                    <a:chExt cx="152400" cy="304800"/>
                  </a:xfrm>
                </p:grpSpPr>
                <p:cxnSp>
                  <p:nvCxnSpPr>
                    <p:cNvPr id="3847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98" name="Group 14"/>
                <p:cNvGrpSpPr/>
                <p:nvPr/>
              </p:nvGrpSpPr>
              <p:grpSpPr>
                <a:xfrm>
                  <a:off x="2667000" y="3276600"/>
                  <a:ext cx="152400" cy="609600"/>
                  <a:chOff x="2667000" y="2667000"/>
                  <a:chExt cx="152400" cy="609600"/>
                </a:xfrm>
              </p:grpSpPr>
              <p:grpSp>
                <p:nvGrpSpPr>
                  <p:cNvPr id="12101" name="Group 9"/>
                  <p:cNvGrpSpPr/>
                  <p:nvPr/>
                </p:nvGrpSpPr>
                <p:grpSpPr>
                  <a:xfrm>
                    <a:off x="2667000" y="2667000"/>
                    <a:ext cx="152400" cy="304800"/>
                    <a:chOff x="2667000" y="2667000"/>
                    <a:chExt cx="152400" cy="304800"/>
                  </a:xfrm>
                </p:grpSpPr>
                <p:cxnSp>
                  <p:nvCxnSpPr>
                    <p:cNvPr id="3848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8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02" name="Group 10"/>
                  <p:cNvGrpSpPr/>
                  <p:nvPr/>
                </p:nvGrpSpPr>
                <p:grpSpPr>
                  <a:xfrm>
                    <a:off x="2667000" y="2971800"/>
                    <a:ext cx="152400" cy="304800"/>
                    <a:chOff x="2667000" y="2667000"/>
                    <a:chExt cx="152400" cy="304800"/>
                  </a:xfrm>
                </p:grpSpPr>
                <p:cxnSp>
                  <p:nvCxnSpPr>
                    <p:cNvPr id="3848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8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48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2105"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2106" name="Group 21"/>
                <p:cNvGrpSpPr/>
                <p:nvPr/>
              </p:nvGrpSpPr>
              <p:grpSpPr>
                <a:xfrm>
                  <a:off x="2667000" y="2666997"/>
                  <a:ext cx="152400" cy="1219200"/>
                  <a:chOff x="2667000" y="2667000"/>
                  <a:chExt cx="152400" cy="1219200"/>
                </a:xfrm>
              </p:grpSpPr>
              <p:grpSp>
                <p:nvGrpSpPr>
                  <p:cNvPr id="12109" name="Group 13"/>
                  <p:cNvGrpSpPr/>
                  <p:nvPr/>
                </p:nvGrpSpPr>
                <p:grpSpPr>
                  <a:xfrm>
                    <a:off x="2667000" y="2667000"/>
                    <a:ext cx="152400" cy="609600"/>
                    <a:chOff x="2667000" y="2667000"/>
                    <a:chExt cx="152400" cy="609600"/>
                  </a:xfrm>
                </p:grpSpPr>
                <p:grpSp>
                  <p:nvGrpSpPr>
                    <p:cNvPr id="12110" name="Group 9"/>
                    <p:cNvGrpSpPr/>
                    <p:nvPr/>
                  </p:nvGrpSpPr>
                  <p:grpSpPr>
                    <a:xfrm>
                      <a:off x="2667000" y="2667000"/>
                      <a:ext cx="152400" cy="304800"/>
                      <a:chOff x="2667000" y="2667000"/>
                      <a:chExt cx="152400" cy="304800"/>
                    </a:xfrm>
                  </p:grpSpPr>
                  <p:cxnSp>
                    <p:nvCxnSpPr>
                      <p:cNvPr id="384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13" name="Group 10"/>
                    <p:cNvGrpSpPr/>
                    <p:nvPr/>
                  </p:nvGrpSpPr>
                  <p:grpSpPr>
                    <a:xfrm>
                      <a:off x="2667000" y="2971800"/>
                      <a:ext cx="152400" cy="304800"/>
                      <a:chOff x="2667000" y="2667000"/>
                      <a:chExt cx="152400" cy="304800"/>
                    </a:xfrm>
                  </p:grpSpPr>
                  <p:cxnSp>
                    <p:nvCxnSpPr>
                      <p:cNvPr id="3849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14" name="Group 14"/>
                  <p:cNvGrpSpPr/>
                  <p:nvPr/>
                </p:nvGrpSpPr>
                <p:grpSpPr>
                  <a:xfrm>
                    <a:off x="2667000" y="3276600"/>
                    <a:ext cx="152400" cy="609600"/>
                    <a:chOff x="2667000" y="2667000"/>
                    <a:chExt cx="152400" cy="609600"/>
                  </a:xfrm>
                </p:grpSpPr>
                <p:grpSp>
                  <p:nvGrpSpPr>
                    <p:cNvPr id="12115" name="Group 9"/>
                    <p:cNvGrpSpPr/>
                    <p:nvPr/>
                  </p:nvGrpSpPr>
                  <p:grpSpPr>
                    <a:xfrm>
                      <a:off x="2667000" y="2667000"/>
                      <a:ext cx="152400" cy="304800"/>
                      <a:chOff x="2667000" y="2667000"/>
                      <a:chExt cx="152400" cy="304800"/>
                    </a:xfrm>
                  </p:grpSpPr>
                  <p:cxnSp>
                    <p:nvCxnSpPr>
                      <p:cNvPr id="3849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16" name="Group 10"/>
                    <p:cNvGrpSpPr/>
                    <p:nvPr/>
                  </p:nvGrpSpPr>
                  <p:grpSpPr>
                    <a:xfrm>
                      <a:off x="2667000" y="2971800"/>
                      <a:ext cx="152400" cy="304800"/>
                      <a:chOff x="2667000" y="2667000"/>
                      <a:chExt cx="152400" cy="304800"/>
                    </a:xfrm>
                  </p:grpSpPr>
                  <p:cxnSp>
                    <p:nvCxnSpPr>
                      <p:cNvPr id="3850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19" name="Group 22"/>
                <p:cNvGrpSpPr/>
                <p:nvPr/>
              </p:nvGrpSpPr>
              <p:grpSpPr>
                <a:xfrm>
                  <a:off x="2667000" y="3886205"/>
                  <a:ext cx="152400" cy="609600"/>
                  <a:chOff x="2667000" y="2667000"/>
                  <a:chExt cx="152400" cy="609600"/>
                </a:xfrm>
              </p:grpSpPr>
              <p:grpSp>
                <p:nvGrpSpPr>
                  <p:cNvPr id="12120" name="Group 9"/>
                  <p:cNvGrpSpPr/>
                  <p:nvPr/>
                </p:nvGrpSpPr>
                <p:grpSpPr>
                  <a:xfrm>
                    <a:off x="2667000" y="2667000"/>
                    <a:ext cx="152400" cy="304800"/>
                    <a:chOff x="2667000" y="2667000"/>
                    <a:chExt cx="152400" cy="304800"/>
                  </a:xfrm>
                </p:grpSpPr>
                <p:cxnSp>
                  <p:nvCxnSpPr>
                    <p:cNvPr id="385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23" name="Group 10"/>
                  <p:cNvGrpSpPr/>
                  <p:nvPr/>
                </p:nvGrpSpPr>
                <p:grpSpPr>
                  <a:xfrm>
                    <a:off x="2667000" y="2971800"/>
                    <a:ext cx="152400" cy="304800"/>
                    <a:chOff x="2667000" y="2667000"/>
                    <a:chExt cx="152400" cy="304800"/>
                  </a:xfrm>
                </p:grpSpPr>
                <p:cxnSp>
                  <p:nvCxnSpPr>
                    <p:cNvPr id="3850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2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51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51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51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2127" name="Group 782"/>
          <p:cNvGrpSpPr>
            <a:grpSpLocks/>
          </p:cNvGrpSpPr>
          <p:nvPr/>
        </p:nvGrpSpPr>
        <p:grpSpPr bwMode="auto">
          <a:xfrm rot="10800000">
            <a:off x="4197350" y="2899131"/>
            <a:ext cx="4208463" cy="950912"/>
            <a:chOff x="2577" y="2456"/>
            <a:chExt cx="2651" cy="599"/>
          </a:xfrm>
        </p:grpSpPr>
        <p:grpSp>
          <p:nvGrpSpPr>
            <p:cNvPr id="38464" name="Group 783"/>
            <p:cNvGrpSpPr>
              <a:grpSpLocks/>
            </p:cNvGrpSpPr>
            <p:nvPr/>
          </p:nvGrpSpPr>
          <p:grpSpPr bwMode="auto">
            <a:xfrm>
              <a:off x="2577" y="2482"/>
              <a:ext cx="337" cy="573"/>
              <a:chOff x="630" y="3229"/>
              <a:chExt cx="337" cy="573"/>
            </a:xfrm>
          </p:grpSpPr>
          <p:sp>
            <p:nvSpPr>
              <p:cNvPr id="3851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46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468" name="Group 21"/>
                <p:cNvGrpSpPr/>
                <p:nvPr/>
              </p:nvGrpSpPr>
              <p:grpSpPr>
                <a:xfrm>
                  <a:off x="2667000" y="2666997"/>
                  <a:ext cx="152400" cy="1219200"/>
                  <a:chOff x="2667000" y="2667000"/>
                  <a:chExt cx="152400" cy="1219200"/>
                </a:xfrm>
              </p:grpSpPr>
              <p:grpSp>
                <p:nvGrpSpPr>
                  <p:cNvPr id="38471" name="Group 13"/>
                  <p:cNvGrpSpPr/>
                  <p:nvPr/>
                </p:nvGrpSpPr>
                <p:grpSpPr>
                  <a:xfrm>
                    <a:off x="2667000" y="2667000"/>
                    <a:ext cx="152400" cy="609600"/>
                    <a:chOff x="2667000" y="2667000"/>
                    <a:chExt cx="152400" cy="609600"/>
                  </a:xfrm>
                </p:grpSpPr>
                <p:grpSp>
                  <p:nvGrpSpPr>
                    <p:cNvPr id="38472" name="Group 9"/>
                    <p:cNvGrpSpPr/>
                    <p:nvPr/>
                  </p:nvGrpSpPr>
                  <p:grpSpPr>
                    <a:xfrm>
                      <a:off x="2667000" y="2667000"/>
                      <a:ext cx="152400" cy="304800"/>
                      <a:chOff x="2667000" y="2667000"/>
                      <a:chExt cx="152400" cy="304800"/>
                    </a:xfrm>
                  </p:grpSpPr>
                  <p:cxnSp>
                    <p:nvCxnSpPr>
                      <p:cNvPr id="385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73" name="Group 10"/>
                    <p:cNvGrpSpPr/>
                    <p:nvPr/>
                  </p:nvGrpSpPr>
                  <p:grpSpPr>
                    <a:xfrm>
                      <a:off x="2667000" y="2971800"/>
                      <a:ext cx="152400" cy="304800"/>
                      <a:chOff x="2667000" y="2667000"/>
                      <a:chExt cx="152400" cy="304800"/>
                    </a:xfrm>
                  </p:grpSpPr>
                  <p:cxnSp>
                    <p:nvCxnSpPr>
                      <p:cNvPr id="3852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76" name="Group 14"/>
                  <p:cNvGrpSpPr/>
                  <p:nvPr/>
                </p:nvGrpSpPr>
                <p:grpSpPr>
                  <a:xfrm>
                    <a:off x="2667000" y="3276600"/>
                    <a:ext cx="152400" cy="609600"/>
                    <a:chOff x="2667000" y="2667000"/>
                    <a:chExt cx="152400" cy="609600"/>
                  </a:xfrm>
                </p:grpSpPr>
                <p:grpSp>
                  <p:nvGrpSpPr>
                    <p:cNvPr id="38479" name="Group 9"/>
                    <p:cNvGrpSpPr/>
                    <p:nvPr/>
                  </p:nvGrpSpPr>
                  <p:grpSpPr>
                    <a:xfrm>
                      <a:off x="2667000" y="2667000"/>
                      <a:ext cx="152400" cy="304800"/>
                      <a:chOff x="2667000" y="2667000"/>
                      <a:chExt cx="152400" cy="304800"/>
                    </a:xfrm>
                  </p:grpSpPr>
                  <p:cxnSp>
                    <p:nvCxnSpPr>
                      <p:cNvPr id="3852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80" name="Group 10"/>
                    <p:cNvGrpSpPr/>
                    <p:nvPr/>
                  </p:nvGrpSpPr>
                  <p:grpSpPr>
                    <a:xfrm>
                      <a:off x="2667000" y="2971800"/>
                      <a:ext cx="152400" cy="304800"/>
                      <a:chOff x="2667000" y="2667000"/>
                      <a:chExt cx="152400" cy="304800"/>
                    </a:xfrm>
                  </p:grpSpPr>
                  <p:cxnSp>
                    <p:nvCxnSpPr>
                      <p:cNvPr id="3852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83" name="Group 22"/>
                <p:cNvGrpSpPr/>
                <p:nvPr/>
              </p:nvGrpSpPr>
              <p:grpSpPr>
                <a:xfrm>
                  <a:off x="2667000" y="3886205"/>
                  <a:ext cx="152400" cy="609600"/>
                  <a:chOff x="2667000" y="2667000"/>
                  <a:chExt cx="152400" cy="609600"/>
                </a:xfrm>
              </p:grpSpPr>
              <p:grpSp>
                <p:nvGrpSpPr>
                  <p:cNvPr id="38487" name="Group 9"/>
                  <p:cNvGrpSpPr/>
                  <p:nvPr/>
                </p:nvGrpSpPr>
                <p:grpSpPr>
                  <a:xfrm>
                    <a:off x="2667000" y="2667000"/>
                    <a:ext cx="152400" cy="304800"/>
                    <a:chOff x="2667000" y="2667000"/>
                    <a:chExt cx="152400" cy="304800"/>
                  </a:xfrm>
                </p:grpSpPr>
                <p:cxnSp>
                  <p:nvCxnSpPr>
                    <p:cNvPr id="385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88" name="Group 10"/>
                  <p:cNvGrpSpPr/>
                  <p:nvPr/>
                </p:nvGrpSpPr>
                <p:grpSpPr>
                  <a:xfrm>
                    <a:off x="2667000" y="2971800"/>
                    <a:ext cx="152400" cy="304800"/>
                    <a:chOff x="2667000" y="2667000"/>
                    <a:chExt cx="152400" cy="304800"/>
                  </a:xfrm>
                </p:grpSpPr>
                <p:cxnSp>
                  <p:nvCxnSpPr>
                    <p:cNvPr id="3853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89"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490" name="Group 21"/>
                <p:cNvGrpSpPr/>
                <p:nvPr/>
              </p:nvGrpSpPr>
              <p:grpSpPr>
                <a:xfrm>
                  <a:off x="2667000" y="2666997"/>
                  <a:ext cx="152400" cy="1219200"/>
                  <a:chOff x="2667000" y="2667000"/>
                  <a:chExt cx="152400" cy="1219200"/>
                </a:xfrm>
              </p:grpSpPr>
              <p:grpSp>
                <p:nvGrpSpPr>
                  <p:cNvPr id="38493" name="Group 13"/>
                  <p:cNvGrpSpPr/>
                  <p:nvPr/>
                </p:nvGrpSpPr>
                <p:grpSpPr>
                  <a:xfrm>
                    <a:off x="2667000" y="2667000"/>
                    <a:ext cx="152400" cy="609600"/>
                    <a:chOff x="2667000" y="2667000"/>
                    <a:chExt cx="152400" cy="609600"/>
                  </a:xfrm>
                </p:grpSpPr>
                <p:grpSp>
                  <p:nvGrpSpPr>
                    <p:cNvPr id="12128" name="Group 9"/>
                    <p:cNvGrpSpPr/>
                    <p:nvPr/>
                  </p:nvGrpSpPr>
                  <p:grpSpPr>
                    <a:xfrm>
                      <a:off x="2667000" y="2667000"/>
                      <a:ext cx="152400" cy="304800"/>
                      <a:chOff x="2667000" y="2667000"/>
                      <a:chExt cx="152400" cy="304800"/>
                    </a:xfrm>
                  </p:grpSpPr>
                  <p:cxnSp>
                    <p:nvCxnSpPr>
                      <p:cNvPr id="385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31" name="Group 10"/>
                    <p:cNvGrpSpPr/>
                    <p:nvPr/>
                  </p:nvGrpSpPr>
                  <p:grpSpPr>
                    <a:xfrm>
                      <a:off x="2667000" y="2971800"/>
                      <a:ext cx="152400" cy="304800"/>
                      <a:chOff x="2667000" y="2667000"/>
                      <a:chExt cx="152400" cy="304800"/>
                    </a:xfrm>
                  </p:grpSpPr>
                  <p:cxnSp>
                    <p:nvCxnSpPr>
                      <p:cNvPr id="3854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4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32" name="Group 14"/>
                  <p:cNvGrpSpPr/>
                  <p:nvPr/>
                </p:nvGrpSpPr>
                <p:grpSpPr>
                  <a:xfrm>
                    <a:off x="2667000" y="3276600"/>
                    <a:ext cx="152400" cy="609600"/>
                    <a:chOff x="2667000" y="2667000"/>
                    <a:chExt cx="152400" cy="609600"/>
                  </a:xfrm>
                </p:grpSpPr>
                <p:grpSp>
                  <p:nvGrpSpPr>
                    <p:cNvPr id="12135" name="Group 9"/>
                    <p:cNvGrpSpPr/>
                    <p:nvPr/>
                  </p:nvGrpSpPr>
                  <p:grpSpPr>
                    <a:xfrm>
                      <a:off x="2667000" y="2667000"/>
                      <a:ext cx="152400" cy="304800"/>
                      <a:chOff x="2667000" y="2667000"/>
                      <a:chExt cx="152400" cy="304800"/>
                    </a:xfrm>
                  </p:grpSpPr>
                  <p:cxnSp>
                    <p:nvCxnSpPr>
                      <p:cNvPr id="3854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38" name="Group 10"/>
                    <p:cNvGrpSpPr/>
                    <p:nvPr/>
                  </p:nvGrpSpPr>
                  <p:grpSpPr>
                    <a:xfrm>
                      <a:off x="2667000" y="2971800"/>
                      <a:ext cx="152400" cy="304800"/>
                      <a:chOff x="2667000" y="2667000"/>
                      <a:chExt cx="152400" cy="304800"/>
                    </a:xfrm>
                  </p:grpSpPr>
                  <p:cxnSp>
                    <p:nvCxnSpPr>
                      <p:cNvPr id="3855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39" name="Group 22"/>
                <p:cNvGrpSpPr/>
                <p:nvPr/>
              </p:nvGrpSpPr>
              <p:grpSpPr>
                <a:xfrm>
                  <a:off x="2667000" y="3886205"/>
                  <a:ext cx="152400" cy="609600"/>
                  <a:chOff x="2667000" y="2667000"/>
                  <a:chExt cx="152400" cy="609600"/>
                </a:xfrm>
              </p:grpSpPr>
              <p:grpSp>
                <p:nvGrpSpPr>
                  <p:cNvPr id="12140" name="Group 9"/>
                  <p:cNvGrpSpPr/>
                  <p:nvPr/>
                </p:nvGrpSpPr>
                <p:grpSpPr>
                  <a:xfrm>
                    <a:off x="2667000" y="2667000"/>
                    <a:ext cx="152400" cy="304800"/>
                    <a:chOff x="2667000" y="2667000"/>
                    <a:chExt cx="152400" cy="304800"/>
                  </a:xfrm>
                </p:grpSpPr>
                <p:cxnSp>
                  <p:nvCxnSpPr>
                    <p:cNvPr id="385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43" name="Group 10"/>
                  <p:cNvGrpSpPr/>
                  <p:nvPr/>
                </p:nvGrpSpPr>
                <p:grpSpPr>
                  <a:xfrm>
                    <a:off x="2667000" y="2971800"/>
                    <a:ext cx="152400" cy="304800"/>
                    <a:chOff x="2667000" y="2667000"/>
                    <a:chExt cx="152400" cy="304800"/>
                  </a:xfrm>
                </p:grpSpPr>
                <p:cxnSp>
                  <p:nvCxnSpPr>
                    <p:cNvPr id="3855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4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2147" name="Group 13"/>
                <p:cNvGrpSpPr/>
                <p:nvPr/>
              </p:nvGrpSpPr>
              <p:grpSpPr>
                <a:xfrm>
                  <a:off x="2667000" y="2667000"/>
                  <a:ext cx="152400" cy="609600"/>
                  <a:chOff x="2667000" y="2667000"/>
                  <a:chExt cx="152400" cy="609600"/>
                </a:xfrm>
              </p:grpSpPr>
              <p:grpSp>
                <p:nvGrpSpPr>
                  <p:cNvPr id="12150" name="Group 9"/>
                  <p:cNvGrpSpPr/>
                  <p:nvPr/>
                </p:nvGrpSpPr>
                <p:grpSpPr>
                  <a:xfrm>
                    <a:off x="2667000" y="2667000"/>
                    <a:ext cx="152400" cy="304800"/>
                    <a:chOff x="2667000" y="2667000"/>
                    <a:chExt cx="152400" cy="304800"/>
                  </a:xfrm>
                </p:grpSpPr>
                <p:cxnSp>
                  <p:nvCxnSpPr>
                    <p:cNvPr id="385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54" name="Group 10"/>
                  <p:cNvGrpSpPr/>
                  <p:nvPr/>
                </p:nvGrpSpPr>
                <p:grpSpPr>
                  <a:xfrm>
                    <a:off x="2667000" y="2971800"/>
                    <a:ext cx="152400" cy="304800"/>
                    <a:chOff x="2667000" y="2667000"/>
                    <a:chExt cx="152400" cy="304800"/>
                  </a:xfrm>
                </p:grpSpPr>
                <p:cxnSp>
                  <p:nvCxnSpPr>
                    <p:cNvPr id="3856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55" name="Group 14"/>
                <p:cNvGrpSpPr/>
                <p:nvPr/>
              </p:nvGrpSpPr>
              <p:grpSpPr>
                <a:xfrm>
                  <a:off x="2667000" y="3276600"/>
                  <a:ext cx="152400" cy="609600"/>
                  <a:chOff x="2667000" y="2667000"/>
                  <a:chExt cx="152400" cy="609600"/>
                </a:xfrm>
              </p:grpSpPr>
              <p:grpSp>
                <p:nvGrpSpPr>
                  <p:cNvPr id="12156" name="Group 9"/>
                  <p:cNvGrpSpPr/>
                  <p:nvPr/>
                </p:nvGrpSpPr>
                <p:grpSpPr>
                  <a:xfrm>
                    <a:off x="2667000" y="2667000"/>
                    <a:ext cx="152400" cy="304800"/>
                    <a:chOff x="2667000" y="2667000"/>
                    <a:chExt cx="152400" cy="304800"/>
                  </a:xfrm>
                </p:grpSpPr>
                <p:cxnSp>
                  <p:nvCxnSpPr>
                    <p:cNvPr id="3857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7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57" name="Group 10"/>
                  <p:cNvGrpSpPr/>
                  <p:nvPr/>
                </p:nvGrpSpPr>
                <p:grpSpPr>
                  <a:xfrm>
                    <a:off x="2667000" y="2971800"/>
                    <a:ext cx="152400" cy="304800"/>
                    <a:chOff x="2667000" y="2667000"/>
                    <a:chExt cx="152400" cy="304800"/>
                  </a:xfrm>
                </p:grpSpPr>
                <p:cxnSp>
                  <p:nvCxnSpPr>
                    <p:cNvPr id="3857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7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57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49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497" name="Group 21"/>
                <p:cNvGrpSpPr/>
                <p:nvPr/>
              </p:nvGrpSpPr>
              <p:grpSpPr>
                <a:xfrm>
                  <a:off x="2667000" y="2666997"/>
                  <a:ext cx="152400" cy="1219200"/>
                  <a:chOff x="2667000" y="2667000"/>
                  <a:chExt cx="152400" cy="1219200"/>
                </a:xfrm>
              </p:grpSpPr>
              <p:grpSp>
                <p:nvGrpSpPr>
                  <p:cNvPr id="38500" name="Group 13"/>
                  <p:cNvGrpSpPr/>
                  <p:nvPr/>
                </p:nvGrpSpPr>
                <p:grpSpPr>
                  <a:xfrm>
                    <a:off x="2667000" y="2667000"/>
                    <a:ext cx="152400" cy="609600"/>
                    <a:chOff x="2667000" y="2667000"/>
                    <a:chExt cx="152400" cy="609600"/>
                  </a:xfrm>
                </p:grpSpPr>
                <p:grpSp>
                  <p:nvGrpSpPr>
                    <p:cNvPr id="38503" name="Group 9"/>
                    <p:cNvGrpSpPr/>
                    <p:nvPr/>
                  </p:nvGrpSpPr>
                  <p:grpSpPr>
                    <a:xfrm>
                      <a:off x="2667000" y="2667000"/>
                      <a:ext cx="152400" cy="304800"/>
                      <a:chOff x="2667000" y="2667000"/>
                      <a:chExt cx="152400" cy="304800"/>
                    </a:xfrm>
                  </p:grpSpPr>
                  <p:cxnSp>
                    <p:nvCxnSpPr>
                      <p:cNvPr id="385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04" name="Group 10"/>
                    <p:cNvGrpSpPr/>
                    <p:nvPr/>
                  </p:nvGrpSpPr>
                  <p:grpSpPr>
                    <a:xfrm>
                      <a:off x="2667000" y="2971800"/>
                      <a:ext cx="152400" cy="304800"/>
                      <a:chOff x="2667000" y="2667000"/>
                      <a:chExt cx="152400" cy="304800"/>
                    </a:xfrm>
                  </p:grpSpPr>
                  <p:cxnSp>
                    <p:nvCxnSpPr>
                      <p:cNvPr id="3858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07" name="Group 14"/>
                  <p:cNvGrpSpPr/>
                  <p:nvPr/>
                </p:nvGrpSpPr>
                <p:grpSpPr>
                  <a:xfrm>
                    <a:off x="2667000" y="3276600"/>
                    <a:ext cx="152400" cy="609600"/>
                    <a:chOff x="2667000" y="2667000"/>
                    <a:chExt cx="152400" cy="609600"/>
                  </a:xfrm>
                </p:grpSpPr>
                <p:grpSp>
                  <p:nvGrpSpPr>
                    <p:cNvPr id="38510" name="Group 9"/>
                    <p:cNvGrpSpPr/>
                    <p:nvPr/>
                  </p:nvGrpSpPr>
                  <p:grpSpPr>
                    <a:xfrm>
                      <a:off x="2667000" y="2667000"/>
                      <a:ext cx="152400" cy="304800"/>
                      <a:chOff x="2667000" y="2667000"/>
                      <a:chExt cx="152400" cy="304800"/>
                    </a:xfrm>
                  </p:grpSpPr>
                  <p:cxnSp>
                    <p:nvCxnSpPr>
                      <p:cNvPr id="3858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15" name="Group 10"/>
                    <p:cNvGrpSpPr/>
                    <p:nvPr/>
                  </p:nvGrpSpPr>
                  <p:grpSpPr>
                    <a:xfrm>
                      <a:off x="2667000" y="2971800"/>
                      <a:ext cx="152400" cy="304800"/>
                      <a:chOff x="2667000" y="2667000"/>
                      <a:chExt cx="152400" cy="304800"/>
                    </a:xfrm>
                  </p:grpSpPr>
                  <p:cxnSp>
                    <p:nvCxnSpPr>
                      <p:cNvPr id="3859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16" name="Group 22"/>
                <p:cNvGrpSpPr/>
                <p:nvPr/>
              </p:nvGrpSpPr>
              <p:grpSpPr>
                <a:xfrm>
                  <a:off x="2667000" y="3886205"/>
                  <a:ext cx="152400" cy="609600"/>
                  <a:chOff x="2667000" y="2667000"/>
                  <a:chExt cx="152400" cy="609600"/>
                </a:xfrm>
              </p:grpSpPr>
              <p:grpSp>
                <p:nvGrpSpPr>
                  <p:cNvPr id="38517" name="Group 9"/>
                  <p:cNvGrpSpPr/>
                  <p:nvPr/>
                </p:nvGrpSpPr>
                <p:grpSpPr>
                  <a:xfrm>
                    <a:off x="2667000" y="2667000"/>
                    <a:ext cx="152400" cy="304800"/>
                    <a:chOff x="2667000" y="2667000"/>
                    <a:chExt cx="152400" cy="304800"/>
                  </a:xfrm>
                </p:grpSpPr>
                <p:cxnSp>
                  <p:nvCxnSpPr>
                    <p:cNvPr id="3859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18" name="Group 10"/>
                  <p:cNvGrpSpPr/>
                  <p:nvPr/>
                </p:nvGrpSpPr>
                <p:grpSpPr>
                  <a:xfrm>
                    <a:off x="2667000" y="2971800"/>
                    <a:ext cx="152400" cy="304800"/>
                    <a:chOff x="2667000" y="2667000"/>
                    <a:chExt cx="152400" cy="304800"/>
                  </a:xfrm>
                </p:grpSpPr>
                <p:cxnSp>
                  <p:nvCxnSpPr>
                    <p:cNvPr id="3859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2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60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60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60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524" name="Group 792"/>
            <p:cNvGrpSpPr>
              <a:grpSpLocks/>
            </p:cNvGrpSpPr>
            <p:nvPr/>
          </p:nvGrpSpPr>
          <p:grpSpPr bwMode="auto">
            <a:xfrm>
              <a:off x="2876" y="2460"/>
              <a:ext cx="337" cy="573"/>
              <a:chOff x="630" y="3229"/>
              <a:chExt cx="337" cy="573"/>
            </a:xfrm>
          </p:grpSpPr>
          <p:sp>
            <p:nvSpPr>
              <p:cNvPr id="3860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52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528" name="Group 21"/>
                <p:cNvGrpSpPr/>
                <p:nvPr/>
              </p:nvGrpSpPr>
              <p:grpSpPr>
                <a:xfrm>
                  <a:off x="2667000" y="2666997"/>
                  <a:ext cx="152400" cy="1219200"/>
                  <a:chOff x="2667000" y="2667000"/>
                  <a:chExt cx="152400" cy="1219200"/>
                </a:xfrm>
              </p:grpSpPr>
              <p:grpSp>
                <p:nvGrpSpPr>
                  <p:cNvPr id="38531" name="Group 13"/>
                  <p:cNvGrpSpPr/>
                  <p:nvPr/>
                </p:nvGrpSpPr>
                <p:grpSpPr>
                  <a:xfrm>
                    <a:off x="2667000" y="2667000"/>
                    <a:ext cx="152400" cy="609600"/>
                    <a:chOff x="2667000" y="2667000"/>
                    <a:chExt cx="152400" cy="609600"/>
                  </a:xfrm>
                </p:grpSpPr>
                <p:grpSp>
                  <p:nvGrpSpPr>
                    <p:cNvPr id="38532" name="Group 9"/>
                    <p:cNvGrpSpPr/>
                    <p:nvPr/>
                  </p:nvGrpSpPr>
                  <p:grpSpPr>
                    <a:xfrm>
                      <a:off x="2667000" y="2667000"/>
                      <a:ext cx="152400" cy="304800"/>
                      <a:chOff x="2667000" y="2667000"/>
                      <a:chExt cx="152400" cy="304800"/>
                    </a:xfrm>
                  </p:grpSpPr>
                  <p:cxnSp>
                    <p:nvCxnSpPr>
                      <p:cNvPr id="3860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35" name="Group 10"/>
                    <p:cNvGrpSpPr/>
                    <p:nvPr/>
                  </p:nvGrpSpPr>
                  <p:grpSpPr>
                    <a:xfrm>
                      <a:off x="2667000" y="2971800"/>
                      <a:ext cx="152400" cy="304800"/>
                      <a:chOff x="2667000" y="2667000"/>
                      <a:chExt cx="152400" cy="304800"/>
                    </a:xfrm>
                  </p:grpSpPr>
                  <p:cxnSp>
                    <p:nvCxnSpPr>
                      <p:cNvPr id="3861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38" name="Group 14"/>
                  <p:cNvGrpSpPr/>
                  <p:nvPr/>
                </p:nvGrpSpPr>
                <p:grpSpPr>
                  <a:xfrm>
                    <a:off x="2667000" y="3276600"/>
                    <a:ext cx="152400" cy="609600"/>
                    <a:chOff x="2667000" y="2667000"/>
                    <a:chExt cx="152400" cy="609600"/>
                  </a:xfrm>
                </p:grpSpPr>
                <p:grpSp>
                  <p:nvGrpSpPr>
                    <p:cNvPr id="38539" name="Group 9"/>
                    <p:cNvGrpSpPr/>
                    <p:nvPr/>
                  </p:nvGrpSpPr>
                  <p:grpSpPr>
                    <a:xfrm>
                      <a:off x="2667000" y="2667000"/>
                      <a:ext cx="152400" cy="304800"/>
                      <a:chOff x="2667000" y="2667000"/>
                      <a:chExt cx="152400" cy="304800"/>
                    </a:xfrm>
                  </p:grpSpPr>
                  <p:cxnSp>
                    <p:nvCxnSpPr>
                      <p:cNvPr id="3861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40" name="Group 10"/>
                    <p:cNvGrpSpPr/>
                    <p:nvPr/>
                  </p:nvGrpSpPr>
                  <p:grpSpPr>
                    <a:xfrm>
                      <a:off x="2667000" y="2971800"/>
                      <a:ext cx="152400" cy="304800"/>
                      <a:chOff x="2667000" y="2667000"/>
                      <a:chExt cx="152400" cy="304800"/>
                    </a:xfrm>
                  </p:grpSpPr>
                  <p:cxnSp>
                    <p:nvCxnSpPr>
                      <p:cNvPr id="3861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41" name="Group 22"/>
                <p:cNvGrpSpPr/>
                <p:nvPr/>
              </p:nvGrpSpPr>
              <p:grpSpPr>
                <a:xfrm>
                  <a:off x="2667000" y="3886205"/>
                  <a:ext cx="152400" cy="609600"/>
                  <a:chOff x="2667000" y="2667000"/>
                  <a:chExt cx="152400" cy="609600"/>
                </a:xfrm>
              </p:grpSpPr>
              <p:grpSp>
                <p:nvGrpSpPr>
                  <p:cNvPr id="38544" name="Group 9"/>
                  <p:cNvGrpSpPr/>
                  <p:nvPr/>
                </p:nvGrpSpPr>
                <p:grpSpPr>
                  <a:xfrm>
                    <a:off x="2667000" y="2667000"/>
                    <a:ext cx="152400" cy="304800"/>
                    <a:chOff x="2667000" y="2667000"/>
                    <a:chExt cx="152400" cy="304800"/>
                  </a:xfrm>
                </p:grpSpPr>
                <p:cxnSp>
                  <p:nvCxnSpPr>
                    <p:cNvPr id="386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47" name="Group 10"/>
                  <p:cNvGrpSpPr/>
                  <p:nvPr/>
                </p:nvGrpSpPr>
                <p:grpSpPr>
                  <a:xfrm>
                    <a:off x="2667000" y="2971800"/>
                    <a:ext cx="152400" cy="304800"/>
                    <a:chOff x="2667000" y="2667000"/>
                    <a:chExt cx="152400" cy="304800"/>
                  </a:xfrm>
                </p:grpSpPr>
                <p:cxnSp>
                  <p:nvCxnSpPr>
                    <p:cNvPr id="3862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4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551" name="Group 21"/>
                <p:cNvGrpSpPr/>
                <p:nvPr/>
              </p:nvGrpSpPr>
              <p:grpSpPr>
                <a:xfrm>
                  <a:off x="2667000" y="2666997"/>
                  <a:ext cx="152400" cy="1219200"/>
                  <a:chOff x="2667000" y="2667000"/>
                  <a:chExt cx="152400" cy="1219200"/>
                </a:xfrm>
              </p:grpSpPr>
              <p:grpSp>
                <p:nvGrpSpPr>
                  <p:cNvPr id="38554" name="Group 13"/>
                  <p:cNvGrpSpPr/>
                  <p:nvPr/>
                </p:nvGrpSpPr>
                <p:grpSpPr>
                  <a:xfrm>
                    <a:off x="2667000" y="2667000"/>
                    <a:ext cx="152400" cy="609600"/>
                    <a:chOff x="2667000" y="2667000"/>
                    <a:chExt cx="152400" cy="609600"/>
                  </a:xfrm>
                </p:grpSpPr>
                <p:grpSp>
                  <p:nvGrpSpPr>
                    <p:cNvPr id="38555" name="Group 9"/>
                    <p:cNvGrpSpPr/>
                    <p:nvPr/>
                  </p:nvGrpSpPr>
                  <p:grpSpPr>
                    <a:xfrm>
                      <a:off x="2667000" y="2667000"/>
                      <a:ext cx="152400" cy="304800"/>
                      <a:chOff x="2667000" y="2667000"/>
                      <a:chExt cx="152400" cy="304800"/>
                    </a:xfrm>
                  </p:grpSpPr>
                  <p:cxnSp>
                    <p:nvCxnSpPr>
                      <p:cNvPr id="386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58" name="Group 10"/>
                    <p:cNvGrpSpPr/>
                    <p:nvPr/>
                  </p:nvGrpSpPr>
                  <p:grpSpPr>
                    <a:xfrm>
                      <a:off x="2667000" y="2971800"/>
                      <a:ext cx="152400" cy="304800"/>
                      <a:chOff x="2667000" y="2667000"/>
                      <a:chExt cx="152400" cy="304800"/>
                    </a:xfrm>
                  </p:grpSpPr>
                  <p:cxnSp>
                    <p:nvCxnSpPr>
                      <p:cNvPr id="3863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3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61" name="Group 14"/>
                  <p:cNvGrpSpPr/>
                  <p:nvPr/>
                </p:nvGrpSpPr>
                <p:grpSpPr>
                  <a:xfrm>
                    <a:off x="2667000" y="3276600"/>
                    <a:ext cx="152400" cy="609600"/>
                    <a:chOff x="2667000" y="2667000"/>
                    <a:chExt cx="152400" cy="609600"/>
                  </a:xfrm>
                </p:grpSpPr>
                <p:grpSp>
                  <p:nvGrpSpPr>
                    <p:cNvPr id="38562" name="Group 9"/>
                    <p:cNvGrpSpPr/>
                    <p:nvPr/>
                  </p:nvGrpSpPr>
                  <p:grpSpPr>
                    <a:xfrm>
                      <a:off x="2667000" y="2667000"/>
                      <a:ext cx="152400" cy="304800"/>
                      <a:chOff x="2667000" y="2667000"/>
                      <a:chExt cx="152400" cy="304800"/>
                    </a:xfrm>
                  </p:grpSpPr>
                  <p:cxnSp>
                    <p:nvCxnSpPr>
                      <p:cNvPr id="3863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63" name="Group 10"/>
                    <p:cNvGrpSpPr/>
                    <p:nvPr/>
                  </p:nvGrpSpPr>
                  <p:grpSpPr>
                    <a:xfrm>
                      <a:off x="2667000" y="2971800"/>
                      <a:ext cx="152400" cy="304800"/>
                      <a:chOff x="2667000" y="2667000"/>
                      <a:chExt cx="152400" cy="304800"/>
                    </a:xfrm>
                  </p:grpSpPr>
                  <p:cxnSp>
                    <p:nvCxnSpPr>
                      <p:cNvPr id="3864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66" name="Group 22"/>
                <p:cNvGrpSpPr/>
                <p:nvPr/>
              </p:nvGrpSpPr>
              <p:grpSpPr>
                <a:xfrm>
                  <a:off x="2667000" y="3886205"/>
                  <a:ext cx="152400" cy="609600"/>
                  <a:chOff x="2667000" y="2667000"/>
                  <a:chExt cx="152400" cy="609600"/>
                </a:xfrm>
              </p:grpSpPr>
              <p:grpSp>
                <p:nvGrpSpPr>
                  <p:cNvPr id="38569" name="Group 9"/>
                  <p:cNvGrpSpPr/>
                  <p:nvPr/>
                </p:nvGrpSpPr>
                <p:grpSpPr>
                  <a:xfrm>
                    <a:off x="2667000" y="2667000"/>
                    <a:ext cx="152400" cy="304800"/>
                    <a:chOff x="2667000" y="2667000"/>
                    <a:chExt cx="152400" cy="304800"/>
                  </a:xfrm>
                </p:grpSpPr>
                <p:cxnSp>
                  <p:nvCxnSpPr>
                    <p:cNvPr id="386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70" name="Group 10"/>
                  <p:cNvGrpSpPr/>
                  <p:nvPr/>
                </p:nvGrpSpPr>
                <p:grpSpPr>
                  <a:xfrm>
                    <a:off x="2667000" y="2971800"/>
                    <a:ext cx="152400" cy="304800"/>
                    <a:chOff x="2667000" y="2667000"/>
                    <a:chExt cx="152400" cy="304800"/>
                  </a:xfrm>
                </p:grpSpPr>
                <p:cxnSp>
                  <p:nvCxnSpPr>
                    <p:cNvPr id="3864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7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577" name="Group 13"/>
                <p:cNvGrpSpPr/>
                <p:nvPr/>
              </p:nvGrpSpPr>
              <p:grpSpPr>
                <a:xfrm>
                  <a:off x="2667000" y="2667000"/>
                  <a:ext cx="152400" cy="609600"/>
                  <a:chOff x="2667000" y="2667000"/>
                  <a:chExt cx="152400" cy="609600"/>
                </a:xfrm>
              </p:grpSpPr>
              <p:grpSp>
                <p:nvGrpSpPr>
                  <p:cNvPr id="38578" name="Group 9"/>
                  <p:cNvGrpSpPr/>
                  <p:nvPr/>
                </p:nvGrpSpPr>
                <p:grpSpPr>
                  <a:xfrm>
                    <a:off x="2667000" y="2667000"/>
                    <a:ext cx="152400" cy="304800"/>
                    <a:chOff x="2667000" y="2667000"/>
                    <a:chExt cx="152400" cy="304800"/>
                  </a:xfrm>
                </p:grpSpPr>
                <p:cxnSp>
                  <p:nvCxnSpPr>
                    <p:cNvPr id="386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79" name="Group 10"/>
                  <p:cNvGrpSpPr/>
                  <p:nvPr/>
                </p:nvGrpSpPr>
                <p:grpSpPr>
                  <a:xfrm>
                    <a:off x="2667000" y="2971800"/>
                    <a:ext cx="152400" cy="304800"/>
                    <a:chOff x="2667000" y="2667000"/>
                    <a:chExt cx="152400" cy="304800"/>
                  </a:xfrm>
                </p:grpSpPr>
                <p:cxnSp>
                  <p:nvCxnSpPr>
                    <p:cNvPr id="3865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80" name="Group 14"/>
                <p:cNvGrpSpPr/>
                <p:nvPr/>
              </p:nvGrpSpPr>
              <p:grpSpPr>
                <a:xfrm>
                  <a:off x="2667000" y="3276600"/>
                  <a:ext cx="152400" cy="609600"/>
                  <a:chOff x="2667000" y="2667000"/>
                  <a:chExt cx="152400" cy="609600"/>
                </a:xfrm>
              </p:grpSpPr>
              <p:grpSp>
                <p:nvGrpSpPr>
                  <p:cNvPr id="38583" name="Group 9"/>
                  <p:cNvGrpSpPr/>
                  <p:nvPr/>
                </p:nvGrpSpPr>
                <p:grpSpPr>
                  <a:xfrm>
                    <a:off x="2667000" y="2667000"/>
                    <a:ext cx="152400" cy="304800"/>
                    <a:chOff x="2667000" y="2667000"/>
                    <a:chExt cx="152400" cy="304800"/>
                  </a:xfrm>
                </p:grpSpPr>
                <p:cxnSp>
                  <p:nvCxnSpPr>
                    <p:cNvPr id="3866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6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86" name="Group 10"/>
                  <p:cNvGrpSpPr/>
                  <p:nvPr/>
                </p:nvGrpSpPr>
                <p:grpSpPr>
                  <a:xfrm>
                    <a:off x="2667000" y="2971800"/>
                    <a:ext cx="152400" cy="304800"/>
                    <a:chOff x="2667000" y="2667000"/>
                    <a:chExt cx="152400" cy="304800"/>
                  </a:xfrm>
                </p:grpSpPr>
                <p:cxnSp>
                  <p:nvCxnSpPr>
                    <p:cNvPr id="3866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6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66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58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590" name="Group 21"/>
                <p:cNvGrpSpPr/>
                <p:nvPr/>
              </p:nvGrpSpPr>
              <p:grpSpPr>
                <a:xfrm>
                  <a:off x="2667000" y="2666997"/>
                  <a:ext cx="152400" cy="1219200"/>
                  <a:chOff x="2667000" y="2667000"/>
                  <a:chExt cx="152400" cy="1219200"/>
                </a:xfrm>
              </p:grpSpPr>
              <p:grpSp>
                <p:nvGrpSpPr>
                  <p:cNvPr id="38593" name="Group 13"/>
                  <p:cNvGrpSpPr/>
                  <p:nvPr/>
                </p:nvGrpSpPr>
                <p:grpSpPr>
                  <a:xfrm>
                    <a:off x="2667000" y="2667000"/>
                    <a:ext cx="152400" cy="609600"/>
                    <a:chOff x="2667000" y="2667000"/>
                    <a:chExt cx="152400" cy="609600"/>
                  </a:xfrm>
                </p:grpSpPr>
                <p:grpSp>
                  <p:nvGrpSpPr>
                    <p:cNvPr id="38594" name="Group 9"/>
                    <p:cNvGrpSpPr/>
                    <p:nvPr/>
                  </p:nvGrpSpPr>
                  <p:grpSpPr>
                    <a:xfrm>
                      <a:off x="2667000" y="2667000"/>
                      <a:ext cx="152400" cy="304800"/>
                      <a:chOff x="2667000" y="2667000"/>
                      <a:chExt cx="152400" cy="304800"/>
                    </a:xfrm>
                  </p:grpSpPr>
                  <p:cxnSp>
                    <p:nvCxnSpPr>
                      <p:cNvPr id="386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97" name="Group 10"/>
                    <p:cNvGrpSpPr/>
                    <p:nvPr/>
                  </p:nvGrpSpPr>
                  <p:grpSpPr>
                    <a:xfrm>
                      <a:off x="2667000" y="2971800"/>
                      <a:ext cx="152400" cy="304800"/>
                      <a:chOff x="2667000" y="2667000"/>
                      <a:chExt cx="152400" cy="304800"/>
                    </a:xfrm>
                  </p:grpSpPr>
                  <p:cxnSp>
                    <p:nvCxnSpPr>
                      <p:cNvPr id="3867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00" name="Group 14"/>
                  <p:cNvGrpSpPr/>
                  <p:nvPr/>
                </p:nvGrpSpPr>
                <p:grpSpPr>
                  <a:xfrm>
                    <a:off x="2667000" y="3276600"/>
                    <a:ext cx="152400" cy="609600"/>
                    <a:chOff x="2667000" y="2667000"/>
                    <a:chExt cx="152400" cy="609600"/>
                  </a:xfrm>
                </p:grpSpPr>
                <p:grpSp>
                  <p:nvGrpSpPr>
                    <p:cNvPr id="38605" name="Group 9"/>
                    <p:cNvGrpSpPr/>
                    <p:nvPr/>
                  </p:nvGrpSpPr>
                  <p:grpSpPr>
                    <a:xfrm>
                      <a:off x="2667000" y="2667000"/>
                      <a:ext cx="152400" cy="304800"/>
                      <a:chOff x="2667000" y="2667000"/>
                      <a:chExt cx="152400" cy="304800"/>
                    </a:xfrm>
                  </p:grpSpPr>
                  <p:cxnSp>
                    <p:nvCxnSpPr>
                      <p:cNvPr id="3867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06" name="Group 10"/>
                    <p:cNvGrpSpPr/>
                    <p:nvPr/>
                  </p:nvGrpSpPr>
                  <p:grpSpPr>
                    <a:xfrm>
                      <a:off x="2667000" y="2971800"/>
                      <a:ext cx="152400" cy="304800"/>
                      <a:chOff x="2667000" y="2667000"/>
                      <a:chExt cx="152400" cy="304800"/>
                    </a:xfrm>
                  </p:grpSpPr>
                  <p:cxnSp>
                    <p:nvCxnSpPr>
                      <p:cNvPr id="3868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07" name="Group 22"/>
                <p:cNvGrpSpPr/>
                <p:nvPr/>
              </p:nvGrpSpPr>
              <p:grpSpPr>
                <a:xfrm>
                  <a:off x="2667000" y="3886205"/>
                  <a:ext cx="152400" cy="609600"/>
                  <a:chOff x="2667000" y="2667000"/>
                  <a:chExt cx="152400" cy="609600"/>
                </a:xfrm>
              </p:grpSpPr>
              <p:grpSp>
                <p:nvGrpSpPr>
                  <p:cNvPr id="38608" name="Group 9"/>
                  <p:cNvGrpSpPr/>
                  <p:nvPr/>
                </p:nvGrpSpPr>
                <p:grpSpPr>
                  <a:xfrm>
                    <a:off x="2667000" y="2667000"/>
                    <a:ext cx="152400" cy="304800"/>
                    <a:chOff x="2667000" y="2667000"/>
                    <a:chExt cx="152400" cy="304800"/>
                  </a:xfrm>
                </p:grpSpPr>
                <p:cxnSp>
                  <p:nvCxnSpPr>
                    <p:cNvPr id="386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11" name="Group 10"/>
                  <p:cNvGrpSpPr/>
                  <p:nvPr/>
                </p:nvGrpSpPr>
                <p:grpSpPr>
                  <a:xfrm>
                    <a:off x="2667000" y="2971800"/>
                    <a:ext cx="152400" cy="304800"/>
                    <a:chOff x="2667000" y="2667000"/>
                    <a:chExt cx="152400" cy="304800"/>
                  </a:xfrm>
                </p:grpSpPr>
                <p:cxnSp>
                  <p:nvCxnSpPr>
                    <p:cNvPr id="3868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1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69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69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69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615" name="Group 801"/>
            <p:cNvGrpSpPr>
              <a:grpSpLocks/>
            </p:cNvGrpSpPr>
            <p:nvPr/>
          </p:nvGrpSpPr>
          <p:grpSpPr bwMode="auto">
            <a:xfrm>
              <a:off x="3157" y="2457"/>
              <a:ext cx="337" cy="573"/>
              <a:chOff x="630" y="3229"/>
              <a:chExt cx="337" cy="573"/>
            </a:xfrm>
          </p:grpSpPr>
          <p:sp>
            <p:nvSpPr>
              <p:cNvPr id="3869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61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621" name="Group 21"/>
                <p:cNvGrpSpPr/>
                <p:nvPr/>
              </p:nvGrpSpPr>
              <p:grpSpPr>
                <a:xfrm>
                  <a:off x="2667000" y="2666997"/>
                  <a:ext cx="152400" cy="1219200"/>
                  <a:chOff x="2667000" y="2667000"/>
                  <a:chExt cx="152400" cy="1219200"/>
                </a:xfrm>
              </p:grpSpPr>
              <p:grpSp>
                <p:nvGrpSpPr>
                  <p:cNvPr id="38622" name="Group 13"/>
                  <p:cNvGrpSpPr/>
                  <p:nvPr/>
                </p:nvGrpSpPr>
                <p:grpSpPr>
                  <a:xfrm>
                    <a:off x="2667000" y="2667000"/>
                    <a:ext cx="152400" cy="609600"/>
                    <a:chOff x="2667000" y="2667000"/>
                    <a:chExt cx="152400" cy="609600"/>
                  </a:xfrm>
                </p:grpSpPr>
                <p:grpSp>
                  <p:nvGrpSpPr>
                    <p:cNvPr id="38625" name="Group 9"/>
                    <p:cNvGrpSpPr/>
                    <p:nvPr/>
                  </p:nvGrpSpPr>
                  <p:grpSpPr>
                    <a:xfrm>
                      <a:off x="2667000" y="2667000"/>
                      <a:ext cx="152400" cy="304800"/>
                      <a:chOff x="2667000" y="2667000"/>
                      <a:chExt cx="152400" cy="304800"/>
                    </a:xfrm>
                  </p:grpSpPr>
                  <p:cxnSp>
                    <p:nvCxnSpPr>
                      <p:cNvPr id="386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28" name="Group 10"/>
                    <p:cNvGrpSpPr/>
                    <p:nvPr/>
                  </p:nvGrpSpPr>
                  <p:grpSpPr>
                    <a:xfrm>
                      <a:off x="2667000" y="2971800"/>
                      <a:ext cx="152400" cy="304800"/>
                      <a:chOff x="2667000" y="2667000"/>
                      <a:chExt cx="152400" cy="304800"/>
                    </a:xfrm>
                  </p:grpSpPr>
                  <p:cxnSp>
                    <p:nvCxnSpPr>
                      <p:cNvPr id="387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29" name="Group 14"/>
                  <p:cNvGrpSpPr/>
                  <p:nvPr/>
                </p:nvGrpSpPr>
                <p:grpSpPr>
                  <a:xfrm>
                    <a:off x="2667000" y="3276600"/>
                    <a:ext cx="152400" cy="609600"/>
                    <a:chOff x="2667000" y="2667000"/>
                    <a:chExt cx="152400" cy="609600"/>
                  </a:xfrm>
                </p:grpSpPr>
                <p:grpSp>
                  <p:nvGrpSpPr>
                    <p:cNvPr id="38630" name="Group 9"/>
                    <p:cNvGrpSpPr/>
                    <p:nvPr/>
                  </p:nvGrpSpPr>
                  <p:grpSpPr>
                    <a:xfrm>
                      <a:off x="2667000" y="2667000"/>
                      <a:ext cx="152400" cy="304800"/>
                      <a:chOff x="2667000" y="2667000"/>
                      <a:chExt cx="152400" cy="304800"/>
                    </a:xfrm>
                  </p:grpSpPr>
                  <p:cxnSp>
                    <p:nvCxnSpPr>
                      <p:cNvPr id="3870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31" name="Group 10"/>
                    <p:cNvGrpSpPr/>
                    <p:nvPr/>
                  </p:nvGrpSpPr>
                  <p:grpSpPr>
                    <a:xfrm>
                      <a:off x="2667000" y="2971800"/>
                      <a:ext cx="152400" cy="304800"/>
                      <a:chOff x="2667000" y="2667000"/>
                      <a:chExt cx="152400" cy="304800"/>
                    </a:xfrm>
                  </p:grpSpPr>
                  <p:cxnSp>
                    <p:nvCxnSpPr>
                      <p:cNvPr id="3870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34" name="Group 22"/>
                <p:cNvGrpSpPr/>
                <p:nvPr/>
              </p:nvGrpSpPr>
              <p:grpSpPr>
                <a:xfrm>
                  <a:off x="2667000" y="3886205"/>
                  <a:ext cx="152400" cy="609600"/>
                  <a:chOff x="2667000" y="2667000"/>
                  <a:chExt cx="152400" cy="609600"/>
                </a:xfrm>
              </p:grpSpPr>
              <p:grpSp>
                <p:nvGrpSpPr>
                  <p:cNvPr id="38637" name="Group 9"/>
                  <p:cNvGrpSpPr/>
                  <p:nvPr/>
                </p:nvGrpSpPr>
                <p:grpSpPr>
                  <a:xfrm>
                    <a:off x="2667000" y="2667000"/>
                    <a:ext cx="152400" cy="304800"/>
                    <a:chOff x="2667000" y="2667000"/>
                    <a:chExt cx="152400" cy="304800"/>
                  </a:xfrm>
                </p:grpSpPr>
                <p:cxnSp>
                  <p:nvCxnSpPr>
                    <p:cNvPr id="387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38" name="Group 10"/>
                  <p:cNvGrpSpPr/>
                  <p:nvPr/>
                </p:nvGrpSpPr>
                <p:grpSpPr>
                  <a:xfrm>
                    <a:off x="2667000" y="2971800"/>
                    <a:ext cx="152400" cy="304800"/>
                    <a:chOff x="2667000" y="2667000"/>
                    <a:chExt cx="152400" cy="304800"/>
                  </a:xfrm>
                </p:grpSpPr>
                <p:cxnSp>
                  <p:nvCxnSpPr>
                    <p:cNvPr id="3871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4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644" name="Group 21"/>
                <p:cNvGrpSpPr/>
                <p:nvPr/>
              </p:nvGrpSpPr>
              <p:grpSpPr>
                <a:xfrm>
                  <a:off x="2667000" y="2666997"/>
                  <a:ext cx="152400" cy="1219200"/>
                  <a:chOff x="2667000" y="2667000"/>
                  <a:chExt cx="152400" cy="1219200"/>
                </a:xfrm>
              </p:grpSpPr>
              <p:grpSp>
                <p:nvGrpSpPr>
                  <p:cNvPr id="38645" name="Group 13"/>
                  <p:cNvGrpSpPr/>
                  <p:nvPr/>
                </p:nvGrpSpPr>
                <p:grpSpPr>
                  <a:xfrm>
                    <a:off x="2667000" y="2667000"/>
                    <a:ext cx="152400" cy="609600"/>
                    <a:chOff x="2667000" y="2667000"/>
                    <a:chExt cx="152400" cy="609600"/>
                  </a:xfrm>
                </p:grpSpPr>
                <p:grpSp>
                  <p:nvGrpSpPr>
                    <p:cNvPr id="38648" name="Group 9"/>
                    <p:cNvGrpSpPr/>
                    <p:nvPr/>
                  </p:nvGrpSpPr>
                  <p:grpSpPr>
                    <a:xfrm>
                      <a:off x="2667000" y="2667000"/>
                      <a:ext cx="152400" cy="304800"/>
                      <a:chOff x="2667000" y="2667000"/>
                      <a:chExt cx="152400" cy="304800"/>
                    </a:xfrm>
                  </p:grpSpPr>
                  <p:cxnSp>
                    <p:nvCxnSpPr>
                      <p:cNvPr id="387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51" name="Group 10"/>
                    <p:cNvGrpSpPr/>
                    <p:nvPr/>
                  </p:nvGrpSpPr>
                  <p:grpSpPr>
                    <a:xfrm>
                      <a:off x="2667000" y="2971800"/>
                      <a:ext cx="152400" cy="304800"/>
                      <a:chOff x="2667000" y="2667000"/>
                      <a:chExt cx="152400" cy="304800"/>
                    </a:xfrm>
                  </p:grpSpPr>
                  <p:cxnSp>
                    <p:nvCxnSpPr>
                      <p:cNvPr id="3872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2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52" name="Group 14"/>
                  <p:cNvGrpSpPr/>
                  <p:nvPr/>
                </p:nvGrpSpPr>
                <p:grpSpPr>
                  <a:xfrm>
                    <a:off x="2667000" y="3276600"/>
                    <a:ext cx="152400" cy="609600"/>
                    <a:chOff x="2667000" y="2667000"/>
                    <a:chExt cx="152400" cy="609600"/>
                  </a:xfrm>
                </p:grpSpPr>
                <p:grpSp>
                  <p:nvGrpSpPr>
                    <p:cNvPr id="38653" name="Group 9"/>
                    <p:cNvGrpSpPr/>
                    <p:nvPr/>
                  </p:nvGrpSpPr>
                  <p:grpSpPr>
                    <a:xfrm>
                      <a:off x="2667000" y="2667000"/>
                      <a:ext cx="152400" cy="304800"/>
                      <a:chOff x="2667000" y="2667000"/>
                      <a:chExt cx="152400" cy="304800"/>
                    </a:xfrm>
                  </p:grpSpPr>
                  <p:cxnSp>
                    <p:nvCxnSpPr>
                      <p:cNvPr id="3872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56" name="Group 10"/>
                    <p:cNvGrpSpPr/>
                    <p:nvPr/>
                  </p:nvGrpSpPr>
                  <p:grpSpPr>
                    <a:xfrm>
                      <a:off x="2667000" y="2971800"/>
                      <a:ext cx="152400" cy="304800"/>
                      <a:chOff x="2667000" y="2667000"/>
                      <a:chExt cx="152400" cy="304800"/>
                    </a:xfrm>
                  </p:grpSpPr>
                  <p:cxnSp>
                    <p:nvCxnSpPr>
                      <p:cNvPr id="3873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59" name="Group 22"/>
                <p:cNvGrpSpPr/>
                <p:nvPr/>
              </p:nvGrpSpPr>
              <p:grpSpPr>
                <a:xfrm>
                  <a:off x="2667000" y="3886205"/>
                  <a:ext cx="152400" cy="609600"/>
                  <a:chOff x="2667000" y="2667000"/>
                  <a:chExt cx="152400" cy="609600"/>
                </a:xfrm>
              </p:grpSpPr>
              <p:grpSp>
                <p:nvGrpSpPr>
                  <p:cNvPr id="38660" name="Group 9"/>
                  <p:cNvGrpSpPr/>
                  <p:nvPr/>
                </p:nvGrpSpPr>
                <p:grpSpPr>
                  <a:xfrm>
                    <a:off x="2667000" y="2667000"/>
                    <a:ext cx="152400" cy="304800"/>
                    <a:chOff x="2667000" y="2667000"/>
                    <a:chExt cx="152400" cy="304800"/>
                  </a:xfrm>
                </p:grpSpPr>
                <p:cxnSp>
                  <p:nvCxnSpPr>
                    <p:cNvPr id="387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63" name="Group 10"/>
                  <p:cNvGrpSpPr/>
                  <p:nvPr/>
                </p:nvGrpSpPr>
                <p:grpSpPr>
                  <a:xfrm>
                    <a:off x="2667000" y="2971800"/>
                    <a:ext cx="152400" cy="304800"/>
                    <a:chOff x="2667000" y="2667000"/>
                    <a:chExt cx="152400" cy="304800"/>
                  </a:xfrm>
                </p:grpSpPr>
                <p:cxnSp>
                  <p:nvCxnSpPr>
                    <p:cNvPr id="3873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6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668" name="Group 13"/>
                <p:cNvGrpSpPr/>
                <p:nvPr/>
              </p:nvGrpSpPr>
              <p:grpSpPr>
                <a:xfrm>
                  <a:off x="2667000" y="2667000"/>
                  <a:ext cx="152400" cy="609600"/>
                  <a:chOff x="2667000" y="2667000"/>
                  <a:chExt cx="152400" cy="609600"/>
                </a:xfrm>
              </p:grpSpPr>
              <p:grpSp>
                <p:nvGrpSpPr>
                  <p:cNvPr id="38669" name="Group 9"/>
                  <p:cNvGrpSpPr/>
                  <p:nvPr/>
                </p:nvGrpSpPr>
                <p:grpSpPr>
                  <a:xfrm>
                    <a:off x="2667000" y="2667000"/>
                    <a:ext cx="152400" cy="304800"/>
                    <a:chOff x="2667000" y="2667000"/>
                    <a:chExt cx="152400" cy="304800"/>
                  </a:xfrm>
                </p:grpSpPr>
                <p:cxnSp>
                  <p:nvCxnSpPr>
                    <p:cNvPr id="387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70" name="Group 10"/>
                  <p:cNvGrpSpPr/>
                  <p:nvPr/>
                </p:nvGrpSpPr>
                <p:grpSpPr>
                  <a:xfrm>
                    <a:off x="2667000" y="2971800"/>
                    <a:ext cx="152400" cy="304800"/>
                    <a:chOff x="2667000" y="2667000"/>
                    <a:chExt cx="152400" cy="304800"/>
                  </a:xfrm>
                </p:grpSpPr>
                <p:cxnSp>
                  <p:nvCxnSpPr>
                    <p:cNvPr id="3874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73" name="Group 14"/>
                <p:cNvGrpSpPr/>
                <p:nvPr/>
              </p:nvGrpSpPr>
              <p:grpSpPr>
                <a:xfrm>
                  <a:off x="2667000" y="3276600"/>
                  <a:ext cx="152400" cy="609600"/>
                  <a:chOff x="2667000" y="2667000"/>
                  <a:chExt cx="152400" cy="609600"/>
                </a:xfrm>
              </p:grpSpPr>
              <p:grpSp>
                <p:nvGrpSpPr>
                  <p:cNvPr id="38676" name="Group 9"/>
                  <p:cNvGrpSpPr/>
                  <p:nvPr/>
                </p:nvGrpSpPr>
                <p:grpSpPr>
                  <a:xfrm>
                    <a:off x="2667000" y="2667000"/>
                    <a:ext cx="152400" cy="304800"/>
                    <a:chOff x="2667000" y="2667000"/>
                    <a:chExt cx="152400" cy="304800"/>
                  </a:xfrm>
                </p:grpSpPr>
                <p:cxnSp>
                  <p:nvCxnSpPr>
                    <p:cNvPr id="3875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5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77" name="Group 10"/>
                  <p:cNvGrpSpPr/>
                  <p:nvPr/>
                </p:nvGrpSpPr>
                <p:grpSpPr>
                  <a:xfrm>
                    <a:off x="2667000" y="2971800"/>
                    <a:ext cx="152400" cy="304800"/>
                    <a:chOff x="2667000" y="2667000"/>
                    <a:chExt cx="152400" cy="304800"/>
                  </a:xfrm>
                </p:grpSpPr>
                <p:cxnSp>
                  <p:nvCxnSpPr>
                    <p:cNvPr id="3875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5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75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68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683" name="Group 21"/>
                <p:cNvGrpSpPr/>
                <p:nvPr/>
              </p:nvGrpSpPr>
              <p:grpSpPr>
                <a:xfrm>
                  <a:off x="2667000" y="2666997"/>
                  <a:ext cx="152400" cy="1219200"/>
                  <a:chOff x="2667000" y="2667000"/>
                  <a:chExt cx="152400" cy="1219200"/>
                </a:xfrm>
              </p:grpSpPr>
              <p:grpSp>
                <p:nvGrpSpPr>
                  <p:cNvPr id="38684" name="Group 13"/>
                  <p:cNvGrpSpPr/>
                  <p:nvPr/>
                </p:nvGrpSpPr>
                <p:grpSpPr>
                  <a:xfrm>
                    <a:off x="2667000" y="2667000"/>
                    <a:ext cx="152400" cy="609600"/>
                    <a:chOff x="2667000" y="2667000"/>
                    <a:chExt cx="152400" cy="609600"/>
                  </a:xfrm>
                </p:grpSpPr>
                <p:grpSp>
                  <p:nvGrpSpPr>
                    <p:cNvPr id="38687" name="Group 9"/>
                    <p:cNvGrpSpPr/>
                    <p:nvPr/>
                  </p:nvGrpSpPr>
                  <p:grpSpPr>
                    <a:xfrm>
                      <a:off x="2667000" y="2667000"/>
                      <a:ext cx="152400" cy="304800"/>
                      <a:chOff x="2667000" y="2667000"/>
                      <a:chExt cx="152400" cy="304800"/>
                    </a:xfrm>
                  </p:grpSpPr>
                  <p:cxnSp>
                    <p:nvCxnSpPr>
                      <p:cNvPr id="387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90" name="Group 10"/>
                    <p:cNvGrpSpPr/>
                    <p:nvPr/>
                  </p:nvGrpSpPr>
                  <p:grpSpPr>
                    <a:xfrm>
                      <a:off x="2667000" y="2971800"/>
                      <a:ext cx="152400" cy="304800"/>
                      <a:chOff x="2667000" y="2667000"/>
                      <a:chExt cx="152400" cy="304800"/>
                    </a:xfrm>
                  </p:grpSpPr>
                  <p:cxnSp>
                    <p:nvCxnSpPr>
                      <p:cNvPr id="3876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95" name="Group 14"/>
                  <p:cNvGrpSpPr/>
                  <p:nvPr/>
                </p:nvGrpSpPr>
                <p:grpSpPr>
                  <a:xfrm>
                    <a:off x="2667000" y="3276600"/>
                    <a:ext cx="152400" cy="609600"/>
                    <a:chOff x="2667000" y="2667000"/>
                    <a:chExt cx="152400" cy="609600"/>
                  </a:xfrm>
                </p:grpSpPr>
                <p:grpSp>
                  <p:nvGrpSpPr>
                    <p:cNvPr id="38696" name="Group 9"/>
                    <p:cNvGrpSpPr/>
                    <p:nvPr/>
                  </p:nvGrpSpPr>
                  <p:grpSpPr>
                    <a:xfrm>
                      <a:off x="2667000" y="2667000"/>
                      <a:ext cx="152400" cy="304800"/>
                      <a:chOff x="2667000" y="2667000"/>
                      <a:chExt cx="152400" cy="304800"/>
                    </a:xfrm>
                  </p:grpSpPr>
                  <p:cxnSp>
                    <p:nvCxnSpPr>
                      <p:cNvPr id="387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97" name="Group 10"/>
                    <p:cNvGrpSpPr/>
                    <p:nvPr/>
                  </p:nvGrpSpPr>
                  <p:grpSpPr>
                    <a:xfrm>
                      <a:off x="2667000" y="2971800"/>
                      <a:ext cx="152400" cy="304800"/>
                      <a:chOff x="2667000" y="2667000"/>
                      <a:chExt cx="152400" cy="304800"/>
                    </a:xfrm>
                  </p:grpSpPr>
                  <p:cxnSp>
                    <p:nvCxnSpPr>
                      <p:cNvPr id="387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98" name="Group 22"/>
                <p:cNvGrpSpPr/>
                <p:nvPr/>
              </p:nvGrpSpPr>
              <p:grpSpPr>
                <a:xfrm>
                  <a:off x="2667000" y="3886205"/>
                  <a:ext cx="152400" cy="609600"/>
                  <a:chOff x="2667000" y="2667000"/>
                  <a:chExt cx="152400" cy="609600"/>
                </a:xfrm>
              </p:grpSpPr>
              <p:grpSp>
                <p:nvGrpSpPr>
                  <p:cNvPr id="38701" name="Group 9"/>
                  <p:cNvGrpSpPr/>
                  <p:nvPr/>
                </p:nvGrpSpPr>
                <p:grpSpPr>
                  <a:xfrm>
                    <a:off x="2667000" y="2667000"/>
                    <a:ext cx="152400" cy="304800"/>
                    <a:chOff x="2667000" y="2667000"/>
                    <a:chExt cx="152400" cy="304800"/>
                  </a:xfrm>
                </p:grpSpPr>
                <p:cxnSp>
                  <p:nvCxnSpPr>
                    <p:cNvPr id="387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04" name="Group 10"/>
                  <p:cNvGrpSpPr/>
                  <p:nvPr/>
                </p:nvGrpSpPr>
                <p:grpSpPr>
                  <a:xfrm>
                    <a:off x="2667000" y="2971800"/>
                    <a:ext cx="152400" cy="304800"/>
                    <a:chOff x="2667000" y="2667000"/>
                    <a:chExt cx="152400" cy="304800"/>
                  </a:xfrm>
                </p:grpSpPr>
                <p:cxnSp>
                  <p:nvCxnSpPr>
                    <p:cNvPr id="3877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0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78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78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78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708" name="Group 810"/>
            <p:cNvGrpSpPr>
              <a:grpSpLocks/>
            </p:cNvGrpSpPr>
            <p:nvPr/>
          </p:nvGrpSpPr>
          <p:grpSpPr bwMode="auto">
            <a:xfrm>
              <a:off x="3460" y="2459"/>
              <a:ext cx="337" cy="573"/>
              <a:chOff x="630" y="3229"/>
              <a:chExt cx="337" cy="573"/>
            </a:xfrm>
          </p:grpSpPr>
          <p:sp>
            <p:nvSpPr>
              <p:cNvPr id="3878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71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712" name="Group 21"/>
                <p:cNvGrpSpPr/>
                <p:nvPr/>
              </p:nvGrpSpPr>
              <p:grpSpPr>
                <a:xfrm>
                  <a:off x="2667000" y="2666997"/>
                  <a:ext cx="152400" cy="1219200"/>
                  <a:chOff x="2667000" y="2667000"/>
                  <a:chExt cx="152400" cy="1219200"/>
                </a:xfrm>
              </p:grpSpPr>
              <p:grpSp>
                <p:nvGrpSpPr>
                  <p:cNvPr id="38715" name="Group 13"/>
                  <p:cNvGrpSpPr/>
                  <p:nvPr/>
                </p:nvGrpSpPr>
                <p:grpSpPr>
                  <a:xfrm>
                    <a:off x="2667000" y="2667000"/>
                    <a:ext cx="152400" cy="609600"/>
                    <a:chOff x="2667000" y="2667000"/>
                    <a:chExt cx="152400" cy="609600"/>
                  </a:xfrm>
                </p:grpSpPr>
                <p:grpSp>
                  <p:nvGrpSpPr>
                    <p:cNvPr id="38718" name="Group 9"/>
                    <p:cNvGrpSpPr/>
                    <p:nvPr/>
                  </p:nvGrpSpPr>
                  <p:grpSpPr>
                    <a:xfrm>
                      <a:off x="2667000" y="2667000"/>
                      <a:ext cx="152400" cy="304800"/>
                      <a:chOff x="2667000" y="2667000"/>
                      <a:chExt cx="152400" cy="304800"/>
                    </a:xfrm>
                  </p:grpSpPr>
                  <p:cxnSp>
                    <p:nvCxnSpPr>
                      <p:cNvPr id="387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19" name="Group 10"/>
                    <p:cNvGrpSpPr/>
                    <p:nvPr/>
                  </p:nvGrpSpPr>
                  <p:grpSpPr>
                    <a:xfrm>
                      <a:off x="2667000" y="2971800"/>
                      <a:ext cx="152400" cy="304800"/>
                      <a:chOff x="2667000" y="2667000"/>
                      <a:chExt cx="152400" cy="304800"/>
                    </a:xfrm>
                  </p:grpSpPr>
                  <p:cxnSp>
                    <p:nvCxnSpPr>
                      <p:cNvPr id="3879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20" name="Group 14"/>
                  <p:cNvGrpSpPr/>
                  <p:nvPr/>
                </p:nvGrpSpPr>
                <p:grpSpPr>
                  <a:xfrm>
                    <a:off x="2667000" y="3276600"/>
                    <a:ext cx="152400" cy="609600"/>
                    <a:chOff x="2667000" y="2667000"/>
                    <a:chExt cx="152400" cy="609600"/>
                  </a:xfrm>
                </p:grpSpPr>
                <p:grpSp>
                  <p:nvGrpSpPr>
                    <p:cNvPr id="38721" name="Group 9"/>
                    <p:cNvGrpSpPr/>
                    <p:nvPr/>
                  </p:nvGrpSpPr>
                  <p:grpSpPr>
                    <a:xfrm>
                      <a:off x="2667000" y="2667000"/>
                      <a:ext cx="152400" cy="304800"/>
                      <a:chOff x="2667000" y="2667000"/>
                      <a:chExt cx="152400" cy="304800"/>
                    </a:xfrm>
                  </p:grpSpPr>
                  <p:cxnSp>
                    <p:nvCxnSpPr>
                      <p:cNvPr id="3879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24" name="Group 10"/>
                    <p:cNvGrpSpPr/>
                    <p:nvPr/>
                  </p:nvGrpSpPr>
                  <p:grpSpPr>
                    <a:xfrm>
                      <a:off x="2667000" y="2971800"/>
                      <a:ext cx="152400" cy="304800"/>
                      <a:chOff x="2667000" y="2667000"/>
                      <a:chExt cx="152400" cy="304800"/>
                    </a:xfrm>
                  </p:grpSpPr>
                  <p:cxnSp>
                    <p:nvCxnSpPr>
                      <p:cNvPr id="387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27" name="Group 22"/>
                <p:cNvGrpSpPr/>
                <p:nvPr/>
              </p:nvGrpSpPr>
              <p:grpSpPr>
                <a:xfrm>
                  <a:off x="2667000" y="3886205"/>
                  <a:ext cx="152400" cy="609600"/>
                  <a:chOff x="2667000" y="2667000"/>
                  <a:chExt cx="152400" cy="609600"/>
                </a:xfrm>
              </p:grpSpPr>
              <p:grpSp>
                <p:nvGrpSpPr>
                  <p:cNvPr id="38728" name="Group 9"/>
                  <p:cNvGrpSpPr/>
                  <p:nvPr/>
                </p:nvGrpSpPr>
                <p:grpSpPr>
                  <a:xfrm>
                    <a:off x="2667000" y="2667000"/>
                    <a:ext cx="152400" cy="304800"/>
                    <a:chOff x="2667000" y="2667000"/>
                    <a:chExt cx="152400" cy="304800"/>
                  </a:xfrm>
                </p:grpSpPr>
                <p:cxnSp>
                  <p:nvCxnSpPr>
                    <p:cNvPr id="3880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31" name="Group 10"/>
                  <p:cNvGrpSpPr/>
                  <p:nvPr/>
                </p:nvGrpSpPr>
                <p:grpSpPr>
                  <a:xfrm>
                    <a:off x="2667000" y="2971800"/>
                    <a:ext cx="152400" cy="304800"/>
                    <a:chOff x="2667000" y="2667000"/>
                    <a:chExt cx="152400" cy="304800"/>
                  </a:xfrm>
                </p:grpSpPr>
                <p:cxnSp>
                  <p:nvCxnSpPr>
                    <p:cNvPr id="3880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3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735" name="Group 21"/>
                <p:cNvGrpSpPr/>
                <p:nvPr/>
              </p:nvGrpSpPr>
              <p:grpSpPr>
                <a:xfrm>
                  <a:off x="2667000" y="2666997"/>
                  <a:ext cx="152400" cy="1219200"/>
                  <a:chOff x="2667000" y="2667000"/>
                  <a:chExt cx="152400" cy="1219200"/>
                </a:xfrm>
              </p:grpSpPr>
              <p:grpSp>
                <p:nvGrpSpPr>
                  <p:cNvPr id="38738" name="Group 13"/>
                  <p:cNvGrpSpPr/>
                  <p:nvPr/>
                </p:nvGrpSpPr>
                <p:grpSpPr>
                  <a:xfrm>
                    <a:off x="2667000" y="2667000"/>
                    <a:ext cx="152400" cy="609600"/>
                    <a:chOff x="2667000" y="2667000"/>
                    <a:chExt cx="152400" cy="609600"/>
                  </a:xfrm>
                </p:grpSpPr>
                <p:grpSp>
                  <p:nvGrpSpPr>
                    <p:cNvPr id="38741" name="Group 9"/>
                    <p:cNvGrpSpPr/>
                    <p:nvPr/>
                  </p:nvGrpSpPr>
                  <p:grpSpPr>
                    <a:xfrm>
                      <a:off x="2667000" y="2667000"/>
                      <a:ext cx="152400" cy="304800"/>
                      <a:chOff x="2667000" y="2667000"/>
                      <a:chExt cx="152400" cy="304800"/>
                    </a:xfrm>
                  </p:grpSpPr>
                  <p:cxnSp>
                    <p:nvCxnSpPr>
                      <p:cNvPr id="388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42" name="Group 10"/>
                    <p:cNvGrpSpPr/>
                    <p:nvPr/>
                  </p:nvGrpSpPr>
                  <p:grpSpPr>
                    <a:xfrm>
                      <a:off x="2667000" y="2971800"/>
                      <a:ext cx="152400" cy="304800"/>
                      <a:chOff x="2667000" y="2667000"/>
                      <a:chExt cx="152400" cy="304800"/>
                    </a:xfrm>
                  </p:grpSpPr>
                  <p:cxnSp>
                    <p:nvCxnSpPr>
                      <p:cNvPr id="3881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1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43" name="Group 14"/>
                  <p:cNvGrpSpPr/>
                  <p:nvPr/>
                </p:nvGrpSpPr>
                <p:grpSpPr>
                  <a:xfrm>
                    <a:off x="2667000" y="3276600"/>
                    <a:ext cx="152400" cy="609600"/>
                    <a:chOff x="2667000" y="2667000"/>
                    <a:chExt cx="152400" cy="609600"/>
                  </a:xfrm>
                </p:grpSpPr>
                <p:grpSp>
                  <p:nvGrpSpPr>
                    <p:cNvPr id="38746" name="Group 9"/>
                    <p:cNvGrpSpPr/>
                    <p:nvPr/>
                  </p:nvGrpSpPr>
                  <p:grpSpPr>
                    <a:xfrm>
                      <a:off x="2667000" y="2667000"/>
                      <a:ext cx="152400" cy="304800"/>
                      <a:chOff x="2667000" y="2667000"/>
                      <a:chExt cx="152400" cy="304800"/>
                    </a:xfrm>
                  </p:grpSpPr>
                  <p:cxnSp>
                    <p:nvCxnSpPr>
                      <p:cNvPr id="3881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49" name="Group 10"/>
                    <p:cNvGrpSpPr/>
                    <p:nvPr/>
                  </p:nvGrpSpPr>
                  <p:grpSpPr>
                    <a:xfrm>
                      <a:off x="2667000" y="2971800"/>
                      <a:ext cx="152400" cy="304800"/>
                      <a:chOff x="2667000" y="2667000"/>
                      <a:chExt cx="152400" cy="304800"/>
                    </a:xfrm>
                  </p:grpSpPr>
                  <p:cxnSp>
                    <p:nvCxnSpPr>
                      <p:cNvPr id="3882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50" name="Group 22"/>
                <p:cNvGrpSpPr/>
                <p:nvPr/>
              </p:nvGrpSpPr>
              <p:grpSpPr>
                <a:xfrm>
                  <a:off x="2667000" y="3886205"/>
                  <a:ext cx="152400" cy="609600"/>
                  <a:chOff x="2667000" y="2667000"/>
                  <a:chExt cx="152400" cy="609600"/>
                </a:xfrm>
              </p:grpSpPr>
              <p:grpSp>
                <p:nvGrpSpPr>
                  <p:cNvPr id="38753" name="Group 9"/>
                  <p:cNvGrpSpPr/>
                  <p:nvPr/>
                </p:nvGrpSpPr>
                <p:grpSpPr>
                  <a:xfrm>
                    <a:off x="2667000" y="2667000"/>
                    <a:ext cx="152400" cy="304800"/>
                    <a:chOff x="2667000" y="2667000"/>
                    <a:chExt cx="152400" cy="304800"/>
                  </a:xfrm>
                </p:grpSpPr>
                <p:cxnSp>
                  <p:nvCxnSpPr>
                    <p:cNvPr id="388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57" name="Group 10"/>
                  <p:cNvGrpSpPr/>
                  <p:nvPr/>
                </p:nvGrpSpPr>
                <p:grpSpPr>
                  <a:xfrm>
                    <a:off x="2667000" y="2971800"/>
                    <a:ext cx="152400" cy="304800"/>
                    <a:chOff x="2667000" y="2667000"/>
                    <a:chExt cx="152400" cy="304800"/>
                  </a:xfrm>
                </p:grpSpPr>
                <p:cxnSp>
                  <p:nvCxnSpPr>
                    <p:cNvPr id="3882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5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759" name="Group 13"/>
                <p:cNvGrpSpPr/>
                <p:nvPr/>
              </p:nvGrpSpPr>
              <p:grpSpPr>
                <a:xfrm>
                  <a:off x="2667000" y="2667000"/>
                  <a:ext cx="152400" cy="609600"/>
                  <a:chOff x="2667000" y="2667000"/>
                  <a:chExt cx="152400" cy="609600"/>
                </a:xfrm>
              </p:grpSpPr>
              <p:grpSp>
                <p:nvGrpSpPr>
                  <p:cNvPr id="38760" name="Group 9"/>
                  <p:cNvGrpSpPr/>
                  <p:nvPr/>
                </p:nvGrpSpPr>
                <p:grpSpPr>
                  <a:xfrm>
                    <a:off x="2667000" y="2667000"/>
                    <a:ext cx="152400" cy="304800"/>
                    <a:chOff x="2667000" y="2667000"/>
                    <a:chExt cx="152400" cy="304800"/>
                  </a:xfrm>
                </p:grpSpPr>
                <p:cxnSp>
                  <p:nvCxnSpPr>
                    <p:cNvPr id="388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63" name="Group 10"/>
                  <p:cNvGrpSpPr/>
                  <p:nvPr/>
                </p:nvGrpSpPr>
                <p:grpSpPr>
                  <a:xfrm>
                    <a:off x="2667000" y="2971800"/>
                    <a:ext cx="152400" cy="304800"/>
                    <a:chOff x="2667000" y="2667000"/>
                    <a:chExt cx="152400" cy="304800"/>
                  </a:xfrm>
                </p:grpSpPr>
                <p:cxnSp>
                  <p:nvCxnSpPr>
                    <p:cNvPr id="3883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66" name="Group 14"/>
                <p:cNvGrpSpPr/>
                <p:nvPr/>
              </p:nvGrpSpPr>
              <p:grpSpPr>
                <a:xfrm>
                  <a:off x="2667000" y="3276600"/>
                  <a:ext cx="152400" cy="609600"/>
                  <a:chOff x="2667000" y="2667000"/>
                  <a:chExt cx="152400" cy="609600"/>
                </a:xfrm>
              </p:grpSpPr>
              <p:grpSp>
                <p:nvGrpSpPr>
                  <p:cNvPr id="38767" name="Group 9"/>
                  <p:cNvGrpSpPr/>
                  <p:nvPr/>
                </p:nvGrpSpPr>
                <p:grpSpPr>
                  <a:xfrm>
                    <a:off x="2667000" y="2667000"/>
                    <a:ext cx="152400" cy="304800"/>
                    <a:chOff x="2667000" y="2667000"/>
                    <a:chExt cx="152400" cy="304800"/>
                  </a:xfrm>
                </p:grpSpPr>
                <p:cxnSp>
                  <p:nvCxnSpPr>
                    <p:cNvPr id="3884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4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70" name="Group 10"/>
                  <p:cNvGrpSpPr/>
                  <p:nvPr/>
                </p:nvGrpSpPr>
                <p:grpSpPr>
                  <a:xfrm>
                    <a:off x="2667000" y="2971800"/>
                    <a:ext cx="152400" cy="304800"/>
                    <a:chOff x="2667000" y="2667000"/>
                    <a:chExt cx="152400" cy="304800"/>
                  </a:xfrm>
                </p:grpSpPr>
                <p:cxnSp>
                  <p:nvCxnSpPr>
                    <p:cNvPr id="3884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4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84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77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774" name="Group 21"/>
                <p:cNvGrpSpPr/>
                <p:nvPr/>
              </p:nvGrpSpPr>
              <p:grpSpPr>
                <a:xfrm>
                  <a:off x="2667000" y="2666997"/>
                  <a:ext cx="152400" cy="1219200"/>
                  <a:chOff x="2667000" y="2667000"/>
                  <a:chExt cx="152400" cy="1219200"/>
                </a:xfrm>
              </p:grpSpPr>
              <p:grpSp>
                <p:nvGrpSpPr>
                  <p:cNvPr id="38777" name="Group 13"/>
                  <p:cNvGrpSpPr/>
                  <p:nvPr/>
                </p:nvGrpSpPr>
                <p:grpSpPr>
                  <a:xfrm>
                    <a:off x="2667000" y="2667000"/>
                    <a:ext cx="152400" cy="609600"/>
                    <a:chOff x="2667000" y="2667000"/>
                    <a:chExt cx="152400" cy="609600"/>
                  </a:xfrm>
                </p:grpSpPr>
                <p:grpSp>
                  <p:nvGrpSpPr>
                    <p:cNvPr id="38780" name="Group 9"/>
                    <p:cNvGrpSpPr/>
                    <p:nvPr/>
                  </p:nvGrpSpPr>
                  <p:grpSpPr>
                    <a:xfrm>
                      <a:off x="2667000" y="2667000"/>
                      <a:ext cx="152400" cy="304800"/>
                      <a:chOff x="2667000" y="2667000"/>
                      <a:chExt cx="152400" cy="304800"/>
                    </a:xfrm>
                  </p:grpSpPr>
                  <p:cxnSp>
                    <p:nvCxnSpPr>
                      <p:cNvPr id="388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85" name="Group 10"/>
                    <p:cNvGrpSpPr/>
                    <p:nvPr/>
                  </p:nvGrpSpPr>
                  <p:grpSpPr>
                    <a:xfrm>
                      <a:off x="2667000" y="2971800"/>
                      <a:ext cx="152400" cy="304800"/>
                      <a:chOff x="2667000" y="2667000"/>
                      <a:chExt cx="152400" cy="304800"/>
                    </a:xfrm>
                  </p:grpSpPr>
                  <p:cxnSp>
                    <p:nvCxnSpPr>
                      <p:cNvPr id="3885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86" name="Group 14"/>
                  <p:cNvGrpSpPr/>
                  <p:nvPr/>
                </p:nvGrpSpPr>
                <p:grpSpPr>
                  <a:xfrm>
                    <a:off x="2667000" y="3276600"/>
                    <a:ext cx="152400" cy="609600"/>
                    <a:chOff x="2667000" y="2667000"/>
                    <a:chExt cx="152400" cy="609600"/>
                  </a:xfrm>
                </p:grpSpPr>
                <p:grpSp>
                  <p:nvGrpSpPr>
                    <p:cNvPr id="38787" name="Group 9"/>
                    <p:cNvGrpSpPr/>
                    <p:nvPr/>
                  </p:nvGrpSpPr>
                  <p:grpSpPr>
                    <a:xfrm>
                      <a:off x="2667000" y="2667000"/>
                      <a:ext cx="152400" cy="304800"/>
                      <a:chOff x="2667000" y="2667000"/>
                      <a:chExt cx="152400" cy="304800"/>
                    </a:xfrm>
                  </p:grpSpPr>
                  <p:cxnSp>
                    <p:nvCxnSpPr>
                      <p:cNvPr id="3885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88" name="Group 10"/>
                    <p:cNvGrpSpPr/>
                    <p:nvPr/>
                  </p:nvGrpSpPr>
                  <p:grpSpPr>
                    <a:xfrm>
                      <a:off x="2667000" y="2971800"/>
                      <a:ext cx="152400" cy="304800"/>
                      <a:chOff x="2667000" y="2667000"/>
                      <a:chExt cx="152400" cy="304800"/>
                    </a:xfrm>
                  </p:grpSpPr>
                  <p:cxnSp>
                    <p:nvCxnSpPr>
                      <p:cNvPr id="3886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91" name="Group 22"/>
                <p:cNvGrpSpPr/>
                <p:nvPr/>
              </p:nvGrpSpPr>
              <p:grpSpPr>
                <a:xfrm>
                  <a:off x="2667000" y="3886205"/>
                  <a:ext cx="152400" cy="609600"/>
                  <a:chOff x="2667000" y="2667000"/>
                  <a:chExt cx="152400" cy="609600"/>
                </a:xfrm>
              </p:grpSpPr>
              <p:grpSp>
                <p:nvGrpSpPr>
                  <p:cNvPr id="38794" name="Group 9"/>
                  <p:cNvGrpSpPr/>
                  <p:nvPr/>
                </p:nvGrpSpPr>
                <p:grpSpPr>
                  <a:xfrm>
                    <a:off x="2667000" y="2667000"/>
                    <a:ext cx="152400" cy="304800"/>
                    <a:chOff x="2667000" y="2667000"/>
                    <a:chExt cx="152400" cy="304800"/>
                  </a:xfrm>
                </p:grpSpPr>
                <p:cxnSp>
                  <p:nvCxnSpPr>
                    <p:cNvPr id="388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95" name="Group 10"/>
                  <p:cNvGrpSpPr/>
                  <p:nvPr/>
                </p:nvGrpSpPr>
                <p:grpSpPr>
                  <a:xfrm>
                    <a:off x="2667000" y="2971800"/>
                    <a:ext cx="152400" cy="304800"/>
                    <a:chOff x="2667000" y="2667000"/>
                    <a:chExt cx="152400" cy="304800"/>
                  </a:xfrm>
                </p:grpSpPr>
                <p:cxnSp>
                  <p:nvCxnSpPr>
                    <p:cNvPr id="3886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9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87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87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87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801" name="Group 819"/>
            <p:cNvGrpSpPr>
              <a:grpSpLocks/>
            </p:cNvGrpSpPr>
            <p:nvPr/>
          </p:nvGrpSpPr>
          <p:grpSpPr bwMode="auto">
            <a:xfrm>
              <a:off x="3736" y="2457"/>
              <a:ext cx="337" cy="573"/>
              <a:chOff x="630" y="3229"/>
              <a:chExt cx="337" cy="573"/>
            </a:xfrm>
          </p:grpSpPr>
          <p:sp>
            <p:nvSpPr>
              <p:cNvPr id="3887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80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805" name="Group 21"/>
                <p:cNvGrpSpPr/>
                <p:nvPr/>
              </p:nvGrpSpPr>
              <p:grpSpPr>
                <a:xfrm>
                  <a:off x="2667000" y="2666997"/>
                  <a:ext cx="152400" cy="1219200"/>
                  <a:chOff x="2667000" y="2667000"/>
                  <a:chExt cx="152400" cy="1219200"/>
                </a:xfrm>
              </p:grpSpPr>
              <p:grpSp>
                <p:nvGrpSpPr>
                  <p:cNvPr id="38808" name="Group 13"/>
                  <p:cNvGrpSpPr/>
                  <p:nvPr/>
                </p:nvGrpSpPr>
                <p:grpSpPr>
                  <a:xfrm>
                    <a:off x="2667000" y="2667000"/>
                    <a:ext cx="152400" cy="609600"/>
                    <a:chOff x="2667000" y="2667000"/>
                    <a:chExt cx="152400" cy="609600"/>
                  </a:xfrm>
                </p:grpSpPr>
                <p:grpSp>
                  <p:nvGrpSpPr>
                    <p:cNvPr id="38809" name="Group 9"/>
                    <p:cNvGrpSpPr/>
                    <p:nvPr/>
                  </p:nvGrpSpPr>
                  <p:grpSpPr>
                    <a:xfrm>
                      <a:off x="2667000" y="2667000"/>
                      <a:ext cx="152400" cy="304800"/>
                      <a:chOff x="2667000" y="2667000"/>
                      <a:chExt cx="152400" cy="304800"/>
                    </a:xfrm>
                  </p:grpSpPr>
                  <p:cxnSp>
                    <p:nvCxnSpPr>
                      <p:cNvPr id="388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10" name="Group 10"/>
                    <p:cNvGrpSpPr/>
                    <p:nvPr/>
                  </p:nvGrpSpPr>
                  <p:grpSpPr>
                    <a:xfrm>
                      <a:off x="2667000" y="2971800"/>
                      <a:ext cx="152400" cy="304800"/>
                      <a:chOff x="2667000" y="2667000"/>
                      <a:chExt cx="152400" cy="304800"/>
                    </a:xfrm>
                  </p:grpSpPr>
                  <p:cxnSp>
                    <p:nvCxnSpPr>
                      <p:cNvPr id="3888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11" name="Group 14"/>
                  <p:cNvGrpSpPr/>
                  <p:nvPr/>
                </p:nvGrpSpPr>
                <p:grpSpPr>
                  <a:xfrm>
                    <a:off x="2667000" y="3276600"/>
                    <a:ext cx="152400" cy="609600"/>
                    <a:chOff x="2667000" y="2667000"/>
                    <a:chExt cx="152400" cy="609600"/>
                  </a:xfrm>
                </p:grpSpPr>
                <p:grpSp>
                  <p:nvGrpSpPr>
                    <p:cNvPr id="38814" name="Group 9"/>
                    <p:cNvGrpSpPr/>
                    <p:nvPr/>
                  </p:nvGrpSpPr>
                  <p:grpSpPr>
                    <a:xfrm>
                      <a:off x="2667000" y="2667000"/>
                      <a:ext cx="152400" cy="304800"/>
                      <a:chOff x="2667000" y="2667000"/>
                      <a:chExt cx="152400" cy="304800"/>
                    </a:xfrm>
                  </p:grpSpPr>
                  <p:cxnSp>
                    <p:nvCxnSpPr>
                      <p:cNvPr id="3888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17" name="Group 10"/>
                    <p:cNvGrpSpPr/>
                    <p:nvPr/>
                  </p:nvGrpSpPr>
                  <p:grpSpPr>
                    <a:xfrm>
                      <a:off x="2667000" y="2971800"/>
                      <a:ext cx="152400" cy="304800"/>
                      <a:chOff x="2667000" y="2667000"/>
                      <a:chExt cx="152400" cy="304800"/>
                    </a:xfrm>
                  </p:grpSpPr>
                  <p:cxnSp>
                    <p:nvCxnSpPr>
                      <p:cNvPr id="3888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18" name="Group 22"/>
                <p:cNvGrpSpPr/>
                <p:nvPr/>
              </p:nvGrpSpPr>
              <p:grpSpPr>
                <a:xfrm>
                  <a:off x="2667000" y="3886205"/>
                  <a:ext cx="152400" cy="609600"/>
                  <a:chOff x="2667000" y="2667000"/>
                  <a:chExt cx="152400" cy="609600"/>
                </a:xfrm>
              </p:grpSpPr>
              <p:grpSp>
                <p:nvGrpSpPr>
                  <p:cNvPr id="38821" name="Group 9"/>
                  <p:cNvGrpSpPr/>
                  <p:nvPr/>
                </p:nvGrpSpPr>
                <p:grpSpPr>
                  <a:xfrm>
                    <a:off x="2667000" y="2667000"/>
                    <a:ext cx="152400" cy="304800"/>
                    <a:chOff x="2667000" y="2667000"/>
                    <a:chExt cx="152400" cy="304800"/>
                  </a:xfrm>
                </p:grpSpPr>
                <p:cxnSp>
                  <p:nvCxnSpPr>
                    <p:cNvPr id="3889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24" name="Group 10"/>
                  <p:cNvGrpSpPr/>
                  <p:nvPr/>
                </p:nvGrpSpPr>
                <p:grpSpPr>
                  <a:xfrm>
                    <a:off x="2667000" y="2971800"/>
                    <a:ext cx="152400" cy="304800"/>
                    <a:chOff x="2667000" y="2667000"/>
                    <a:chExt cx="152400" cy="304800"/>
                  </a:xfrm>
                </p:grpSpPr>
                <p:cxnSp>
                  <p:nvCxnSpPr>
                    <p:cNvPr id="3889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2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828" name="Group 21"/>
                <p:cNvGrpSpPr/>
                <p:nvPr/>
              </p:nvGrpSpPr>
              <p:grpSpPr>
                <a:xfrm>
                  <a:off x="2667000" y="2666997"/>
                  <a:ext cx="152400" cy="1219200"/>
                  <a:chOff x="2667000" y="2667000"/>
                  <a:chExt cx="152400" cy="1219200"/>
                </a:xfrm>
              </p:grpSpPr>
              <p:grpSp>
                <p:nvGrpSpPr>
                  <p:cNvPr id="38831" name="Group 13"/>
                  <p:cNvGrpSpPr/>
                  <p:nvPr/>
                </p:nvGrpSpPr>
                <p:grpSpPr>
                  <a:xfrm>
                    <a:off x="2667000" y="2667000"/>
                    <a:ext cx="152400" cy="609600"/>
                    <a:chOff x="2667000" y="2667000"/>
                    <a:chExt cx="152400" cy="609600"/>
                  </a:xfrm>
                </p:grpSpPr>
                <p:grpSp>
                  <p:nvGrpSpPr>
                    <p:cNvPr id="38832" name="Group 9"/>
                    <p:cNvGrpSpPr/>
                    <p:nvPr/>
                  </p:nvGrpSpPr>
                  <p:grpSpPr>
                    <a:xfrm>
                      <a:off x="2667000" y="2667000"/>
                      <a:ext cx="152400" cy="304800"/>
                      <a:chOff x="2667000" y="2667000"/>
                      <a:chExt cx="152400" cy="304800"/>
                    </a:xfrm>
                  </p:grpSpPr>
                  <p:cxnSp>
                    <p:nvCxnSpPr>
                      <p:cNvPr id="389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33" name="Group 10"/>
                    <p:cNvGrpSpPr/>
                    <p:nvPr/>
                  </p:nvGrpSpPr>
                  <p:grpSpPr>
                    <a:xfrm>
                      <a:off x="2667000" y="2971800"/>
                      <a:ext cx="152400" cy="304800"/>
                      <a:chOff x="2667000" y="2667000"/>
                      <a:chExt cx="152400" cy="304800"/>
                    </a:xfrm>
                  </p:grpSpPr>
                  <p:cxnSp>
                    <p:nvCxnSpPr>
                      <p:cNvPr id="3890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0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36" name="Group 14"/>
                  <p:cNvGrpSpPr/>
                  <p:nvPr/>
                </p:nvGrpSpPr>
                <p:grpSpPr>
                  <a:xfrm>
                    <a:off x="2667000" y="3276600"/>
                    <a:ext cx="152400" cy="609600"/>
                    <a:chOff x="2667000" y="2667000"/>
                    <a:chExt cx="152400" cy="609600"/>
                  </a:xfrm>
                </p:grpSpPr>
                <p:grpSp>
                  <p:nvGrpSpPr>
                    <p:cNvPr id="38839" name="Group 9"/>
                    <p:cNvGrpSpPr/>
                    <p:nvPr/>
                  </p:nvGrpSpPr>
                  <p:grpSpPr>
                    <a:xfrm>
                      <a:off x="2667000" y="2667000"/>
                      <a:ext cx="152400" cy="304800"/>
                      <a:chOff x="2667000" y="2667000"/>
                      <a:chExt cx="152400" cy="304800"/>
                    </a:xfrm>
                  </p:grpSpPr>
                  <p:cxnSp>
                    <p:nvCxnSpPr>
                      <p:cNvPr id="3890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40" name="Group 10"/>
                    <p:cNvGrpSpPr/>
                    <p:nvPr/>
                  </p:nvGrpSpPr>
                  <p:grpSpPr>
                    <a:xfrm>
                      <a:off x="2667000" y="2971800"/>
                      <a:ext cx="152400" cy="304800"/>
                      <a:chOff x="2667000" y="2667000"/>
                      <a:chExt cx="152400" cy="304800"/>
                    </a:xfrm>
                  </p:grpSpPr>
                  <p:cxnSp>
                    <p:nvCxnSpPr>
                      <p:cNvPr id="3891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43" name="Group 22"/>
                <p:cNvGrpSpPr/>
                <p:nvPr/>
              </p:nvGrpSpPr>
              <p:grpSpPr>
                <a:xfrm>
                  <a:off x="2667000" y="3886205"/>
                  <a:ext cx="152400" cy="609600"/>
                  <a:chOff x="2667000" y="2667000"/>
                  <a:chExt cx="152400" cy="609600"/>
                </a:xfrm>
              </p:grpSpPr>
              <p:grpSp>
                <p:nvGrpSpPr>
                  <p:cNvPr id="38847" name="Group 9"/>
                  <p:cNvGrpSpPr/>
                  <p:nvPr/>
                </p:nvGrpSpPr>
                <p:grpSpPr>
                  <a:xfrm>
                    <a:off x="2667000" y="2667000"/>
                    <a:ext cx="152400" cy="304800"/>
                    <a:chOff x="2667000" y="2667000"/>
                    <a:chExt cx="152400" cy="304800"/>
                  </a:xfrm>
                </p:grpSpPr>
                <p:cxnSp>
                  <p:nvCxnSpPr>
                    <p:cNvPr id="389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48" name="Group 10"/>
                  <p:cNvGrpSpPr/>
                  <p:nvPr/>
                </p:nvGrpSpPr>
                <p:grpSpPr>
                  <a:xfrm>
                    <a:off x="2667000" y="2971800"/>
                    <a:ext cx="152400" cy="304800"/>
                    <a:chOff x="2667000" y="2667000"/>
                    <a:chExt cx="152400" cy="304800"/>
                  </a:xfrm>
                </p:grpSpPr>
                <p:cxnSp>
                  <p:nvCxnSpPr>
                    <p:cNvPr id="3891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49"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850" name="Group 13"/>
                <p:cNvGrpSpPr/>
                <p:nvPr/>
              </p:nvGrpSpPr>
              <p:grpSpPr>
                <a:xfrm>
                  <a:off x="2667000" y="2667000"/>
                  <a:ext cx="152400" cy="609600"/>
                  <a:chOff x="2667000" y="2667000"/>
                  <a:chExt cx="152400" cy="609600"/>
                </a:xfrm>
              </p:grpSpPr>
              <p:grpSp>
                <p:nvGrpSpPr>
                  <p:cNvPr id="38853" name="Group 9"/>
                  <p:cNvGrpSpPr/>
                  <p:nvPr/>
                </p:nvGrpSpPr>
                <p:grpSpPr>
                  <a:xfrm>
                    <a:off x="2667000" y="2667000"/>
                    <a:ext cx="152400" cy="304800"/>
                    <a:chOff x="2667000" y="2667000"/>
                    <a:chExt cx="152400" cy="304800"/>
                  </a:xfrm>
                </p:grpSpPr>
                <p:cxnSp>
                  <p:nvCxnSpPr>
                    <p:cNvPr id="389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56" name="Group 10"/>
                  <p:cNvGrpSpPr/>
                  <p:nvPr/>
                </p:nvGrpSpPr>
                <p:grpSpPr>
                  <a:xfrm>
                    <a:off x="2667000" y="2971800"/>
                    <a:ext cx="152400" cy="304800"/>
                    <a:chOff x="2667000" y="2667000"/>
                    <a:chExt cx="152400" cy="304800"/>
                  </a:xfrm>
                </p:grpSpPr>
                <p:cxnSp>
                  <p:nvCxnSpPr>
                    <p:cNvPr id="3892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57" name="Group 14"/>
                <p:cNvGrpSpPr/>
                <p:nvPr/>
              </p:nvGrpSpPr>
              <p:grpSpPr>
                <a:xfrm>
                  <a:off x="2667000" y="3276600"/>
                  <a:ext cx="152400" cy="609600"/>
                  <a:chOff x="2667000" y="2667000"/>
                  <a:chExt cx="152400" cy="609600"/>
                </a:xfrm>
              </p:grpSpPr>
              <p:grpSp>
                <p:nvGrpSpPr>
                  <p:cNvPr id="38860" name="Group 9"/>
                  <p:cNvGrpSpPr/>
                  <p:nvPr/>
                </p:nvGrpSpPr>
                <p:grpSpPr>
                  <a:xfrm>
                    <a:off x="2667000" y="2667000"/>
                    <a:ext cx="152400" cy="304800"/>
                    <a:chOff x="2667000" y="2667000"/>
                    <a:chExt cx="152400" cy="304800"/>
                  </a:xfrm>
                </p:grpSpPr>
                <p:cxnSp>
                  <p:nvCxnSpPr>
                    <p:cNvPr id="3893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3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63" name="Group 10"/>
                  <p:cNvGrpSpPr/>
                  <p:nvPr/>
                </p:nvGrpSpPr>
                <p:grpSpPr>
                  <a:xfrm>
                    <a:off x="2667000" y="2971800"/>
                    <a:ext cx="152400" cy="304800"/>
                    <a:chOff x="2667000" y="2667000"/>
                    <a:chExt cx="152400" cy="304800"/>
                  </a:xfrm>
                </p:grpSpPr>
                <p:cxnSp>
                  <p:nvCxnSpPr>
                    <p:cNvPr id="3893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3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93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86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867" name="Group 21"/>
                <p:cNvGrpSpPr/>
                <p:nvPr/>
              </p:nvGrpSpPr>
              <p:grpSpPr>
                <a:xfrm>
                  <a:off x="2667000" y="2666997"/>
                  <a:ext cx="152400" cy="1219200"/>
                  <a:chOff x="2667000" y="2667000"/>
                  <a:chExt cx="152400" cy="1219200"/>
                </a:xfrm>
              </p:grpSpPr>
              <p:grpSp>
                <p:nvGrpSpPr>
                  <p:cNvPr id="38870" name="Group 13"/>
                  <p:cNvGrpSpPr/>
                  <p:nvPr/>
                </p:nvGrpSpPr>
                <p:grpSpPr>
                  <a:xfrm>
                    <a:off x="2667000" y="2667000"/>
                    <a:ext cx="152400" cy="609600"/>
                    <a:chOff x="2667000" y="2667000"/>
                    <a:chExt cx="152400" cy="609600"/>
                  </a:xfrm>
                </p:grpSpPr>
                <p:grpSp>
                  <p:nvGrpSpPr>
                    <p:cNvPr id="38875" name="Group 9"/>
                    <p:cNvGrpSpPr/>
                    <p:nvPr/>
                  </p:nvGrpSpPr>
                  <p:grpSpPr>
                    <a:xfrm>
                      <a:off x="2667000" y="2667000"/>
                      <a:ext cx="152400" cy="304800"/>
                      <a:chOff x="2667000" y="2667000"/>
                      <a:chExt cx="152400" cy="304800"/>
                    </a:xfrm>
                  </p:grpSpPr>
                  <p:cxnSp>
                    <p:nvCxnSpPr>
                      <p:cNvPr id="389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76" name="Group 10"/>
                    <p:cNvGrpSpPr/>
                    <p:nvPr/>
                  </p:nvGrpSpPr>
                  <p:grpSpPr>
                    <a:xfrm>
                      <a:off x="2667000" y="2971800"/>
                      <a:ext cx="152400" cy="304800"/>
                      <a:chOff x="2667000" y="2667000"/>
                      <a:chExt cx="152400" cy="304800"/>
                    </a:xfrm>
                  </p:grpSpPr>
                  <p:cxnSp>
                    <p:nvCxnSpPr>
                      <p:cNvPr id="3894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77" name="Group 14"/>
                  <p:cNvGrpSpPr/>
                  <p:nvPr/>
                </p:nvGrpSpPr>
                <p:grpSpPr>
                  <a:xfrm>
                    <a:off x="2667000" y="3276600"/>
                    <a:ext cx="152400" cy="609600"/>
                    <a:chOff x="2667000" y="2667000"/>
                    <a:chExt cx="152400" cy="609600"/>
                  </a:xfrm>
                </p:grpSpPr>
                <p:grpSp>
                  <p:nvGrpSpPr>
                    <p:cNvPr id="38878" name="Group 9"/>
                    <p:cNvGrpSpPr/>
                    <p:nvPr/>
                  </p:nvGrpSpPr>
                  <p:grpSpPr>
                    <a:xfrm>
                      <a:off x="2667000" y="2667000"/>
                      <a:ext cx="152400" cy="304800"/>
                      <a:chOff x="2667000" y="2667000"/>
                      <a:chExt cx="152400" cy="304800"/>
                    </a:xfrm>
                  </p:grpSpPr>
                  <p:cxnSp>
                    <p:nvCxnSpPr>
                      <p:cNvPr id="3894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81" name="Group 10"/>
                    <p:cNvGrpSpPr/>
                    <p:nvPr/>
                  </p:nvGrpSpPr>
                  <p:grpSpPr>
                    <a:xfrm>
                      <a:off x="2667000" y="2971800"/>
                      <a:ext cx="152400" cy="304800"/>
                      <a:chOff x="2667000" y="2667000"/>
                      <a:chExt cx="152400" cy="304800"/>
                    </a:xfrm>
                  </p:grpSpPr>
                  <p:cxnSp>
                    <p:nvCxnSpPr>
                      <p:cNvPr id="3895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84" name="Group 22"/>
                <p:cNvGrpSpPr/>
                <p:nvPr/>
              </p:nvGrpSpPr>
              <p:grpSpPr>
                <a:xfrm>
                  <a:off x="2667000" y="3886205"/>
                  <a:ext cx="152400" cy="609600"/>
                  <a:chOff x="2667000" y="2667000"/>
                  <a:chExt cx="152400" cy="609600"/>
                </a:xfrm>
              </p:grpSpPr>
              <p:grpSp>
                <p:nvGrpSpPr>
                  <p:cNvPr id="38885" name="Group 9"/>
                  <p:cNvGrpSpPr/>
                  <p:nvPr/>
                </p:nvGrpSpPr>
                <p:grpSpPr>
                  <a:xfrm>
                    <a:off x="2667000" y="2667000"/>
                    <a:ext cx="152400" cy="304800"/>
                    <a:chOff x="2667000" y="2667000"/>
                    <a:chExt cx="152400" cy="304800"/>
                  </a:xfrm>
                </p:grpSpPr>
                <p:cxnSp>
                  <p:nvCxnSpPr>
                    <p:cNvPr id="389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88" name="Group 10"/>
                  <p:cNvGrpSpPr/>
                  <p:nvPr/>
                </p:nvGrpSpPr>
                <p:grpSpPr>
                  <a:xfrm>
                    <a:off x="2667000" y="2971800"/>
                    <a:ext cx="152400" cy="304800"/>
                    <a:chOff x="2667000" y="2667000"/>
                    <a:chExt cx="152400" cy="304800"/>
                  </a:xfrm>
                </p:grpSpPr>
                <p:cxnSp>
                  <p:nvCxnSpPr>
                    <p:cNvPr id="3895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9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96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96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96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892" name="Group 828"/>
            <p:cNvGrpSpPr>
              <a:grpSpLocks/>
            </p:cNvGrpSpPr>
            <p:nvPr/>
          </p:nvGrpSpPr>
          <p:grpSpPr bwMode="auto">
            <a:xfrm>
              <a:off x="4029" y="2456"/>
              <a:ext cx="337" cy="573"/>
              <a:chOff x="630" y="3229"/>
              <a:chExt cx="337" cy="573"/>
            </a:xfrm>
          </p:grpSpPr>
          <p:sp>
            <p:nvSpPr>
              <p:cNvPr id="3896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89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898" name="Group 21"/>
                <p:cNvGrpSpPr/>
                <p:nvPr/>
              </p:nvGrpSpPr>
              <p:grpSpPr>
                <a:xfrm>
                  <a:off x="2667000" y="2666997"/>
                  <a:ext cx="152400" cy="1219200"/>
                  <a:chOff x="2667000" y="2667000"/>
                  <a:chExt cx="152400" cy="1219200"/>
                </a:xfrm>
              </p:grpSpPr>
              <p:grpSp>
                <p:nvGrpSpPr>
                  <p:cNvPr id="38899" name="Group 13"/>
                  <p:cNvGrpSpPr/>
                  <p:nvPr/>
                </p:nvGrpSpPr>
                <p:grpSpPr>
                  <a:xfrm>
                    <a:off x="2667000" y="2667000"/>
                    <a:ext cx="152400" cy="609600"/>
                    <a:chOff x="2667000" y="2667000"/>
                    <a:chExt cx="152400" cy="609600"/>
                  </a:xfrm>
                </p:grpSpPr>
                <p:grpSp>
                  <p:nvGrpSpPr>
                    <p:cNvPr id="38900" name="Group 9"/>
                    <p:cNvGrpSpPr/>
                    <p:nvPr/>
                  </p:nvGrpSpPr>
                  <p:grpSpPr>
                    <a:xfrm>
                      <a:off x="2667000" y="2667000"/>
                      <a:ext cx="152400" cy="304800"/>
                      <a:chOff x="2667000" y="2667000"/>
                      <a:chExt cx="152400" cy="304800"/>
                    </a:xfrm>
                  </p:grpSpPr>
                  <p:cxnSp>
                    <p:nvCxnSpPr>
                      <p:cNvPr id="389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01" name="Group 10"/>
                    <p:cNvGrpSpPr/>
                    <p:nvPr/>
                  </p:nvGrpSpPr>
                  <p:grpSpPr>
                    <a:xfrm>
                      <a:off x="2667000" y="2971800"/>
                      <a:ext cx="152400" cy="304800"/>
                      <a:chOff x="2667000" y="2667000"/>
                      <a:chExt cx="152400" cy="304800"/>
                    </a:xfrm>
                  </p:grpSpPr>
                  <p:cxnSp>
                    <p:nvCxnSpPr>
                      <p:cNvPr id="3897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04" name="Group 14"/>
                  <p:cNvGrpSpPr/>
                  <p:nvPr/>
                </p:nvGrpSpPr>
                <p:grpSpPr>
                  <a:xfrm>
                    <a:off x="2667000" y="3276600"/>
                    <a:ext cx="152400" cy="609600"/>
                    <a:chOff x="2667000" y="2667000"/>
                    <a:chExt cx="152400" cy="609600"/>
                  </a:xfrm>
                </p:grpSpPr>
                <p:grpSp>
                  <p:nvGrpSpPr>
                    <p:cNvPr id="38907" name="Group 9"/>
                    <p:cNvGrpSpPr/>
                    <p:nvPr/>
                  </p:nvGrpSpPr>
                  <p:grpSpPr>
                    <a:xfrm>
                      <a:off x="2667000" y="2667000"/>
                      <a:ext cx="152400" cy="304800"/>
                      <a:chOff x="2667000" y="2667000"/>
                      <a:chExt cx="152400" cy="304800"/>
                    </a:xfrm>
                  </p:grpSpPr>
                  <p:cxnSp>
                    <p:nvCxnSpPr>
                      <p:cNvPr id="3897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08" name="Group 10"/>
                    <p:cNvGrpSpPr/>
                    <p:nvPr/>
                  </p:nvGrpSpPr>
                  <p:grpSpPr>
                    <a:xfrm>
                      <a:off x="2667000" y="2971800"/>
                      <a:ext cx="152400" cy="304800"/>
                      <a:chOff x="2667000" y="2667000"/>
                      <a:chExt cx="152400" cy="304800"/>
                    </a:xfrm>
                  </p:grpSpPr>
                  <p:cxnSp>
                    <p:nvCxnSpPr>
                      <p:cNvPr id="3897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11" name="Group 22"/>
                <p:cNvGrpSpPr/>
                <p:nvPr/>
              </p:nvGrpSpPr>
              <p:grpSpPr>
                <a:xfrm>
                  <a:off x="2667000" y="3886205"/>
                  <a:ext cx="152400" cy="609600"/>
                  <a:chOff x="2667000" y="2667000"/>
                  <a:chExt cx="152400" cy="609600"/>
                </a:xfrm>
              </p:grpSpPr>
              <p:grpSp>
                <p:nvGrpSpPr>
                  <p:cNvPr id="38914" name="Group 9"/>
                  <p:cNvGrpSpPr/>
                  <p:nvPr/>
                </p:nvGrpSpPr>
                <p:grpSpPr>
                  <a:xfrm>
                    <a:off x="2667000" y="2667000"/>
                    <a:ext cx="152400" cy="304800"/>
                    <a:chOff x="2667000" y="2667000"/>
                    <a:chExt cx="152400" cy="304800"/>
                  </a:xfrm>
                </p:grpSpPr>
                <p:cxnSp>
                  <p:nvCxnSpPr>
                    <p:cNvPr id="389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15" name="Group 10"/>
                  <p:cNvGrpSpPr/>
                  <p:nvPr/>
                </p:nvGrpSpPr>
                <p:grpSpPr>
                  <a:xfrm>
                    <a:off x="2667000" y="2971800"/>
                    <a:ext cx="152400" cy="304800"/>
                    <a:chOff x="2667000" y="2667000"/>
                    <a:chExt cx="152400" cy="304800"/>
                  </a:xfrm>
                </p:grpSpPr>
                <p:cxnSp>
                  <p:nvCxnSpPr>
                    <p:cNvPr id="3898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1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921" name="Group 21"/>
                <p:cNvGrpSpPr/>
                <p:nvPr/>
              </p:nvGrpSpPr>
              <p:grpSpPr>
                <a:xfrm>
                  <a:off x="2667000" y="2666997"/>
                  <a:ext cx="152400" cy="1219200"/>
                  <a:chOff x="2667000" y="2667000"/>
                  <a:chExt cx="152400" cy="1219200"/>
                </a:xfrm>
              </p:grpSpPr>
              <p:grpSp>
                <p:nvGrpSpPr>
                  <p:cNvPr id="38922" name="Group 13"/>
                  <p:cNvGrpSpPr/>
                  <p:nvPr/>
                </p:nvGrpSpPr>
                <p:grpSpPr>
                  <a:xfrm>
                    <a:off x="2667000" y="2667000"/>
                    <a:ext cx="152400" cy="609600"/>
                    <a:chOff x="2667000" y="2667000"/>
                    <a:chExt cx="152400" cy="609600"/>
                  </a:xfrm>
                </p:grpSpPr>
                <p:grpSp>
                  <p:nvGrpSpPr>
                    <p:cNvPr id="38923" name="Group 9"/>
                    <p:cNvGrpSpPr/>
                    <p:nvPr/>
                  </p:nvGrpSpPr>
                  <p:grpSpPr>
                    <a:xfrm>
                      <a:off x="2667000" y="2667000"/>
                      <a:ext cx="152400" cy="304800"/>
                      <a:chOff x="2667000" y="2667000"/>
                      <a:chExt cx="152400" cy="304800"/>
                    </a:xfrm>
                  </p:grpSpPr>
                  <p:cxnSp>
                    <p:nvCxnSpPr>
                      <p:cNvPr id="389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26" name="Group 10"/>
                    <p:cNvGrpSpPr/>
                    <p:nvPr/>
                  </p:nvGrpSpPr>
                  <p:grpSpPr>
                    <a:xfrm>
                      <a:off x="2667000" y="2971800"/>
                      <a:ext cx="152400" cy="304800"/>
                      <a:chOff x="2667000" y="2667000"/>
                      <a:chExt cx="152400" cy="304800"/>
                    </a:xfrm>
                  </p:grpSpPr>
                  <p:cxnSp>
                    <p:nvCxnSpPr>
                      <p:cNvPr id="3899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9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29" name="Group 14"/>
                  <p:cNvGrpSpPr/>
                  <p:nvPr/>
                </p:nvGrpSpPr>
                <p:grpSpPr>
                  <a:xfrm>
                    <a:off x="2667000" y="3276600"/>
                    <a:ext cx="152400" cy="609600"/>
                    <a:chOff x="2667000" y="2667000"/>
                    <a:chExt cx="152400" cy="609600"/>
                  </a:xfrm>
                </p:grpSpPr>
                <p:grpSp>
                  <p:nvGrpSpPr>
                    <p:cNvPr id="38930" name="Group 9"/>
                    <p:cNvGrpSpPr/>
                    <p:nvPr/>
                  </p:nvGrpSpPr>
                  <p:grpSpPr>
                    <a:xfrm>
                      <a:off x="2667000" y="2667000"/>
                      <a:ext cx="152400" cy="304800"/>
                      <a:chOff x="2667000" y="2667000"/>
                      <a:chExt cx="152400" cy="304800"/>
                    </a:xfrm>
                  </p:grpSpPr>
                  <p:cxnSp>
                    <p:nvCxnSpPr>
                      <p:cNvPr id="389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33" name="Group 10"/>
                    <p:cNvGrpSpPr/>
                    <p:nvPr/>
                  </p:nvGrpSpPr>
                  <p:grpSpPr>
                    <a:xfrm>
                      <a:off x="2667000" y="2971800"/>
                      <a:ext cx="152400" cy="304800"/>
                      <a:chOff x="2667000" y="2667000"/>
                      <a:chExt cx="152400" cy="304800"/>
                    </a:xfrm>
                  </p:grpSpPr>
                  <p:cxnSp>
                    <p:nvCxnSpPr>
                      <p:cNvPr id="3900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37" name="Group 22"/>
                <p:cNvGrpSpPr/>
                <p:nvPr/>
              </p:nvGrpSpPr>
              <p:grpSpPr>
                <a:xfrm>
                  <a:off x="2667000" y="3886205"/>
                  <a:ext cx="152400" cy="609600"/>
                  <a:chOff x="2667000" y="2667000"/>
                  <a:chExt cx="152400" cy="609600"/>
                </a:xfrm>
              </p:grpSpPr>
              <p:grpSp>
                <p:nvGrpSpPr>
                  <p:cNvPr id="38938" name="Group 9"/>
                  <p:cNvGrpSpPr/>
                  <p:nvPr/>
                </p:nvGrpSpPr>
                <p:grpSpPr>
                  <a:xfrm>
                    <a:off x="2667000" y="2667000"/>
                    <a:ext cx="152400" cy="304800"/>
                    <a:chOff x="2667000" y="2667000"/>
                    <a:chExt cx="152400" cy="304800"/>
                  </a:xfrm>
                </p:grpSpPr>
                <p:cxnSp>
                  <p:nvCxnSpPr>
                    <p:cNvPr id="390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39" name="Group 10"/>
                  <p:cNvGrpSpPr/>
                  <p:nvPr/>
                </p:nvGrpSpPr>
                <p:grpSpPr>
                  <a:xfrm>
                    <a:off x="2667000" y="2971800"/>
                    <a:ext cx="152400" cy="304800"/>
                    <a:chOff x="2667000" y="2667000"/>
                    <a:chExt cx="152400" cy="304800"/>
                  </a:xfrm>
                </p:grpSpPr>
                <p:cxnSp>
                  <p:nvCxnSpPr>
                    <p:cNvPr id="390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4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943" name="Group 13"/>
                <p:cNvGrpSpPr/>
                <p:nvPr/>
              </p:nvGrpSpPr>
              <p:grpSpPr>
                <a:xfrm>
                  <a:off x="2667000" y="2667000"/>
                  <a:ext cx="152400" cy="609600"/>
                  <a:chOff x="2667000" y="2667000"/>
                  <a:chExt cx="152400" cy="609600"/>
                </a:xfrm>
              </p:grpSpPr>
              <p:grpSp>
                <p:nvGrpSpPr>
                  <p:cNvPr id="38946" name="Group 9"/>
                  <p:cNvGrpSpPr/>
                  <p:nvPr/>
                </p:nvGrpSpPr>
                <p:grpSpPr>
                  <a:xfrm>
                    <a:off x="2667000" y="2667000"/>
                    <a:ext cx="152400" cy="304800"/>
                    <a:chOff x="2667000" y="2667000"/>
                    <a:chExt cx="152400" cy="304800"/>
                  </a:xfrm>
                </p:grpSpPr>
                <p:cxnSp>
                  <p:nvCxnSpPr>
                    <p:cNvPr id="390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47" name="Group 10"/>
                  <p:cNvGrpSpPr/>
                  <p:nvPr/>
                </p:nvGrpSpPr>
                <p:grpSpPr>
                  <a:xfrm>
                    <a:off x="2667000" y="2971800"/>
                    <a:ext cx="152400" cy="304800"/>
                    <a:chOff x="2667000" y="2667000"/>
                    <a:chExt cx="152400" cy="304800"/>
                  </a:xfrm>
                </p:grpSpPr>
                <p:cxnSp>
                  <p:nvCxnSpPr>
                    <p:cNvPr id="390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50" name="Group 14"/>
                <p:cNvGrpSpPr/>
                <p:nvPr/>
              </p:nvGrpSpPr>
              <p:grpSpPr>
                <a:xfrm>
                  <a:off x="2667000" y="3276600"/>
                  <a:ext cx="152400" cy="609600"/>
                  <a:chOff x="2667000" y="2667000"/>
                  <a:chExt cx="152400" cy="609600"/>
                </a:xfrm>
              </p:grpSpPr>
              <p:grpSp>
                <p:nvGrpSpPr>
                  <p:cNvPr id="38953" name="Group 9"/>
                  <p:cNvGrpSpPr/>
                  <p:nvPr/>
                </p:nvGrpSpPr>
                <p:grpSpPr>
                  <a:xfrm>
                    <a:off x="2667000" y="2667000"/>
                    <a:ext cx="152400" cy="304800"/>
                    <a:chOff x="2667000" y="2667000"/>
                    <a:chExt cx="152400" cy="304800"/>
                  </a:xfrm>
                </p:grpSpPr>
                <p:cxnSp>
                  <p:nvCxnSpPr>
                    <p:cNvPr id="390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54" name="Group 10"/>
                  <p:cNvGrpSpPr/>
                  <p:nvPr/>
                </p:nvGrpSpPr>
                <p:grpSpPr>
                  <a:xfrm>
                    <a:off x="2667000" y="2971800"/>
                    <a:ext cx="152400" cy="304800"/>
                    <a:chOff x="2667000" y="2667000"/>
                    <a:chExt cx="152400" cy="304800"/>
                  </a:xfrm>
                </p:grpSpPr>
                <p:cxnSp>
                  <p:nvCxnSpPr>
                    <p:cNvPr id="390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0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95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960" name="Group 21"/>
                <p:cNvGrpSpPr/>
                <p:nvPr/>
              </p:nvGrpSpPr>
              <p:grpSpPr>
                <a:xfrm>
                  <a:off x="2667000" y="2666997"/>
                  <a:ext cx="152400" cy="1219200"/>
                  <a:chOff x="2667000" y="2667000"/>
                  <a:chExt cx="152400" cy="1219200"/>
                </a:xfrm>
              </p:grpSpPr>
              <p:grpSp>
                <p:nvGrpSpPr>
                  <p:cNvPr id="38965" name="Group 13"/>
                  <p:cNvGrpSpPr/>
                  <p:nvPr/>
                </p:nvGrpSpPr>
                <p:grpSpPr>
                  <a:xfrm>
                    <a:off x="2667000" y="2667000"/>
                    <a:ext cx="152400" cy="609600"/>
                    <a:chOff x="2667000" y="2667000"/>
                    <a:chExt cx="152400" cy="609600"/>
                  </a:xfrm>
                </p:grpSpPr>
                <p:grpSp>
                  <p:nvGrpSpPr>
                    <p:cNvPr id="38966" name="Group 9"/>
                    <p:cNvGrpSpPr/>
                    <p:nvPr/>
                  </p:nvGrpSpPr>
                  <p:grpSpPr>
                    <a:xfrm>
                      <a:off x="2667000" y="2667000"/>
                      <a:ext cx="152400" cy="304800"/>
                      <a:chOff x="2667000" y="2667000"/>
                      <a:chExt cx="152400" cy="304800"/>
                    </a:xfrm>
                  </p:grpSpPr>
                  <p:cxnSp>
                    <p:nvCxnSpPr>
                      <p:cNvPr id="390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67" name="Group 10"/>
                    <p:cNvGrpSpPr/>
                    <p:nvPr/>
                  </p:nvGrpSpPr>
                  <p:grpSpPr>
                    <a:xfrm>
                      <a:off x="2667000" y="2971800"/>
                      <a:ext cx="152400" cy="304800"/>
                      <a:chOff x="2667000" y="2667000"/>
                      <a:chExt cx="152400" cy="304800"/>
                    </a:xfrm>
                  </p:grpSpPr>
                  <p:cxnSp>
                    <p:nvCxnSpPr>
                      <p:cNvPr id="390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68" name="Group 14"/>
                  <p:cNvGrpSpPr/>
                  <p:nvPr/>
                </p:nvGrpSpPr>
                <p:grpSpPr>
                  <a:xfrm>
                    <a:off x="2667000" y="3276600"/>
                    <a:ext cx="152400" cy="609600"/>
                    <a:chOff x="2667000" y="2667000"/>
                    <a:chExt cx="152400" cy="609600"/>
                  </a:xfrm>
                </p:grpSpPr>
                <p:grpSp>
                  <p:nvGrpSpPr>
                    <p:cNvPr id="38971" name="Group 9"/>
                    <p:cNvGrpSpPr/>
                    <p:nvPr/>
                  </p:nvGrpSpPr>
                  <p:grpSpPr>
                    <a:xfrm>
                      <a:off x="2667000" y="2667000"/>
                      <a:ext cx="152400" cy="304800"/>
                      <a:chOff x="2667000" y="2667000"/>
                      <a:chExt cx="152400" cy="304800"/>
                    </a:xfrm>
                  </p:grpSpPr>
                  <p:cxnSp>
                    <p:nvCxnSpPr>
                      <p:cNvPr id="3903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74" name="Group 10"/>
                    <p:cNvGrpSpPr/>
                    <p:nvPr/>
                  </p:nvGrpSpPr>
                  <p:grpSpPr>
                    <a:xfrm>
                      <a:off x="2667000" y="2971800"/>
                      <a:ext cx="152400" cy="304800"/>
                      <a:chOff x="2667000" y="2667000"/>
                      <a:chExt cx="152400" cy="304800"/>
                    </a:xfrm>
                  </p:grpSpPr>
                  <p:cxnSp>
                    <p:nvCxnSpPr>
                      <p:cNvPr id="3904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75" name="Group 22"/>
                <p:cNvGrpSpPr/>
                <p:nvPr/>
              </p:nvGrpSpPr>
              <p:grpSpPr>
                <a:xfrm>
                  <a:off x="2667000" y="3886205"/>
                  <a:ext cx="152400" cy="609600"/>
                  <a:chOff x="2667000" y="2667000"/>
                  <a:chExt cx="152400" cy="609600"/>
                </a:xfrm>
              </p:grpSpPr>
              <p:grpSp>
                <p:nvGrpSpPr>
                  <p:cNvPr id="38978" name="Group 9"/>
                  <p:cNvGrpSpPr/>
                  <p:nvPr/>
                </p:nvGrpSpPr>
                <p:grpSpPr>
                  <a:xfrm>
                    <a:off x="2667000" y="2667000"/>
                    <a:ext cx="152400" cy="304800"/>
                    <a:chOff x="2667000" y="2667000"/>
                    <a:chExt cx="152400" cy="304800"/>
                  </a:xfrm>
                </p:grpSpPr>
                <p:cxnSp>
                  <p:nvCxnSpPr>
                    <p:cNvPr id="3904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81" name="Group 10"/>
                  <p:cNvGrpSpPr/>
                  <p:nvPr/>
                </p:nvGrpSpPr>
                <p:grpSpPr>
                  <a:xfrm>
                    <a:off x="2667000" y="2971800"/>
                    <a:ext cx="152400" cy="304800"/>
                    <a:chOff x="2667000" y="2667000"/>
                    <a:chExt cx="152400" cy="304800"/>
                  </a:xfrm>
                </p:grpSpPr>
                <p:cxnSp>
                  <p:nvCxnSpPr>
                    <p:cNvPr id="390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8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0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0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0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8985" name="Group 837"/>
            <p:cNvGrpSpPr>
              <a:grpSpLocks/>
            </p:cNvGrpSpPr>
            <p:nvPr/>
          </p:nvGrpSpPr>
          <p:grpSpPr bwMode="auto">
            <a:xfrm>
              <a:off x="4316" y="2460"/>
              <a:ext cx="337" cy="573"/>
              <a:chOff x="630" y="3229"/>
              <a:chExt cx="337" cy="573"/>
            </a:xfrm>
          </p:grpSpPr>
          <p:sp>
            <p:nvSpPr>
              <p:cNvPr id="390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898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989" name="Group 21"/>
                <p:cNvGrpSpPr/>
                <p:nvPr/>
              </p:nvGrpSpPr>
              <p:grpSpPr>
                <a:xfrm>
                  <a:off x="2667000" y="2666997"/>
                  <a:ext cx="152400" cy="1219200"/>
                  <a:chOff x="2667000" y="2667000"/>
                  <a:chExt cx="152400" cy="1219200"/>
                </a:xfrm>
              </p:grpSpPr>
              <p:grpSp>
                <p:nvGrpSpPr>
                  <p:cNvPr id="38990" name="Group 13"/>
                  <p:cNvGrpSpPr/>
                  <p:nvPr/>
                </p:nvGrpSpPr>
                <p:grpSpPr>
                  <a:xfrm>
                    <a:off x="2667000" y="2667000"/>
                    <a:ext cx="152400" cy="609600"/>
                    <a:chOff x="2667000" y="2667000"/>
                    <a:chExt cx="152400" cy="609600"/>
                  </a:xfrm>
                </p:grpSpPr>
                <p:grpSp>
                  <p:nvGrpSpPr>
                    <p:cNvPr id="38991" name="Group 9"/>
                    <p:cNvGrpSpPr/>
                    <p:nvPr/>
                  </p:nvGrpSpPr>
                  <p:grpSpPr>
                    <a:xfrm>
                      <a:off x="2667000" y="2667000"/>
                      <a:ext cx="152400" cy="304800"/>
                      <a:chOff x="2667000" y="2667000"/>
                      <a:chExt cx="152400" cy="304800"/>
                    </a:xfrm>
                  </p:grpSpPr>
                  <p:cxnSp>
                    <p:nvCxnSpPr>
                      <p:cNvPr id="390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94" name="Group 10"/>
                    <p:cNvGrpSpPr/>
                    <p:nvPr/>
                  </p:nvGrpSpPr>
                  <p:grpSpPr>
                    <a:xfrm>
                      <a:off x="2667000" y="2971800"/>
                      <a:ext cx="152400" cy="304800"/>
                      <a:chOff x="2667000" y="2667000"/>
                      <a:chExt cx="152400" cy="304800"/>
                    </a:xfrm>
                  </p:grpSpPr>
                  <p:cxnSp>
                    <p:nvCxnSpPr>
                      <p:cNvPr id="390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97" name="Group 14"/>
                  <p:cNvGrpSpPr/>
                  <p:nvPr/>
                </p:nvGrpSpPr>
                <p:grpSpPr>
                  <a:xfrm>
                    <a:off x="2667000" y="3276600"/>
                    <a:ext cx="152400" cy="609600"/>
                    <a:chOff x="2667000" y="2667000"/>
                    <a:chExt cx="152400" cy="609600"/>
                  </a:xfrm>
                </p:grpSpPr>
                <p:grpSp>
                  <p:nvGrpSpPr>
                    <p:cNvPr id="38998" name="Group 9"/>
                    <p:cNvGrpSpPr/>
                    <p:nvPr/>
                  </p:nvGrpSpPr>
                  <p:grpSpPr>
                    <a:xfrm>
                      <a:off x="2667000" y="2667000"/>
                      <a:ext cx="152400" cy="304800"/>
                      <a:chOff x="2667000" y="2667000"/>
                      <a:chExt cx="152400" cy="304800"/>
                    </a:xfrm>
                  </p:grpSpPr>
                  <p:cxnSp>
                    <p:nvCxnSpPr>
                      <p:cNvPr id="390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01" name="Group 10"/>
                    <p:cNvGrpSpPr/>
                    <p:nvPr/>
                  </p:nvGrpSpPr>
                  <p:grpSpPr>
                    <a:xfrm>
                      <a:off x="2667000" y="2971800"/>
                      <a:ext cx="152400" cy="304800"/>
                      <a:chOff x="2667000" y="2667000"/>
                      <a:chExt cx="152400" cy="304800"/>
                    </a:xfrm>
                  </p:grpSpPr>
                  <p:cxnSp>
                    <p:nvCxnSpPr>
                      <p:cNvPr id="390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04" name="Group 22"/>
                <p:cNvGrpSpPr/>
                <p:nvPr/>
              </p:nvGrpSpPr>
              <p:grpSpPr>
                <a:xfrm>
                  <a:off x="2667000" y="3886205"/>
                  <a:ext cx="152400" cy="609600"/>
                  <a:chOff x="2667000" y="2667000"/>
                  <a:chExt cx="152400" cy="609600"/>
                </a:xfrm>
              </p:grpSpPr>
              <p:grpSp>
                <p:nvGrpSpPr>
                  <p:cNvPr id="39005" name="Group 9"/>
                  <p:cNvGrpSpPr/>
                  <p:nvPr/>
                </p:nvGrpSpPr>
                <p:grpSpPr>
                  <a:xfrm>
                    <a:off x="2667000" y="2667000"/>
                    <a:ext cx="152400" cy="304800"/>
                    <a:chOff x="2667000" y="2667000"/>
                    <a:chExt cx="152400" cy="304800"/>
                  </a:xfrm>
                </p:grpSpPr>
                <p:cxnSp>
                  <p:nvCxnSpPr>
                    <p:cNvPr id="390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08" name="Group 10"/>
                  <p:cNvGrpSpPr/>
                  <p:nvPr/>
                </p:nvGrpSpPr>
                <p:grpSpPr>
                  <a:xfrm>
                    <a:off x="2667000" y="2971800"/>
                    <a:ext cx="152400" cy="304800"/>
                    <a:chOff x="2667000" y="2667000"/>
                    <a:chExt cx="152400" cy="304800"/>
                  </a:xfrm>
                </p:grpSpPr>
                <p:cxnSp>
                  <p:nvCxnSpPr>
                    <p:cNvPr id="390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1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9012" name="Group 21"/>
                <p:cNvGrpSpPr/>
                <p:nvPr/>
              </p:nvGrpSpPr>
              <p:grpSpPr>
                <a:xfrm>
                  <a:off x="2667000" y="2666997"/>
                  <a:ext cx="152400" cy="1219200"/>
                  <a:chOff x="2667000" y="2667000"/>
                  <a:chExt cx="152400" cy="1219200"/>
                </a:xfrm>
              </p:grpSpPr>
              <p:grpSp>
                <p:nvGrpSpPr>
                  <p:cNvPr id="39013" name="Group 13"/>
                  <p:cNvGrpSpPr/>
                  <p:nvPr/>
                </p:nvGrpSpPr>
                <p:grpSpPr>
                  <a:xfrm>
                    <a:off x="2667000" y="2667000"/>
                    <a:ext cx="152400" cy="609600"/>
                    <a:chOff x="2667000" y="2667000"/>
                    <a:chExt cx="152400" cy="609600"/>
                  </a:xfrm>
                </p:grpSpPr>
                <p:grpSp>
                  <p:nvGrpSpPr>
                    <p:cNvPr id="39016" name="Group 9"/>
                    <p:cNvGrpSpPr/>
                    <p:nvPr/>
                  </p:nvGrpSpPr>
                  <p:grpSpPr>
                    <a:xfrm>
                      <a:off x="2667000" y="2667000"/>
                      <a:ext cx="152400" cy="304800"/>
                      <a:chOff x="2667000" y="2667000"/>
                      <a:chExt cx="152400" cy="304800"/>
                    </a:xfrm>
                  </p:grpSpPr>
                  <p:cxnSp>
                    <p:nvCxnSpPr>
                      <p:cNvPr id="390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19" name="Group 10"/>
                    <p:cNvGrpSpPr/>
                    <p:nvPr/>
                  </p:nvGrpSpPr>
                  <p:grpSpPr>
                    <a:xfrm>
                      <a:off x="2667000" y="2971800"/>
                      <a:ext cx="152400" cy="304800"/>
                      <a:chOff x="2667000" y="2667000"/>
                      <a:chExt cx="152400" cy="304800"/>
                    </a:xfrm>
                  </p:grpSpPr>
                  <p:cxnSp>
                    <p:nvCxnSpPr>
                      <p:cNvPr id="390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20" name="Group 14"/>
                  <p:cNvGrpSpPr/>
                  <p:nvPr/>
                </p:nvGrpSpPr>
                <p:grpSpPr>
                  <a:xfrm>
                    <a:off x="2667000" y="3276600"/>
                    <a:ext cx="152400" cy="609600"/>
                    <a:chOff x="2667000" y="2667000"/>
                    <a:chExt cx="152400" cy="609600"/>
                  </a:xfrm>
                </p:grpSpPr>
                <p:grpSp>
                  <p:nvGrpSpPr>
                    <p:cNvPr id="39023" name="Group 9"/>
                    <p:cNvGrpSpPr/>
                    <p:nvPr/>
                  </p:nvGrpSpPr>
                  <p:grpSpPr>
                    <a:xfrm>
                      <a:off x="2667000" y="2667000"/>
                      <a:ext cx="152400" cy="304800"/>
                      <a:chOff x="2667000" y="2667000"/>
                      <a:chExt cx="152400" cy="304800"/>
                    </a:xfrm>
                  </p:grpSpPr>
                  <p:cxnSp>
                    <p:nvCxnSpPr>
                      <p:cNvPr id="390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27" name="Group 10"/>
                    <p:cNvGrpSpPr/>
                    <p:nvPr/>
                  </p:nvGrpSpPr>
                  <p:grpSpPr>
                    <a:xfrm>
                      <a:off x="2667000" y="2971800"/>
                      <a:ext cx="152400" cy="304800"/>
                      <a:chOff x="2667000" y="2667000"/>
                      <a:chExt cx="152400" cy="304800"/>
                    </a:xfrm>
                  </p:grpSpPr>
                  <p:cxnSp>
                    <p:nvCxnSpPr>
                      <p:cNvPr id="390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28" name="Group 22"/>
                <p:cNvGrpSpPr/>
                <p:nvPr/>
              </p:nvGrpSpPr>
              <p:grpSpPr>
                <a:xfrm>
                  <a:off x="2667000" y="3886205"/>
                  <a:ext cx="152400" cy="609600"/>
                  <a:chOff x="2667000" y="2667000"/>
                  <a:chExt cx="152400" cy="609600"/>
                </a:xfrm>
              </p:grpSpPr>
              <p:grpSp>
                <p:nvGrpSpPr>
                  <p:cNvPr id="39029" name="Group 9"/>
                  <p:cNvGrpSpPr/>
                  <p:nvPr/>
                </p:nvGrpSpPr>
                <p:grpSpPr>
                  <a:xfrm>
                    <a:off x="2667000" y="2667000"/>
                    <a:ext cx="152400" cy="304800"/>
                    <a:chOff x="2667000" y="2667000"/>
                    <a:chExt cx="152400" cy="304800"/>
                  </a:xfrm>
                </p:grpSpPr>
                <p:cxnSp>
                  <p:nvCxnSpPr>
                    <p:cNvPr id="390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30" name="Group 10"/>
                  <p:cNvGrpSpPr/>
                  <p:nvPr/>
                </p:nvGrpSpPr>
                <p:grpSpPr>
                  <a:xfrm>
                    <a:off x="2667000" y="2971800"/>
                    <a:ext cx="152400" cy="304800"/>
                    <a:chOff x="2667000" y="2667000"/>
                    <a:chExt cx="152400" cy="304800"/>
                  </a:xfrm>
                </p:grpSpPr>
                <p:cxnSp>
                  <p:nvCxnSpPr>
                    <p:cNvPr id="390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3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9036" name="Group 13"/>
                <p:cNvGrpSpPr/>
                <p:nvPr/>
              </p:nvGrpSpPr>
              <p:grpSpPr>
                <a:xfrm>
                  <a:off x="2667000" y="2667000"/>
                  <a:ext cx="152400" cy="609600"/>
                  <a:chOff x="2667000" y="2667000"/>
                  <a:chExt cx="152400" cy="609600"/>
                </a:xfrm>
              </p:grpSpPr>
              <p:grpSp>
                <p:nvGrpSpPr>
                  <p:cNvPr id="39037" name="Group 9"/>
                  <p:cNvGrpSpPr/>
                  <p:nvPr/>
                </p:nvGrpSpPr>
                <p:grpSpPr>
                  <a:xfrm>
                    <a:off x="2667000" y="2667000"/>
                    <a:ext cx="152400" cy="304800"/>
                    <a:chOff x="2667000" y="2667000"/>
                    <a:chExt cx="152400" cy="304800"/>
                  </a:xfrm>
                </p:grpSpPr>
                <p:cxnSp>
                  <p:nvCxnSpPr>
                    <p:cNvPr id="391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40" name="Group 10"/>
                  <p:cNvGrpSpPr/>
                  <p:nvPr/>
                </p:nvGrpSpPr>
                <p:grpSpPr>
                  <a:xfrm>
                    <a:off x="2667000" y="2971800"/>
                    <a:ext cx="152400" cy="304800"/>
                    <a:chOff x="2667000" y="2667000"/>
                    <a:chExt cx="152400" cy="304800"/>
                  </a:xfrm>
                </p:grpSpPr>
                <p:cxnSp>
                  <p:nvCxnSpPr>
                    <p:cNvPr id="391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43" name="Group 14"/>
                <p:cNvGrpSpPr/>
                <p:nvPr/>
              </p:nvGrpSpPr>
              <p:grpSpPr>
                <a:xfrm>
                  <a:off x="2667000" y="3276600"/>
                  <a:ext cx="152400" cy="609600"/>
                  <a:chOff x="2667000" y="2667000"/>
                  <a:chExt cx="152400" cy="609600"/>
                </a:xfrm>
              </p:grpSpPr>
              <p:grpSp>
                <p:nvGrpSpPr>
                  <p:cNvPr id="39044" name="Group 9"/>
                  <p:cNvGrpSpPr/>
                  <p:nvPr/>
                </p:nvGrpSpPr>
                <p:grpSpPr>
                  <a:xfrm>
                    <a:off x="2667000" y="2667000"/>
                    <a:ext cx="152400" cy="304800"/>
                    <a:chOff x="2667000" y="2667000"/>
                    <a:chExt cx="152400" cy="304800"/>
                  </a:xfrm>
                </p:grpSpPr>
                <p:cxnSp>
                  <p:nvCxnSpPr>
                    <p:cNvPr id="391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47" name="Group 10"/>
                  <p:cNvGrpSpPr/>
                  <p:nvPr/>
                </p:nvGrpSpPr>
                <p:grpSpPr>
                  <a:xfrm>
                    <a:off x="2667000" y="2971800"/>
                    <a:ext cx="152400" cy="304800"/>
                    <a:chOff x="2667000" y="2667000"/>
                    <a:chExt cx="152400" cy="304800"/>
                  </a:xfrm>
                </p:grpSpPr>
                <p:cxnSp>
                  <p:nvCxnSpPr>
                    <p:cNvPr id="391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1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905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9055" name="Group 21"/>
                <p:cNvGrpSpPr/>
                <p:nvPr/>
              </p:nvGrpSpPr>
              <p:grpSpPr>
                <a:xfrm>
                  <a:off x="2667000" y="2666997"/>
                  <a:ext cx="152400" cy="1219200"/>
                  <a:chOff x="2667000" y="2667000"/>
                  <a:chExt cx="152400" cy="1219200"/>
                </a:xfrm>
              </p:grpSpPr>
              <p:grpSp>
                <p:nvGrpSpPr>
                  <p:cNvPr id="39056" name="Group 13"/>
                  <p:cNvGrpSpPr/>
                  <p:nvPr/>
                </p:nvGrpSpPr>
                <p:grpSpPr>
                  <a:xfrm>
                    <a:off x="2667000" y="2667000"/>
                    <a:ext cx="152400" cy="609600"/>
                    <a:chOff x="2667000" y="2667000"/>
                    <a:chExt cx="152400" cy="609600"/>
                  </a:xfrm>
                </p:grpSpPr>
                <p:grpSp>
                  <p:nvGrpSpPr>
                    <p:cNvPr id="39057" name="Group 9"/>
                    <p:cNvGrpSpPr/>
                    <p:nvPr/>
                  </p:nvGrpSpPr>
                  <p:grpSpPr>
                    <a:xfrm>
                      <a:off x="2667000" y="2667000"/>
                      <a:ext cx="152400" cy="304800"/>
                      <a:chOff x="2667000" y="2667000"/>
                      <a:chExt cx="152400" cy="304800"/>
                    </a:xfrm>
                  </p:grpSpPr>
                  <p:cxnSp>
                    <p:nvCxnSpPr>
                      <p:cNvPr id="391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58" name="Group 10"/>
                    <p:cNvGrpSpPr/>
                    <p:nvPr/>
                  </p:nvGrpSpPr>
                  <p:grpSpPr>
                    <a:xfrm>
                      <a:off x="2667000" y="2971800"/>
                      <a:ext cx="152400" cy="304800"/>
                      <a:chOff x="2667000" y="2667000"/>
                      <a:chExt cx="152400" cy="304800"/>
                    </a:xfrm>
                  </p:grpSpPr>
                  <p:cxnSp>
                    <p:nvCxnSpPr>
                      <p:cNvPr id="391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61" name="Group 14"/>
                  <p:cNvGrpSpPr/>
                  <p:nvPr/>
                </p:nvGrpSpPr>
                <p:grpSpPr>
                  <a:xfrm>
                    <a:off x="2667000" y="3276600"/>
                    <a:ext cx="152400" cy="609600"/>
                    <a:chOff x="2667000" y="2667000"/>
                    <a:chExt cx="152400" cy="609600"/>
                  </a:xfrm>
                </p:grpSpPr>
                <p:grpSp>
                  <p:nvGrpSpPr>
                    <p:cNvPr id="39064" name="Group 9"/>
                    <p:cNvGrpSpPr/>
                    <p:nvPr/>
                  </p:nvGrpSpPr>
                  <p:grpSpPr>
                    <a:xfrm>
                      <a:off x="2667000" y="2667000"/>
                      <a:ext cx="152400" cy="304800"/>
                      <a:chOff x="2667000" y="2667000"/>
                      <a:chExt cx="152400" cy="304800"/>
                    </a:xfrm>
                  </p:grpSpPr>
                  <p:cxnSp>
                    <p:nvCxnSpPr>
                      <p:cNvPr id="391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65" name="Group 10"/>
                    <p:cNvGrpSpPr/>
                    <p:nvPr/>
                  </p:nvGrpSpPr>
                  <p:grpSpPr>
                    <a:xfrm>
                      <a:off x="2667000" y="2971800"/>
                      <a:ext cx="152400" cy="304800"/>
                      <a:chOff x="2667000" y="2667000"/>
                      <a:chExt cx="152400" cy="304800"/>
                    </a:xfrm>
                  </p:grpSpPr>
                  <p:cxnSp>
                    <p:nvCxnSpPr>
                      <p:cNvPr id="391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68" name="Group 22"/>
                <p:cNvGrpSpPr/>
                <p:nvPr/>
              </p:nvGrpSpPr>
              <p:grpSpPr>
                <a:xfrm>
                  <a:off x="2667000" y="3886205"/>
                  <a:ext cx="152400" cy="609600"/>
                  <a:chOff x="2667000" y="2667000"/>
                  <a:chExt cx="152400" cy="609600"/>
                </a:xfrm>
              </p:grpSpPr>
              <p:grpSp>
                <p:nvGrpSpPr>
                  <p:cNvPr id="39071" name="Group 9"/>
                  <p:cNvGrpSpPr/>
                  <p:nvPr/>
                </p:nvGrpSpPr>
                <p:grpSpPr>
                  <a:xfrm>
                    <a:off x="2667000" y="2667000"/>
                    <a:ext cx="152400" cy="304800"/>
                    <a:chOff x="2667000" y="2667000"/>
                    <a:chExt cx="152400" cy="304800"/>
                  </a:xfrm>
                </p:grpSpPr>
                <p:cxnSp>
                  <p:nvCxnSpPr>
                    <p:cNvPr id="391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72" name="Group 10"/>
                  <p:cNvGrpSpPr/>
                  <p:nvPr/>
                </p:nvGrpSpPr>
                <p:grpSpPr>
                  <a:xfrm>
                    <a:off x="2667000" y="2971800"/>
                    <a:ext cx="152400" cy="304800"/>
                    <a:chOff x="2667000" y="2667000"/>
                    <a:chExt cx="152400" cy="304800"/>
                  </a:xfrm>
                </p:grpSpPr>
                <p:cxnSp>
                  <p:nvCxnSpPr>
                    <p:cNvPr id="391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7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1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1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1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9078" name="Group 846"/>
            <p:cNvGrpSpPr>
              <a:grpSpLocks/>
            </p:cNvGrpSpPr>
            <p:nvPr/>
          </p:nvGrpSpPr>
          <p:grpSpPr bwMode="auto">
            <a:xfrm>
              <a:off x="4611" y="2479"/>
              <a:ext cx="337" cy="573"/>
              <a:chOff x="630" y="3229"/>
              <a:chExt cx="337" cy="573"/>
            </a:xfrm>
          </p:grpSpPr>
          <p:sp>
            <p:nvSpPr>
              <p:cNvPr id="391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907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9080" name="Group 21"/>
                <p:cNvGrpSpPr/>
                <p:nvPr/>
              </p:nvGrpSpPr>
              <p:grpSpPr>
                <a:xfrm>
                  <a:off x="2667000" y="2666997"/>
                  <a:ext cx="152400" cy="1219200"/>
                  <a:chOff x="2667000" y="2667000"/>
                  <a:chExt cx="152400" cy="1219200"/>
                </a:xfrm>
              </p:grpSpPr>
              <p:grpSp>
                <p:nvGrpSpPr>
                  <p:cNvPr id="39081" name="Group 13"/>
                  <p:cNvGrpSpPr/>
                  <p:nvPr/>
                </p:nvGrpSpPr>
                <p:grpSpPr>
                  <a:xfrm>
                    <a:off x="2667000" y="2667000"/>
                    <a:ext cx="152400" cy="609600"/>
                    <a:chOff x="2667000" y="2667000"/>
                    <a:chExt cx="152400" cy="609600"/>
                  </a:xfrm>
                </p:grpSpPr>
                <p:grpSp>
                  <p:nvGrpSpPr>
                    <p:cNvPr id="39084" name="Group 9"/>
                    <p:cNvGrpSpPr/>
                    <p:nvPr/>
                  </p:nvGrpSpPr>
                  <p:grpSpPr>
                    <a:xfrm>
                      <a:off x="2667000" y="2667000"/>
                      <a:ext cx="152400" cy="304800"/>
                      <a:chOff x="2667000" y="2667000"/>
                      <a:chExt cx="152400" cy="304800"/>
                    </a:xfrm>
                  </p:grpSpPr>
                  <p:cxnSp>
                    <p:nvCxnSpPr>
                      <p:cNvPr id="39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87" name="Group 10"/>
                    <p:cNvGrpSpPr/>
                    <p:nvPr/>
                  </p:nvGrpSpPr>
                  <p:grpSpPr>
                    <a:xfrm>
                      <a:off x="2667000" y="2971800"/>
                      <a:ext cx="152400" cy="304800"/>
                      <a:chOff x="2667000" y="2667000"/>
                      <a:chExt cx="152400" cy="304800"/>
                    </a:xfrm>
                  </p:grpSpPr>
                  <p:cxnSp>
                    <p:nvCxnSpPr>
                      <p:cNvPr id="391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88" name="Group 14"/>
                  <p:cNvGrpSpPr/>
                  <p:nvPr/>
                </p:nvGrpSpPr>
                <p:grpSpPr>
                  <a:xfrm>
                    <a:off x="2667000" y="3276600"/>
                    <a:ext cx="152400" cy="609600"/>
                    <a:chOff x="2667000" y="2667000"/>
                    <a:chExt cx="152400" cy="609600"/>
                  </a:xfrm>
                </p:grpSpPr>
                <p:grpSp>
                  <p:nvGrpSpPr>
                    <p:cNvPr id="39091" name="Group 9"/>
                    <p:cNvGrpSpPr/>
                    <p:nvPr/>
                  </p:nvGrpSpPr>
                  <p:grpSpPr>
                    <a:xfrm>
                      <a:off x="2667000" y="2667000"/>
                      <a:ext cx="152400" cy="304800"/>
                      <a:chOff x="2667000" y="2667000"/>
                      <a:chExt cx="152400" cy="304800"/>
                    </a:xfrm>
                  </p:grpSpPr>
                  <p:cxnSp>
                    <p:nvCxnSpPr>
                      <p:cNvPr id="391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94" name="Group 10"/>
                    <p:cNvGrpSpPr/>
                    <p:nvPr/>
                  </p:nvGrpSpPr>
                  <p:grpSpPr>
                    <a:xfrm>
                      <a:off x="2667000" y="2971800"/>
                      <a:ext cx="152400" cy="304800"/>
                      <a:chOff x="2667000" y="2667000"/>
                      <a:chExt cx="152400" cy="304800"/>
                    </a:xfrm>
                  </p:grpSpPr>
                  <p:cxnSp>
                    <p:nvCxnSpPr>
                      <p:cNvPr id="391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95" name="Group 22"/>
                <p:cNvGrpSpPr/>
                <p:nvPr/>
              </p:nvGrpSpPr>
              <p:grpSpPr>
                <a:xfrm>
                  <a:off x="2667000" y="3886205"/>
                  <a:ext cx="152400" cy="609600"/>
                  <a:chOff x="2667000" y="2667000"/>
                  <a:chExt cx="152400" cy="609600"/>
                </a:xfrm>
              </p:grpSpPr>
              <p:grpSp>
                <p:nvGrpSpPr>
                  <p:cNvPr id="39098" name="Group 9"/>
                  <p:cNvGrpSpPr/>
                  <p:nvPr/>
                </p:nvGrpSpPr>
                <p:grpSpPr>
                  <a:xfrm>
                    <a:off x="2667000" y="2667000"/>
                    <a:ext cx="152400" cy="304800"/>
                    <a:chOff x="2667000" y="2667000"/>
                    <a:chExt cx="152400" cy="304800"/>
                  </a:xfrm>
                </p:grpSpPr>
                <p:cxnSp>
                  <p:nvCxnSpPr>
                    <p:cNvPr id="391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01" name="Group 10"/>
                  <p:cNvGrpSpPr/>
                  <p:nvPr/>
                </p:nvGrpSpPr>
                <p:grpSpPr>
                  <a:xfrm>
                    <a:off x="2667000" y="2971800"/>
                    <a:ext cx="152400" cy="304800"/>
                    <a:chOff x="2667000" y="2667000"/>
                    <a:chExt cx="152400" cy="304800"/>
                  </a:xfrm>
                </p:grpSpPr>
                <p:cxnSp>
                  <p:nvCxnSpPr>
                    <p:cNvPr id="391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0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9103" name="Group 21"/>
                <p:cNvGrpSpPr/>
                <p:nvPr/>
              </p:nvGrpSpPr>
              <p:grpSpPr>
                <a:xfrm>
                  <a:off x="2667000" y="2666997"/>
                  <a:ext cx="152400" cy="1219200"/>
                  <a:chOff x="2667000" y="2667000"/>
                  <a:chExt cx="152400" cy="1219200"/>
                </a:xfrm>
              </p:grpSpPr>
              <p:grpSp>
                <p:nvGrpSpPr>
                  <p:cNvPr id="39106" name="Group 13"/>
                  <p:cNvGrpSpPr/>
                  <p:nvPr/>
                </p:nvGrpSpPr>
                <p:grpSpPr>
                  <a:xfrm>
                    <a:off x="2667000" y="2667000"/>
                    <a:ext cx="152400" cy="609600"/>
                    <a:chOff x="2667000" y="2667000"/>
                    <a:chExt cx="152400" cy="609600"/>
                  </a:xfrm>
                </p:grpSpPr>
                <p:grpSp>
                  <p:nvGrpSpPr>
                    <p:cNvPr id="39109" name="Group 9"/>
                    <p:cNvGrpSpPr/>
                    <p:nvPr/>
                  </p:nvGrpSpPr>
                  <p:grpSpPr>
                    <a:xfrm>
                      <a:off x="2667000" y="2667000"/>
                      <a:ext cx="152400" cy="304800"/>
                      <a:chOff x="2667000" y="2667000"/>
                      <a:chExt cx="152400" cy="304800"/>
                    </a:xfrm>
                  </p:grpSpPr>
                  <p:cxnSp>
                    <p:nvCxnSpPr>
                      <p:cNvPr id="391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10" name="Group 10"/>
                    <p:cNvGrpSpPr/>
                    <p:nvPr/>
                  </p:nvGrpSpPr>
                  <p:grpSpPr>
                    <a:xfrm>
                      <a:off x="2667000" y="2971800"/>
                      <a:ext cx="152400" cy="304800"/>
                      <a:chOff x="2667000" y="2667000"/>
                      <a:chExt cx="152400" cy="304800"/>
                    </a:xfrm>
                  </p:grpSpPr>
                  <p:cxnSp>
                    <p:nvCxnSpPr>
                      <p:cNvPr id="391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13" name="Group 14"/>
                  <p:cNvGrpSpPr/>
                  <p:nvPr/>
                </p:nvGrpSpPr>
                <p:grpSpPr>
                  <a:xfrm>
                    <a:off x="2667000" y="3276600"/>
                    <a:ext cx="152400" cy="609600"/>
                    <a:chOff x="2667000" y="2667000"/>
                    <a:chExt cx="152400" cy="609600"/>
                  </a:xfrm>
                </p:grpSpPr>
                <p:grpSp>
                  <p:nvGrpSpPr>
                    <p:cNvPr id="39117" name="Group 9"/>
                    <p:cNvGrpSpPr/>
                    <p:nvPr/>
                  </p:nvGrpSpPr>
                  <p:grpSpPr>
                    <a:xfrm>
                      <a:off x="2667000" y="2667000"/>
                      <a:ext cx="152400" cy="304800"/>
                      <a:chOff x="2667000" y="2667000"/>
                      <a:chExt cx="152400" cy="304800"/>
                    </a:xfrm>
                  </p:grpSpPr>
                  <p:cxnSp>
                    <p:nvCxnSpPr>
                      <p:cNvPr id="391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18" name="Group 10"/>
                    <p:cNvGrpSpPr/>
                    <p:nvPr/>
                  </p:nvGrpSpPr>
                  <p:grpSpPr>
                    <a:xfrm>
                      <a:off x="2667000" y="2971800"/>
                      <a:ext cx="152400" cy="304800"/>
                      <a:chOff x="2667000" y="2667000"/>
                      <a:chExt cx="152400" cy="304800"/>
                    </a:xfrm>
                  </p:grpSpPr>
                  <p:cxnSp>
                    <p:nvCxnSpPr>
                      <p:cNvPr id="391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19" name="Group 22"/>
                <p:cNvGrpSpPr/>
                <p:nvPr/>
              </p:nvGrpSpPr>
              <p:grpSpPr>
                <a:xfrm>
                  <a:off x="2667000" y="3886205"/>
                  <a:ext cx="152400" cy="609600"/>
                  <a:chOff x="2667000" y="2667000"/>
                  <a:chExt cx="152400" cy="609600"/>
                </a:xfrm>
              </p:grpSpPr>
              <p:grpSp>
                <p:nvGrpSpPr>
                  <p:cNvPr id="39120" name="Group 9"/>
                  <p:cNvGrpSpPr/>
                  <p:nvPr/>
                </p:nvGrpSpPr>
                <p:grpSpPr>
                  <a:xfrm>
                    <a:off x="2667000" y="2667000"/>
                    <a:ext cx="152400" cy="304800"/>
                    <a:chOff x="2667000" y="2667000"/>
                    <a:chExt cx="152400" cy="304800"/>
                  </a:xfrm>
                </p:grpSpPr>
                <p:cxnSp>
                  <p:nvCxnSpPr>
                    <p:cNvPr id="391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23" name="Group 10"/>
                  <p:cNvGrpSpPr/>
                  <p:nvPr/>
                </p:nvGrpSpPr>
                <p:grpSpPr>
                  <a:xfrm>
                    <a:off x="2667000" y="2971800"/>
                    <a:ext cx="152400" cy="304800"/>
                    <a:chOff x="2667000" y="2667000"/>
                    <a:chExt cx="152400" cy="304800"/>
                  </a:xfrm>
                </p:grpSpPr>
                <p:cxnSp>
                  <p:nvCxnSpPr>
                    <p:cNvPr id="391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2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9127" name="Group 13"/>
                <p:cNvGrpSpPr/>
                <p:nvPr/>
              </p:nvGrpSpPr>
              <p:grpSpPr>
                <a:xfrm>
                  <a:off x="2667000" y="2667000"/>
                  <a:ext cx="152400" cy="609600"/>
                  <a:chOff x="2667000" y="2667000"/>
                  <a:chExt cx="152400" cy="609600"/>
                </a:xfrm>
              </p:grpSpPr>
              <p:grpSp>
                <p:nvGrpSpPr>
                  <p:cNvPr id="39130" name="Group 9"/>
                  <p:cNvGrpSpPr/>
                  <p:nvPr/>
                </p:nvGrpSpPr>
                <p:grpSpPr>
                  <a:xfrm>
                    <a:off x="2667000" y="2667000"/>
                    <a:ext cx="152400" cy="304800"/>
                    <a:chOff x="2667000" y="2667000"/>
                    <a:chExt cx="152400" cy="304800"/>
                  </a:xfrm>
                </p:grpSpPr>
                <p:cxnSp>
                  <p:nvCxnSpPr>
                    <p:cNvPr id="391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33" name="Group 10"/>
                  <p:cNvGrpSpPr/>
                  <p:nvPr/>
                </p:nvGrpSpPr>
                <p:grpSpPr>
                  <a:xfrm>
                    <a:off x="2667000" y="2971800"/>
                    <a:ext cx="152400" cy="304800"/>
                    <a:chOff x="2667000" y="2667000"/>
                    <a:chExt cx="152400" cy="304800"/>
                  </a:xfrm>
                </p:grpSpPr>
                <p:cxnSp>
                  <p:nvCxnSpPr>
                    <p:cNvPr id="391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34" name="Group 14"/>
                <p:cNvGrpSpPr/>
                <p:nvPr/>
              </p:nvGrpSpPr>
              <p:grpSpPr>
                <a:xfrm>
                  <a:off x="2667000" y="3276600"/>
                  <a:ext cx="152400" cy="609600"/>
                  <a:chOff x="2667000" y="2667000"/>
                  <a:chExt cx="152400" cy="609600"/>
                </a:xfrm>
              </p:grpSpPr>
              <p:grpSp>
                <p:nvGrpSpPr>
                  <p:cNvPr id="39137" name="Group 9"/>
                  <p:cNvGrpSpPr/>
                  <p:nvPr/>
                </p:nvGrpSpPr>
                <p:grpSpPr>
                  <a:xfrm>
                    <a:off x="2667000" y="2667000"/>
                    <a:ext cx="152400" cy="304800"/>
                    <a:chOff x="2667000" y="2667000"/>
                    <a:chExt cx="152400" cy="304800"/>
                  </a:xfrm>
                </p:grpSpPr>
                <p:cxnSp>
                  <p:nvCxnSpPr>
                    <p:cNvPr id="392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40" name="Group 10"/>
                  <p:cNvGrpSpPr/>
                  <p:nvPr/>
                </p:nvGrpSpPr>
                <p:grpSpPr>
                  <a:xfrm>
                    <a:off x="2667000" y="2971800"/>
                    <a:ext cx="152400" cy="304800"/>
                    <a:chOff x="2667000" y="2667000"/>
                    <a:chExt cx="152400" cy="304800"/>
                  </a:xfrm>
                </p:grpSpPr>
                <p:cxnSp>
                  <p:nvCxnSpPr>
                    <p:cNvPr id="392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2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9145"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9146" name="Group 21"/>
                <p:cNvGrpSpPr/>
                <p:nvPr/>
              </p:nvGrpSpPr>
              <p:grpSpPr>
                <a:xfrm>
                  <a:off x="2667000" y="2666997"/>
                  <a:ext cx="152400" cy="1219200"/>
                  <a:chOff x="2667000" y="2667000"/>
                  <a:chExt cx="152400" cy="1219200"/>
                </a:xfrm>
              </p:grpSpPr>
              <p:grpSp>
                <p:nvGrpSpPr>
                  <p:cNvPr id="39147" name="Group 13"/>
                  <p:cNvGrpSpPr/>
                  <p:nvPr/>
                </p:nvGrpSpPr>
                <p:grpSpPr>
                  <a:xfrm>
                    <a:off x="2667000" y="2667000"/>
                    <a:ext cx="152400" cy="609600"/>
                    <a:chOff x="2667000" y="2667000"/>
                    <a:chExt cx="152400" cy="609600"/>
                  </a:xfrm>
                </p:grpSpPr>
                <p:grpSp>
                  <p:nvGrpSpPr>
                    <p:cNvPr id="39148" name="Group 9"/>
                    <p:cNvGrpSpPr/>
                    <p:nvPr/>
                  </p:nvGrpSpPr>
                  <p:grpSpPr>
                    <a:xfrm>
                      <a:off x="2667000" y="2667000"/>
                      <a:ext cx="152400" cy="304800"/>
                      <a:chOff x="2667000" y="2667000"/>
                      <a:chExt cx="152400" cy="304800"/>
                    </a:xfrm>
                  </p:grpSpPr>
                  <p:cxnSp>
                    <p:nvCxnSpPr>
                      <p:cNvPr id="392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51" name="Group 10"/>
                    <p:cNvGrpSpPr/>
                    <p:nvPr/>
                  </p:nvGrpSpPr>
                  <p:grpSpPr>
                    <a:xfrm>
                      <a:off x="2667000" y="2971800"/>
                      <a:ext cx="152400" cy="304800"/>
                      <a:chOff x="2667000" y="2667000"/>
                      <a:chExt cx="152400" cy="304800"/>
                    </a:xfrm>
                  </p:grpSpPr>
                  <p:cxnSp>
                    <p:nvCxnSpPr>
                      <p:cNvPr id="392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54" name="Group 14"/>
                  <p:cNvGrpSpPr/>
                  <p:nvPr/>
                </p:nvGrpSpPr>
                <p:grpSpPr>
                  <a:xfrm>
                    <a:off x="2667000" y="3276600"/>
                    <a:ext cx="152400" cy="609600"/>
                    <a:chOff x="2667000" y="2667000"/>
                    <a:chExt cx="152400" cy="609600"/>
                  </a:xfrm>
                </p:grpSpPr>
                <p:grpSp>
                  <p:nvGrpSpPr>
                    <p:cNvPr id="39155" name="Group 9"/>
                    <p:cNvGrpSpPr/>
                    <p:nvPr/>
                  </p:nvGrpSpPr>
                  <p:grpSpPr>
                    <a:xfrm>
                      <a:off x="2667000" y="2667000"/>
                      <a:ext cx="152400" cy="304800"/>
                      <a:chOff x="2667000" y="2667000"/>
                      <a:chExt cx="152400" cy="304800"/>
                    </a:xfrm>
                  </p:grpSpPr>
                  <p:cxnSp>
                    <p:nvCxnSpPr>
                      <p:cNvPr id="392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58" name="Group 10"/>
                    <p:cNvGrpSpPr/>
                    <p:nvPr/>
                  </p:nvGrpSpPr>
                  <p:grpSpPr>
                    <a:xfrm>
                      <a:off x="2667000" y="2971800"/>
                      <a:ext cx="152400" cy="304800"/>
                      <a:chOff x="2667000" y="2667000"/>
                      <a:chExt cx="152400" cy="304800"/>
                    </a:xfrm>
                  </p:grpSpPr>
                  <p:cxnSp>
                    <p:nvCxnSpPr>
                      <p:cNvPr id="392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61" name="Group 22"/>
                <p:cNvGrpSpPr/>
                <p:nvPr/>
              </p:nvGrpSpPr>
              <p:grpSpPr>
                <a:xfrm>
                  <a:off x="2667000" y="3886205"/>
                  <a:ext cx="152400" cy="609600"/>
                  <a:chOff x="2667000" y="2667000"/>
                  <a:chExt cx="152400" cy="609600"/>
                </a:xfrm>
              </p:grpSpPr>
              <p:grpSp>
                <p:nvGrpSpPr>
                  <p:cNvPr id="39162" name="Group 9"/>
                  <p:cNvGrpSpPr/>
                  <p:nvPr/>
                </p:nvGrpSpPr>
                <p:grpSpPr>
                  <a:xfrm>
                    <a:off x="2667000" y="2667000"/>
                    <a:ext cx="152400" cy="304800"/>
                    <a:chOff x="2667000" y="2667000"/>
                    <a:chExt cx="152400" cy="304800"/>
                  </a:xfrm>
                </p:grpSpPr>
                <p:cxnSp>
                  <p:nvCxnSpPr>
                    <p:cNvPr id="392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65" name="Group 10"/>
                  <p:cNvGrpSpPr/>
                  <p:nvPr/>
                </p:nvGrpSpPr>
                <p:grpSpPr>
                  <a:xfrm>
                    <a:off x="2667000" y="2971800"/>
                    <a:ext cx="152400" cy="304800"/>
                    <a:chOff x="2667000" y="2667000"/>
                    <a:chExt cx="152400" cy="304800"/>
                  </a:xfrm>
                </p:grpSpPr>
                <p:cxnSp>
                  <p:nvCxnSpPr>
                    <p:cNvPr id="392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6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2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2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2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39169" name="Group 855"/>
            <p:cNvGrpSpPr>
              <a:grpSpLocks/>
            </p:cNvGrpSpPr>
            <p:nvPr/>
          </p:nvGrpSpPr>
          <p:grpSpPr bwMode="auto">
            <a:xfrm>
              <a:off x="4891" y="2479"/>
              <a:ext cx="337" cy="573"/>
              <a:chOff x="630" y="3229"/>
              <a:chExt cx="337" cy="573"/>
            </a:xfrm>
          </p:grpSpPr>
          <p:sp>
            <p:nvSpPr>
              <p:cNvPr id="1049"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3917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9171" name="Group 21"/>
                <p:cNvGrpSpPr/>
                <p:nvPr/>
              </p:nvGrpSpPr>
              <p:grpSpPr>
                <a:xfrm>
                  <a:off x="2667000" y="2666997"/>
                  <a:ext cx="152400" cy="1219200"/>
                  <a:chOff x="2667000" y="2667000"/>
                  <a:chExt cx="152400" cy="1219200"/>
                </a:xfrm>
              </p:grpSpPr>
              <p:grpSp>
                <p:nvGrpSpPr>
                  <p:cNvPr id="39174" name="Group 13"/>
                  <p:cNvGrpSpPr/>
                  <p:nvPr/>
                </p:nvGrpSpPr>
                <p:grpSpPr>
                  <a:xfrm>
                    <a:off x="2667000" y="2667000"/>
                    <a:ext cx="152400" cy="609600"/>
                    <a:chOff x="2667000" y="2667000"/>
                    <a:chExt cx="152400" cy="609600"/>
                  </a:xfrm>
                </p:grpSpPr>
                <p:grpSp>
                  <p:nvGrpSpPr>
                    <p:cNvPr id="39177" name="Group 9"/>
                    <p:cNvGrpSpPr/>
                    <p:nvPr/>
                  </p:nvGrpSpPr>
                  <p:grpSpPr>
                    <a:xfrm>
                      <a:off x="2667000" y="2667000"/>
                      <a:ext cx="152400" cy="304800"/>
                      <a:chOff x="2667000" y="2667000"/>
                      <a:chExt cx="152400" cy="304800"/>
                    </a:xfrm>
                  </p:grpSpPr>
                  <p:cxnSp>
                    <p:nvCxnSpPr>
                      <p:cNvPr id="11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78" name="Group 10"/>
                    <p:cNvGrpSpPr/>
                    <p:nvPr/>
                  </p:nvGrpSpPr>
                  <p:grpSpPr>
                    <a:xfrm>
                      <a:off x="2667000" y="2971800"/>
                      <a:ext cx="152400" cy="304800"/>
                      <a:chOff x="2667000" y="2667000"/>
                      <a:chExt cx="152400" cy="304800"/>
                    </a:xfrm>
                  </p:grpSpPr>
                  <p:cxnSp>
                    <p:nvCxnSpPr>
                      <p:cNvPr id="113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81" name="Group 14"/>
                  <p:cNvGrpSpPr/>
                  <p:nvPr/>
                </p:nvGrpSpPr>
                <p:grpSpPr>
                  <a:xfrm>
                    <a:off x="2667000" y="3276600"/>
                    <a:ext cx="152400" cy="609600"/>
                    <a:chOff x="2667000" y="2667000"/>
                    <a:chExt cx="152400" cy="609600"/>
                  </a:xfrm>
                </p:grpSpPr>
                <p:grpSp>
                  <p:nvGrpSpPr>
                    <p:cNvPr id="39184" name="Group 9"/>
                    <p:cNvGrpSpPr/>
                    <p:nvPr/>
                  </p:nvGrpSpPr>
                  <p:grpSpPr>
                    <a:xfrm>
                      <a:off x="2667000" y="2667000"/>
                      <a:ext cx="152400" cy="304800"/>
                      <a:chOff x="2667000" y="2667000"/>
                      <a:chExt cx="152400" cy="304800"/>
                    </a:xfrm>
                  </p:grpSpPr>
                  <p:cxnSp>
                    <p:nvCxnSpPr>
                      <p:cNvPr id="113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85" name="Group 10"/>
                    <p:cNvGrpSpPr/>
                    <p:nvPr/>
                  </p:nvGrpSpPr>
                  <p:grpSpPr>
                    <a:xfrm>
                      <a:off x="2667000" y="2971800"/>
                      <a:ext cx="152400" cy="304800"/>
                      <a:chOff x="2667000" y="2667000"/>
                      <a:chExt cx="152400" cy="304800"/>
                    </a:xfrm>
                  </p:grpSpPr>
                  <p:cxnSp>
                    <p:nvCxnSpPr>
                      <p:cNvPr id="113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88" name="Group 22"/>
                <p:cNvGrpSpPr/>
                <p:nvPr/>
              </p:nvGrpSpPr>
              <p:grpSpPr>
                <a:xfrm>
                  <a:off x="2667000" y="3886205"/>
                  <a:ext cx="152400" cy="609600"/>
                  <a:chOff x="2667000" y="2667000"/>
                  <a:chExt cx="152400" cy="609600"/>
                </a:xfrm>
              </p:grpSpPr>
              <p:grpSp>
                <p:nvGrpSpPr>
                  <p:cNvPr id="39191" name="Group 9"/>
                  <p:cNvGrpSpPr/>
                  <p:nvPr/>
                </p:nvGrpSpPr>
                <p:grpSpPr>
                  <a:xfrm>
                    <a:off x="2667000" y="2667000"/>
                    <a:ext cx="152400" cy="304800"/>
                    <a:chOff x="2667000" y="2667000"/>
                    <a:chExt cx="152400" cy="304800"/>
                  </a:xfrm>
                </p:grpSpPr>
                <p:cxnSp>
                  <p:nvCxnSpPr>
                    <p:cNvPr id="11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92" name="Group 10"/>
                  <p:cNvGrpSpPr/>
                  <p:nvPr/>
                </p:nvGrpSpPr>
                <p:grpSpPr>
                  <a:xfrm>
                    <a:off x="2667000" y="2971800"/>
                    <a:ext cx="152400" cy="304800"/>
                    <a:chOff x="2667000" y="2667000"/>
                    <a:chExt cx="152400" cy="304800"/>
                  </a:xfrm>
                </p:grpSpPr>
                <p:cxnSp>
                  <p:nvCxnSpPr>
                    <p:cNvPr id="112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9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9196" name="Group 21"/>
                <p:cNvGrpSpPr/>
                <p:nvPr/>
              </p:nvGrpSpPr>
              <p:grpSpPr>
                <a:xfrm>
                  <a:off x="2667000" y="2666997"/>
                  <a:ext cx="152400" cy="1219200"/>
                  <a:chOff x="2667000" y="2667000"/>
                  <a:chExt cx="152400" cy="1219200"/>
                </a:xfrm>
              </p:grpSpPr>
              <p:grpSp>
                <p:nvGrpSpPr>
                  <p:cNvPr id="39199" name="Group 13"/>
                  <p:cNvGrpSpPr/>
                  <p:nvPr/>
                </p:nvGrpSpPr>
                <p:grpSpPr>
                  <a:xfrm>
                    <a:off x="2667000" y="2667000"/>
                    <a:ext cx="152400" cy="609600"/>
                    <a:chOff x="2667000" y="2667000"/>
                    <a:chExt cx="152400" cy="609600"/>
                  </a:xfrm>
                </p:grpSpPr>
                <p:grpSp>
                  <p:nvGrpSpPr>
                    <p:cNvPr id="2912" name="Group 9"/>
                    <p:cNvGrpSpPr/>
                    <p:nvPr/>
                  </p:nvGrpSpPr>
                  <p:grpSpPr>
                    <a:xfrm>
                      <a:off x="2667000" y="2667000"/>
                      <a:ext cx="152400" cy="304800"/>
                      <a:chOff x="2667000" y="2667000"/>
                      <a:chExt cx="152400" cy="304800"/>
                    </a:xfrm>
                  </p:grpSpPr>
                  <p:cxnSp>
                    <p:nvCxnSpPr>
                      <p:cNvPr id="11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13" name="Group 10"/>
                    <p:cNvGrpSpPr/>
                    <p:nvPr/>
                  </p:nvGrpSpPr>
                  <p:grpSpPr>
                    <a:xfrm>
                      <a:off x="2667000" y="2971800"/>
                      <a:ext cx="152400" cy="304800"/>
                      <a:chOff x="2667000" y="2667000"/>
                      <a:chExt cx="152400" cy="304800"/>
                    </a:xfrm>
                  </p:grpSpPr>
                  <p:cxnSp>
                    <p:nvCxnSpPr>
                      <p:cNvPr id="111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914" name="Group 14"/>
                  <p:cNvGrpSpPr/>
                  <p:nvPr/>
                </p:nvGrpSpPr>
                <p:grpSpPr>
                  <a:xfrm>
                    <a:off x="2667000" y="3276600"/>
                    <a:ext cx="152400" cy="609600"/>
                    <a:chOff x="2667000" y="2667000"/>
                    <a:chExt cx="152400" cy="609600"/>
                  </a:xfrm>
                </p:grpSpPr>
                <p:grpSp>
                  <p:nvGrpSpPr>
                    <p:cNvPr id="2915" name="Group 9"/>
                    <p:cNvGrpSpPr/>
                    <p:nvPr/>
                  </p:nvGrpSpPr>
                  <p:grpSpPr>
                    <a:xfrm>
                      <a:off x="2667000" y="2667000"/>
                      <a:ext cx="152400" cy="304800"/>
                      <a:chOff x="2667000" y="2667000"/>
                      <a:chExt cx="152400" cy="304800"/>
                    </a:xfrm>
                  </p:grpSpPr>
                  <p:cxnSp>
                    <p:nvCxnSpPr>
                      <p:cNvPr id="111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16" name="Group 10"/>
                    <p:cNvGrpSpPr/>
                    <p:nvPr/>
                  </p:nvGrpSpPr>
                  <p:grpSpPr>
                    <a:xfrm>
                      <a:off x="2667000" y="2971800"/>
                      <a:ext cx="152400" cy="304800"/>
                      <a:chOff x="2667000" y="2667000"/>
                      <a:chExt cx="152400" cy="304800"/>
                    </a:xfrm>
                  </p:grpSpPr>
                  <p:cxnSp>
                    <p:nvCxnSpPr>
                      <p:cNvPr id="110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917" name="Group 22"/>
                <p:cNvGrpSpPr/>
                <p:nvPr/>
              </p:nvGrpSpPr>
              <p:grpSpPr>
                <a:xfrm>
                  <a:off x="2667000" y="3886205"/>
                  <a:ext cx="152400" cy="609600"/>
                  <a:chOff x="2667000" y="2667000"/>
                  <a:chExt cx="152400" cy="609600"/>
                </a:xfrm>
              </p:grpSpPr>
              <p:grpSp>
                <p:nvGrpSpPr>
                  <p:cNvPr id="2918" name="Group 9"/>
                  <p:cNvGrpSpPr/>
                  <p:nvPr/>
                </p:nvGrpSpPr>
                <p:grpSpPr>
                  <a:xfrm>
                    <a:off x="2667000" y="2667000"/>
                    <a:ext cx="152400" cy="304800"/>
                    <a:chOff x="2667000" y="2667000"/>
                    <a:chExt cx="152400" cy="304800"/>
                  </a:xfrm>
                </p:grpSpPr>
                <p:cxnSp>
                  <p:nvCxnSpPr>
                    <p:cNvPr id="11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19" name="Group 10"/>
                  <p:cNvGrpSpPr/>
                  <p:nvPr/>
                </p:nvGrpSpPr>
                <p:grpSpPr>
                  <a:xfrm>
                    <a:off x="2667000" y="2971800"/>
                    <a:ext cx="152400" cy="304800"/>
                    <a:chOff x="2667000" y="2667000"/>
                    <a:chExt cx="152400" cy="304800"/>
                  </a:xfrm>
                </p:grpSpPr>
                <p:cxnSp>
                  <p:nvCxnSpPr>
                    <p:cNvPr id="110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92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2921" name="Group 13"/>
                <p:cNvGrpSpPr/>
                <p:nvPr/>
              </p:nvGrpSpPr>
              <p:grpSpPr>
                <a:xfrm>
                  <a:off x="2667000" y="2667000"/>
                  <a:ext cx="152400" cy="609600"/>
                  <a:chOff x="2667000" y="2667000"/>
                  <a:chExt cx="152400" cy="609600"/>
                </a:xfrm>
              </p:grpSpPr>
              <p:grpSp>
                <p:nvGrpSpPr>
                  <p:cNvPr id="2922" name="Group 9"/>
                  <p:cNvGrpSpPr/>
                  <p:nvPr/>
                </p:nvGrpSpPr>
                <p:grpSpPr>
                  <a:xfrm>
                    <a:off x="2667000" y="2667000"/>
                    <a:ext cx="152400" cy="304800"/>
                    <a:chOff x="2667000" y="2667000"/>
                    <a:chExt cx="152400" cy="304800"/>
                  </a:xfrm>
                </p:grpSpPr>
                <p:cxnSp>
                  <p:nvCxnSpPr>
                    <p:cNvPr id="10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23" name="Group 10"/>
                  <p:cNvGrpSpPr/>
                  <p:nvPr/>
                </p:nvGrpSpPr>
                <p:grpSpPr>
                  <a:xfrm>
                    <a:off x="2667000" y="2971800"/>
                    <a:ext cx="152400" cy="304800"/>
                    <a:chOff x="2667000" y="2667000"/>
                    <a:chExt cx="152400" cy="304800"/>
                  </a:xfrm>
                </p:grpSpPr>
                <p:cxnSp>
                  <p:nvCxnSpPr>
                    <p:cNvPr id="1092"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3"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924" name="Group 14"/>
                <p:cNvGrpSpPr/>
                <p:nvPr/>
              </p:nvGrpSpPr>
              <p:grpSpPr>
                <a:xfrm>
                  <a:off x="2667000" y="3276600"/>
                  <a:ext cx="152400" cy="609600"/>
                  <a:chOff x="2667000" y="2667000"/>
                  <a:chExt cx="152400" cy="609600"/>
                </a:xfrm>
              </p:grpSpPr>
              <p:grpSp>
                <p:nvGrpSpPr>
                  <p:cNvPr id="2925" name="Group 9"/>
                  <p:cNvGrpSpPr/>
                  <p:nvPr/>
                </p:nvGrpSpPr>
                <p:grpSpPr>
                  <a:xfrm>
                    <a:off x="2667000" y="2667000"/>
                    <a:ext cx="152400" cy="304800"/>
                    <a:chOff x="2667000" y="2667000"/>
                    <a:chExt cx="152400" cy="304800"/>
                  </a:xfrm>
                </p:grpSpPr>
                <p:cxnSp>
                  <p:nvCxnSpPr>
                    <p:cNvPr id="108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26" name="Group 10"/>
                  <p:cNvGrpSpPr/>
                  <p:nvPr/>
                </p:nvGrpSpPr>
                <p:grpSpPr>
                  <a:xfrm>
                    <a:off x="2667000" y="2971800"/>
                    <a:ext cx="152400" cy="304800"/>
                    <a:chOff x="2667000" y="2667000"/>
                    <a:chExt cx="152400" cy="304800"/>
                  </a:xfrm>
                </p:grpSpPr>
                <p:cxnSp>
                  <p:nvCxnSpPr>
                    <p:cNvPr id="1086"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7"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5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292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2928" name="Group 21"/>
                <p:cNvGrpSpPr/>
                <p:nvPr/>
              </p:nvGrpSpPr>
              <p:grpSpPr>
                <a:xfrm>
                  <a:off x="2667000" y="2666997"/>
                  <a:ext cx="152400" cy="1219200"/>
                  <a:chOff x="2667000" y="2667000"/>
                  <a:chExt cx="152400" cy="1219200"/>
                </a:xfrm>
              </p:grpSpPr>
              <p:grpSp>
                <p:nvGrpSpPr>
                  <p:cNvPr id="2929" name="Group 13"/>
                  <p:cNvGrpSpPr/>
                  <p:nvPr/>
                </p:nvGrpSpPr>
                <p:grpSpPr>
                  <a:xfrm>
                    <a:off x="2667000" y="2667000"/>
                    <a:ext cx="152400" cy="609600"/>
                    <a:chOff x="2667000" y="2667000"/>
                    <a:chExt cx="152400" cy="609600"/>
                  </a:xfrm>
                </p:grpSpPr>
                <p:grpSp>
                  <p:nvGrpSpPr>
                    <p:cNvPr id="2930" name="Group 9"/>
                    <p:cNvGrpSpPr/>
                    <p:nvPr/>
                  </p:nvGrpSpPr>
                  <p:grpSpPr>
                    <a:xfrm>
                      <a:off x="2667000" y="2667000"/>
                      <a:ext cx="152400" cy="304800"/>
                      <a:chOff x="2667000" y="2667000"/>
                      <a:chExt cx="152400" cy="304800"/>
                    </a:xfrm>
                  </p:grpSpPr>
                  <p:cxnSp>
                    <p:nvCxnSpPr>
                      <p:cNvPr id="10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31" name="Group 10"/>
                    <p:cNvGrpSpPr/>
                    <p:nvPr/>
                  </p:nvGrpSpPr>
                  <p:grpSpPr>
                    <a:xfrm>
                      <a:off x="2667000" y="2971800"/>
                      <a:ext cx="152400" cy="304800"/>
                      <a:chOff x="2667000" y="2667000"/>
                      <a:chExt cx="152400" cy="304800"/>
                    </a:xfrm>
                  </p:grpSpPr>
                  <p:cxnSp>
                    <p:nvCxnSpPr>
                      <p:cNvPr id="1078"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9"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932" name="Group 14"/>
                  <p:cNvGrpSpPr/>
                  <p:nvPr/>
                </p:nvGrpSpPr>
                <p:grpSpPr>
                  <a:xfrm>
                    <a:off x="2667000" y="3276600"/>
                    <a:ext cx="152400" cy="609600"/>
                    <a:chOff x="2667000" y="2667000"/>
                    <a:chExt cx="152400" cy="609600"/>
                  </a:xfrm>
                </p:grpSpPr>
                <p:grpSp>
                  <p:nvGrpSpPr>
                    <p:cNvPr id="2933" name="Group 9"/>
                    <p:cNvGrpSpPr/>
                    <p:nvPr/>
                  </p:nvGrpSpPr>
                  <p:grpSpPr>
                    <a:xfrm>
                      <a:off x="2667000" y="2667000"/>
                      <a:ext cx="152400" cy="304800"/>
                      <a:chOff x="2667000" y="2667000"/>
                      <a:chExt cx="152400" cy="304800"/>
                    </a:xfrm>
                  </p:grpSpPr>
                  <p:cxnSp>
                    <p:nvCxnSpPr>
                      <p:cNvPr id="107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34" name="Group 10"/>
                    <p:cNvGrpSpPr/>
                    <p:nvPr/>
                  </p:nvGrpSpPr>
                  <p:grpSpPr>
                    <a:xfrm>
                      <a:off x="2667000" y="2971800"/>
                      <a:ext cx="152400" cy="304800"/>
                      <a:chOff x="2667000" y="2667000"/>
                      <a:chExt cx="152400" cy="304800"/>
                    </a:xfrm>
                  </p:grpSpPr>
                  <p:cxnSp>
                    <p:nvCxnSpPr>
                      <p:cNvPr id="107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935" name="Group 22"/>
                <p:cNvGrpSpPr/>
                <p:nvPr/>
              </p:nvGrpSpPr>
              <p:grpSpPr>
                <a:xfrm>
                  <a:off x="2667000" y="3886205"/>
                  <a:ext cx="152400" cy="609600"/>
                  <a:chOff x="2667000" y="2667000"/>
                  <a:chExt cx="152400" cy="609600"/>
                </a:xfrm>
              </p:grpSpPr>
              <p:grpSp>
                <p:nvGrpSpPr>
                  <p:cNvPr id="2936" name="Group 9"/>
                  <p:cNvGrpSpPr/>
                  <p:nvPr/>
                </p:nvGrpSpPr>
                <p:grpSpPr>
                  <a:xfrm>
                    <a:off x="2667000" y="2667000"/>
                    <a:ext cx="152400" cy="304800"/>
                    <a:chOff x="2667000" y="2667000"/>
                    <a:chExt cx="152400" cy="304800"/>
                  </a:xfrm>
                </p:grpSpPr>
                <p:cxnSp>
                  <p:nvCxnSpPr>
                    <p:cNvPr id="10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37" name="Group 10"/>
                  <p:cNvGrpSpPr/>
                  <p:nvPr/>
                </p:nvGrpSpPr>
                <p:grpSpPr>
                  <a:xfrm>
                    <a:off x="2667000" y="2971800"/>
                    <a:ext cx="152400" cy="304800"/>
                    <a:chOff x="2667000" y="2667000"/>
                    <a:chExt cx="152400" cy="304800"/>
                  </a:xfrm>
                </p:grpSpPr>
                <p:cxnSp>
                  <p:nvCxnSpPr>
                    <p:cNvPr id="106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93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5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5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57"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sp>
        <p:nvSpPr>
          <p:cNvPr id="2942" name="Content Placeholder 2"/>
          <p:cNvSpPr txBox="1">
            <a:spLocks/>
          </p:cNvSpPr>
          <p:nvPr/>
        </p:nvSpPr>
        <p:spPr bwMode="auto">
          <a:xfrm>
            <a:off x="701668" y="4662585"/>
            <a:ext cx="8178798" cy="146049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indent="-342900">
              <a:spcBef>
                <a:spcPct val="20000"/>
              </a:spcBef>
              <a:buFontTx/>
              <a:buChar char="•"/>
            </a:pPr>
            <a:r>
              <a:rPr lang="en-SG" sz="2300" b="1" dirty="0" smtClean="0"/>
              <a:t>Small</a:t>
            </a:r>
            <a:r>
              <a:rPr lang="en-SG" sz="2300" dirty="0" smtClean="0"/>
              <a:t> polar molecules have </a:t>
            </a:r>
            <a:r>
              <a:rPr lang="en-SG" sz="2300" b="1" dirty="0" smtClean="0"/>
              <a:t>strong interactions </a:t>
            </a:r>
            <a:r>
              <a:rPr lang="en-SG" sz="2300" dirty="0" smtClean="0"/>
              <a:t>with the polar regions of the bilayer, but weak interactions with the  non-polar region of the bilayer. </a:t>
            </a:r>
            <a:r>
              <a:rPr lang="en-SG" sz="2300" b="1" dirty="0" smtClean="0"/>
              <a:t>Hence, they are unable to move through the non-polar region easily</a:t>
            </a:r>
            <a:r>
              <a:rPr lang="en-SG" sz="2300" dirty="0" smtClean="0"/>
              <a:t>.</a:t>
            </a:r>
          </a:p>
          <a:p>
            <a:pPr marL="342900" indent="-342900">
              <a:spcBef>
                <a:spcPct val="20000"/>
              </a:spcBef>
              <a:buFontTx/>
              <a:buChar char="•"/>
            </a:pPr>
            <a:endParaRPr lang="en-GB" sz="2400" dirty="0" smtClean="0"/>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2400" b="0" i="0" u="none" strike="noStrike" kern="0" cap="none" spc="0" normalizeH="0" baseline="0" noProof="0" dirty="0" smtClean="0">
              <a:ln>
                <a:noFill/>
              </a:ln>
              <a:solidFill>
                <a:schemeClr val="tx1"/>
              </a:solidFill>
              <a:effectLst/>
              <a:uLnTx/>
              <a:uFillTx/>
              <a:latin typeface="+mn-lt"/>
              <a:ea typeface="+mn-ea"/>
              <a:cs typeface="+mn-cs"/>
            </a:endParaRPr>
          </a:p>
        </p:txBody>
      </p:sp>
      <p:grpSp>
        <p:nvGrpSpPr>
          <p:cNvPr id="2943" name="Group 2942"/>
          <p:cNvGrpSpPr/>
          <p:nvPr/>
        </p:nvGrpSpPr>
        <p:grpSpPr>
          <a:xfrm>
            <a:off x="585996" y="6149553"/>
            <a:ext cx="6730157" cy="399719"/>
            <a:chOff x="476813" y="1454723"/>
            <a:chExt cx="6730157" cy="399719"/>
          </a:xfrm>
        </p:grpSpPr>
        <p:sp>
          <p:nvSpPr>
            <p:cNvPr id="2944" name="TextBox 2085"/>
            <p:cNvSpPr txBox="1">
              <a:spLocks noChangeArrowheads="1"/>
            </p:cNvSpPr>
            <p:nvPr/>
          </p:nvSpPr>
          <p:spPr bwMode="auto">
            <a:xfrm>
              <a:off x="476813" y="1454723"/>
              <a:ext cx="1016000" cy="338137"/>
            </a:xfrm>
            <a:prstGeom prst="rect">
              <a:avLst/>
            </a:prstGeom>
            <a:noFill/>
            <a:ln w="9525">
              <a:noFill/>
              <a:miter lim="800000"/>
              <a:headEnd/>
              <a:tailEnd/>
            </a:ln>
          </p:spPr>
          <p:txBody>
            <a:bodyPr>
              <a:spAutoFit/>
            </a:bodyPr>
            <a:lstStyle/>
            <a:p>
              <a:pPr algn="ctr"/>
              <a:r>
                <a:rPr lang="en-US" sz="1600" b="1" dirty="0">
                  <a:latin typeface="Arial" pitchFamily="34" charset="0"/>
                  <a:cs typeface="Arial" pitchFamily="34" charset="0"/>
                </a:rPr>
                <a:t>Legend</a:t>
              </a:r>
            </a:p>
          </p:txBody>
        </p:sp>
        <p:grpSp>
          <p:nvGrpSpPr>
            <p:cNvPr id="2945" name="Group 2941"/>
            <p:cNvGrpSpPr/>
            <p:nvPr/>
          </p:nvGrpSpPr>
          <p:grpSpPr>
            <a:xfrm>
              <a:off x="1605817" y="1504284"/>
              <a:ext cx="5601153" cy="350158"/>
              <a:chOff x="1231900" y="1664380"/>
              <a:chExt cx="5601153" cy="350158"/>
            </a:xfrm>
          </p:grpSpPr>
          <p:sp>
            <p:nvSpPr>
              <p:cNvPr id="2946" name="Oval 2945"/>
              <p:cNvSpPr/>
              <p:nvPr/>
            </p:nvSpPr>
            <p:spPr>
              <a:xfrm>
                <a:off x="1231900" y="1676400"/>
                <a:ext cx="304800" cy="228600"/>
              </a:xfrm>
              <a:prstGeom prst="ellipse">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189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947" name="TextBox 2085"/>
              <p:cNvSpPr txBox="1">
                <a:spLocks noChangeArrowheads="1"/>
              </p:cNvSpPr>
              <p:nvPr/>
            </p:nvSpPr>
            <p:spPr bwMode="auto">
              <a:xfrm>
                <a:off x="1625600" y="1676400"/>
                <a:ext cx="2438400" cy="338138"/>
              </a:xfrm>
              <a:prstGeom prst="rect">
                <a:avLst/>
              </a:prstGeom>
              <a:noFill/>
              <a:ln w="9525">
                <a:noFill/>
                <a:miter lim="800000"/>
                <a:headEnd/>
                <a:tailEnd/>
              </a:ln>
            </p:spPr>
            <p:txBody>
              <a:bodyPr>
                <a:spAutoFit/>
              </a:bodyPr>
              <a:lstStyle/>
              <a:p>
                <a:r>
                  <a:rPr lang="en-US" sz="1600" dirty="0"/>
                  <a:t>Non-polar molecule</a:t>
                </a:r>
              </a:p>
            </p:txBody>
          </p:sp>
          <p:sp>
            <p:nvSpPr>
              <p:cNvPr id="2948" name="TextBox 2085"/>
              <p:cNvSpPr txBox="1">
                <a:spLocks noChangeArrowheads="1"/>
              </p:cNvSpPr>
              <p:nvPr/>
            </p:nvSpPr>
            <p:spPr bwMode="auto">
              <a:xfrm>
                <a:off x="4394653" y="1664380"/>
                <a:ext cx="2438400" cy="338137"/>
              </a:xfrm>
              <a:prstGeom prst="rect">
                <a:avLst/>
              </a:prstGeom>
              <a:noFill/>
              <a:ln w="9525">
                <a:noFill/>
                <a:miter lim="800000"/>
                <a:headEnd/>
                <a:tailEnd/>
              </a:ln>
            </p:spPr>
            <p:txBody>
              <a:bodyPr>
                <a:spAutoFit/>
              </a:bodyPr>
              <a:lstStyle/>
              <a:p>
                <a:r>
                  <a:rPr lang="en-US" sz="1600" dirty="0"/>
                  <a:t>Polar molecule</a:t>
                </a:r>
              </a:p>
            </p:txBody>
          </p:sp>
          <p:sp>
            <p:nvSpPr>
              <p:cNvPr id="2949" name="Oval 2080"/>
              <p:cNvSpPr>
                <a:spLocks noChangeArrowheads="1"/>
              </p:cNvSpPr>
              <p:nvPr/>
            </p:nvSpPr>
            <p:spPr bwMode="auto">
              <a:xfrm>
                <a:off x="3913868" y="1722438"/>
                <a:ext cx="304800" cy="228600"/>
              </a:xfrm>
              <a:prstGeom prst="ellipse">
                <a:avLst/>
              </a:prstGeom>
              <a:solidFill>
                <a:srgbClr val="FFCC00"/>
              </a:solidFill>
              <a:ln w="25400" algn="ctr">
                <a:solidFill>
                  <a:srgbClr val="89A4A7"/>
                </a:solidFill>
                <a:round/>
                <a:headEnd/>
                <a:tailEnd/>
              </a:ln>
            </p:spPr>
            <p:txBody>
              <a:bodyPr anchor="ctr"/>
              <a:lstStyle/>
              <a:p>
                <a:pPr algn="ctr"/>
                <a:endParaRPr lang="en-SG" dirty="0">
                  <a:solidFill>
                    <a:srgbClr val="FFFFFF"/>
                  </a:solidFill>
                  <a:latin typeface="Calibri"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autoRev="1" fill="hold" grpId="0" nodeType="withEffect">
                                  <p:stCondLst>
                                    <p:cond delay="400"/>
                                  </p:stCondLst>
                                  <p:endCondLst>
                                    <p:cond evt="onNext" delay="0">
                                      <p:tgtEl>
                                        <p:sldTgt/>
                                      </p:tgtEl>
                                    </p:cond>
                                  </p:endCondLst>
                                  <p:childTnLst>
                                    <p:animMotion origin="layout" path="M -1.38889E-6 7.40741E-7 C -0.00329 0.01018 -0.00503 0.02106 -0.00972 0.03009 C -0.01371 0.04653 -0.01215 0.03865 -0.01458 0.0537 C -0.01545 0.07014 -0.0177 0.08657 -0.0177 0.10324 C -0.0177 0.1243 -0.01354 0.1449 -0.01128 0.16574 C -0.00729 0.20254 -0.0019 0.23796 -1.38889E-6 0.27523 C -0.00277 0.32546 -0.00486 0.37569 -0.00156 0.42592 C -0.00243 0.43171 -0.00208 0.43842 -0.00486 0.44305 C -0.00815 0.44861 -0.01927 0.45162 -0.01927 0.45162 C -0.01927 0.45162 -0.02968 0.44861 -0.03055 0.44745 C -0.03333 0.44375 -0.03715 0.43449 -0.03715 0.43449 C -0.03906 0.42662 -0.04201 0.42129 -0.04357 0.41296 C -0.04461 0.39421 -0.04513 0.37546 -0.0467 0.35694 C -0.04809 0.34074 -0.05364 0.32615 -0.05486 0.30972 C -0.05763 0.26921 -0.06024 0.22916 -0.06614 0.18935 C -0.06822 0.15764 -0.06666 0.17361 -0.071 0.1419 C -0.07152 0.1375 -0.071 0.13055 -0.07413 0.12916 C -0.08802 0.12291 -0.08038 0.12523 -0.0967 0.12268 C -0.10104 0.12338 -0.10572 0.12268 -0.10972 0.12477 C -0.11302 0.12662 -0.11423 0.13981 -0.11458 0.1419 C -0.11649 0.15694 -0.11666 0.16643 -0.1177 0.18287 C -0.11579 0.21365 -0.11579 0.24467 -0.11284 0.27523 C -0.11128 0.2912 -0.1059 0.30694 -0.10329 0.32268 C -0.10121 0.33541 -0.1 0.34838 -0.09843 0.36134 C -0.09982 0.4 -0.09913 0.4044 -0.10642 0.43449 C -0.10815 0.44143 -0.11284 0.44676 -0.11458 0.4537 C -0.11562 0.4581 -0.1177 0.46666 -0.1177 0.46666 C -0.11631 0.47801 -0.11597 0.48356 -0.11128 0.49259 C -0.11944 0.49606 -0.12534 0.49051 -0.13055 0.48171 C -0.14218 0.46203 -0.14496 0.44398 -0.14843 0.41944 C -0.14947 0.41227 -0.14947 0.40509 -0.15 0.39791 C -0.15121 0.35185 -0.15069 0.30092 -0.15972 0.25602 C -0.16093 0.22268 -0.16371 0.1919 -0.1677 0.15926 C -0.16371 0.13773 -0.16753 0.16041 -0.16458 0.1162 C -0.16371 0.10324 -0.16006 0.09213 -0.15798 0.07963 C -0.15381 0.05555 -0.14652 0.03403 -0.12743 0.02592 C -0.11197 0.01203 -0.09201 0.01296 -0.07413 0.01088 C -0.06371 0.00602 -0.0526 0.00393 -0.04201 7.40741E-7 C -0.02899 0.00301 -0.01666 0.00046 -0.00329 0.00231 C 0.00105 0.00023 0.00487 -0.00185 0.00799 -0.00648 " pathEditMode="relative" ptsTypes="fffffffffffffffffffffffffffffffffffffffA">
                                      <p:cBhvr>
                                        <p:cTn id="6" dur="5000" fill="hold"/>
                                        <p:tgtEl>
                                          <p:spTgt spid="2082"/>
                                        </p:tgtEl>
                                        <p:attrNameLst>
                                          <p:attrName>ppt_x</p:attrName>
                                          <p:attrName>ppt_y</p:attrName>
                                        </p:attrNameLst>
                                      </p:cBhvr>
                                    </p:animMotion>
                                  </p:childTnLst>
                                </p:cTn>
                              </p:par>
                              <p:par>
                                <p:cTn id="7" presetID="0" presetClass="path" presetSubtype="0" repeatCount="indefinite" autoRev="1" fill="hold" grpId="0" nodeType="withEffect">
                                  <p:stCondLst>
                                    <p:cond delay="0"/>
                                  </p:stCondLst>
                                  <p:endCondLst>
                                    <p:cond evt="onNext" delay="0">
                                      <p:tgtEl>
                                        <p:sldTgt/>
                                      </p:tgtEl>
                                    </p:cond>
                                  </p:endCondLst>
                                  <p:childTnLst>
                                    <p:animMotion origin="layout" path="M 0.24844 -0.0074 C 0.24948 -0.02521 0.2526 -0.04208 0.25503 -0.05942 C 0.25139 -0.07029 0.25521 -0.08232 0.2592 -0.09249 C 0.26146 -0.10474 0.26632 -0.11561 0.26823 -0.12786 C 0.26962 -0.15029 0.26927 -0.16833 0.2651 -0.19006 C 0.26215 -0.21341 0.25833 -0.23492 0.2559 -0.25804 C 0.26146 -0.28648 0.25625 -0.31838 0.2493 -0.34613 C 0.24705 -0.35515 0.24375 -0.36416 0.24097 -0.37295 C 0.23976 -0.37734 0.23698 -0.38567 0.2368 -0.38567 C 0.23646 -0.40555 0.23524 -0.42544 0.23524 -0.44532 C 0.23455 -0.47561 0.23802 -0.5163 0.21076 -0.52509 C 0.20503 -0.51075 0.19844 -0.49665 0.19097 -0.48416 C 0.19114 -0.42359 0.19792 -0.3637 0.20607 -0.30474 C 0.20955 -0.28047 0.21423 -0.25642 0.21875 -0.2326 C 0.22031 -0.22336 0.22517 -0.20532 0.22517 -0.20555 C 0.22986 -0.17411 0.23003 -0.13989 0.2276 -0.10844 C 0.22639 -0.09018 0.22708 -0.07006 0.21962 -0.05364 C 0.21753 -0.04116 0.22048 -0.05295 0.21406 -0.04 C 0.19878 -0.00879 0.21597 -0.03746 0.20399 -0.02174 C 0.20226 -0.02012 0.20139 -0.01642 0.1993 -0.0148 C 0.19653 -0.01226 0.19305 -0.0111 0.18993 -0.00971 C 0.18854 -0.00856 0.18507 -0.00671 0.18524 -0.0074 C 0.17656 -0.00856 0.17917 -0.0074 0.17205 -0.00995 C 0.16892 -0.01064 0.16215 -0.01295 0.16232 -0.01318 C 0.15469 -0.01919 0.1592 -0.01642 0.14722 -0.02012 C 0.14566 -0.02058 0.14253 -0.02151 0.14236 -0.02174 C 0.12378 -0.04255 0.12083 -0.07284 0.11649 -0.10359 C 0.11597 -0.12208 0.11736 -0.14035 0.11649 -0.15931 C 0.11285 -0.22104 0.10469 -0.28116 0.09739 -0.34266 C 0.09635 -0.37203 0.09514 -0.38659 0.09965 -0.41203 C 0.1 -0.41411 0.09982 -0.41665 0.10121 -0.4185 C 0.11684 -0.44347 0.14357 -0.45364 0.16614 -0.46428 C 0.18055 -0.46243 0.19392 -0.46058 0.20816 -0.45989 C 0.21493 -0.45758 0.21771 -0.45711 0.22014 -0.44856 C 0.22083 -0.44532 0.22413 -0.42336 0.22535 -0.4185 C 0.2283 -0.4074 0.23368 -0.39862 0.23715 -0.38705 C 0.23941 -0.36902 0.23802 -0.36255 0.24566 -0.34983 C 0.25156 -0.33156 0.25607 -0.30914 0.26493 -0.29341 C 0.26649 -0.28948 0.26771 -0.28532 0.2691 -0.28139 C 0.26944 -0.27908 0.27118 -0.27492 0.27135 -0.27515 C 0.27569 -0.18127 0.28281 -0.16393 0.27656 -0.10336 C 0.275 -0.0844 0.27517 -0.06035 0.26545 -0.04578 C 0.26146 -0.03931 0.25538 -0.02497 0.25555 -0.02521 C 0.25451 -0.01919 0.25451 -0.01688 0.25121 -0.01179 C 0.24982 -0.00971 0.24809 -0.00879 0.24687 -0.00694 C 0.24635 -0.00717 0.24809 -0.0074 0.24844 -0.0074 Z " pathEditMode="relative" rAng="10526416" ptsTypes="ffffffffffffffffffffffffffffffffffffffffffffff">
                                      <p:cBhvr>
                                        <p:cTn id="8" dur="5000" fill="hold"/>
                                        <p:tgtEl>
                                          <p:spTgt spid="2084"/>
                                        </p:tgtEl>
                                        <p:attrNameLst>
                                          <p:attrName>ppt_x</p:attrName>
                                          <p:attrName>ppt_y</p:attrName>
                                        </p:attrNameLst>
                                      </p:cBhvr>
                                      <p:rCtr x="-59" y="-254"/>
                                    </p:animMotion>
                                  </p:childTnLst>
                                </p:cTn>
                              </p:par>
                              <p:par>
                                <p:cTn id="9" presetID="0" presetClass="path" presetSubtype="0" repeatCount="indefinite" autoRev="1" fill="hold" grpId="0" nodeType="withEffect">
                                  <p:stCondLst>
                                    <p:cond delay="700"/>
                                  </p:stCondLst>
                                  <p:endCondLst>
                                    <p:cond evt="onNext" delay="0">
                                      <p:tgtEl>
                                        <p:sldTgt/>
                                      </p:tgtEl>
                                    </p:cond>
                                  </p:endCondLst>
                                  <p:childTnLst>
                                    <p:animMotion origin="layout" path="M -1.66667E-6 5.55556E-6 C 0.00347 0.0338 -0.00521 0.06413 -0.00972 0.09677 C -0.01181 0.11158 -0.01302 0.12686 -0.01441 0.1419 C -0.01024 0.18797 -0.01302 0.2345 -0.00486 0.27964 C -0.00278 0.30186 -0.00104 0.32408 0.00156 0.3463 C 0.00017 0.3669 -0.00122 0.38218 -0.00799 0.40001 C -0.01198 0.41065 -0.01129 0.41737 -0.02101 0.42153 C -0.03559 0.42015 -0.04774 0.41945 -0.06129 0.41297 C -0.06997 0.4088 -0.06441 0.41204 -0.0757 0.40209 C -0.07726 0.4007 -0.08056 0.39792 -0.08056 0.39792 C -0.08264 0.39353 -0.0849 0.38936 -0.08698 0.38496 C -0.08802 0.38288 -0.09028 0.37848 -0.09028 0.37848 C -0.09375 0.36413 -0.09653 0.34978 -0.1 0.33542 C -0.10156 0.31621 -0.10139 0.29607 -0.10486 0.27732 C -0.10573 0.27292 -0.10695 0.26876 -0.10799 0.26459 C -0.10851 0.26251 -0.10972 0.25811 -0.10972 0.25811 C -0.11042 0.23658 -0.10799 0.21042 -0.11771 0.19144 C -0.11823 0.18936 -0.11858 0.18704 -0.11927 0.18496 C -0.12014 0.18265 -0.1217 0.18079 -0.12257 0.17848 C -0.12396 0.17431 -0.1257 0.16552 -0.1257 0.16552 C -0.12361 0.14607 -0.12483 0.15371 -0.12101 0.13334 C -0.12049 0.13056 -0.11927 0.12478 -0.11927 0.12478 C -0.11875 0.11899 -0.11893 0.1132 -0.11771 0.10765 C -0.11597 0.09931 -0.11406 0.10209 -0.10972 0.09885 C -0.09427 0.08728 -0.10556 0.0926 -0.09514 0.0882 C -0.08785 0.07848 -0.08941 0.08195 -0.08056 0.08612 C -0.07431 0.09862 -0.06823 0.11065 -0.06441 0.12478 C -0.05851 0.17362 -0.05504 0.2213 -0.05313 0.27107 C -0.05781 0.28774 -0.05695 0.3095 -0.05799 0.32686 C -0.05573 0.35163 -0.05382 0.38658 -0.03229 0.39353 C -0.02379 0.38982 -0.02049 0.3801 -0.01441 0.372 C -0.00886 0.34862 -0.01771 0.3838 -0.00972 0.35903 C -0.00695 0.35047 -0.00643 0.34028 -0.00486 0.33126 C 0.00278 0.23704 0.00208 0.14121 -0.00643 0.04723 C -0.00347 0.02732 -0.00504 0.00325 0.00156 -0.01504 " pathEditMode="relative" ptsTypes="ffffffffffffffffffffffffffffffffffA">
                                      <p:cBhvr>
                                        <p:cTn id="10" dur="5000" fill="hold"/>
                                        <p:tgtEl>
                                          <p:spTgt spid="2083"/>
                                        </p:tgtEl>
                                        <p:attrNameLst>
                                          <p:attrName>ppt_x</p:attrName>
                                          <p:attrName>ppt_y</p:attrName>
                                        </p:attrNameLst>
                                      </p:cBhvr>
                                    </p:animMotion>
                                  </p:childTnLst>
                                </p:cTn>
                              </p:par>
                              <p:par>
                                <p:cTn id="11" presetID="0" presetClass="path" presetSubtype="0" repeatCount="indefinite" autoRev="1" fill="hold" grpId="0" nodeType="withEffect">
                                  <p:stCondLst>
                                    <p:cond delay="0"/>
                                  </p:stCondLst>
                                  <p:endCondLst>
                                    <p:cond evt="onNext" delay="0">
                                      <p:tgtEl>
                                        <p:sldTgt/>
                                      </p:tgtEl>
                                    </p:cond>
                                  </p:endCondLst>
                                  <p:childTnLst>
                                    <p:animMotion origin="layout" path="M 4.72222E-6 1.90751E-6 C 0.00069 -0.00671 0.00086 -0.01341 0.0026 -0.01966 C 0.00694 -0.0363 0.01788 -0.04902 0.02222 -0.06775 C 0.02222 -0.17919 0.02378 -0.08925 0.01979 -0.16486 C 0.01788 -0.19931 0.02118 -0.23815 0.0118 -0.27214 C 0.01111 -0.28231 0.01041 -0.29318 0.00937 -0.30428 C 0.00833 -0.31307 0.00503 -0.3207 0.00381 -0.32971 C -0.00053 -0.36046 -0.00053 -0.39122 -0.01441 -0.41665 C -0.01997 -0.42659 -0.02223 -0.43191 -0.03125 -0.43538 C -0.04028 -0.43098 -0.0415 -0.42729 -0.04688 -0.41526 C -0.05521 -0.39723 -0.0599 -0.37665 -0.06789 -0.35838 C -0.0698 -0.34798 -0.07309 -0.33873 -0.07535 -0.32809 C -0.07778 -0.31515 -0.07952 -0.30243 -0.08073 -0.28902 C -0.08143 -0.25781 -0.08369 -0.22729 -0.08455 -0.19607 C -0.08004 -0.08578 -0.08889 -0.10821 -0.07414 -0.05503 C -0.07153 -0.04486 -0.0698 -0.02821 -0.06355 -0.02081 C -0.05973 -0.01572 -0.05348 -0.01457 -0.04896 -0.01064 C -0.04653 -0.01156 -0.03785 -0.01318 -0.03455 -0.01572 C -0.03091 -0.0185 -0.025 -0.02474 -0.025 -0.02497 C -0.02344 -0.03191 -0.02066 -0.03746 -0.0191 -0.04463 C -0.02136 -0.07838 -0.02622 -0.1096 -0.02987 -0.14312 C -0.02796 -0.15908 -0.02674 -0.17457 -0.02934 -0.19052 C -0.0323 -0.2185 -0.03542 -0.24578 -0.03994 -0.27353 C -0.03941 -0.30058 -0.04184 -0.34197 -0.02292 -0.3607 C -0.01789 -0.37156 -0.01494 -0.37179 -0.00556 -0.37434 C 0.00763 -0.37249 0.02031 -0.36971 0.0335 -0.3674 C 0.04079 -0.35399 0.04461 -0.34081 0.04913 -0.32532 C 0.05312 -0.31237 0.05138 -0.32139 0.05538 -0.31052 C 0.06024 -0.3015 0.06197 -0.29133 0.06475 -0.28093 C 0.06736 -0.24786 0.0684 -0.22474 0.07291 -0.19515 C 0.07256 -0.16578 0.07517 -0.10775 0.06388 -0.07838 C 0.05989 -0.06798 0.0552 -0.06127 0.05 -0.05226 C 0.04288 -0.04046 0.03402 -0.02636 0.02343 -0.02081 C 0.02048 -0.01827 0.0177 -0.01364 0.01406 -0.01156 C 0.0125 -0.01087 0.01093 -0.01041 0.00937 -0.00925 C 0.00625 -0.0074 -0.00018 0.00462 4.72222E-6 1.90751E-6 Z " pathEditMode="relative" rAng="10679964" ptsTypes="ffffffffffffffffffffffffffffffffffff">
                                      <p:cBhvr>
                                        <p:cTn id="12" dur="5000" fill="hold"/>
                                        <p:tgtEl>
                                          <p:spTgt spid="2085"/>
                                        </p:tgtEl>
                                        <p:attrNameLst>
                                          <p:attrName>ppt_x</p:attrName>
                                          <p:attrName>ppt_y</p:attrName>
                                        </p:attrNameLst>
                                      </p:cBhvr>
                                      <p:rCtr x="-10" y="-216"/>
                                    </p:animMotion>
                                  </p:childTnLst>
                                </p:cTn>
                              </p:par>
                              <p:par>
                                <p:cTn id="13" presetID="0" presetClass="path" presetSubtype="0" repeatCount="indefinite" autoRev="1" fill="hold" grpId="0" nodeType="withEffect">
                                  <p:stCondLst>
                                    <p:cond delay="1000"/>
                                  </p:stCondLst>
                                  <p:endCondLst>
                                    <p:cond evt="onNext" delay="0">
                                      <p:tgtEl>
                                        <p:sldTgt/>
                                      </p:tgtEl>
                                    </p:cond>
                                  </p:endCondLst>
                                  <p:childTnLst>
                                    <p:animMotion origin="layout" path="M 5E-6 6.35838E-7 C -0.00468 0.01896 -0.00659 0.03746 -0.00954 0.05711 C -0.01041 0.06289 -0.01163 0.06844 -0.01268 0.07399 C -0.01303 0.0763 -0.01546 0.07884 -0.01424 0.08046 C -0.0132 0.08185 -0.01216 0.07746 -0.01112 0.07607 C -0.00781 0.06312 0.00122 0.05202 0.01112 0.04879 C 0.01337 0.04948 0.0198 0.05133 0.02223 0.05295 C 0.02796 0.05665 0.03039 0.06289 0.03646 0.06566 C 0.04219 0.07283 0.03924 0.06798 0.04289 0.08254 C 0.04341 0.08462 0.04393 0.0867 0.04445 0.08879 C 0.04497 0.09087 0.04601 0.09526 0.04601 0.09549 C 0.0481 0.08601 0.05018 0.07699 0.05244 0.06775 C 0.05452 0.05896 0.06632 0.05526 0.07153 0.05087 C 0.0816 0.05225 0.08785 0.0504 0.09532 0.05919 C 0.0974 0.06821 0.09827 0.07746 0.10001 0.0867 C 0.10313 0.07399 0.10261 0.0622 0.11424 0.05711 C 0.1191 0.05503 0.12379 0.05295 0.12865 0.05087 C 0.13021 0.05017 0.13334 0.04879 0.13334 0.04902 C 0.14358 0.0504 0.14862 0.04832 0.154 0.05919 C 0.15764 0.07376 0.15469 0.0689 0.16042 0.07607 C 0.16546 0.06613 0.1665 0.06058 0.17466 0.05711 C 0.18924 0.06081 0.19011 0.06682 0.19376 0.08462 C 0.20105 0.07006 0.19601 0.05156 0.19202 0.03607 C 0.18803 0.02081 0.18212 0.00786 0.17622 -0.00624 C 0.1691 -0.02335 0.16303 -0.03884 0.15244 -0.05272 C 0.14584 -0.06127 0.14237 -0.07214 0.13334 -0.07607 C 0.1231 -0.08486 0.11355 -0.0911 0.10157 -0.09503 C 0.0849 -0.09272 0.07066 -0.08902 0.05556 -0.08231 C 0.05244 -0.07954 0.04862 -0.07769 0.04601 -0.07399 C 0.04497 -0.0726 0.0441 -0.07075 0.04289 -0.0696 C 0.03837 -0.06497 0.03264 -0.06243 0.02865 -0.05711 C 0.02466 -0.05179 0.0224 -0.04671 0.01754 -0.04231 C 0.00816 -0.04624 0.01667 -0.04116 0.00955 -0.05064 C 0.0066 -0.05457 0.00365 -0.05526 5E-6 -0.05711 C -0.01163 -0.0548 -0.02205 -0.04994 -0.03333 -0.04647 C -0.04288 -0.0437 -0.05105 -0.04208 -0.06025 -0.03792 C -0.06476 -0.01965 -0.05833 -0.04231 -0.06511 -0.02752 C -0.06598 -0.02567 -0.06562 -0.02289 -0.06666 -0.02104 C -0.06892 -0.01711 -0.07205 -0.01387 -0.07466 -0.01041 C -0.07621 -0.00832 -0.07726 -0.00509 -0.07935 -0.00416 C -0.08247 -0.00278 -0.08888 6.35838E-7 -0.08888 0.00023 C -0.08993 0.00139 -0.09079 0.00324 -0.09201 0.00439 C -0.09357 0.00601 -0.09548 0.0067 -0.09687 0.00855 C -0.10139 0.01457 -0.10591 0.02358 -0.10799 0.03168 C -0.11025 0.04046 -0.11077 0.04324 -0.11268 0.05087 C -0.11372 0.05503 -0.1158 0.06358 -0.1158 0.06381 C -0.11702 0.07769 -0.12084 0.09665 -0.11268 0.10798 C -0.10209 0.10405 -0.10139 0.09665 -0.09513 0.08462 C -0.08871 0.07237 -0.0823 0.05526 -0.07291 0.04647 C -0.06267 0.03699 -0.05278 0.02682 -0.04288 0.01688 C -0.03836 0.01225 -0.03386 0.00694 -0.02848 0.00439 C -0.02534 0.00301 -0.0191 6.35838E-7 -0.0191 0.00023 C -0.01424 0.00208 -0.00954 0.00439 -0.00468 0.00647 C -0.00312 0.00578 -0.00104 0.00601 5E-6 0.00439 C 0.00139 0.00208 0.00156 -0.00116 0.00156 -0.00416 C 0.00156 -0.00578 0.00052 -0.00139 5E-6 6.35838E-7 Z " pathEditMode="relative" rAng="0" ptsTypes="ffffffffffffffffffffffffffffffffffffffffffffffffffffffff">
                                      <p:cBhvr>
                                        <p:cTn id="14" dur="5000" fill="hold"/>
                                        <p:tgtEl>
                                          <p:spTgt spid="3067"/>
                                        </p:tgtEl>
                                        <p:attrNameLst>
                                          <p:attrName>ppt_x</p:attrName>
                                          <p:attrName>ppt_y</p:attrName>
                                        </p:attrNameLst>
                                      </p:cBhvr>
                                      <p:rCtr x="40" y="6"/>
                                    </p:animMotion>
                                  </p:childTnLst>
                                </p:cTn>
                              </p:par>
                              <p:par>
                                <p:cTn id="15" presetID="0" presetClass="path" presetSubtype="0" repeatCount="indefinite" autoRev="1" fill="hold" grpId="0" nodeType="withEffect">
                                  <p:stCondLst>
                                    <p:cond delay="300"/>
                                  </p:stCondLst>
                                  <p:endCondLst>
                                    <p:cond evt="onNext" delay="0">
                                      <p:tgtEl>
                                        <p:sldTgt/>
                                      </p:tgtEl>
                                    </p:cond>
                                  </p:endCondLst>
                                  <p:childTnLst>
                                    <p:animMotion origin="layout" path="M 3.05556E-6 1.96532E-6 C -0.01493 -0.00393 -0.01927 -0.00301 -0.03334 0.00185 C -0.04306 0.00832 -0.03837 0.01248 -0.03646 0.02312 C -0.03594 0.02913 -0.0349 0.03514 -0.0349 0.04115 C -0.0349 0.05988 -0.03872 0.04023 -0.0349 0.05595 C -0.03056 0.04231 -0.03316 0.05202 -0.0316 0.02312 C -0.03038 0.00069 -0.03021 -0.01827 -0.02049 -0.03815 C -0.01598 -0.04694 -0.00174 -0.06335 0.00642 -0.06913 C 0.01076 -0.07214 0.02066 -0.07584 0.02066 -0.07584 C 0.02812 -0.07515 0.03767 -0.07815 0.04288 -0.0726 C 0.04566 -0.06983 0.0493 -0.06266 0.0493 -0.06243 C 0.05538 -0.0363 0.06007 -0.01018 0.0651 0.01641 C 0.06736 0.02844 0.07239 0.0393 0.07465 0.0511 C 0.07552 0.04809 0.08021 0.03954 0.08264 0.03792 C 0.08698 0.03514 0.09218 0.03468 0.09687 0.03283 C 0.10416 0.03468 0.10972 0.03537 0.11597 0.03954 C 0.11823 0.0467 0.12274 0.05017 0.12864 0.05433 C 0.13368 0.05248 0.13784 0.04971 0.14288 0.04786 C 0.1467 0.04393 0.15243 0.03468 0.15243 0.03468 C 0.15434 0.02867 0.15798 0.02705 0.16041 0.02127 C 0.1618 0.01826 0.16354 0.01156 0.16354 0.01179 C 0.16632 -0.00902 0.16597 -0.00093 0.16354 -0.03307 C 0.16059 -0.0726 0.12309 -0.07399 0.09375 -0.08255 C 0.08107 -0.08185 0.06823 -0.0807 0.05555 -0.0807 C 0.04166 -0.0807 0.02812 -0.08671 0.01441 -0.08925 C 0.00764 -0.08671 0.00521 -0.08116 3.05556E-6 -0.07584 C -0.00104 -0.0726 -0.00209 -0.06913 -0.00313 -0.06613 C -0.00365 -0.06428 -0.00469 -0.06127 -0.00469 -0.06104 C -0.0033 -0.05133 -0.00434 -0.04601 0.00486 -0.04301 C 0.01597 -0.04463 0.02552 -0.04809 0.03663 -0.04948 C 0.04618 -0.05272 0.05573 -0.05596 0.0651 -0.05942 C 0.06319 -0.06729 0.06146 -0.07006 0.05399 -0.0726 C 0.04114 -0.08601 0.01944 -0.08324 0.0033 -0.08416 C -0.00729 -0.08601 -0.00712 -0.08671 -0.0158 -0.09064 C -0.01893 -0.09203 -0.02535 -0.09387 -0.02535 -0.09387 C -0.04479 -0.09156 -0.06233 -0.08532 -0.08091 -0.07908 C -0.08768 -0.07445 -0.09549 -0.06752 -0.09827 -0.05942 C -0.10018 -0.05387 -0.10209 -0.04902 -0.10625 -0.0444 C -0.10886 -0.03607 -0.11163 -0.02821 -0.11424 -0.01989 C -0.11476 -0.01827 -0.11528 -0.01642 -0.1158 -0.01503 C -0.11632 -0.01341 -0.11736 -0.00994 -0.11736 -0.00971 C -0.11788 -0.00601 -0.11858 -0.00208 -0.11893 0.00185 C -0.11962 0.00809 -0.11962 0.0148 -0.12049 0.02127 C -0.12205 0.03306 -0.12726 0.04439 -0.13004 0.05595 C -0.12952 0.05919 -0.13073 0.06358 -0.12848 0.06589 C -0.12709 0.06751 -0.12604 0.06266 -0.12535 0.06104 C -0.12448 0.05896 -0.12483 0.05641 -0.12379 0.05433 C -0.12309 0.05295 -0.12136 0.05225 -0.12049 0.0511 C -0.11354 0.04139 -0.11615 0.04231 -0.10938 0.03468 C -0.10035 0.02428 -0.10417 0.02728 -0.09202 0.02312 C -0.09045 0.02243 -0.08716 0.02127 -0.08716 0.0215 C -0.08455 0.02404 -0.07969 0.02589 -0.07934 0.02959 C -0.07848 0.03954 -0.08108 0.05087 -0.07136 0.05433 C -0.06788 0.0437 -0.05834 0.02959 -0.04913 0.02312 C -0.04271 0.01271 -0.04983 0.02266 -0.04115 0.0148 C -0.03125 0.00578 -0.025 -0.00255 -0.01424 -0.00994 C -0.01268 -0.01087 -0.01094 -0.01226 -0.00938 -0.01341 C -0.0066 -0.01526 3.05556E-6 -0.01642 3.05556E-6 -0.01642 C 0.00225 -0.01018 3.05556E-6 -0.00671 3.05556E-6 1.96532E-6 Z " pathEditMode="relative" rAng="0" ptsTypes="fffffffffffffffffffffffffffffffffffffffffffffffffffffffffff">
                                      <p:cBhvr>
                                        <p:cTn id="16" dur="5000" fill="hold"/>
                                        <p:tgtEl>
                                          <p:spTgt spid="3159"/>
                                        </p:tgtEl>
                                        <p:attrNameLst>
                                          <p:attrName>ppt_x</p:attrName>
                                          <p:attrName>ppt_y</p:attrName>
                                        </p:attrNameLst>
                                      </p:cBhvr>
                                      <p:rCtr x="18" y="-13"/>
                                    </p:animMotion>
                                  </p:childTnLst>
                                </p:cTn>
                              </p:par>
                              <p:par>
                                <p:cTn id="17" presetID="0" presetClass="path" presetSubtype="0" repeatCount="indefinite" autoRev="1" fill="hold" grpId="0" nodeType="withEffect">
                                  <p:stCondLst>
                                    <p:cond delay="800"/>
                                  </p:stCondLst>
                                  <p:endCondLst>
                                    <p:cond evt="onNext" delay="0">
                                      <p:tgtEl>
                                        <p:sldTgt/>
                                      </p:tgtEl>
                                    </p:cond>
                                  </p:endCondLst>
                                  <p:childTnLst>
                                    <p:animMotion origin="layout" path="M 3.61111E-6 -6.93642E-6 C -0.02135 0.00115 -0.04219 -0.00301 -0.06042 0.01271 C -0.06458 0.02103 -0.07153 0.02681 -0.07465 0.03606 C -0.07726 0.04392 -0.07882 0.05294 -0.0809 0.06126 C -0.08264 0.06774 -0.0842 0.07398 -0.08576 0.08045 C -0.08628 0.08254 -0.08733 0.0867 -0.08733 0.0867 C -0.08524 0.09826 -0.08489 0.09918 -0.07621 0.09525 C -0.06198 0.07514 -0.06146 0.04485 -0.0493 0.02334 C -0.04479 0.0067 -0.03542 -0.00764 -0.02708 -0.02105 C -0.02587 -0.02313 -0.02535 -0.0259 -0.02378 -0.02752 C -0.02083 -0.03076 -0.01424 -0.03585 -0.01424 -0.03585 C -0.00955 -0.03515 -0.00451 -0.03585 3.61111E-6 -0.03376 C 0.0059 -0.03122 0.00972 -0.00718 0.01111 -6.93642E-6 C 0.01285 0.02913 0.01615 0.0578 0.0191 0.0867 C 0.02743 0.0793 0.02448 0.07259 0.03021 0.06334 C 0.03559 0.05479 0.04149 0.05225 0.04913 0.04855 C 0.06302 0.05202 0.06215 0.0497 0.06667 0.06774 C 0.06719 0.06982 0.06771 0.0719 0.06823 0.07398 C 0.06875 0.07606 0.06927 0.07837 0.06979 0.08045 C 0.07031 0.08254 0.07136 0.0867 0.07136 0.0867 C 0.07639 0.06751 0.07292 0.06381 0.06979 0.04439 C 0.06962 0.04346 0.06736 0.03121 0.06667 0.02959 C 0.06545 0.02704 0.0632 0.02566 0.06181 0.02334 C 0.05451 0.01178 0.04688 0.00092 0.03958 -0.01064 C 0.0349 -0.01804 0.0309 -0.02752 0.02379 -0.03168 C 0.02066 -0.03353 0.01424 -0.03585 0.01424 -0.03585 C 0.00955 -0.03515 0.00469 -0.03376 3.61111E-6 -0.03376 C -0.00174 -0.03376 -0.00312 -0.03585 -0.00486 -0.03585 C -0.00955 -0.03585 -0.01458 -0.02937 -0.0191 -0.02752 C -0.02483 -0.0222 -0.0316 -0.01758 -0.03819 -0.01481 C -0.04896 -0.00509 -0.05469 0.01063 -0.06042 0.02543 C -0.06354 0.03352 -0.06302 0.02982 -0.06667 0.03606 C -0.06979 0.04138 -0.07239 0.04901 -0.07465 0.05502 C -0.07847 0.06543 -0.07969 0.07791 -0.08264 0.08878 C -0.08941 0.07514 -0.08715 0.05664 -0.1 0.05086 C -0.11146 0.05571 -0.12361 0.05202 -0.13489 0.0571 C -0.13594 0.06126 -0.13715 0.06566 -0.13819 0.06982 C -0.13871 0.0719 -0.13976 0.07606 -0.13976 0.07606 C -0.13924 0.08022 -0.13819 0.08439 -0.13819 0.08878 C -0.13819 0.09109 -0.13976 0.09756 -0.13976 0.09525 C -0.13976 0.07606 -0.11996 0.07329 -0.10955 0.06982 C -0.10469 0.06543 -0.09601 0.05988 -0.09201 0.05294 C -0.08455 0.03976 -0.07917 0.02658 -0.06667 0.02126 C -0.05 0.00624 -0.03385 0.00369 -0.01424 -6.93642E-6 C -0.0066 -0.00139 0.00035 -0.00625 0.00799 -0.00625 " pathEditMode="relative" ptsTypes="ffffffffffffffffffffffffffffffffffffffffffffA">
                                      <p:cBhvr>
                                        <p:cTn id="18" dur="5000" fill="hold"/>
                                        <p:tgtEl>
                                          <p:spTgt spid="3115"/>
                                        </p:tgtEl>
                                        <p:attrNameLst>
                                          <p:attrName>ppt_x</p:attrName>
                                          <p:attrName>ppt_y</p:attrName>
                                        </p:attrNameLst>
                                      </p:cBhvr>
                                    </p:animMotion>
                                  </p:childTnLst>
                                </p:cTn>
                              </p:par>
                              <p:par>
                                <p:cTn id="19" presetID="0" presetClass="path" presetSubtype="0" repeatCount="indefinite" autoRev="1" fill="hold" grpId="0" nodeType="withEffect">
                                  <p:stCondLst>
                                    <p:cond delay="400"/>
                                  </p:stCondLst>
                                  <p:endCondLst>
                                    <p:cond evt="onNext" delay="0">
                                      <p:tgtEl>
                                        <p:sldTgt/>
                                      </p:tgtEl>
                                    </p:cond>
                                  </p:endCondLst>
                                  <p:childTnLst>
                                    <p:animMotion origin="layout" path="M -2.77778E-6 6.35838E-7 C -0.01701 -0.00486 -0.02187 -0.00786 -0.03975 -0.00208 C -0.05225 0.01457 -0.03715 -0.00347 -0.0493 0.00624 C -0.0533 0.00948 -0.05555 0.01688 -0.05885 0.02104 C -0.06198 0.03376 -0.0651 0.04647 -0.06823 0.05919 C -0.06979 0.06543 -0.07309 0.07815 -0.07309 0.07815 C -0.07482 0.07121 -0.07639 0.05688 -0.07934 0.05064 C -0.08281 0.04278 -0.09097 0.04069 -0.09687 0.03792 C -0.10052 0.03861 -0.10451 0.03838 -0.10798 0.04023 C -0.11545 0.04439 -0.11701 0.06335 -0.11909 0.07191 C -0.11962 0.07399 -0.12014 0.07607 -0.12066 0.07815 C -0.12135 0.08069 -0.12378 0.08208 -0.12378 0.08462 C -0.12378 0.08671 -0.12152 0.08185 -0.12066 0.08023 C -0.1184 0.07607 -0.11649 0.07168 -0.11441 0.06751 C -0.1085 0.05526 -0.10347 0.04116 -0.1 0.02751 C -0.09896 0.02335 -0.09687 0.0148 -0.09687 0.0148 C -0.09496 -0.00116 -0.09444 -0.01642 -0.09045 -0.03168 C -0.08941 -0.03607 -0.08767 -0.04694 -0.0842 -0.05087 C -0.08333 -0.05179 -0.06666 -0.0689 -0.0651 -0.06983 C -0.06198 -0.07168 -0.05555 -0.07399 -0.05555 -0.07399 C -0.04114 -0.06775 -0.02604 -0.0652 -0.01111 -0.06127 C 0.00261 -0.06728 0.01181 -0.0652 0.02379 -0.05503 C 0.02986 -0.04277 0.03646 -0.03283 0.04288 -0.02127 C 0.04757 -0.01295 0.05087 -0.00763 0.05556 6.35838E-7 C 0.05677 0.00185 0.05729 0.00462 0.05868 0.00624 C 0.0665 0.01526 0.06858 0.0148 0.07778 0.01896 C 0.08091 0.02035 0.08733 0.02312 0.08733 0.02312 C 0.10104 0.02012 0.11528 0.01642 0.12848 0.01064 C 0.13941 0.00093 0.13438 0.0037 0.14288 6.35838E-7 C 0.14861 -0.01156 0.15 -0.0148 0.15226 -0.02751 C 0.15122 -0.04555 0.15191 -0.06104 0.14445 -0.07607 C 0.13091 -0.0726 0.13091 -0.06636 0.12066 -0.05711 C 0.1165 -0.04925 0.11146 -0.04277 0.10625 -0.03607 C 0.10348 -0.0326 0.1 -0.02335 0.1 -0.02335 C 0.09827 -0.01618 0.09688 -0.00925 0.09514 -0.00208 C 0.09254 0.02266 0.09254 0.04185 0.09358 0.06751 C 0.09306 0.07029 0.09271 0.0733 0.09202 0.07607 C 0.09115 0.08046 0.08889 0.08879 0.08889 0.08879 C 0.08091 0.07861 0.07604 0.06543 0.06823 0.05503 C 0.06545 0.0437 0.05938 0.03237 0.054 0.02312 C 0.04948 0.01526 0.04705 0.00809 0.04115 0.00208 C 0.03611 -0.00324 0.02986 -0.0067 0.02535 -0.01272 C 0.01598 -0.0252 0.02049 -0.02058 0.01268 -0.02751 C -0.00225 -0.02474 -0.00173 -0.02751 -0.00642 -0.00855 C -0.00694 -0.00601 -0.00156 -0.01272 -0.00156 -0.01272 " pathEditMode="relative" ptsTypes="ffffffffffffffffffffffffffffffffffffffffffffA">
                                      <p:cBhvr>
                                        <p:cTn id="20" dur="5000" fill="hold"/>
                                        <p:tgtEl>
                                          <p:spTgt spid="3023"/>
                                        </p:tgtEl>
                                        <p:attrNameLst>
                                          <p:attrName>ppt_x</p:attrName>
                                          <p:attrName>ppt_y</p:attrName>
                                        </p:attrNameLst>
                                      </p:cBhvr>
                                    </p:animMotion>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9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2" grpId="0" animBg="1"/>
      <p:bldP spid="2083" grpId="0" animBg="1"/>
      <p:bldP spid="2084" grpId="0" animBg="1"/>
      <p:bldP spid="2085" grpId="0" animBg="1"/>
      <p:bldP spid="3023" grpId="0" animBg="1"/>
      <p:bldP spid="3067" grpId="0" animBg="1"/>
      <p:bldP spid="3115" grpId="0" animBg="1"/>
      <p:bldP spid="315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8229600" cy="1143000"/>
          </a:xfrm>
        </p:spPr>
        <p:txBody>
          <a:bodyPr/>
          <a:lstStyle/>
          <a:p>
            <a:pPr eaLnBrk="1" hangingPunct="1"/>
            <a:r>
              <a:rPr lang="en-US" sz="3600" dirty="0" smtClean="0">
                <a:solidFill>
                  <a:schemeClr val="tx1"/>
                </a:solidFill>
              </a:rPr>
              <a:t>The natural cell membrane- </a:t>
            </a:r>
            <a:br>
              <a:rPr lang="en-US" sz="3600" dirty="0" smtClean="0">
                <a:solidFill>
                  <a:schemeClr val="tx1"/>
                </a:solidFill>
              </a:rPr>
            </a:br>
            <a:r>
              <a:rPr lang="en-US" sz="3600" dirty="0" smtClean="0">
                <a:solidFill>
                  <a:schemeClr val="tx1"/>
                </a:solidFill>
              </a:rPr>
              <a:t>its enhancement</a:t>
            </a:r>
          </a:p>
        </p:txBody>
      </p:sp>
      <p:sp>
        <p:nvSpPr>
          <p:cNvPr id="12291" name="Rectangle 3"/>
          <p:cNvSpPr>
            <a:spLocks noGrp="1" noChangeArrowheads="1"/>
          </p:cNvSpPr>
          <p:nvPr>
            <p:ph type="body" idx="1"/>
          </p:nvPr>
        </p:nvSpPr>
        <p:spPr>
          <a:xfrm>
            <a:off x="228600" y="1482725"/>
            <a:ext cx="8610600" cy="3856038"/>
          </a:xfrm>
        </p:spPr>
        <p:txBody>
          <a:bodyPr/>
          <a:lstStyle/>
          <a:p>
            <a:pPr eaLnBrk="1" hangingPunct="1"/>
            <a:r>
              <a:rPr lang="en-US" sz="2400" dirty="0" smtClean="0"/>
              <a:t>Although the semi-permeable nature of the cell membrane prevents some toxins from entering the cell, some substances that are essential to the survival of the cell are also blocked.</a:t>
            </a:r>
          </a:p>
          <a:p>
            <a:pPr eaLnBrk="1" hangingPunct="1"/>
            <a:r>
              <a:rPr lang="en-US" sz="2400" dirty="0" smtClean="0"/>
              <a:t>The cell membrane thus includes molecules that allow these essential substances to be transported through the cell membrane. </a:t>
            </a:r>
          </a:p>
          <a:p>
            <a:pPr eaLnBrk="1" hangingPunct="1"/>
            <a:r>
              <a:rPr lang="en-US" sz="2400" dirty="0" smtClean="0"/>
              <a:t>The type of transport for each substance depends on the following factors, </a:t>
            </a:r>
          </a:p>
          <a:p>
            <a:pPr eaLnBrk="1" hangingPunct="1">
              <a:buNone/>
            </a:pPr>
            <a:r>
              <a:rPr lang="en-US" sz="2400" dirty="0" smtClean="0"/>
              <a:t>	-Size of the substance</a:t>
            </a:r>
          </a:p>
          <a:p>
            <a:pPr eaLnBrk="1" hangingPunct="1">
              <a:buNone/>
            </a:pPr>
            <a:r>
              <a:rPr lang="en-US" sz="2400" dirty="0" smtClean="0"/>
              <a:t>	-Polarity of the substance </a:t>
            </a:r>
          </a:p>
          <a:p>
            <a:pPr eaLnBrk="1" hangingPunct="1">
              <a:buNone/>
              <a:tabLst>
                <a:tab pos="457200" algn="l"/>
              </a:tabLst>
            </a:pPr>
            <a:r>
              <a:rPr lang="en-US" sz="2400" dirty="0" smtClean="0"/>
              <a:t>	-The concentrations of the substance to be maintained 	inside and outside the cell</a:t>
            </a:r>
          </a:p>
          <a:p>
            <a:pPr eaLnBrk="1" hangingPunct="1">
              <a:buNone/>
            </a:pPr>
            <a:endParaRPr lang="en-US"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8229600" cy="1143000"/>
          </a:xfrm>
        </p:spPr>
        <p:txBody>
          <a:bodyPr/>
          <a:lstStyle/>
          <a:p>
            <a:pPr eaLnBrk="1" hangingPunct="1"/>
            <a:r>
              <a:rPr lang="en-US" sz="3600" dirty="0" smtClean="0">
                <a:solidFill>
                  <a:schemeClr val="tx1"/>
                </a:solidFill>
              </a:rPr>
              <a:t>Cell Membrane transport</a:t>
            </a:r>
          </a:p>
        </p:txBody>
      </p:sp>
      <p:graphicFrame>
        <p:nvGraphicFramePr>
          <p:cNvPr id="5" name="Table 4"/>
          <p:cNvGraphicFramePr>
            <a:graphicFrameLocks noGrp="1"/>
          </p:cNvGraphicFramePr>
          <p:nvPr/>
        </p:nvGraphicFramePr>
        <p:xfrm>
          <a:off x="260984" y="1516380"/>
          <a:ext cx="8654416" cy="4370070"/>
        </p:xfrm>
        <a:graphic>
          <a:graphicData uri="http://schemas.openxmlformats.org/drawingml/2006/table">
            <a:tbl>
              <a:tblPr/>
              <a:tblGrid>
                <a:gridCol w="1889798"/>
                <a:gridCol w="2665914"/>
                <a:gridCol w="4098704"/>
              </a:tblGrid>
              <a:tr h="941070">
                <a:tc>
                  <a:txBody>
                    <a:bodyPr/>
                    <a:lstStyle/>
                    <a:p>
                      <a:pPr algn="ctr">
                        <a:spcBef>
                          <a:spcPts val="600"/>
                        </a:spcBef>
                        <a:spcAft>
                          <a:spcPts val="600"/>
                        </a:spcAft>
                      </a:pPr>
                      <a:r>
                        <a:rPr lang="en-SG" sz="2400" dirty="0">
                          <a:solidFill>
                            <a:srgbClr val="FFFFFF"/>
                          </a:solidFill>
                          <a:latin typeface="Arial"/>
                          <a:ea typeface="SimSun"/>
                          <a:cs typeface="Times New Roman"/>
                        </a:rPr>
                        <a:t>Type of Transporter</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Bef>
                          <a:spcPts val="600"/>
                        </a:spcBef>
                        <a:spcAft>
                          <a:spcPts val="600"/>
                        </a:spcAft>
                      </a:pPr>
                      <a:r>
                        <a:rPr lang="en-SG" sz="2400" dirty="0">
                          <a:solidFill>
                            <a:srgbClr val="FFFFFF"/>
                          </a:solidFill>
                          <a:latin typeface="Arial"/>
                          <a:ea typeface="SimSun"/>
                          <a:cs typeface="Times New Roman"/>
                        </a:rPr>
                        <a:t>General Properties</a:t>
                      </a:r>
                      <a:endParaRPr lang="en-GB" sz="2400" dirty="0">
                        <a:latin typeface="Times New (W1)"/>
                        <a:ea typeface="SimSu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Bef>
                          <a:spcPts val="600"/>
                        </a:spcBef>
                        <a:spcAft>
                          <a:spcPts val="600"/>
                        </a:spcAft>
                      </a:pPr>
                      <a:r>
                        <a:rPr lang="en-US" sz="2400" dirty="0" smtClean="0">
                          <a:solidFill>
                            <a:schemeClr val="bg1"/>
                          </a:solidFill>
                          <a:latin typeface="Times New (W1)"/>
                          <a:ea typeface="SimSun"/>
                          <a:cs typeface="Times New Roman"/>
                        </a:rPr>
                        <a:t>Example</a:t>
                      </a:r>
                      <a:endParaRPr lang="en-GB" sz="2400" dirty="0">
                        <a:solidFill>
                          <a:schemeClr val="bg1"/>
                        </a:solidFill>
                        <a:latin typeface="Times New (W1)"/>
                        <a:ea typeface="SimSu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3429000">
                <a:tc>
                  <a:txBody>
                    <a:bodyPr/>
                    <a:lstStyle/>
                    <a:p>
                      <a:pPr>
                        <a:spcBef>
                          <a:spcPts val="600"/>
                        </a:spcBef>
                        <a:spcAft>
                          <a:spcPts val="600"/>
                        </a:spcAft>
                      </a:pPr>
                      <a:r>
                        <a:rPr lang="en-SG" sz="2400" dirty="0">
                          <a:latin typeface="Arial"/>
                          <a:ea typeface="SimSun"/>
                          <a:cs typeface="Times New Roman"/>
                        </a:rPr>
                        <a:t>Passive membrane transporter</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en-SG" sz="2400" dirty="0">
                          <a:latin typeface="Arial"/>
                          <a:ea typeface="SimSun"/>
                          <a:cs typeface="Times New Roman"/>
                        </a:rPr>
                        <a:t>No energy required (i.e. allows molecules to move from higher to lower concentration) </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US" sz="2400" dirty="0" smtClean="0">
                          <a:latin typeface="Times New (W1)"/>
                          <a:ea typeface="SimSun"/>
                          <a:cs typeface="Times New Roman"/>
                        </a:rPr>
                        <a:t>Channel</a:t>
                      </a:r>
                      <a:r>
                        <a:rPr lang="en-US" sz="2400" baseline="0" dirty="0" smtClean="0">
                          <a:latin typeface="Times New (W1)"/>
                          <a:ea typeface="SimSun"/>
                          <a:cs typeface="Times New Roman"/>
                        </a:rPr>
                        <a:t> Mediated transport</a:t>
                      </a:r>
                    </a:p>
                    <a:p>
                      <a:pPr>
                        <a:spcBef>
                          <a:spcPts val="600"/>
                        </a:spcBef>
                        <a:spcAft>
                          <a:spcPts val="600"/>
                        </a:spcAft>
                      </a:pPr>
                      <a:endParaRPr lang="en-GB" sz="20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7" name="Picture 6" descr="Passive Channel.png"/>
          <p:cNvPicPr>
            <a:picLocks noChangeAspect="1"/>
          </p:cNvPicPr>
          <p:nvPr/>
        </p:nvPicPr>
        <p:blipFill>
          <a:blip r:embed="rId3" cstate="print"/>
          <a:stretch>
            <a:fillRect/>
          </a:stretch>
        </p:blipFill>
        <p:spPr>
          <a:xfrm>
            <a:off x="5600540" y="2952577"/>
            <a:ext cx="2571910" cy="278623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8229600" cy="1143000"/>
          </a:xfrm>
        </p:spPr>
        <p:txBody>
          <a:bodyPr/>
          <a:lstStyle/>
          <a:p>
            <a:pPr eaLnBrk="1" hangingPunct="1"/>
            <a:r>
              <a:rPr lang="en-US" sz="3600" dirty="0" smtClean="0">
                <a:solidFill>
                  <a:schemeClr val="tx1"/>
                </a:solidFill>
              </a:rPr>
              <a:t>Cell Membrane transport</a:t>
            </a:r>
          </a:p>
        </p:txBody>
      </p:sp>
      <p:graphicFrame>
        <p:nvGraphicFramePr>
          <p:cNvPr id="5" name="Table 4"/>
          <p:cNvGraphicFramePr>
            <a:graphicFrameLocks noGrp="1"/>
          </p:cNvGraphicFramePr>
          <p:nvPr/>
        </p:nvGraphicFramePr>
        <p:xfrm>
          <a:off x="260984" y="1516380"/>
          <a:ext cx="8654416" cy="4370070"/>
        </p:xfrm>
        <a:graphic>
          <a:graphicData uri="http://schemas.openxmlformats.org/drawingml/2006/table">
            <a:tbl>
              <a:tblPr/>
              <a:tblGrid>
                <a:gridCol w="1889798"/>
                <a:gridCol w="2665914"/>
                <a:gridCol w="4098704"/>
              </a:tblGrid>
              <a:tr h="941070">
                <a:tc>
                  <a:txBody>
                    <a:bodyPr/>
                    <a:lstStyle/>
                    <a:p>
                      <a:pPr algn="ctr">
                        <a:spcBef>
                          <a:spcPts val="600"/>
                        </a:spcBef>
                        <a:spcAft>
                          <a:spcPts val="600"/>
                        </a:spcAft>
                      </a:pPr>
                      <a:r>
                        <a:rPr lang="en-SG" sz="2400" dirty="0">
                          <a:solidFill>
                            <a:srgbClr val="FFFFFF"/>
                          </a:solidFill>
                          <a:latin typeface="Arial"/>
                          <a:ea typeface="SimSun"/>
                          <a:cs typeface="Times New Roman"/>
                        </a:rPr>
                        <a:t>Type of Transporter</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Bef>
                          <a:spcPts val="600"/>
                        </a:spcBef>
                        <a:spcAft>
                          <a:spcPts val="600"/>
                        </a:spcAft>
                      </a:pPr>
                      <a:r>
                        <a:rPr lang="en-SG" sz="2400" dirty="0">
                          <a:solidFill>
                            <a:srgbClr val="FFFFFF"/>
                          </a:solidFill>
                          <a:latin typeface="Arial"/>
                          <a:ea typeface="SimSun"/>
                          <a:cs typeface="Times New Roman"/>
                        </a:rPr>
                        <a:t>General Properties</a:t>
                      </a:r>
                      <a:endParaRPr lang="en-GB" sz="2400" dirty="0">
                        <a:latin typeface="Times New (W1)"/>
                        <a:ea typeface="SimSu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ctr">
                        <a:spcBef>
                          <a:spcPts val="600"/>
                        </a:spcBef>
                        <a:spcAft>
                          <a:spcPts val="600"/>
                        </a:spcAft>
                      </a:pPr>
                      <a:r>
                        <a:rPr lang="en-US" sz="2400" dirty="0" smtClean="0">
                          <a:solidFill>
                            <a:schemeClr val="bg1"/>
                          </a:solidFill>
                          <a:latin typeface="Times New (W1)"/>
                          <a:ea typeface="SimSun"/>
                          <a:cs typeface="Times New Roman"/>
                        </a:rPr>
                        <a:t>Example</a:t>
                      </a:r>
                      <a:endParaRPr lang="en-GB" sz="2400" dirty="0">
                        <a:solidFill>
                          <a:schemeClr val="bg1"/>
                        </a:solidFill>
                        <a:latin typeface="Times New (W1)"/>
                        <a:ea typeface="SimSun"/>
                        <a:cs typeface="Times New Roman"/>
                      </a:endParaRPr>
                    </a:p>
                  </a:txBody>
                  <a:tcPr marL="68580" marR="68580" marT="0" marB="0">
                    <a:lnL w="12700" cap="flat" cmpd="sng" algn="ctr">
                      <a:solidFill>
                        <a:srgbClr val="FFFFFF"/>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r>
              <a:tr h="3429000">
                <a:tc>
                  <a:txBody>
                    <a:bodyPr/>
                    <a:lstStyle/>
                    <a:p>
                      <a:pPr>
                        <a:spcBef>
                          <a:spcPts val="600"/>
                        </a:spcBef>
                        <a:spcAft>
                          <a:spcPts val="600"/>
                        </a:spcAft>
                      </a:pPr>
                      <a:r>
                        <a:rPr lang="en-SG" sz="2400" dirty="0">
                          <a:latin typeface="Arial"/>
                          <a:ea typeface="SimSun"/>
                          <a:cs typeface="Times New Roman"/>
                        </a:rPr>
                        <a:t>Active membrane transporter</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en-SG" sz="2400" dirty="0">
                          <a:latin typeface="Arial"/>
                          <a:ea typeface="SimSun"/>
                          <a:cs typeface="Times New Roman"/>
                        </a:rPr>
                        <a:t>Requires energy to drive the transport of substance (i.e. allows molecules to move from lower to higher concentration)</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en-US" sz="2400" dirty="0" smtClean="0">
                          <a:latin typeface="Times New (W1)"/>
                          <a:ea typeface="SimSun"/>
                          <a:cs typeface="Times New Roman"/>
                        </a:rPr>
                        <a:t>Active transport via carrier</a:t>
                      </a:r>
                      <a:r>
                        <a:rPr lang="en-US" sz="2400" baseline="0" dirty="0" smtClean="0">
                          <a:latin typeface="Times New (W1)"/>
                          <a:ea typeface="SimSun"/>
                          <a:cs typeface="Times New Roman"/>
                        </a:rPr>
                        <a:t> proteins</a:t>
                      </a:r>
                      <a:endParaRPr lang="en-GB" sz="2400" dirty="0">
                        <a:latin typeface="Times New (W1)"/>
                        <a:ea typeface="SimSu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pic>
        <p:nvPicPr>
          <p:cNvPr id="9" name="Picture 8" descr="Active Carrier.png"/>
          <p:cNvPicPr>
            <a:picLocks noChangeAspect="1"/>
          </p:cNvPicPr>
          <p:nvPr/>
        </p:nvPicPr>
        <p:blipFill>
          <a:blip r:embed="rId3" cstate="print"/>
          <a:srcRect b="12884"/>
          <a:stretch>
            <a:fillRect/>
          </a:stretch>
        </p:blipFill>
        <p:spPr>
          <a:xfrm>
            <a:off x="5562440" y="3200227"/>
            <a:ext cx="2745381" cy="2590973"/>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228600"/>
            <a:ext cx="8229600" cy="1143000"/>
          </a:xfrm>
        </p:spPr>
        <p:txBody>
          <a:bodyPr/>
          <a:lstStyle/>
          <a:p>
            <a:pPr eaLnBrk="1" hangingPunct="1"/>
            <a:r>
              <a:rPr lang="en-US" sz="3600" dirty="0" smtClean="0">
                <a:solidFill>
                  <a:schemeClr val="tx1"/>
                </a:solidFill>
              </a:rPr>
              <a:t>The natural cell membrane- </a:t>
            </a:r>
            <a:br>
              <a:rPr lang="en-US" sz="3600" dirty="0" smtClean="0">
                <a:solidFill>
                  <a:schemeClr val="tx1"/>
                </a:solidFill>
              </a:rPr>
            </a:br>
            <a:r>
              <a:rPr lang="en-US" sz="3600" dirty="0" smtClean="0">
                <a:solidFill>
                  <a:schemeClr val="tx1"/>
                </a:solidFill>
              </a:rPr>
              <a:t>its enhancement</a:t>
            </a:r>
          </a:p>
        </p:txBody>
      </p:sp>
      <p:sp>
        <p:nvSpPr>
          <p:cNvPr id="13" name="TextBox 12"/>
          <p:cNvSpPr txBox="1"/>
          <p:nvPr/>
        </p:nvSpPr>
        <p:spPr>
          <a:xfrm>
            <a:off x="6057901" y="4724401"/>
            <a:ext cx="3009899" cy="646331"/>
          </a:xfrm>
          <a:prstGeom prst="rect">
            <a:avLst/>
          </a:prstGeom>
          <a:noFill/>
          <a:ln>
            <a:solidFill>
              <a:schemeClr val="tx1"/>
            </a:solidFill>
          </a:ln>
        </p:spPr>
        <p:txBody>
          <a:bodyPr wrap="square" rtlCol="0">
            <a:spAutoFit/>
          </a:bodyPr>
          <a:lstStyle/>
          <a:p>
            <a:pPr algn="ctr"/>
            <a:r>
              <a:rPr lang="en-US" sz="1200" dirty="0" smtClean="0"/>
              <a:t>Fixed based on substance concentration gradient and requirements of the cell under normal circumstances</a:t>
            </a:r>
            <a:endParaRPr lang="en-GB" sz="1200" dirty="0"/>
          </a:p>
        </p:txBody>
      </p:sp>
      <p:sp>
        <p:nvSpPr>
          <p:cNvPr id="19" name="Right Brace 18"/>
          <p:cNvSpPr/>
          <p:nvPr/>
        </p:nvSpPr>
        <p:spPr>
          <a:xfrm rot="5400000">
            <a:off x="7115202" y="3362359"/>
            <a:ext cx="297662" cy="2416905"/>
          </a:xfrm>
          <a:prstGeom prst="rightBrace">
            <a:avLst>
              <a:gd name="adj1" fmla="val 8333"/>
              <a:gd name="adj2" fmla="val 50000"/>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graphicFrame>
        <p:nvGraphicFramePr>
          <p:cNvPr id="7" name="Table 6"/>
          <p:cNvGraphicFramePr>
            <a:graphicFrameLocks noGrp="1"/>
          </p:cNvGraphicFramePr>
          <p:nvPr/>
        </p:nvGraphicFramePr>
        <p:xfrm>
          <a:off x="466726" y="1513155"/>
          <a:ext cx="7991474" cy="3073341"/>
        </p:xfrm>
        <a:graphic>
          <a:graphicData uri="http://schemas.openxmlformats.org/drawingml/2006/table">
            <a:tbl>
              <a:tblPr/>
              <a:tblGrid>
                <a:gridCol w="1095695"/>
                <a:gridCol w="1357858"/>
                <a:gridCol w="1161451"/>
                <a:gridCol w="985336"/>
                <a:gridCol w="985336"/>
                <a:gridCol w="1202899"/>
                <a:gridCol w="1202899"/>
              </a:tblGrid>
              <a:tr h="355551">
                <a:tc rowSpan="2">
                  <a:txBody>
                    <a:bodyPr/>
                    <a:lstStyle/>
                    <a:p>
                      <a:pPr algn="ctr">
                        <a:spcBef>
                          <a:spcPts val="600"/>
                        </a:spcBef>
                        <a:spcAft>
                          <a:spcPts val="600"/>
                        </a:spcAft>
                      </a:pPr>
                      <a:r>
                        <a:rPr lang="en-SG" sz="1400" dirty="0">
                          <a:solidFill>
                            <a:srgbClr val="FFFFFF"/>
                          </a:solidFill>
                          <a:latin typeface="Arial"/>
                          <a:ea typeface="SimSun"/>
                          <a:cs typeface="Times New Roman"/>
                        </a:rPr>
                        <a:t>Substance</a:t>
                      </a:r>
                      <a:endParaRPr lang="en-GB" sz="1400"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rowSpan="2">
                  <a:txBody>
                    <a:bodyPr/>
                    <a:lstStyle/>
                    <a:p>
                      <a:pPr algn="ctr">
                        <a:spcBef>
                          <a:spcPts val="600"/>
                        </a:spcBef>
                        <a:spcAft>
                          <a:spcPts val="600"/>
                        </a:spcAft>
                      </a:pPr>
                      <a:r>
                        <a:rPr lang="en-SG" sz="1400" dirty="0">
                          <a:solidFill>
                            <a:srgbClr val="FFFFFF"/>
                          </a:solidFill>
                          <a:latin typeface="Arial"/>
                          <a:ea typeface="SimSun"/>
                          <a:cs typeface="Times New Roman"/>
                        </a:rPr>
                        <a:t>Characteristics</a:t>
                      </a:r>
                      <a:endParaRPr lang="en-GB" sz="1400" dirty="0">
                        <a:latin typeface="Times New (W1)"/>
                        <a:ea typeface="SimSun"/>
                        <a:cs typeface="Times New Roman"/>
                      </a:endParaRPr>
                    </a:p>
                    <a:p>
                      <a:pPr algn="ctr">
                        <a:spcBef>
                          <a:spcPts val="600"/>
                        </a:spcBef>
                        <a:spcAft>
                          <a:spcPts val="600"/>
                        </a:spcAft>
                      </a:pPr>
                      <a:r>
                        <a:rPr lang="en-SG" sz="1400" dirty="0">
                          <a:solidFill>
                            <a:srgbClr val="FFFFFF"/>
                          </a:solidFill>
                          <a:latin typeface="Arial"/>
                          <a:ea typeface="SimSun"/>
                          <a:cs typeface="Times New Roman"/>
                        </a:rPr>
                        <a:t>(polarity, size)</a:t>
                      </a:r>
                      <a:endParaRPr lang="en-GB" sz="1400" dirty="0">
                        <a:latin typeface="Times New (W1)"/>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gridSpan="3">
                  <a:txBody>
                    <a:bodyPr/>
                    <a:lstStyle/>
                    <a:p>
                      <a:pPr marL="457200" algn="ctr">
                        <a:lnSpc>
                          <a:spcPts val="1600"/>
                        </a:lnSpc>
                        <a:spcBef>
                          <a:spcPts val="600"/>
                        </a:spcBef>
                        <a:spcAft>
                          <a:spcPts val="600"/>
                        </a:spcAft>
                      </a:pPr>
                      <a:r>
                        <a:rPr lang="en-SG" sz="1400" dirty="0" smtClean="0">
                          <a:solidFill>
                            <a:srgbClr val="FFFFFF"/>
                          </a:solidFill>
                          <a:latin typeface="Arial"/>
                          <a:ea typeface="SimSun"/>
                          <a:cs typeface="Times New Roman"/>
                        </a:rPr>
                        <a:t> Relative Concentration</a:t>
                      </a:r>
                      <a:endParaRPr lang="en-GB" sz="1400" dirty="0">
                        <a:latin typeface="Arial"/>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hMerge="1">
                  <a:txBody>
                    <a:bodyPr/>
                    <a:lstStyle/>
                    <a:p>
                      <a:endParaRPr lang="en-GB"/>
                    </a:p>
                  </a:txBody>
                  <a:tcPr/>
                </a:tc>
                <a:tc hMerge="1">
                  <a:txBody>
                    <a:bodyPr/>
                    <a:lstStyle/>
                    <a:p>
                      <a:endParaRPr lang="en-GB"/>
                    </a:p>
                  </a:txBody>
                  <a:tcPr/>
                </a:tc>
                <a:tc rowSpan="2">
                  <a:txBody>
                    <a:bodyPr/>
                    <a:lstStyle/>
                    <a:p>
                      <a:pPr algn="ctr">
                        <a:spcBef>
                          <a:spcPts val="600"/>
                        </a:spcBef>
                        <a:spcAft>
                          <a:spcPts val="600"/>
                        </a:spcAft>
                      </a:pPr>
                      <a:r>
                        <a:rPr lang="en-SG" sz="1400" dirty="0">
                          <a:solidFill>
                            <a:srgbClr val="FFFFFF"/>
                          </a:solidFill>
                          <a:latin typeface="Arial"/>
                          <a:ea typeface="SimSun"/>
                          <a:cs typeface="Times New Roman"/>
                        </a:rPr>
                        <a:t>Type of </a:t>
                      </a:r>
                      <a:r>
                        <a:rPr lang="en-SG" sz="1400" dirty="0" smtClean="0">
                          <a:solidFill>
                            <a:srgbClr val="FFFFFF"/>
                          </a:solidFill>
                          <a:latin typeface="Arial"/>
                          <a:ea typeface="SimSun"/>
                          <a:cs typeface="Times New Roman"/>
                        </a:rPr>
                        <a:t>Transport</a:t>
                      </a:r>
                      <a:endParaRPr lang="en-GB" sz="1400" dirty="0">
                        <a:latin typeface="Times New (W1)"/>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000000"/>
                    </a:solidFill>
                  </a:tcPr>
                </a:tc>
                <a:tc rowSpan="2">
                  <a:txBody>
                    <a:bodyPr/>
                    <a:lstStyle/>
                    <a:p>
                      <a:pPr marL="0" indent="0" algn="ctr">
                        <a:lnSpc>
                          <a:spcPts val="1600"/>
                        </a:lnSpc>
                        <a:spcBef>
                          <a:spcPts val="600"/>
                        </a:spcBef>
                        <a:spcAft>
                          <a:spcPts val="600"/>
                        </a:spcAft>
                      </a:pPr>
                      <a:r>
                        <a:rPr lang="en-SG" sz="1400" b="0" dirty="0">
                          <a:solidFill>
                            <a:srgbClr val="FFFFFF"/>
                          </a:solidFill>
                          <a:latin typeface="Arial"/>
                          <a:ea typeface="SimSun"/>
                          <a:cs typeface="Times New Roman"/>
                        </a:rPr>
                        <a:t>Transporter required?</a:t>
                      </a:r>
                      <a:endParaRPr lang="en-GB" sz="1400" b="0" dirty="0">
                        <a:latin typeface="Arial"/>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000000"/>
                    </a:solidFill>
                  </a:tcPr>
                </a:tc>
              </a:tr>
              <a:tr h="460126">
                <a:tc vMerge="1">
                  <a:txBody>
                    <a:bodyPr/>
                    <a:lstStyle/>
                    <a:p>
                      <a:endParaRPr lang="en-GB"/>
                    </a:p>
                  </a:txBody>
                  <a:tcPr/>
                </a:tc>
                <a:tc vMerge="1">
                  <a:txBody>
                    <a:bodyPr/>
                    <a:lstStyle/>
                    <a:p>
                      <a:endParaRPr lang="en-GB"/>
                    </a:p>
                  </a:txBody>
                  <a:tcPr/>
                </a:tc>
                <a:tc>
                  <a:txBody>
                    <a:bodyPr/>
                    <a:lstStyle/>
                    <a:p>
                      <a:pPr marL="0" indent="0" algn="ctr">
                        <a:lnSpc>
                          <a:spcPts val="1600"/>
                        </a:lnSpc>
                        <a:spcBef>
                          <a:spcPts val="600"/>
                        </a:spcBef>
                        <a:spcAft>
                          <a:spcPts val="600"/>
                        </a:spcAft>
                      </a:pPr>
                      <a:r>
                        <a:rPr lang="en-SG" sz="1400" dirty="0">
                          <a:solidFill>
                            <a:srgbClr val="FFFFFF"/>
                          </a:solidFill>
                          <a:latin typeface="Arial"/>
                          <a:ea typeface="SimSun"/>
                          <a:cs typeface="Times New Roman"/>
                        </a:rPr>
                        <a:t>Outside the cell</a:t>
                      </a:r>
                      <a:endParaRPr lang="en-GB" sz="1400" dirty="0">
                        <a:latin typeface="Arial"/>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indent="0" algn="ctr">
                        <a:lnSpc>
                          <a:spcPts val="1600"/>
                        </a:lnSpc>
                        <a:spcBef>
                          <a:spcPts val="600"/>
                        </a:spcBef>
                        <a:spcAft>
                          <a:spcPts val="600"/>
                        </a:spcAft>
                      </a:pPr>
                      <a:r>
                        <a:rPr lang="en-SG" sz="1400" dirty="0">
                          <a:solidFill>
                            <a:srgbClr val="FFFFFF"/>
                          </a:solidFill>
                          <a:latin typeface="Arial"/>
                          <a:ea typeface="SimSun"/>
                          <a:cs typeface="Times New Roman"/>
                        </a:rPr>
                        <a:t>Inside the cell</a:t>
                      </a:r>
                      <a:endParaRPr lang="en-GB" sz="1400" dirty="0">
                        <a:latin typeface="Arial"/>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marL="0" indent="0" algn="ctr">
                        <a:lnSpc>
                          <a:spcPts val="1600"/>
                        </a:lnSpc>
                        <a:spcBef>
                          <a:spcPts val="600"/>
                        </a:spcBef>
                        <a:spcAft>
                          <a:spcPts val="600"/>
                        </a:spcAft>
                      </a:pPr>
                      <a:r>
                        <a:rPr lang="en-SG" sz="1400" dirty="0">
                          <a:solidFill>
                            <a:srgbClr val="FFFFFF"/>
                          </a:solidFill>
                          <a:latin typeface="Arial"/>
                          <a:ea typeface="SimSun"/>
                          <a:cs typeface="Times New Roman"/>
                        </a:rPr>
                        <a:t>Required in Cell</a:t>
                      </a:r>
                      <a:endParaRPr lang="en-GB" sz="1400" dirty="0">
                        <a:latin typeface="Arial"/>
                        <a:ea typeface="SimSun"/>
                        <a:cs typeface="Times New Roman"/>
                      </a:endParaRPr>
                    </a:p>
                  </a:txBody>
                  <a:tcPr marL="62345" marR="62345"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vMerge="1">
                  <a:txBody>
                    <a:bodyPr/>
                    <a:lstStyle/>
                    <a:p>
                      <a:endParaRPr lang="en-GB"/>
                    </a:p>
                  </a:txBody>
                  <a:tcPr/>
                </a:tc>
                <a:tc vMerge="1">
                  <a:txBody>
                    <a:bodyPr/>
                    <a:lstStyle/>
                    <a:p>
                      <a:endParaRPr lang="en-GB"/>
                    </a:p>
                  </a:txBody>
                  <a:tcPr/>
                </a:tc>
              </a:tr>
              <a:tr h="425401">
                <a:tc>
                  <a:txBody>
                    <a:bodyPr/>
                    <a:lstStyle/>
                    <a:p>
                      <a:pPr>
                        <a:spcBef>
                          <a:spcPts val="600"/>
                        </a:spcBef>
                        <a:spcAft>
                          <a:spcPts val="600"/>
                        </a:spcAft>
                      </a:pPr>
                      <a:r>
                        <a:rPr lang="en-SG" sz="1400" dirty="0">
                          <a:latin typeface="Arial"/>
                          <a:ea typeface="SimSun"/>
                          <a:cs typeface="Times New Roman"/>
                        </a:rPr>
                        <a:t>Oxygen</a:t>
                      </a:r>
                      <a:endParaRPr lang="en-GB" sz="1400"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Bef>
                          <a:spcPts val="600"/>
                        </a:spcBef>
                        <a:spcAft>
                          <a:spcPts val="600"/>
                        </a:spcAft>
                      </a:pPr>
                      <a:r>
                        <a:rPr lang="en-SG" sz="1400" dirty="0">
                          <a:latin typeface="Arial"/>
                          <a:ea typeface="SimSun"/>
                          <a:cs typeface="Times New Roman"/>
                        </a:rPr>
                        <a:t>Non polar, small</a:t>
                      </a:r>
                      <a:endParaRPr lang="en-GB" sz="1400"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a:latin typeface="Arial"/>
                          <a:ea typeface="SimSun"/>
                          <a:cs typeface="Times New Roman"/>
                        </a:rPr>
                        <a:t>High </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a:latin typeface="Arial"/>
                          <a:ea typeface="SimSun"/>
                          <a:cs typeface="Times New Roman"/>
                        </a:rPr>
                        <a:t>Low</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a:latin typeface="Arial"/>
                          <a:ea typeface="SimSun"/>
                          <a:cs typeface="Times New Roman"/>
                        </a:rPr>
                        <a:t>High</a:t>
                      </a:r>
                      <a:endParaRPr lang="en-GB" sz="1400" b="1">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Passive</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a:latin typeface="Arial"/>
                          <a:ea typeface="SimSun"/>
                          <a:cs typeface="Times New Roman"/>
                        </a:rPr>
                        <a:t>No</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45941">
                <a:tc>
                  <a:txBody>
                    <a:bodyPr/>
                    <a:lstStyle/>
                    <a:p>
                      <a:pPr>
                        <a:spcBef>
                          <a:spcPts val="600"/>
                        </a:spcBef>
                        <a:spcAft>
                          <a:spcPts val="600"/>
                        </a:spcAft>
                      </a:pPr>
                      <a:r>
                        <a:rPr lang="en-SG" sz="1400">
                          <a:latin typeface="Arial"/>
                          <a:ea typeface="SimSun"/>
                          <a:cs typeface="Times New Roman"/>
                        </a:rPr>
                        <a:t>Sodium Ions</a:t>
                      </a:r>
                      <a:endParaRPr lang="en-GB" sz="140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SG" sz="1400" dirty="0" smtClean="0">
                          <a:latin typeface="Arial" pitchFamily="34" charset="0"/>
                          <a:ea typeface="SimSun"/>
                          <a:cs typeface="Arial" pitchFamily="34" charset="0"/>
                        </a:rPr>
                        <a:t>Charged, </a:t>
                      </a:r>
                      <a:r>
                        <a:rPr lang="en-SG" sz="1400" dirty="0">
                          <a:latin typeface="Arial" pitchFamily="34" charset="0"/>
                          <a:ea typeface="SimSun"/>
                          <a:cs typeface="Arial" pitchFamily="34" charset="0"/>
                        </a:rPr>
                        <a:t>small</a:t>
                      </a:r>
                      <a:endParaRPr lang="en-GB" sz="1400" dirty="0">
                        <a:latin typeface="Arial" pitchFamily="34" charset="0"/>
                        <a:ea typeface="SimSu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High </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Low</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a:latin typeface="Arial"/>
                          <a:ea typeface="SimSun"/>
                          <a:cs typeface="Times New Roman"/>
                        </a:rPr>
                        <a:t>Low</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Active</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Yes</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5003">
                <a:tc>
                  <a:txBody>
                    <a:bodyPr/>
                    <a:lstStyle/>
                    <a:p>
                      <a:pPr>
                        <a:spcBef>
                          <a:spcPts val="600"/>
                        </a:spcBef>
                        <a:spcAft>
                          <a:spcPts val="600"/>
                        </a:spcAft>
                      </a:pPr>
                      <a:r>
                        <a:rPr lang="en-SG" sz="1400" dirty="0">
                          <a:latin typeface="Arial"/>
                          <a:ea typeface="SimSun"/>
                          <a:cs typeface="Times New Roman"/>
                        </a:rPr>
                        <a:t>Glucose</a:t>
                      </a:r>
                      <a:endParaRPr lang="en-GB" sz="1400" dirty="0">
                        <a:latin typeface="Times New (W1)"/>
                        <a:ea typeface="SimSun"/>
                        <a:cs typeface="Times New Roman"/>
                      </a:endParaRPr>
                    </a:p>
                    <a:p>
                      <a:pPr>
                        <a:spcBef>
                          <a:spcPts val="600"/>
                        </a:spcBef>
                        <a:spcAft>
                          <a:spcPts val="600"/>
                        </a:spcAft>
                      </a:pPr>
                      <a:r>
                        <a:rPr lang="en-SG" sz="1400" dirty="0">
                          <a:latin typeface="Arial"/>
                          <a:ea typeface="SimSun"/>
                          <a:cs typeface="Times New Roman"/>
                        </a:rPr>
                        <a:t>(C</a:t>
                      </a:r>
                      <a:r>
                        <a:rPr lang="en-SG" sz="1400" baseline="-25000" dirty="0">
                          <a:latin typeface="Arial"/>
                          <a:ea typeface="SimSun"/>
                          <a:cs typeface="Times New Roman"/>
                        </a:rPr>
                        <a:t>6</a:t>
                      </a:r>
                      <a:r>
                        <a:rPr lang="en-SG" sz="1400" dirty="0">
                          <a:latin typeface="Arial"/>
                          <a:ea typeface="SimSun"/>
                          <a:cs typeface="Times New Roman"/>
                        </a:rPr>
                        <a:t>H</a:t>
                      </a:r>
                      <a:r>
                        <a:rPr lang="en-SG" sz="1400" baseline="-25000" dirty="0">
                          <a:latin typeface="Arial"/>
                          <a:ea typeface="SimSun"/>
                          <a:cs typeface="Times New Roman"/>
                        </a:rPr>
                        <a:t>12</a:t>
                      </a:r>
                      <a:r>
                        <a:rPr lang="en-SG" sz="1400" dirty="0">
                          <a:latin typeface="Arial"/>
                          <a:ea typeface="SimSun"/>
                          <a:cs typeface="Times New Roman"/>
                        </a:rPr>
                        <a:t>O</a:t>
                      </a:r>
                      <a:r>
                        <a:rPr lang="en-SG" sz="1400" baseline="-25000" dirty="0">
                          <a:latin typeface="Arial"/>
                          <a:ea typeface="SimSun"/>
                          <a:cs typeface="Times New Roman"/>
                        </a:rPr>
                        <a:t>6</a:t>
                      </a:r>
                      <a:r>
                        <a:rPr lang="en-SG" sz="1400" dirty="0">
                          <a:latin typeface="Arial"/>
                          <a:ea typeface="SimSun"/>
                          <a:cs typeface="Times New Roman"/>
                        </a:rPr>
                        <a:t>)</a:t>
                      </a:r>
                      <a:endParaRPr lang="en-GB" sz="1400"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600"/>
                        </a:spcBef>
                        <a:spcAft>
                          <a:spcPts val="600"/>
                        </a:spcAft>
                      </a:pPr>
                      <a:r>
                        <a:rPr lang="en-SG" sz="1400" dirty="0">
                          <a:latin typeface="Arial" pitchFamily="34" charset="0"/>
                          <a:ea typeface="SimSun"/>
                          <a:cs typeface="Arial" pitchFamily="34" charset="0"/>
                        </a:rPr>
                        <a:t>Polar, large</a:t>
                      </a:r>
                      <a:endParaRPr lang="en-GB" sz="1400" dirty="0">
                        <a:latin typeface="Arial" pitchFamily="34" charset="0"/>
                        <a:ea typeface="SimSun"/>
                        <a:cs typeface="Arial"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Low</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High</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a:latin typeface="Arial"/>
                          <a:ea typeface="SimSun"/>
                          <a:cs typeface="Times New Roman"/>
                        </a:rPr>
                        <a:t>High</a:t>
                      </a:r>
                      <a:endParaRPr lang="en-GB" sz="1400" b="1" dirty="0">
                        <a:latin typeface="Times New (W1)"/>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Active</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n-SG" sz="1400" b="1" dirty="0" smtClean="0">
                          <a:latin typeface="Arial"/>
                          <a:ea typeface="SimSun"/>
                          <a:cs typeface="Times New Roman"/>
                        </a:rPr>
                        <a:t>Yes</a:t>
                      </a:r>
                      <a:endParaRPr lang="en-SG" sz="1400" b="1" dirty="0">
                        <a:latin typeface="Arial"/>
                        <a:ea typeface="SimSun"/>
                        <a:cs typeface="Times New Roman"/>
                      </a:endParaRPr>
                    </a:p>
                  </a:txBody>
                  <a:tcPr marL="62345" marR="6234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0" name="Rectangle 9"/>
          <p:cNvSpPr/>
          <p:nvPr/>
        </p:nvSpPr>
        <p:spPr>
          <a:xfrm>
            <a:off x="6057900" y="1517649"/>
            <a:ext cx="2409825" cy="3059113"/>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234766" y="5562600"/>
            <a:ext cx="8680634" cy="1015663"/>
          </a:xfrm>
          <a:prstGeom prst="rect">
            <a:avLst/>
          </a:prstGeom>
          <a:noFill/>
        </p:spPr>
        <p:txBody>
          <a:bodyPr wrap="square" rtlCol="0">
            <a:spAutoFit/>
          </a:bodyPr>
          <a:lstStyle/>
          <a:p>
            <a:r>
              <a:rPr lang="en-US" sz="2000" dirty="0" smtClean="0"/>
              <a:t>Note: Water is a small polar molecule. The relative amount of water inside and outside of a cells varies under different situations. Cell membranes use passive transporters to allow water to move freely in and out of the cell.</a:t>
            </a:r>
            <a:endParaRPr lang="en-GB" sz="2000" dirty="0"/>
          </a:p>
        </p:txBody>
      </p:sp>
      <p:sp>
        <p:nvSpPr>
          <p:cNvPr id="8" name="Rectangle 7"/>
          <p:cNvSpPr/>
          <p:nvPr/>
        </p:nvSpPr>
        <p:spPr>
          <a:xfrm>
            <a:off x="2933700" y="1874044"/>
            <a:ext cx="2124075" cy="2678906"/>
          </a:xfrm>
          <a:prstGeom prst="rect">
            <a:avLst/>
          </a:prstGeom>
          <a:noFill/>
          <a:ln w="31750">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ight Brace 8"/>
          <p:cNvSpPr/>
          <p:nvPr/>
        </p:nvSpPr>
        <p:spPr>
          <a:xfrm rot="5400000">
            <a:off x="3851725" y="3508831"/>
            <a:ext cx="285753" cy="2126344"/>
          </a:xfrm>
          <a:prstGeom prst="rightBrace">
            <a:avLst>
              <a:gd name="adj1" fmla="val 8333"/>
              <a:gd name="adj2" fmla="val 50000"/>
            </a:avLst>
          </a:prstGeom>
          <a:ln w="31750">
            <a:solidFill>
              <a:srgbClr val="0000F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dirty="0"/>
          </a:p>
        </p:txBody>
      </p:sp>
      <p:sp>
        <p:nvSpPr>
          <p:cNvPr id="12" name="TextBox 11"/>
          <p:cNvSpPr txBox="1"/>
          <p:nvPr/>
        </p:nvSpPr>
        <p:spPr>
          <a:xfrm>
            <a:off x="2628901" y="4733926"/>
            <a:ext cx="3067049" cy="738664"/>
          </a:xfrm>
          <a:prstGeom prst="rect">
            <a:avLst/>
          </a:prstGeom>
          <a:noFill/>
          <a:ln>
            <a:solidFill>
              <a:schemeClr val="tx1"/>
            </a:solidFill>
          </a:ln>
        </p:spPr>
        <p:txBody>
          <a:bodyPr wrap="square" rtlCol="0">
            <a:spAutoFit/>
          </a:bodyPr>
          <a:lstStyle/>
          <a:p>
            <a:pPr algn="ctr"/>
            <a:r>
              <a:rPr lang="en-US" sz="1400" dirty="0" smtClean="0"/>
              <a:t>Represents the general concentration gradient under normal circumstances</a:t>
            </a:r>
            <a:endParaRPr lang="en-GB" sz="1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3835021" y="6196083"/>
            <a:ext cx="1323833" cy="6346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p>
        </p:txBody>
      </p:sp>
      <p:sp>
        <p:nvSpPr>
          <p:cNvPr id="5" name="Rectangle 3"/>
          <p:cNvSpPr txBox="1">
            <a:spLocks noChangeArrowheads="1"/>
          </p:cNvSpPr>
          <p:nvPr/>
        </p:nvSpPr>
        <p:spPr bwMode="auto">
          <a:xfrm>
            <a:off x="257628" y="1229265"/>
            <a:ext cx="8610600" cy="38560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lang="en-US" sz="1900" kern="0" dirty="0" smtClean="0">
              <a:latin typeface="+mn-lt"/>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lang="en-US" sz="1900" kern="0" dirty="0" smtClean="0">
              <a:latin typeface="+mn-lt"/>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kumimoji="0" lang="en-US" sz="19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lang="en-US" sz="1900" kern="0" dirty="0" smtClean="0">
              <a:latin typeface="+mn-lt"/>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kumimoji="0" lang="en-US" sz="19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lang="en-US" sz="1900" kern="0" dirty="0" smtClean="0">
              <a:latin typeface="+mn-lt"/>
              <a:cs typeface="+mn-cs"/>
            </a:endParaRPr>
          </a:p>
          <a:p>
            <a:pPr marL="342900" marR="0" lvl="0" indent="-342900" algn="l" defTabSz="914400" rtl="0" eaLnBrk="1" fontAlgn="base" latinLnBrk="0" hangingPunct="1">
              <a:lnSpc>
                <a:spcPct val="100000"/>
              </a:lnSpc>
              <a:spcBef>
                <a:spcPct val="20000"/>
              </a:spcBef>
              <a:spcAft>
                <a:spcPct val="0"/>
              </a:spcAft>
              <a:buClrTx/>
              <a:buSzTx/>
              <a:buFont typeface="Arial" pitchFamily="34" charset="0"/>
              <a:buChar char="•"/>
              <a:tabLst/>
              <a:defRPr/>
            </a:pPr>
            <a:endParaRPr kumimoji="0" lang="en-US" sz="19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tabLst/>
              <a:defRPr/>
            </a:pPr>
            <a:endParaRPr lang="en-US" sz="1900" kern="0" dirty="0" smtClean="0">
              <a:latin typeface="+mn-lt"/>
              <a:cs typeface="+mn-cs"/>
            </a:endParaRPr>
          </a:p>
          <a:p>
            <a:pPr marL="342900" lvl="0" indent="-342900">
              <a:spcBef>
                <a:spcPct val="20000"/>
              </a:spcBef>
              <a:buFont typeface="Arial" pitchFamily="34" charset="0"/>
              <a:buChar char="•"/>
            </a:pPr>
            <a:r>
              <a:rPr lang="en-US" sz="1900" kern="0" dirty="0" smtClean="0"/>
              <a:t>Small molecules pass through the gaps between the phospholipid molecules easily.</a:t>
            </a:r>
          </a:p>
          <a:p>
            <a:pPr marL="342900" lvl="0" indent="-342900">
              <a:spcBef>
                <a:spcPct val="20000"/>
              </a:spcBef>
              <a:buFont typeface="Arial" pitchFamily="34" charset="0"/>
              <a:buChar char="•"/>
            </a:pPr>
            <a:r>
              <a:rPr lang="en-US" sz="1900" kern="0" dirty="0" smtClean="0"/>
              <a:t>The membrane allows non polar molecules to pass through more easily than polar ones.</a:t>
            </a:r>
          </a:p>
          <a:p>
            <a:pPr marL="342900" lvl="0" indent="-342900">
              <a:spcBef>
                <a:spcPct val="20000"/>
              </a:spcBef>
              <a:buFont typeface="Arial" pitchFamily="34" charset="0"/>
              <a:buChar char="•"/>
            </a:pPr>
            <a:r>
              <a:rPr lang="en-US" sz="1900" b="1" kern="0" dirty="0" smtClean="0"/>
              <a:t>R</a:t>
            </a:r>
            <a:r>
              <a:rPr lang="en-US" sz="1900" kern="0" dirty="0" smtClean="0"/>
              <a:t> has a larger molecular size than </a:t>
            </a:r>
            <a:r>
              <a:rPr lang="en-US" sz="1900" b="1" kern="0" dirty="0" smtClean="0"/>
              <a:t>S</a:t>
            </a:r>
            <a:r>
              <a:rPr lang="en-US" sz="1900" kern="0" dirty="0" smtClean="0"/>
              <a:t>, while </a:t>
            </a:r>
            <a:r>
              <a:rPr lang="en-US" sz="1900" b="1" kern="0" dirty="0" smtClean="0"/>
              <a:t>T</a:t>
            </a:r>
            <a:r>
              <a:rPr lang="en-US" sz="1900" kern="0" dirty="0" smtClean="0"/>
              <a:t> is more polar but smaller than </a:t>
            </a:r>
            <a:r>
              <a:rPr lang="en-US" sz="1900" b="1" kern="0" dirty="0" smtClean="0"/>
              <a:t>Q </a:t>
            </a:r>
            <a:r>
              <a:rPr lang="en-US" sz="1900" kern="0" dirty="0" smtClean="0"/>
              <a:t>and</a:t>
            </a:r>
            <a:r>
              <a:rPr lang="en-US" sz="1900" b="1" kern="0" dirty="0" smtClean="0"/>
              <a:t> R</a:t>
            </a:r>
            <a:r>
              <a:rPr lang="en-US" sz="1900" kern="0" dirty="0" smtClean="0"/>
              <a:t>. There is insufficient information to conclude whether molecular size or polarity has a greater impact on how easily a molecule can pass through the cell membrane.  </a:t>
            </a:r>
          </a:p>
          <a:p>
            <a:pPr marL="342900" lvl="0" indent="-342900">
              <a:spcBef>
                <a:spcPct val="20000"/>
              </a:spcBef>
              <a:buFont typeface="Arial" pitchFamily="34" charset="0"/>
              <a:buChar char="•"/>
            </a:pPr>
            <a:r>
              <a:rPr lang="en-US" sz="1900" b="1" kern="0" dirty="0" smtClean="0"/>
              <a:t>R</a:t>
            </a:r>
            <a:r>
              <a:rPr lang="en-US" sz="1900" kern="0" dirty="0" smtClean="0"/>
              <a:t> passes through the membrane more easily than </a:t>
            </a:r>
            <a:r>
              <a:rPr lang="en-US" sz="1900" b="1" kern="0" dirty="0" smtClean="0"/>
              <a:t>Q</a:t>
            </a:r>
            <a:r>
              <a:rPr lang="en-US" sz="1900" kern="0" dirty="0" smtClean="0"/>
              <a:t>.</a:t>
            </a:r>
          </a:p>
          <a:p>
            <a:pPr marL="342900" lvl="0" indent="-342900">
              <a:spcBef>
                <a:spcPct val="20000"/>
              </a:spcBef>
              <a:buFont typeface="Arial" pitchFamily="34" charset="0"/>
              <a:buChar char="•"/>
            </a:pPr>
            <a:endParaRPr kumimoji="0" lang="en-US" sz="1900" b="0" i="0" u="none" strike="noStrike" kern="0" cap="none" spc="0" normalizeH="0" baseline="0" noProof="0" dirty="0" smtClean="0">
              <a:ln>
                <a:noFill/>
              </a:ln>
              <a:solidFill>
                <a:schemeClr val="tx1"/>
              </a:solidFill>
              <a:effectLst/>
              <a:uLnTx/>
              <a:uFillTx/>
              <a:latin typeface="+mn-lt"/>
              <a:ea typeface="+mn-ea"/>
              <a:cs typeface="+mn-cs"/>
            </a:endParaRPr>
          </a:p>
        </p:txBody>
      </p:sp>
      <p:sp>
        <p:nvSpPr>
          <p:cNvPr id="2" name="Title 1"/>
          <p:cNvSpPr>
            <a:spLocks noGrp="1"/>
          </p:cNvSpPr>
          <p:nvPr>
            <p:ph type="title"/>
          </p:nvPr>
        </p:nvSpPr>
        <p:spPr/>
        <p:txBody>
          <a:bodyPr/>
          <a:lstStyle/>
          <a:p>
            <a:r>
              <a:rPr lang="en-US" sz="3600" dirty="0" smtClean="0"/>
              <a:t>Going Further</a:t>
            </a:r>
            <a:endParaRPr lang="en-GB" sz="3600" dirty="0"/>
          </a:p>
        </p:txBody>
      </p:sp>
      <p:pic>
        <p:nvPicPr>
          <p:cNvPr id="5121" name="Picture 1"/>
          <p:cNvPicPr>
            <a:picLocks noChangeAspect="1" noChangeArrowheads="1"/>
          </p:cNvPicPr>
          <p:nvPr/>
        </p:nvPicPr>
        <p:blipFill>
          <a:blip r:embed="rId3" cstate="print"/>
          <a:srcRect/>
          <a:stretch>
            <a:fillRect/>
          </a:stretch>
        </p:blipFill>
        <p:spPr bwMode="auto">
          <a:xfrm>
            <a:off x="462391" y="1370886"/>
            <a:ext cx="3863950" cy="2675762"/>
          </a:xfrm>
          <a:prstGeom prst="rect">
            <a:avLst/>
          </a:prstGeom>
          <a:noFill/>
          <a:ln w="9525">
            <a:noFill/>
            <a:miter lim="800000"/>
            <a:headEnd/>
            <a:tailEnd/>
          </a:ln>
        </p:spPr>
      </p:pic>
      <p:sp>
        <p:nvSpPr>
          <p:cNvPr id="6" name="TextBox 5"/>
          <p:cNvSpPr txBox="1"/>
          <p:nvPr/>
        </p:nvSpPr>
        <p:spPr>
          <a:xfrm>
            <a:off x="4442072" y="1910684"/>
            <a:ext cx="4402487" cy="2031325"/>
          </a:xfrm>
          <a:prstGeom prst="rect">
            <a:avLst/>
          </a:prstGeom>
          <a:noFill/>
        </p:spPr>
        <p:txBody>
          <a:bodyPr wrap="none" rtlCol="0">
            <a:spAutoFit/>
          </a:bodyPr>
          <a:lstStyle/>
          <a:p>
            <a:r>
              <a:rPr lang="en-GB" dirty="0" smtClean="0"/>
              <a:t>Ease of passing through the membrane:</a:t>
            </a:r>
          </a:p>
          <a:p>
            <a:endParaRPr lang="en-GB" dirty="0" smtClean="0"/>
          </a:p>
          <a:p>
            <a:pPr marL="1433513" indent="-1433513"/>
            <a:r>
              <a:rPr lang="en-GB" dirty="0" smtClean="0"/>
              <a:t>   Easiest 	</a:t>
            </a:r>
            <a:r>
              <a:rPr lang="en-GB" b="1" dirty="0" smtClean="0"/>
              <a:t>P</a:t>
            </a:r>
          </a:p>
          <a:p>
            <a:pPr marL="1433513" indent="-1433513"/>
            <a:r>
              <a:rPr lang="en-GB" dirty="0" smtClean="0"/>
              <a:t>	</a:t>
            </a:r>
            <a:r>
              <a:rPr lang="en-GB" b="1" dirty="0" smtClean="0"/>
              <a:t>S</a:t>
            </a:r>
          </a:p>
          <a:p>
            <a:pPr marL="1433513" indent="-1433513"/>
            <a:r>
              <a:rPr lang="en-GB" dirty="0" smtClean="0"/>
              <a:t>	</a:t>
            </a:r>
            <a:r>
              <a:rPr lang="en-GB" b="1" dirty="0" smtClean="0"/>
              <a:t>R</a:t>
            </a:r>
            <a:br>
              <a:rPr lang="en-GB" b="1" dirty="0" smtClean="0"/>
            </a:br>
            <a:r>
              <a:rPr lang="en-GB" b="1" dirty="0" smtClean="0"/>
              <a:t>Q</a:t>
            </a:r>
            <a:endParaRPr lang="en-GB" dirty="0" smtClean="0"/>
          </a:p>
          <a:p>
            <a:pPr marL="1433513" indent="-1433513"/>
            <a:r>
              <a:rPr lang="en-GB" dirty="0" smtClean="0"/>
              <a:t>Most difficult	</a:t>
            </a:r>
            <a:r>
              <a:rPr lang="en-GB" b="1" dirty="0" smtClean="0"/>
              <a:t>U</a:t>
            </a:r>
            <a:endParaRPr lang="en-SG" b="1" dirty="0"/>
          </a:p>
        </p:txBody>
      </p:sp>
      <p:cxnSp>
        <p:nvCxnSpPr>
          <p:cNvPr id="8" name="Straight Arrow Connector 7"/>
          <p:cNvCxnSpPr/>
          <p:nvPr/>
        </p:nvCxnSpPr>
        <p:spPr>
          <a:xfrm rot="16200000" flipH="1">
            <a:off x="4761421" y="3196818"/>
            <a:ext cx="769168"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6400800" y="3162300"/>
            <a:ext cx="2659702" cy="369332"/>
          </a:xfrm>
          <a:prstGeom prst="rect">
            <a:avLst/>
          </a:prstGeom>
          <a:noFill/>
        </p:spPr>
        <p:txBody>
          <a:bodyPr wrap="none" rtlCol="0">
            <a:spAutoFit/>
          </a:bodyPr>
          <a:lstStyle/>
          <a:p>
            <a:r>
              <a:rPr lang="en-GB" b="1" dirty="0" smtClean="0"/>
              <a:t>T</a:t>
            </a:r>
            <a:r>
              <a:rPr lang="en-GB" dirty="0" smtClean="0"/>
              <a:t> (in no particular order)</a:t>
            </a:r>
            <a:endParaRPr lang="en-GB" dirty="0"/>
          </a:p>
        </p:txBody>
      </p:sp>
      <p:sp>
        <p:nvSpPr>
          <p:cNvPr id="12" name="Right Brace 11"/>
          <p:cNvSpPr/>
          <p:nvPr/>
        </p:nvSpPr>
        <p:spPr>
          <a:xfrm>
            <a:off x="6210300" y="3009900"/>
            <a:ext cx="228600" cy="647700"/>
          </a:xfrm>
          <a:prstGeom prst="rightBrace">
            <a:avLst/>
          </a:prstGeom>
          <a:noFill/>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xfrm>
            <a:off x="609600" y="285750"/>
            <a:ext cx="8229600" cy="1143000"/>
          </a:xfrm>
        </p:spPr>
        <p:txBody>
          <a:bodyPr/>
          <a:lstStyle/>
          <a:p>
            <a:pPr eaLnBrk="1" hangingPunct="1"/>
            <a:r>
              <a:rPr lang="en-US" sz="3600" dirty="0" smtClean="0">
                <a:solidFill>
                  <a:schemeClr val="tx1"/>
                </a:solidFill>
              </a:rPr>
              <a:t>Learning points</a:t>
            </a:r>
          </a:p>
        </p:txBody>
      </p:sp>
      <p:sp>
        <p:nvSpPr>
          <p:cNvPr id="50179" name="Text Box 25"/>
          <p:cNvSpPr txBox="1">
            <a:spLocks noChangeArrowheads="1"/>
          </p:cNvSpPr>
          <p:nvPr/>
        </p:nvSpPr>
        <p:spPr bwMode="auto">
          <a:xfrm>
            <a:off x="339725" y="1423988"/>
            <a:ext cx="8199438" cy="5121275"/>
          </a:xfrm>
          <a:prstGeom prst="rect">
            <a:avLst/>
          </a:prstGeom>
          <a:noFill/>
          <a:ln w="9525" algn="ctr">
            <a:noFill/>
            <a:miter lim="800000"/>
            <a:headEnd/>
            <a:tailEnd/>
          </a:ln>
        </p:spPr>
        <p:txBody>
          <a:bodyPr/>
          <a:lstStyle/>
          <a:p>
            <a:pPr marL="342900" indent="-342900" eaLnBrk="0" hangingPunct="0">
              <a:spcBef>
                <a:spcPct val="20000"/>
              </a:spcBef>
              <a:buFont typeface="Arial" charset="0"/>
              <a:buChar char="•"/>
            </a:pPr>
            <a:r>
              <a:rPr lang="en-US" sz="2400" dirty="0" smtClean="0">
                <a:solidFill>
                  <a:schemeClr val="tx2"/>
                </a:solidFill>
                <a:cs typeface="Tahoma" pitchFamily="34" charset="0"/>
              </a:rPr>
              <a:t>A living cell needs to perform many activities, which typically include obtaining nutrients and removing waste, undergoing cell division, etc. </a:t>
            </a:r>
          </a:p>
          <a:p>
            <a:pPr marL="342900" indent="-342900" eaLnBrk="0" hangingPunct="0">
              <a:spcBef>
                <a:spcPct val="20000"/>
              </a:spcBef>
              <a:buFont typeface="Arial" charset="0"/>
              <a:buChar char="•"/>
            </a:pPr>
            <a:r>
              <a:rPr lang="en-US" sz="2400" dirty="0" smtClean="0">
                <a:solidFill>
                  <a:schemeClr val="tx2"/>
                </a:solidFill>
                <a:cs typeface="Tahoma" pitchFamily="34" charset="0"/>
              </a:rPr>
              <a:t>The </a:t>
            </a:r>
            <a:r>
              <a:rPr lang="en-US" sz="2400" dirty="0">
                <a:solidFill>
                  <a:schemeClr val="tx2"/>
                </a:solidFill>
                <a:cs typeface="Tahoma" pitchFamily="34" charset="0"/>
              </a:rPr>
              <a:t>structure and composition of </a:t>
            </a:r>
            <a:r>
              <a:rPr lang="en-US" sz="2400" dirty="0" smtClean="0">
                <a:solidFill>
                  <a:schemeClr val="tx2"/>
                </a:solidFill>
                <a:cs typeface="Tahoma" pitchFamily="34" charset="0"/>
              </a:rPr>
              <a:t>the cell membrane allows it to meet these demands.</a:t>
            </a:r>
            <a:endParaRPr lang="en-US" sz="2400" dirty="0">
              <a:solidFill>
                <a:schemeClr val="tx2"/>
              </a:solidFill>
            </a:endParaRPr>
          </a:p>
          <a:p>
            <a:pPr marL="742950" lvl="1" indent="-285750" eaLnBrk="0" hangingPunct="0">
              <a:spcBef>
                <a:spcPct val="20000"/>
              </a:spcBef>
              <a:buFont typeface="Arial" charset="0"/>
              <a:buChar char="–"/>
            </a:pPr>
            <a:r>
              <a:rPr lang="en-US" sz="2000" dirty="0" smtClean="0"/>
              <a:t>It is made up of </a:t>
            </a:r>
            <a:r>
              <a:rPr lang="en-US" sz="2000" dirty="0" err="1" smtClean="0"/>
              <a:t>phospholipid</a:t>
            </a:r>
            <a:r>
              <a:rPr lang="en-US" sz="2000" dirty="0" smtClean="0"/>
              <a:t> molecules which spontaneously assemble into a </a:t>
            </a:r>
            <a:r>
              <a:rPr lang="en-US" sz="2000" dirty="0" err="1" smtClean="0"/>
              <a:t>bilayer</a:t>
            </a:r>
            <a:r>
              <a:rPr lang="en-US" sz="2000" dirty="0" smtClean="0"/>
              <a:t>. This </a:t>
            </a:r>
            <a:r>
              <a:rPr lang="en-US" sz="2000" dirty="0" err="1" smtClean="0"/>
              <a:t>bilayer</a:t>
            </a:r>
            <a:r>
              <a:rPr lang="en-US" sz="2000" dirty="0" smtClean="0"/>
              <a:t> is: </a:t>
            </a:r>
          </a:p>
          <a:p>
            <a:pPr marL="1200150" lvl="2" indent="-285750" eaLnBrk="0" hangingPunct="0">
              <a:spcBef>
                <a:spcPct val="20000"/>
              </a:spcBef>
              <a:buFont typeface="Arial" charset="0"/>
              <a:buChar char="–"/>
            </a:pPr>
            <a:r>
              <a:rPr lang="en-US" sz="2000" dirty="0" smtClean="0"/>
              <a:t>Flexible, </a:t>
            </a:r>
          </a:p>
          <a:p>
            <a:pPr marL="1200150" lvl="2" indent="-285750" eaLnBrk="0" hangingPunct="0">
              <a:spcBef>
                <a:spcPct val="20000"/>
              </a:spcBef>
              <a:buFont typeface="Arial" charset="0"/>
              <a:buChar char="–"/>
            </a:pPr>
            <a:r>
              <a:rPr lang="en-US" sz="2000" dirty="0" smtClean="0"/>
              <a:t>Able to change size easily and</a:t>
            </a:r>
          </a:p>
          <a:p>
            <a:pPr marL="1200150" lvl="2" indent="-285750" eaLnBrk="0" hangingPunct="0">
              <a:spcBef>
                <a:spcPct val="20000"/>
              </a:spcBef>
              <a:buFont typeface="Arial" charset="0"/>
              <a:buChar char="–"/>
            </a:pPr>
            <a:r>
              <a:rPr lang="en-US" sz="2000" dirty="0" smtClean="0"/>
              <a:t>Selectively permeable to materials, depending on their polarity and size.</a:t>
            </a:r>
            <a:endParaRPr lang="en-US" sz="2000" dirty="0"/>
          </a:p>
          <a:p>
            <a:pPr marL="742950" lvl="1" indent="-285750" eaLnBrk="0" hangingPunct="0">
              <a:spcBef>
                <a:spcPct val="20000"/>
              </a:spcBef>
              <a:buFont typeface="Arial" charset="0"/>
              <a:buChar char="–"/>
            </a:pPr>
            <a:r>
              <a:rPr lang="en-US" sz="2000" dirty="0"/>
              <a:t>It has </a:t>
            </a:r>
            <a:r>
              <a:rPr lang="en-US" sz="2000" dirty="0" smtClean="0"/>
              <a:t>molecules </a:t>
            </a:r>
            <a:r>
              <a:rPr lang="en-US" sz="2000" dirty="0"/>
              <a:t>embedded in the </a:t>
            </a:r>
            <a:r>
              <a:rPr lang="en-US" sz="2000" dirty="0" err="1"/>
              <a:t>phospholipid</a:t>
            </a:r>
            <a:r>
              <a:rPr lang="en-US" sz="2000" dirty="0"/>
              <a:t> </a:t>
            </a:r>
            <a:r>
              <a:rPr lang="en-US" sz="2000" dirty="0" err="1" smtClean="0"/>
              <a:t>bilayer</a:t>
            </a:r>
            <a:r>
              <a:rPr lang="en-US" sz="2000" dirty="0" smtClean="0"/>
              <a:t> </a:t>
            </a:r>
            <a:r>
              <a:rPr lang="en-US" sz="2000" dirty="0"/>
              <a:t>that carry out specific </a:t>
            </a:r>
            <a:r>
              <a:rPr lang="en-US" sz="2000" dirty="0" smtClean="0"/>
              <a:t>functions such as allowing passive diffusion or active transport of materials.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017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017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017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017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017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Rectangle 200"/>
          <p:cNvSpPr/>
          <p:nvPr/>
        </p:nvSpPr>
        <p:spPr>
          <a:xfrm>
            <a:off x="725488" y="2932113"/>
            <a:ext cx="1481137" cy="2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p>
        </p:txBody>
      </p:sp>
      <p:sp>
        <p:nvSpPr>
          <p:cNvPr id="6" name="Rectangle 2"/>
          <p:cNvSpPr txBox="1">
            <a:spLocks noChangeArrowheads="1"/>
          </p:cNvSpPr>
          <p:nvPr/>
        </p:nvSpPr>
        <p:spPr bwMode="auto">
          <a:xfrm>
            <a:off x="609600" y="285750"/>
            <a:ext cx="8229600" cy="1143000"/>
          </a:xfrm>
          <a:prstGeom prst="rect">
            <a:avLst/>
          </a:prstGeom>
          <a:noFill/>
          <a:ln w="9525">
            <a:noFill/>
            <a:miter lim="800000"/>
            <a:headEnd/>
            <a:tailEnd/>
          </a:ln>
        </p:spPr>
        <p:txBody>
          <a:bodyPr anchor="ctr"/>
          <a:lstStyle/>
          <a:p>
            <a:pPr>
              <a:defRPr/>
            </a:pPr>
            <a:r>
              <a:rPr lang="en-US" sz="3600" b="1" kern="0" dirty="0">
                <a:latin typeface="+mj-lt"/>
                <a:ea typeface="+mj-ea"/>
                <a:cs typeface="+mj-cs"/>
              </a:rPr>
              <a:t>Discussion</a:t>
            </a:r>
          </a:p>
        </p:txBody>
      </p:sp>
      <p:sp>
        <p:nvSpPr>
          <p:cNvPr id="1029" name="TextBox 6"/>
          <p:cNvSpPr txBox="1">
            <a:spLocks noChangeArrowheads="1"/>
          </p:cNvSpPr>
          <p:nvPr/>
        </p:nvSpPr>
        <p:spPr bwMode="auto">
          <a:xfrm>
            <a:off x="668338" y="1871663"/>
            <a:ext cx="7662862" cy="646331"/>
          </a:xfrm>
          <a:prstGeom prst="rect">
            <a:avLst/>
          </a:prstGeom>
          <a:noFill/>
          <a:ln w="9525">
            <a:noFill/>
            <a:miter lim="800000"/>
            <a:headEnd/>
            <a:tailEnd/>
          </a:ln>
        </p:spPr>
        <p:txBody>
          <a:bodyPr>
            <a:spAutoFit/>
          </a:bodyPr>
          <a:lstStyle/>
          <a:p>
            <a:r>
              <a:rPr lang="en-SG" dirty="0"/>
              <a:t>Discuss whether the following modified phospholipid </a:t>
            </a:r>
            <a:r>
              <a:rPr lang="en-SG" dirty="0" smtClean="0"/>
              <a:t>molecules may be used to form a cell membrane.</a:t>
            </a:r>
            <a:endParaRPr lang="en-SG" dirty="0"/>
          </a:p>
        </p:txBody>
      </p:sp>
      <p:grpSp>
        <p:nvGrpSpPr>
          <p:cNvPr id="1030" name="Group 199"/>
          <p:cNvGrpSpPr>
            <a:grpSpLocks noChangeAspect="1"/>
          </p:cNvGrpSpPr>
          <p:nvPr/>
        </p:nvGrpSpPr>
        <p:grpSpPr bwMode="auto">
          <a:xfrm>
            <a:off x="1404938" y="3533775"/>
            <a:ext cx="382587" cy="1520825"/>
            <a:chOff x="1418771" y="3359830"/>
            <a:chExt cx="319087" cy="1266599"/>
          </a:xfrm>
        </p:grpSpPr>
        <p:grpSp>
          <p:nvGrpSpPr>
            <p:cNvPr id="1079" name="Group 695"/>
            <p:cNvGrpSpPr>
              <a:grpSpLocks/>
            </p:cNvGrpSpPr>
            <p:nvPr/>
          </p:nvGrpSpPr>
          <p:grpSpPr bwMode="auto">
            <a:xfrm>
              <a:off x="1488168" y="3359830"/>
              <a:ext cx="85725" cy="511175"/>
              <a:chOff x="239" y="2573"/>
              <a:chExt cx="54" cy="322"/>
            </a:xfrm>
          </p:grpSpPr>
          <p:grpSp>
            <p:nvGrpSpPr>
              <p:cNvPr id="4"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5" name="Group 21"/>
                <p:cNvGrpSpPr/>
                <p:nvPr/>
              </p:nvGrpSpPr>
              <p:grpSpPr>
                <a:xfrm>
                  <a:off x="2667000" y="2666997"/>
                  <a:ext cx="152400" cy="1219200"/>
                  <a:chOff x="2667000" y="2667000"/>
                  <a:chExt cx="152400" cy="1219200"/>
                </a:xfrm>
              </p:grpSpPr>
              <p:grpSp>
                <p:nvGrpSpPr>
                  <p:cNvPr id="7" name="Group 13"/>
                  <p:cNvGrpSpPr/>
                  <p:nvPr/>
                </p:nvGrpSpPr>
                <p:grpSpPr>
                  <a:xfrm>
                    <a:off x="2667000" y="2667000"/>
                    <a:ext cx="152400" cy="609600"/>
                    <a:chOff x="2667000" y="2667000"/>
                    <a:chExt cx="152400" cy="609600"/>
                  </a:xfrm>
                </p:grpSpPr>
                <p:grpSp>
                  <p:nvGrpSpPr>
                    <p:cNvPr id="8" name="Group 9"/>
                    <p:cNvGrpSpPr/>
                    <p:nvPr/>
                  </p:nvGrpSpPr>
                  <p:grpSpPr>
                    <a:xfrm>
                      <a:off x="2667000" y="2667000"/>
                      <a:ext cx="152400" cy="304800"/>
                      <a:chOff x="2667000" y="2667000"/>
                      <a:chExt cx="152400" cy="304800"/>
                    </a:xfrm>
                  </p:grpSpPr>
                  <p:cxnSp>
                    <p:nvCxnSpPr>
                      <p:cNvPr id="1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 name="Group 10"/>
                    <p:cNvGrpSpPr/>
                    <p:nvPr/>
                  </p:nvGrpSpPr>
                  <p:grpSpPr>
                    <a:xfrm>
                      <a:off x="2667000" y="2971800"/>
                      <a:ext cx="152400" cy="304800"/>
                      <a:chOff x="2667000" y="2667000"/>
                      <a:chExt cx="152400" cy="304800"/>
                    </a:xfrm>
                  </p:grpSpPr>
                  <p:cxnSp>
                    <p:nvCxnSpPr>
                      <p:cNvPr id="14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 name="Group 14"/>
                  <p:cNvGrpSpPr/>
                  <p:nvPr/>
                </p:nvGrpSpPr>
                <p:grpSpPr>
                  <a:xfrm>
                    <a:off x="2667000" y="3276600"/>
                    <a:ext cx="152400" cy="609600"/>
                    <a:chOff x="2667000" y="2667000"/>
                    <a:chExt cx="152400" cy="609600"/>
                  </a:xfrm>
                </p:grpSpPr>
                <p:grpSp>
                  <p:nvGrpSpPr>
                    <p:cNvPr id="12" name="Group 9"/>
                    <p:cNvGrpSpPr/>
                    <p:nvPr/>
                  </p:nvGrpSpPr>
                  <p:grpSpPr>
                    <a:xfrm>
                      <a:off x="2667000" y="2667000"/>
                      <a:ext cx="152400" cy="304800"/>
                      <a:chOff x="2667000" y="2667000"/>
                      <a:chExt cx="152400" cy="304800"/>
                    </a:xfrm>
                  </p:grpSpPr>
                  <p:cxnSp>
                    <p:nvCxnSpPr>
                      <p:cNvPr id="14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 name="Group 10"/>
                    <p:cNvGrpSpPr/>
                    <p:nvPr/>
                  </p:nvGrpSpPr>
                  <p:grpSpPr>
                    <a:xfrm>
                      <a:off x="2667000" y="2971800"/>
                      <a:ext cx="152400" cy="304800"/>
                      <a:chOff x="2667000" y="2667000"/>
                      <a:chExt cx="152400" cy="304800"/>
                    </a:xfrm>
                  </p:grpSpPr>
                  <p:cxnSp>
                    <p:nvCxnSpPr>
                      <p:cNvPr id="14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 name="Group 22"/>
                <p:cNvGrpSpPr/>
                <p:nvPr/>
              </p:nvGrpSpPr>
              <p:grpSpPr>
                <a:xfrm>
                  <a:off x="2667000" y="3886205"/>
                  <a:ext cx="152400" cy="609600"/>
                  <a:chOff x="2667000" y="2667000"/>
                  <a:chExt cx="152400" cy="609600"/>
                </a:xfrm>
              </p:grpSpPr>
              <p:grpSp>
                <p:nvGrpSpPr>
                  <p:cNvPr id="15" name="Group 9"/>
                  <p:cNvGrpSpPr/>
                  <p:nvPr/>
                </p:nvGrpSpPr>
                <p:grpSpPr>
                  <a:xfrm>
                    <a:off x="2667000" y="2667000"/>
                    <a:ext cx="152400" cy="304800"/>
                    <a:chOff x="2667000" y="2667000"/>
                    <a:chExt cx="152400" cy="304800"/>
                  </a:xfrm>
                </p:grpSpPr>
                <p:cxnSp>
                  <p:nvCxnSpPr>
                    <p:cNvPr id="13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 name="Group 10"/>
                  <p:cNvGrpSpPr/>
                  <p:nvPr/>
                </p:nvGrpSpPr>
                <p:grpSpPr>
                  <a:xfrm>
                    <a:off x="2667000" y="2971800"/>
                    <a:ext cx="152400" cy="304800"/>
                    <a:chOff x="2667000" y="2667000"/>
                    <a:chExt cx="152400" cy="304800"/>
                  </a:xfrm>
                </p:grpSpPr>
                <p:cxnSp>
                  <p:nvCxnSpPr>
                    <p:cNvPr id="13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18" name="Group 21"/>
                <p:cNvGrpSpPr/>
                <p:nvPr/>
              </p:nvGrpSpPr>
              <p:grpSpPr>
                <a:xfrm>
                  <a:off x="2667000" y="2666997"/>
                  <a:ext cx="152400" cy="1219200"/>
                  <a:chOff x="2667000" y="2667000"/>
                  <a:chExt cx="152400" cy="1219200"/>
                </a:xfrm>
              </p:grpSpPr>
              <p:grpSp>
                <p:nvGrpSpPr>
                  <p:cNvPr id="19" name="Group 13"/>
                  <p:cNvGrpSpPr/>
                  <p:nvPr/>
                </p:nvGrpSpPr>
                <p:grpSpPr>
                  <a:xfrm>
                    <a:off x="2667000" y="2667000"/>
                    <a:ext cx="152400" cy="609600"/>
                    <a:chOff x="2667000" y="2667000"/>
                    <a:chExt cx="152400" cy="609600"/>
                  </a:xfrm>
                </p:grpSpPr>
                <p:grpSp>
                  <p:nvGrpSpPr>
                    <p:cNvPr id="24" name="Group 9"/>
                    <p:cNvGrpSpPr/>
                    <p:nvPr/>
                  </p:nvGrpSpPr>
                  <p:grpSpPr>
                    <a:xfrm>
                      <a:off x="2667000" y="2667000"/>
                      <a:ext cx="152400" cy="304800"/>
                      <a:chOff x="2667000" y="2667000"/>
                      <a:chExt cx="152400" cy="304800"/>
                    </a:xfrm>
                  </p:grpSpPr>
                  <p:cxnSp>
                    <p:nvCxnSpPr>
                      <p:cNvPr id="1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 name="Group 10"/>
                    <p:cNvGrpSpPr/>
                    <p:nvPr/>
                  </p:nvGrpSpPr>
                  <p:grpSpPr>
                    <a:xfrm>
                      <a:off x="2667000" y="2971800"/>
                      <a:ext cx="152400" cy="304800"/>
                      <a:chOff x="2667000" y="2667000"/>
                      <a:chExt cx="152400" cy="304800"/>
                    </a:xfrm>
                  </p:grpSpPr>
                  <p:cxnSp>
                    <p:nvCxnSpPr>
                      <p:cNvPr id="12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 name="Group 14"/>
                  <p:cNvGrpSpPr/>
                  <p:nvPr/>
                </p:nvGrpSpPr>
                <p:grpSpPr>
                  <a:xfrm>
                    <a:off x="2667000" y="3276600"/>
                    <a:ext cx="152400" cy="609600"/>
                    <a:chOff x="2667000" y="2667000"/>
                    <a:chExt cx="152400" cy="609600"/>
                  </a:xfrm>
                </p:grpSpPr>
                <p:grpSp>
                  <p:nvGrpSpPr>
                    <p:cNvPr id="27" name="Group 9"/>
                    <p:cNvGrpSpPr/>
                    <p:nvPr/>
                  </p:nvGrpSpPr>
                  <p:grpSpPr>
                    <a:xfrm>
                      <a:off x="2667000" y="2667000"/>
                      <a:ext cx="152400" cy="304800"/>
                      <a:chOff x="2667000" y="2667000"/>
                      <a:chExt cx="152400" cy="304800"/>
                    </a:xfrm>
                  </p:grpSpPr>
                  <p:cxnSp>
                    <p:nvCxnSpPr>
                      <p:cNvPr id="12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2" name="Group 10"/>
                    <p:cNvGrpSpPr/>
                    <p:nvPr/>
                  </p:nvGrpSpPr>
                  <p:grpSpPr>
                    <a:xfrm>
                      <a:off x="2667000" y="2971800"/>
                      <a:ext cx="152400" cy="304800"/>
                      <a:chOff x="2667000" y="2667000"/>
                      <a:chExt cx="152400" cy="304800"/>
                    </a:xfrm>
                  </p:grpSpPr>
                  <p:cxnSp>
                    <p:nvCxnSpPr>
                      <p:cNvPr id="121"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 name="Group 22"/>
                <p:cNvGrpSpPr/>
                <p:nvPr/>
              </p:nvGrpSpPr>
              <p:grpSpPr>
                <a:xfrm>
                  <a:off x="2667000" y="3886205"/>
                  <a:ext cx="152400" cy="609600"/>
                  <a:chOff x="2667000" y="2667000"/>
                  <a:chExt cx="152400" cy="609600"/>
                </a:xfrm>
              </p:grpSpPr>
              <p:grpSp>
                <p:nvGrpSpPr>
                  <p:cNvPr id="38" name="Group 9"/>
                  <p:cNvGrpSpPr/>
                  <p:nvPr/>
                </p:nvGrpSpPr>
                <p:grpSpPr>
                  <a:xfrm>
                    <a:off x="2667000" y="2667000"/>
                    <a:ext cx="152400" cy="304800"/>
                    <a:chOff x="2667000" y="2667000"/>
                    <a:chExt cx="152400" cy="304800"/>
                  </a:xfrm>
                </p:grpSpPr>
                <p:cxnSp>
                  <p:nvCxnSpPr>
                    <p:cNvPr id="1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 name="Group 10"/>
                  <p:cNvGrpSpPr/>
                  <p:nvPr/>
                </p:nvGrpSpPr>
                <p:grpSpPr>
                  <a:xfrm>
                    <a:off x="2667000" y="2971800"/>
                    <a:ext cx="152400" cy="304800"/>
                    <a:chOff x="2667000" y="2667000"/>
                    <a:chExt cx="152400" cy="304800"/>
                  </a:xfrm>
                </p:grpSpPr>
                <p:cxnSp>
                  <p:nvCxnSpPr>
                    <p:cNvPr id="11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80" name="Group 698"/>
            <p:cNvGrpSpPr>
              <a:grpSpLocks/>
            </p:cNvGrpSpPr>
            <p:nvPr/>
          </p:nvGrpSpPr>
          <p:grpSpPr bwMode="auto">
            <a:xfrm>
              <a:off x="1619931" y="3367767"/>
              <a:ext cx="85725" cy="511175"/>
              <a:chOff x="239" y="2573"/>
              <a:chExt cx="54" cy="322"/>
            </a:xfrm>
          </p:grpSpPr>
          <p:grpSp>
            <p:nvGrpSpPr>
              <p:cNvPr id="41"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46" name="Group 21"/>
                <p:cNvGrpSpPr/>
                <p:nvPr/>
              </p:nvGrpSpPr>
              <p:grpSpPr>
                <a:xfrm>
                  <a:off x="2667000" y="2666997"/>
                  <a:ext cx="152400" cy="1219200"/>
                  <a:chOff x="2667000" y="2667000"/>
                  <a:chExt cx="152400" cy="1219200"/>
                </a:xfrm>
              </p:grpSpPr>
              <p:grpSp>
                <p:nvGrpSpPr>
                  <p:cNvPr id="47" name="Group 13"/>
                  <p:cNvGrpSpPr/>
                  <p:nvPr/>
                </p:nvGrpSpPr>
                <p:grpSpPr>
                  <a:xfrm>
                    <a:off x="2667000" y="2667000"/>
                    <a:ext cx="152400" cy="609600"/>
                    <a:chOff x="2667000" y="2667000"/>
                    <a:chExt cx="152400" cy="609600"/>
                  </a:xfrm>
                </p:grpSpPr>
                <p:grpSp>
                  <p:nvGrpSpPr>
                    <p:cNvPr id="48" name="Group 9"/>
                    <p:cNvGrpSpPr/>
                    <p:nvPr/>
                  </p:nvGrpSpPr>
                  <p:grpSpPr>
                    <a:xfrm>
                      <a:off x="2667000" y="2667000"/>
                      <a:ext cx="152400" cy="304800"/>
                      <a:chOff x="2667000" y="2667000"/>
                      <a:chExt cx="152400" cy="304800"/>
                    </a:xfrm>
                  </p:grpSpPr>
                  <p:cxnSp>
                    <p:nvCxnSpPr>
                      <p:cNvPr id="1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 name="Group 10"/>
                    <p:cNvGrpSpPr/>
                    <p:nvPr/>
                  </p:nvGrpSpPr>
                  <p:grpSpPr>
                    <a:xfrm>
                      <a:off x="2667000" y="2971800"/>
                      <a:ext cx="152400" cy="304800"/>
                      <a:chOff x="2667000" y="2667000"/>
                      <a:chExt cx="152400" cy="304800"/>
                    </a:xfrm>
                  </p:grpSpPr>
                  <p:cxnSp>
                    <p:nvCxnSpPr>
                      <p:cNvPr id="19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4" name="Group 14"/>
                  <p:cNvGrpSpPr/>
                  <p:nvPr/>
                </p:nvGrpSpPr>
                <p:grpSpPr>
                  <a:xfrm>
                    <a:off x="2667000" y="3276600"/>
                    <a:ext cx="152400" cy="609600"/>
                    <a:chOff x="2667000" y="2667000"/>
                    <a:chExt cx="152400" cy="609600"/>
                  </a:xfrm>
                </p:grpSpPr>
                <p:grpSp>
                  <p:nvGrpSpPr>
                    <p:cNvPr id="55" name="Group 9"/>
                    <p:cNvGrpSpPr/>
                    <p:nvPr/>
                  </p:nvGrpSpPr>
                  <p:grpSpPr>
                    <a:xfrm>
                      <a:off x="2667000" y="2667000"/>
                      <a:ext cx="152400" cy="304800"/>
                      <a:chOff x="2667000" y="2667000"/>
                      <a:chExt cx="152400" cy="304800"/>
                    </a:xfrm>
                  </p:grpSpPr>
                  <p:cxnSp>
                    <p:nvCxnSpPr>
                      <p:cNvPr id="19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 name="Group 10"/>
                    <p:cNvGrpSpPr/>
                    <p:nvPr/>
                  </p:nvGrpSpPr>
                  <p:grpSpPr>
                    <a:xfrm>
                      <a:off x="2667000" y="2971800"/>
                      <a:ext cx="152400" cy="304800"/>
                      <a:chOff x="2667000" y="2667000"/>
                      <a:chExt cx="152400" cy="304800"/>
                    </a:xfrm>
                  </p:grpSpPr>
                  <p:cxnSp>
                    <p:nvCxnSpPr>
                      <p:cNvPr id="19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 name="Group 22"/>
                <p:cNvGrpSpPr/>
                <p:nvPr/>
              </p:nvGrpSpPr>
              <p:grpSpPr>
                <a:xfrm>
                  <a:off x="2667000" y="3886205"/>
                  <a:ext cx="152400" cy="609600"/>
                  <a:chOff x="2667000" y="2667000"/>
                  <a:chExt cx="152400" cy="609600"/>
                </a:xfrm>
              </p:grpSpPr>
              <p:grpSp>
                <p:nvGrpSpPr>
                  <p:cNvPr id="62" name="Group 9"/>
                  <p:cNvGrpSpPr/>
                  <p:nvPr/>
                </p:nvGrpSpPr>
                <p:grpSpPr>
                  <a:xfrm>
                    <a:off x="2667000" y="2667000"/>
                    <a:ext cx="152400" cy="304800"/>
                    <a:chOff x="2667000" y="2667000"/>
                    <a:chExt cx="152400" cy="304800"/>
                  </a:xfrm>
                </p:grpSpPr>
                <p:cxnSp>
                  <p:nvCxnSpPr>
                    <p:cNvPr id="18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 name="Group 10"/>
                  <p:cNvGrpSpPr/>
                  <p:nvPr/>
                </p:nvGrpSpPr>
                <p:grpSpPr>
                  <a:xfrm>
                    <a:off x="2667000" y="2971800"/>
                    <a:ext cx="152400" cy="304800"/>
                    <a:chOff x="2667000" y="2667000"/>
                    <a:chExt cx="152400" cy="304800"/>
                  </a:xfrm>
                </p:grpSpPr>
                <p:cxnSp>
                  <p:nvCxnSpPr>
                    <p:cNvPr id="18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65" name="Group 21"/>
                <p:cNvGrpSpPr/>
                <p:nvPr/>
              </p:nvGrpSpPr>
              <p:grpSpPr>
                <a:xfrm>
                  <a:off x="2667000" y="2666997"/>
                  <a:ext cx="152400" cy="1219200"/>
                  <a:chOff x="2667000" y="2667000"/>
                  <a:chExt cx="152400" cy="1219200"/>
                </a:xfrm>
              </p:grpSpPr>
              <p:grpSp>
                <p:nvGrpSpPr>
                  <p:cNvPr id="70" name="Group 13"/>
                  <p:cNvGrpSpPr/>
                  <p:nvPr/>
                </p:nvGrpSpPr>
                <p:grpSpPr>
                  <a:xfrm>
                    <a:off x="2667000" y="2667000"/>
                    <a:ext cx="152400" cy="609600"/>
                    <a:chOff x="2667000" y="2667000"/>
                    <a:chExt cx="152400" cy="609600"/>
                  </a:xfrm>
                </p:grpSpPr>
                <p:grpSp>
                  <p:nvGrpSpPr>
                    <p:cNvPr id="71" name="Group 9"/>
                    <p:cNvGrpSpPr/>
                    <p:nvPr/>
                  </p:nvGrpSpPr>
                  <p:grpSpPr>
                    <a:xfrm>
                      <a:off x="2667000" y="2667000"/>
                      <a:ext cx="152400" cy="304800"/>
                      <a:chOff x="2667000" y="2667000"/>
                      <a:chExt cx="152400" cy="304800"/>
                    </a:xfrm>
                  </p:grpSpPr>
                  <p:cxnSp>
                    <p:nvCxnSpPr>
                      <p:cNvPr id="1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 name="Group 10"/>
                    <p:cNvGrpSpPr/>
                    <p:nvPr/>
                  </p:nvGrpSpPr>
                  <p:grpSpPr>
                    <a:xfrm>
                      <a:off x="2667000" y="2971800"/>
                      <a:ext cx="152400" cy="304800"/>
                      <a:chOff x="2667000" y="2667000"/>
                      <a:chExt cx="152400" cy="304800"/>
                    </a:xfrm>
                  </p:grpSpPr>
                  <p:cxnSp>
                    <p:nvCxnSpPr>
                      <p:cNvPr id="17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 name="Group 14"/>
                  <p:cNvGrpSpPr/>
                  <p:nvPr/>
                </p:nvGrpSpPr>
                <p:grpSpPr>
                  <a:xfrm>
                    <a:off x="2667000" y="3276600"/>
                    <a:ext cx="152400" cy="609600"/>
                    <a:chOff x="2667000" y="2667000"/>
                    <a:chExt cx="152400" cy="609600"/>
                  </a:xfrm>
                </p:grpSpPr>
                <p:grpSp>
                  <p:nvGrpSpPr>
                    <p:cNvPr id="78" name="Group 9"/>
                    <p:cNvGrpSpPr/>
                    <p:nvPr/>
                  </p:nvGrpSpPr>
                  <p:grpSpPr>
                    <a:xfrm>
                      <a:off x="2667000" y="2667000"/>
                      <a:ext cx="152400" cy="304800"/>
                      <a:chOff x="2667000" y="2667000"/>
                      <a:chExt cx="152400" cy="304800"/>
                    </a:xfrm>
                  </p:grpSpPr>
                  <p:cxnSp>
                    <p:nvCxnSpPr>
                      <p:cNvPr id="17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9" name="Group 10"/>
                    <p:cNvGrpSpPr/>
                    <p:nvPr/>
                  </p:nvGrpSpPr>
                  <p:grpSpPr>
                    <a:xfrm>
                      <a:off x="2667000" y="2971800"/>
                      <a:ext cx="152400" cy="304800"/>
                      <a:chOff x="2667000" y="2667000"/>
                      <a:chExt cx="152400" cy="304800"/>
                    </a:xfrm>
                  </p:grpSpPr>
                  <p:cxnSp>
                    <p:nvCxnSpPr>
                      <p:cNvPr id="16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4" name="Group 22"/>
                <p:cNvGrpSpPr/>
                <p:nvPr/>
              </p:nvGrpSpPr>
              <p:grpSpPr>
                <a:xfrm>
                  <a:off x="2667000" y="3886205"/>
                  <a:ext cx="152400" cy="609600"/>
                  <a:chOff x="2667000" y="2667000"/>
                  <a:chExt cx="152400" cy="609600"/>
                </a:xfrm>
              </p:grpSpPr>
              <p:grpSp>
                <p:nvGrpSpPr>
                  <p:cNvPr id="85" name="Group 17"/>
                  <p:cNvGrpSpPr/>
                  <p:nvPr/>
                </p:nvGrpSpPr>
                <p:grpSpPr>
                  <a:xfrm>
                    <a:off x="2667000" y="2667000"/>
                    <a:ext cx="152400" cy="304800"/>
                    <a:chOff x="2667000" y="2667000"/>
                    <a:chExt cx="152400" cy="304800"/>
                  </a:xfrm>
                </p:grpSpPr>
                <p:cxnSp>
                  <p:nvCxnSpPr>
                    <p:cNvPr id="16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 name="Group 18"/>
                  <p:cNvGrpSpPr/>
                  <p:nvPr/>
                </p:nvGrpSpPr>
                <p:grpSpPr>
                  <a:xfrm>
                    <a:off x="2667000" y="2971800"/>
                    <a:ext cx="152400" cy="304800"/>
                    <a:chOff x="2667000" y="2667000"/>
                    <a:chExt cx="152400" cy="304800"/>
                  </a:xfrm>
                </p:grpSpPr>
                <p:cxnSp>
                  <p:nvCxnSpPr>
                    <p:cNvPr id="16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sp>
          <p:nvSpPr>
            <p:cNvPr id="9" name="Oval 1048"/>
            <p:cNvSpPr/>
            <p:nvPr/>
          </p:nvSpPr>
          <p:spPr bwMode="auto">
            <a:xfrm rot="12766711">
              <a:off x="1418771" y="3859667"/>
              <a:ext cx="319087" cy="269875"/>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82" name="Group 695"/>
            <p:cNvGrpSpPr>
              <a:grpSpLocks/>
            </p:cNvGrpSpPr>
            <p:nvPr/>
          </p:nvGrpSpPr>
          <p:grpSpPr bwMode="auto">
            <a:xfrm>
              <a:off x="1466396" y="4107317"/>
              <a:ext cx="85725" cy="511175"/>
              <a:chOff x="239" y="2573"/>
              <a:chExt cx="54" cy="322"/>
            </a:xfrm>
          </p:grpSpPr>
          <p:grpSp>
            <p:nvGrpSpPr>
              <p:cNvPr id="92"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93" name="Group 21"/>
                <p:cNvGrpSpPr/>
                <p:nvPr/>
              </p:nvGrpSpPr>
              <p:grpSpPr>
                <a:xfrm>
                  <a:off x="2667000" y="2666997"/>
                  <a:ext cx="152400" cy="1219200"/>
                  <a:chOff x="2667000" y="2667000"/>
                  <a:chExt cx="152400" cy="1219200"/>
                </a:xfrm>
              </p:grpSpPr>
              <p:grpSp>
                <p:nvGrpSpPr>
                  <p:cNvPr id="94" name="Group 13"/>
                  <p:cNvGrpSpPr/>
                  <p:nvPr/>
                </p:nvGrpSpPr>
                <p:grpSpPr>
                  <a:xfrm>
                    <a:off x="2667000" y="2667000"/>
                    <a:ext cx="152400" cy="609600"/>
                    <a:chOff x="2667000" y="2667000"/>
                    <a:chExt cx="152400" cy="609600"/>
                  </a:xfrm>
                </p:grpSpPr>
                <p:grpSp>
                  <p:nvGrpSpPr>
                    <p:cNvPr id="95" name="Group 9"/>
                    <p:cNvGrpSpPr/>
                    <p:nvPr/>
                  </p:nvGrpSpPr>
                  <p:grpSpPr>
                    <a:xfrm>
                      <a:off x="2667000" y="2667000"/>
                      <a:ext cx="152400" cy="304800"/>
                      <a:chOff x="2667000" y="2667000"/>
                      <a:chExt cx="152400" cy="304800"/>
                    </a:xfrm>
                  </p:grpSpPr>
                  <p:cxnSp>
                    <p:nvCxnSpPr>
                      <p:cNvPr id="1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0" name="Group 10"/>
                    <p:cNvGrpSpPr/>
                    <p:nvPr/>
                  </p:nvGrpSpPr>
                  <p:grpSpPr>
                    <a:xfrm>
                      <a:off x="2667000" y="2971800"/>
                      <a:ext cx="152400" cy="304800"/>
                      <a:chOff x="2667000" y="2667000"/>
                      <a:chExt cx="152400" cy="304800"/>
                    </a:xfrm>
                  </p:grpSpPr>
                  <p:cxnSp>
                    <p:nvCxnSpPr>
                      <p:cNvPr id="1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1" name="Group 14"/>
                  <p:cNvGrpSpPr/>
                  <p:nvPr/>
                </p:nvGrpSpPr>
                <p:grpSpPr>
                  <a:xfrm>
                    <a:off x="2667000" y="3276600"/>
                    <a:ext cx="152400" cy="609600"/>
                    <a:chOff x="2667000" y="2667000"/>
                    <a:chExt cx="152400" cy="609600"/>
                  </a:xfrm>
                </p:grpSpPr>
                <p:grpSp>
                  <p:nvGrpSpPr>
                    <p:cNvPr id="106" name="Group 9"/>
                    <p:cNvGrpSpPr/>
                    <p:nvPr/>
                  </p:nvGrpSpPr>
                  <p:grpSpPr>
                    <a:xfrm>
                      <a:off x="2667000" y="2667000"/>
                      <a:ext cx="152400" cy="304800"/>
                      <a:chOff x="2667000" y="2667000"/>
                      <a:chExt cx="152400" cy="304800"/>
                    </a:xfrm>
                  </p:grpSpPr>
                  <p:cxnSp>
                    <p:nvCxnSpPr>
                      <p:cNvPr id="98"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 name="Group 10"/>
                    <p:cNvGrpSpPr/>
                    <p:nvPr/>
                  </p:nvGrpSpPr>
                  <p:grpSpPr>
                    <a:xfrm>
                      <a:off x="2667000" y="2971800"/>
                      <a:ext cx="152400" cy="304800"/>
                      <a:chOff x="2667000" y="2667000"/>
                      <a:chExt cx="152400" cy="304800"/>
                    </a:xfrm>
                  </p:grpSpPr>
                  <p:cxnSp>
                    <p:nvCxnSpPr>
                      <p:cNvPr id="96"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7"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 name="Group 22"/>
                <p:cNvGrpSpPr/>
                <p:nvPr/>
              </p:nvGrpSpPr>
              <p:grpSpPr>
                <a:xfrm>
                  <a:off x="2667000" y="3886205"/>
                  <a:ext cx="152400" cy="609600"/>
                  <a:chOff x="2667000" y="2667000"/>
                  <a:chExt cx="152400" cy="609600"/>
                </a:xfrm>
              </p:grpSpPr>
              <p:grpSp>
                <p:nvGrpSpPr>
                  <p:cNvPr id="109" name="Group 9"/>
                  <p:cNvGrpSpPr/>
                  <p:nvPr/>
                </p:nvGrpSpPr>
                <p:grpSpPr>
                  <a:xfrm>
                    <a:off x="2667000" y="2667000"/>
                    <a:ext cx="152400" cy="304800"/>
                    <a:chOff x="2667000" y="2667000"/>
                    <a:chExt cx="152400" cy="304800"/>
                  </a:xfrm>
                </p:grpSpPr>
                <p:cxnSp>
                  <p:nvCxnSpPr>
                    <p:cNvPr id="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 name="Group 10"/>
                  <p:cNvGrpSpPr/>
                  <p:nvPr/>
                </p:nvGrpSpPr>
                <p:grpSpPr>
                  <a:xfrm>
                    <a:off x="2667000" y="2971800"/>
                    <a:ext cx="152400" cy="304800"/>
                    <a:chOff x="2667000" y="2667000"/>
                    <a:chExt cx="152400" cy="304800"/>
                  </a:xfrm>
                </p:grpSpPr>
                <p:cxnSp>
                  <p:nvCxnSpPr>
                    <p:cNvPr id="8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112" name="Group 21"/>
                <p:cNvGrpSpPr/>
                <p:nvPr/>
              </p:nvGrpSpPr>
              <p:grpSpPr>
                <a:xfrm>
                  <a:off x="2667000" y="2666997"/>
                  <a:ext cx="152400" cy="1219200"/>
                  <a:chOff x="2667000" y="2667000"/>
                  <a:chExt cx="152400" cy="1219200"/>
                </a:xfrm>
              </p:grpSpPr>
              <p:grpSp>
                <p:nvGrpSpPr>
                  <p:cNvPr id="117" name="Group 13"/>
                  <p:cNvGrpSpPr/>
                  <p:nvPr/>
                </p:nvGrpSpPr>
                <p:grpSpPr>
                  <a:xfrm>
                    <a:off x="2667000" y="2667000"/>
                    <a:ext cx="152400" cy="609600"/>
                    <a:chOff x="2667000" y="2667000"/>
                    <a:chExt cx="152400" cy="609600"/>
                  </a:xfrm>
                </p:grpSpPr>
                <p:grpSp>
                  <p:nvGrpSpPr>
                    <p:cNvPr id="118" name="Group 9"/>
                    <p:cNvGrpSpPr/>
                    <p:nvPr/>
                  </p:nvGrpSpPr>
                  <p:grpSpPr>
                    <a:xfrm>
                      <a:off x="2667000" y="2667000"/>
                      <a:ext cx="152400" cy="304800"/>
                      <a:chOff x="2667000" y="2667000"/>
                      <a:chExt cx="152400" cy="304800"/>
                    </a:xfrm>
                  </p:grpSpPr>
                  <p:cxnSp>
                    <p:nvCxnSpPr>
                      <p:cNvPr id="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 name="Group 10"/>
                    <p:cNvGrpSpPr/>
                    <p:nvPr/>
                  </p:nvGrpSpPr>
                  <p:grpSpPr>
                    <a:xfrm>
                      <a:off x="2667000" y="2971800"/>
                      <a:ext cx="152400" cy="304800"/>
                      <a:chOff x="2667000" y="2667000"/>
                      <a:chExt cx="152400" cy="304800"/>
                    </a:xfrm>
                  </p:grpSpPr>
                  <p:cxnSp>
                    <p:nvCxnSpPr>
                      <p:cNvPr id="80"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1"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 name="Group 14"/>
                  <p:cNvGrpSpPr/>
                  <p:nvPr/>
                </p:nvGrpSpPr>
                <p:grpSpPr>
                  <a:xfrm>
                    <a:off x="2667000" y="3276600"/>
                    <a:ext cx="152400" cy="609600"/>
                    <a:chOff x="2667000" y="2667000"/>
                    <a:chExt cx="152400" cy="609600"/>
                  </a:xfrm>
                </p:grpSpPr>
                <p:grpSp>
                  <p:nvGrpSpPr>
                    <p:cNvPr id="125" name="Group 9"/>
                    <p:cNvGrpSpPr/>
                    <p:nvPr/>
                  </p:nvGrpSpPr>
                  <p:grpSpPr>
                    <a:xfrm>
                      <a:off x="2667000" y="2667000"/>
                      <a:ext cx="152400" cy="304800"/>
                      <a:chOff x="2667000" y="2667000"/>
                      <a:chExt cx="152400" cy="304800"/>
                    </a:xfrm>
                  </p:grpSpPr>
                  <p:cxnSp>
                    <p:nvCxnSpPr>
                      <p:cNvPr id="7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 name="Group 10"/>
                    <p:cNvGrpSpPr/>
                    <p:nvPr/>
                  </p:nvGrpSpPr>
                  <p:grpSpPr>
                    <a:xfrm>
                      <a:off x="2667000" y="2971800"/>
                      <a:ext cx="152400" cy="304800"/>
                      <a:chOff x="2667000" y="2667000"/>
                      <a:chExt cx="152400" cy="304800"/>
                    </a:xfrm>
                  </p:grpSpPr>
                  <p:cxnSp>
                    <p:nvCxnSpPr>
                      <p:cNvPr id="7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64" name="Group 22"/>
                <p:cNvGrpSpPr/>
                <p:nvPr/>
              </p:nvGrpSpPr>
              <p:grpSpPr>
                <a:xfrm>
                  <a:off x="2667000" y="3886205"/>
                  <a:ext cx="152400" cy="609600"/>
                  <a:chOff x="2667000" y="2667000"/>
                  <a:chExt cx="152400" cy="609600"/>
                </a:xfrm>
              </p:grpSpPr>
              <p:grpSp>
                <p:nvGrpSpPr>
                  <p:cNvPr id="865" name="Group 9"/>
                  <p:cNvGrpSpPr/>
                  <p:nvPr/>
                </p:nvGrpSpPr>
                <p:grpSpPr>
                  <a:xfrm>
                    <a:off x="2667000" y="2667000"/>
                    <a:ext cx="152400" cy="304800"/>
                    <a:chOff x="2667000" y="2667000"/>
                    <a:chExt cx="152400" cy="304800"/>
                  </a:xfrm>
                </p:grpSpPr>
                <p:cxnSp>
                  <p:nvCxnSpPr>
                    <p:cNvPr id="6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6" name="Group 10"/>
                  <p:cNvGrpSpPr/>
                  <p:nvPr/>
                </p:nvGrpSpPr>
                <p:grpSpPr>
                  <a:xfrm>
                    <a:off x="2667000" y="2971800"/>
                    <a:ext cx="152400" cy="304800"/>
                    <a:chOff x="2667000" y="2667000"/>
                    <a:chExt cx="152400" cy="304800"/>
                  </a:xfrm>
                </p:grpSpPr>
                <p:cxnSp>
                  <p:nvCxnSpPr>
                    <p:cNvPr id="6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83" name="Group 698"/>
            <p:cNvGrpSpPr>
              <a:grpSpLocks/>
            </p:cNvGrpSpPr>
            <p:nvPr/>
          </p:nvGrpSpPr>
          <p:grpSpPr bwMode="auto">
            <a:xfrm>
              <a:off x="1598159" y="4115254"/>
              <a:ext cx="85725" cy="511175"/>
              <a:chOff x="239" y="2573"/>
              <a:chExt cx="54" cy="322"/>
            </a:xfrm>
          </p:grpSpPr>
          <p:grpSp>
            <p:nvGrpSpPr>
              <p:cNvPr id="868"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869" name="Group 21"/>
                <p:cNvGrpSpPr/>
                <p:nvPr/>
              </p:nvGrpSpPr>
              <p:grpSpPr>
                <a:xfrm>
                  <a:off x="2667000" y="2666997"/>
                  <a:ext cx="152400" cy="1219200"/>
                  <a:chOff x="2667000" y="2667000"/>
                  <a:chExt cx="152400" cy="1219200"/>
                </a:xfrm>
              </p:grpSpPr>
              <p:grpSp>
                <p:nvGrpSpPr>
                  <p:cNvPr id="870" name="Group 13"/>
                  <p:cNvGrpSpPr/>
                  <p:nvPr/>
                </p:nvGrpSpPr>
                <p:grpSpPr>
                  <a:xfrm>
                    <a:off x="2667000" y="2667000"/>
                    <a:ext cx="152400" cy="609600"/>
                    <a:chOff x="2667000" y="2667000"/>
                    <a:chExt cx="152400" cy="609600"/>
                  </a:xfrm>
                </p:grpSpPr>
                <p:grpSp>
                  <p:nvGrpSpPr>
                    <p:cNvPr id="872" name="Group 9"/>
                    <p:cNvGrpSpPr/>
                    <p:nvPr/>
                  </p:nvGrpSpPr>
                  <p:grpSpPr>
                    <a:xfrm>
                      <a:off x="2667000" y="2667000"/>
                      <a:ext cx="152400" cy="304800"/>
                      <a:chOff x="2667000" y="2667000"/>
                      <a:chExt cx="152400" cy="304800"/>
                    </a:xfrm>
                  </p:grpSpPr>
                  <p:cxnSp>
                    <p:nvCxnSpPr>
                      <p:cNvPr id="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3" name="Group 10"/>
                    <p:cNvGrpSpPr/>
                    <p:nvPr/>
                  </p:nvGrpSpPr>
                  <p:grpSpPr>
                    <a:xfrm>
                      <a:off x="2667000" y="2971800"/>
                      <a:ext cx="152400" cy="304800"/>
                      <a:chOff x="2667000" y="2667000"/>
                      <a:chExt cx="152400" cy="304800"/>
                    </a:xfrm>
                  </p:grpSpPr>
                  <p:cxnSp>
                    <p:nvCxnSpPr>
                      <p:cNvPr id="5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7" name="Group 14"/>
                  <p:cNvGrpSpPr/>
                  <p:nvPr/>
                </p:nvGrpSpPr>
                <p:grpSpPr>
                  <a:xfrm>
                    <a:off x="2667000" y="3276600"/>
                    <a:ext cx="152400" cy="609600"/>
                    <a:chOff x="2667000" y="2667000"/>
                    <a:chExt cx="152400" cy="609600"/>
                  </a:xfrm>
                </p:grpSpPr>
                <p:grpSp>
                  <p:nvGrpSpPr>
                    <p:cNvPr id="878" name="Group 9"/>
                    <p:cNvGrpSpPr/>
                    <p:nvPr/>
                  </p:nvGrpSpPr>
                  <p:grpSpPr>
                    <a:xfrm>
                      <a:off x="2667000" y="2667000"/>
                      <a:ext cx="152400" cy="304800"/>
                      <a:chOff x="2667000" y="2667000"/>
                      <a:chExt cx="152400" cy="304800"/>
                    </a:xfrm>
                  </p:grpSpPr>
                  <p:cxnSp>
                    <p:nvCxnSpPr>
                      <p:cNvPr id="5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9" name="Group 10"/>
                    <p:cNvGrpSpPr/>
                    <p:nvPr/>
                  </p:nvGrpSpPr>
                  <p:grpSpPr>
                    <a:xfrm>
                      <a:off x="2667000" y="2971800"/>
                      <a:ext cx="152400" cy="304800"/>
                      <a:chOff x="2667000" y="2667000"/>
                      <a:chExt cx="152400" cy="304800"/>
                    </a:xfrm>
                  </p:grpSpPr>
                  <p:cxnSp>
                    <p:nvCxnSpPr>
                      <p:cNvPr id="5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0" name="Group 22"/>
                <p:cNvGrpSpPr/>
                <p:nvPr/>
              </p:nvGrpSpPr>
              <p:grpSpPr>
                <a:xfrm>
                  <a:off x="2667000" y="3886205"/>
                  <a:ext cx="152400" cy="609600"/>
                  <a:chOff x="2667000" y="2667000"/>
                  <a:chExt cx="152400" cy="609600"/>
                </a:xfrm>
              </p:grpSpPr>
              <p:grpSp>
                <p:nvGrpSpPr>
                  <p:cNvPr id="885" name="Group 9"/>
                  <p:cNvGrpSpPr/>
                  <p:nvPr/>
                </p:nvGrpSpPr>
                <p:grpSpPr>
                  <a:xfrm>
                    <a:off x="2667000" y="2667000"/>
                    <a:ext cx="152400" cy="304800"/>
                    <a:chOff x="2667000" y="2667000"/>
                    <a:chExt cx="152400" cy="304800"/>
                  </a:xfrm>
                </p:grpSpPr>
                <p:cxnSp>
                  <p:nvCxnSpPr>
                    <p:cNvPr id="4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6" name="Group 10"/>
                  <p:cNvGrpSpPr/>
                  <p:nvPr/>
                </p:nvGrpSpPr>
                <p:grpSpPr>
                  <a:xfrm>
                    <a:off x="2667000" y="2971800"/>
                    <a:ext cx="152400" cy="304800"/>
                    <a:chOff x="2667000" y="2667000"/>
                    <a:chExt cx="152400" cy="304800"/>
                  </a:xfrm>
                </p:grpSpPr>
                <p:cxnSp>
                  <p:nvCxnSpPr>
                    <p:cNvPr id="4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7"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888" name="Group 21"/>
                <p:cNvGrpSpPr/>
                <p:nvPr/>
              </p:nvGrpSpPr>
              <p:grpSpPr>
                <a:xfrm>
                  <a:off x="2667000" y="2666997"/>
                  <a:ext cx="152400" cy="1219200"/>
                  <a:chOff x="2667000" y="2667000"/>
                  <a:chExt cx="152400" cy="1219200"/>
                </a:xfrm>
              </p:grpSpPr>
              <p:grpSp>
                <p:nvGrpSpPr>
                  <p:cNvPr id="893" name="Group 13"/>
                  <p:cNvGrpSpPr/>
                  <p:nvPr/>
                </p:nvGrpSpPr>
                <p:grpSpPr>
                  <a:xfrm>
                    <a:off x="2667000" y="2667000"/>
                    <a:ext cx="152400" cy="609600"/>
                    <a:chOff x="2667000" y="2667000"/>
                    <a:chExt cx="152400" cy="609600"/>
                  </a:xfrm>
                </p:grpSpPr>
                <p:grpSp>
                  <p:nvGrpSpPr>
                    <p:cNvPr id="894" name="Group 9"/>
                    <p:cNvGrpSpPr/>
                    <p:nvPr/>
                  </p:nvGrpSpPr>
                  <p:grpSpPr>
                    <a:xfrm>
                      <a:off x="2667000" y="2667000"/>
                      <a:ext cx="152400" cy="304800"/>
                      <a:chOff x="2667000" y="2667000"/>
                      <a:chExt cx="152400" cy="304800"/>
                    </a:xfrm>
                  </p:grpSpPr>
                  <p:cxnSp>
                    <p:nvCxnSpPr>
                      <p:cNvPr id="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 name="Group 10"/>
                    <p:cNvGrpSpPr/>
                    <p:nvPr/>
                  </p:nvGrpSpPr>
                  <p:grpSpPr>
                    <a:xfrm>
                      <a:off x="2667000" y="2971800"/>
                      <a:ext cx="152400" cy="304800"/>
                      <a:chOff x="2667000" y="2667000"/>
                      <a:chExt cx="152400" cy="304800"/>
                    </a:xfrm>
                  </p:grpSpPr>
                  <p:cxnSp>
                    <p:nvCxnSpPr>
                      <p:cNvPr id="3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 name="Group 14"/>
                  <p:cNvGrpSpPr/>
                  <p:nvPr/>
                </p:nvGrpSpPr>
                <p:grpSpPr>
                  <a:xfrm>
                    <a:off x="2667000" y="3276600"/>
                    <a:ext cx="152400" cy="609600"/>
                    <a:chOff x="2667000" y="2667000"/>
                    <a:chExt cx="152400" cy="609600"/>
                  </a:xfrm>
                </p:grpSpPr>
                <p:grpSp>
                  <p:nvGrpSpPr>
                    <p:cNvPr id="133" name="Group 9"/>
                    <p:cNvGrpSpPr/>
                    <p:nvPr/>
                  </p:nvGrpSpPr>
                  <p:grpSpPr>
                    <a:xfrm>
                      <a:off x="2667000" y="2667000"/>
                      <a:ext cx="152400" cy="304800"/>
                      <a:chOff x="2667000" y="2667000"/>
                      <a:chExt cx="152400" cy="304800"/>
                    </a:xfrm>
                  </p:grpSpPr>
                  <p:cxnSp>
                    <p:nvCxnSpPr>
                      <p:cNvPr id="3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 name="Group 10"/>
                    <p:cNvGrpSpPr/>
                    <p:nvPr/>
                  </p:nvGrpSpPr>
                  <p:grpSpPr>
                    <a:xfrm>
                      <a:off x="2667000" y="2971800"/>
                      <a:ext cx="152400" cy="304800"/>
                      <a:chOff x="2667000" y="2667000"/>
                      <a:chExt cx="152400" cy="304800"/>
                    </a:xfrm>
                  </p:grpSpPr>
                  <p:cxnSp>
                    <p:nvCxnSpPr>
                      <p:cNvPr id="2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9" name="Group 22"/>
                <p:cNvGrpSpPr/>
                <p:nvPr/>
              </p:nvGrpSpPr>
              <p:grpSpPr>
                <a:xfrm>
                  <a:off x="2667000" y="3886205"/>
                  <a:ext cx="152400" cy="609600"/>
                  <a:chOff x="2667000" y="2667000"/>
                  <a:chExt cx="152400" cy="609600"/>
                </a:xfrm>
              </p:grpSpPr>
              <p:grpSp>
                <p:nvGrpSpPr>
                  <p:cNvPr id="140" name="Group 17"/>
                  <p:cNvGrpSpPr/>
                  <p:nvPr/>
                </p:nvGrpSpPr>
                <p:grpSpPr>
                  <a:xfrm>
                    <a:off x="2667000" y="2667000"/>
                    <a:ext cx="152400" cy="304800"/>
                    <a:chOff x="2667000" y="2667000"/>
                    <a:chExt cx="152400" cy="304800"/>
                  </a:xfrm>
                </p:grpSpPr>
                <p:cxnSp>
                  <p:nvCxnSpPr>
                    <p:cNvPr id="2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1" name="Group 18"/>
                  <p:cNvGrpSpPr/>
                  <p:nvPr/>
                </p:nvGrpSpPr>
                <p:grpSpPr>
                  <a:xfrm>
                    <a:off x="2667000" y="2971800"/>
                    <a:ext cx="152400" cy="304800"/>
                    <a:chOff x="2667000" y="2667000"/>
                    <a:chExt cx="152400" cy="304800"/>
                  </a:xfrm>
                </p:grpSpPr>
                <p:cxnSp>
                  <p:nvCxnSpPr>
                    <p:cNvPr id="2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sp>
        <p:nvSpPr>
          <p:cNvPr id="1031" name="TextBox 201"/>
          <p:cNvSpPr txBox="1">
            <a:spLocks noChangeArrowheads="1"/>
          </p:cNvSpPr>
          <p:nvPr/>
        </p:nvSpPr>
        <p:spPr bwMode="auto">
          <a:xfrm>
            <a:off x="812800" y="2946400"/>
            <a:ext cx="1376363" cy="369888"/>
          </a:xfrm>
          <a:prstGeom prst="rect">
            <a:avLst/>
          </a:prstGeom>
          <a:noFill/>
          <a:ln w="9525">
            <a:noFill/>
            <a:miter lim="800000"/>
            <a:headEnd/>
            <a:tailEnd/>
          </a:ln>
        </p:spPr>
        <p:txBody>
          <a:bodyPr wrap="none">
            <a:spAutoFit/>
          </a:bodyPr>
          <a:lstStyle/>
          <a:p>
            <a:r>
              <a:rPr lang="en-SG" dirty="0"/>
              <a:t>Molecule  A</a:t>
            </a:r>
          </a:p>
        </p:txBody>
      </p:sp>
      <p:sp>
        <p:nvSpPr>
          <p:cNvPr id="203" name="Rectangle 202"/>
          <p:cNvSpPr/>
          <p:nvPr/>
        </p:nvSpPr>
        <p:spPr>
          <a:xfrm>
            <a:off x="2735263" y="2938463"/>
            <a:ext cx="1481137" cy="2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p>
        </p:txBody>
      </p:sp>
      <p:sp>
        <p:nvSpPr>
          <p:cNvPr id="1033" name="TextBox 393"/>
          <p:cNvSpPr txBox="1">
            <a:spLocks noChangeArrowheads="1"/>
          </p:cNvSpPr>
          <p:nvPr/>
        </p:nvSpPr>
        <p:spPr bwMode="auto">
          <a:xfrm>
            <a:off x="2824163" y="2968625"/>
            <a:ext cx="1325562" cy="369888"/>
          </a:xfrm>
          <a:prstGeom prst="rect">
            <a:avLst/>
          </a:prstGeom>
          <a:noFill/>
          <a:ln w="9525">
            <a:noFill/>
            <a:miter lim="800000"/>
            <a:headEnd/>
            <a:tailEnd/>
          </a:ln>
        </p:spPr>
        <p:txBody>
          <a:bodyPr wrap="none">
            <a:spAutoFit/>
          </a:bodyPr>
          <a:lstStyle/>
          <a:p>
            <a:r>
              <a:rPr lang="en-SG" dirty="0"/>
              <a:t>Molecule B</a:t>
            </a:r>
          </a:p>
        </p:txBody>
      </p:sp>
      <p:grpSp>
        <p:nvGrpSpPr>
          <p:cNvPr id="1034" name="Group 487"/>
          <p:cNvGrpSpPr>
            <a:grpSpLocks/>
          </p:cNvGrpSpPr>
          <p:nvPr/>
        </p:nvGrpSpPr>
        <p:grpSpPr bwMode="auto">
          <a:xfrm>
            <a:off x="3355975" y="3436938"/>
            <a:ext cx="442913" cy="1839912"/>
            <a:chOff x="3196769" y="2827519"/>
            <a:chExt cx="442189" cy="1840459"/>
          </a:xfrm>
        </p:grpSpPr>
        <p:grpSp>
          <p:nvGrpSpPr>
            <p:cNvPr id="1062" name="Group 695"/>
            <p:cNvGrpSpPr>
              <a:grpSpLocks/>
            </p:cNvGrpSpPr>
            <p:nvPr/>
          </p:nvGrpSpPr>
          <p:grpSpPr bwMode="auto">
            <a:xfrm>
              <a:off x="3280050" y="3120363"/>
              <a:ext cx="102871" cy="613412"/>
              <a:chOff x="239" y="2573"/>
              <a:chExt cx="54" cy="322"/>
            </a:xfrm>
          </p:grpSpPr>
          <p:grpSp>
            <p:nvGrpSpPr>
              <p:cNvPr id="148"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153" name="Group 21"/>
                <p:cNvGrpSpPr/>
                <p:nvPr/>
              </p:nvGrpSpPr>
              <p:grpSpPr>
                <a:xfrm>
                  <a:off x="2667000" y="2666997"/>
                  <a:ext cx="152400" cy="1219200"/>
                  <a:chOff x="2667000" y="2667000"/>
                  <a:chExt cx="152400" cy="1219200"/>
                </a:xfrm>
              </p:grpSpPr>
              <p:grpSp>
                <p:nvGrpSpPr>
                  <p:cNvPr id="154" name="Group 13"/>
                  <p:cNvGrpSpPr/>
                  <p:nvPr/>
                </p:nvGrpSpPr>
                <p:grpSpPr>
                  <a:xfrm>
                    <a:off x="2667000" y="2667000"/>
                    <a:ext cx="152400" cy="609600"/>
                    <a:chOff x="2667000" y="2667000"/>
                    <a:chExt cx="152400" cy="609600"/>
                  </a:xfrm>
                </p:grpSpPr>
                <p:grpSp>
                  <p:nvGrpSpPr>
                    <p:cNvPr id="155" name="Group 9"/>
                    <p:cNvGrpSpPr/>
                    <p:nvPr/>
                  </p:nvGrpSpPr>
                  <p:grpSpPr>
                    <a:xfrm>
                      <a:off x="2667000" y="2667000"/>
                      <a:ext cx="152400" cy="304800"/>
                      <a:chOff x="2667000" y="2667000"/>
                      <a:chExt cx="152400" cy="304800"/>
                    </a:xfrm>
                  </p:grpSpPr>
                  <p:cxnSp>
                    <p:nvCxnSpPr>
                      <p:cNvPr id="3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6" name="Group 10"/>
                    <p:cNvGrpSpPr/>
                    <p:nvPr/>
                  </p:nvGrpSpPr>
                  <p:grpSpPr>
                    <a:xfrm>
                      <a:off x="2667000" y="2971800"/>
                      <a:ext cx="152400" cy="304800"/>
                      <a:chOff x="2667000" y="2667000"/>
                      <a:chExt cx="152400" cy="304800"/>
                    </a:xfrm>
                  </p:grpSpPr>
                  <p:cxnSp>
                    <p:nvCxnSpPr>
                      <p:cNvPr id="39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7" name="Group 14"/>
                  <p:cNvGrpSpPr/>
                  <p:nvPr/>
                </p:nvGrpSpPr>
                <p:grpSpPr>
                  <a:xfrm>
                    <a:off x="2667000" y="3276600"/>
                    <a:ext cx="152400" cy="609600"/>
                    <a:chOff x="2667000" y="2667000"/>
                    <a:chExt cx="152400" cy="609600"/>
                  </a:xfrm>
                </p:grpSpPr>
                <p:grpSp>
                  <p:nvGrpSpPr>
                    <p:cNvPr id="158" name="Group 9"/>
                    <p:cNvGrpSpPr/>
                    <p:nvPr/>
                  </p:nvGrpSpPr>
                  <p:grpSpPr>
                    <a:xfrm>
                      <a:off x="2667000" y="2667000"/>
                      <a:ext cx="152400" cy="304800"/>
                      <a:chOff x="2667000" y="2667000"/>
                      <a:chExt cx="152400" cy="304800"/>
                    </a:xfrm>
                  </p:grpSpPr>
                  <p:cxnSp>
                    <p:nvCxnSpPr>
                      <p:cNvPr id="38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9" name="Group 10"/>
                    <p:cNvGrpSpPr/>
                    <p:nvPr/>
                  </p:nvGrpSpPr>
                  <p:grpSpPr>
                    <a:xfrm>
                      <a:off x="2667000" y="2971800"/>
                      <a:ext cx="152400" cy="304800"/>
                      <a:chOff x="2667000" y="2667000"/>
                      <a:chExt cx="152400" cy="304800"/>
                    </a:xfrm>
                  </p:grpSpPr>
                  <p:cxnSp>
                    <p:nvCxnSpPr>
                      <p:cNvPr id="38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9" name="Group 22"/>
                <p:cNvGrpSpPr/>
                <p:nvPr/>
              </p:nvGrpSpPr>
              <p:grpSpPr>
                <a:xfrm>
                  <a:off x="2667000" y="3886205"/>
                  <a:ext cx="152400" cy="609600"/>
                  <a:chOff x="2667000" y="2667000"/>
                  <a:chExt cx="152400" cy="609600"/>
                </a:xfrm>
              </p:grpSpPr>
              <p:grpSp>
                <p:nvGrpSpPr>
                  <p:cNvPr id="900" name="Group 9"/>
                  <p:cNvGrpSpPr/>
                  <p:nvPr/>
                </p:nvGrpSpPr>
                <p:grpSpPr>
                  <a:xfrm>
                    <a:off x="2667000" y="2667000"/>
                    <a:ext cx="152400" cy="304800"/>
                    <a:chOff x="2667000" y="2667000"/>
                    <a:chExt cx="152400" cy="304800"/>
                  </a:xfrm>
                </p:grpSpPr>
                <p:cxnSp>
                  <p:nvCxnSpPr>
                    <p:cNvPr id="3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1" name="Group 10"/>
                  <p:cNvGrpSpPr/>
                  <p:nvPr/>
                </p:nvGrpSpPr>
                <p:grpSpPr>
                  <a:xfrm>
                    <a:off x="2667000" y="2971800"/>
                    <a:ext cx="152400" cy="304800"/>
                    <a:chOff x="2667000" y="2667000"/>
                    <a:chExt cx="152400" cy="304800"/>
                  </a:xfrm>
                </p:grpSpPr>
                <p:cxnSp>
                  <p:nvCxnSpPr>
                    <p:cNvPr id="3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2"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907" name="Group 21"/>
                <p:cNvGrpSpPr/>
                <p:nvPr/>
              </p:nvGrpSpPr>
              <p:grpSpPr>
                <a:xfrm>
                  <a:off x="2667000" y="2666997"/>
                  <a:ext cx="152400" cy="1219200"/>
                  <a:chOff x="2667000" y="2667000"/>
                  <a:chExt cx="152400" cy="1219200"/>
                </a:xfrm>
              </p:grpSpPr>
              <p:grpSp>
                <p:nvGrpSpPr>
                  <p:cNvPr id="908" name="Group 13"/>
                  <p:cNvGrpSpPr/>
                  <p:nvPr/>
                </p:nvGrpSpPr>
                <p:grpSpPr>
                  <a:xfrm>
                    <a:off x="2667000" y="2667000"/>
                    <a:ext cx="152400" cy="609600"/>
                    <a:chOff x="2667000" y="2667000"/>
                    <a:chExt cx="152400" cy="609600"/>
                  </a:xfrm>
                </p:grpSpPr>
                <p:grpSp>
                  <p:nvGrpSpPr>
                    <p:cNvPr id="913" name="Group 9"/>
                    <p:cNvGrpSpPr/>
                    <p:nvPr/>
                  </p:nvGrpSpPr>
                  <p:grpSpPr>
                    <a:xfrm>
                      <a:off x="2667000" y="2667000"/>
                      <a:ext cx="152400" cy="304800"/>
                      <a:chOff x="2667000" y="2667000"/>
                      <a:chExt cx="152400" cy="304800"/>
                    </a:xfrm>
                  </p:grpSpPr>
                  <p:cxnSp>
                    <p:nvCxnSpPr>
                      <p:cNvPr id="37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4" name="Group 10"/>
                    <p:cNvGrpSpPr/>
                    <p:nvPr/>
                  </p:nvGrpSpPr>
                  <p:grpSpPr>
                    <a:xfrm>
                      <a:off x="2667000" y="2971800"/>
                      <a:ext cx="152400" cy="304800"/>
                      <a:chOff x="2667000" y="2667000"/>
                      <a:chExt cx="152400" cy="304800"/>
                    </a:xfrm>
                  </p:grpSpPr>
                  <p:cxnSp>
                    <p:nvCxnSpPr>
                      <p:cNvPr id="36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5" name="Group 14"/>
                  <p:cNvGrpSpPr/>
                  <p:nvPr/>
                </p:nvGrpSpPr>
                <p:grpSpPr>
                  <a:xfrm>
                    <a:off x="2667000" y="3276600"/>
                    <a:ext cx="152400" cy="609600"/>
                    <a:chOff x="2667000" y="2667000"/>
                    <a:chExt cx="152400" cy="609600"/>
                  </a:xfrm>
                </p:grpSpPr>
                <p:grpSp>
                  <p:nvGrpSpPr>
                    <p:cNvPr id="916" name="Group 9"/>
                    <p:cNvGrpSpPr/>
                    <p:nvPr/>
                  </p:nvGrpSpPr>
                  <p:grpSpPr>
                    <a:xfrm>
                      <a:off x="2667000" y="2667000"/>
                      <a:ext cx="152400" cy="304800"/>
                      <a:chOff x="2667000" y="2667000"/>
                      <a:chExt cx="152400" cy="304800"/>
                    </a:xfrm>
                  </p:grpSpPr>
                  <p:cxnSp>
                    <p:nvCxnSpPr>
                      <p:cNvPr id="364"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5"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7" name="Group 10"/>
                    <p:cNvGrpSpPr/>
                    <p:nvPr/>
                  </p:nvGrpSpPr>
                  <p:grpSpPr>
                    <a:xfrm>
                      <a:off x="2667000" y="2971800"/>
                      <a:ext cx="152400" cy="304800"/>
                      <a:chOff x="2667000" y="2667000"/>
                      <a:chExt cx="152400" cy="304800"/>
                    </a:xfrm>
                  </p:grpSpPr>
                  <p:cxnSp>
                    <p:nvCxnSpPr>
                      <p:cNvPr id="3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8" name="Group 22"/>
                <p:cNvGrpSpPr/>
                <p:nvPr/>
              </p:nvGrpSpPr>
              <p:grpSpPr>
                <a:xfrm>
                  <a:off x="2667000" y="3886205"/>
                  <a:ext cx="152400" cy="609600"/>
                  <a:chOff x="2667000" y="2667000"/>
                  <a:chExt cx="152400" cy="609600"/>
                </a:xfrm>
              </p:grpSpPr>
              <p:grpSp>
                <p:nvGrpSpPr>
                  <p:cNvPr id="919" name="Group 9"/>
                  <p:cNvGrpSpPr/>
                  <p:nvPr/>
                </p:nvGrpSpPr>
                <p:grpSpPr>
                  <a:xfrm>
                    <a:off x="2667000" y="2667000"/>
                    <a:ext cx="152400" cy="304800"/>
                    <a:chOff x="2667000" y="2667000"/>
                    <a:chExt cx="152400" cy="304800"/>
                  </a:xfrm>
                </p:grpSpPr>
                <p:cxnSp>
                  <p:nvCxnSpPr>
                    <p:cNvPr id="3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0" name="Group 10"/>
                  <p:cNvGrpSpPr/>
                  <p:nvPr/>
                </p:nvGrpSpPr>
                <p:grpSpPr>
                  <a:xfrm>
                    <a:off x="2667000" y="2971800"/>
                    <a:ext cx="152400" cy="304800"/>
                    <a:chOff x="2667000" y="2667000"/>
                    <a:chExt cx="152400" cy="304800"/>
                  </a:xfrm>
                </p:grpSpPr>
                <p:cxnSp>
                  <p:nvCxnSpPr>
                    <p:cNvPr id="35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5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63" name="Group 698"/>
            <p:cNvGrpSpPr>
              <a:grpSpLocks/>
            </p:cNvGrpSpPr>
            <p:nvPr/>
          </p:nvGrpSpPr>
          <p:grpSpPr bwMode="auto">
            <a:xfrm>
              <a:off x="3438166" y="3129888"/>
              <a:ext cx="102871" cy="613412"/>
              <a:chOff x="239" y="2573"/>
              <a:chExt cx="54" cy="322"/>
            </a:xfrm>
          </p:grpSpPr>
          <p:grpSp>
            <p:nvGrpSpPr>
              <p:cNvPr id="922"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923" name="Group 21"/>
                <p:cNvGrpSpPr/>
                <p:nvPr/>
              </p:nvGrpSpPr>
              <p:grpSpPr>
                <a:xfrm>
                  <a:off x="2667000" y="2666997"/>
                  <a:ext cx="152400" cy="1219200"/>
                  <a:chOff x="2667000" y="2667000"/>
                  <a:chExt cx="152400" cy="1219200"/>
                </a:xfrm>
              </p:grpSpPr>
              <p:grpSp>
                <p:nvGrpSpPr>
                  <p:cNvPr id="924" name="Group 13"/>
                  <p:cNvGrpSpPr/>
                  <p:nvPr/>
                </p:nvGrpSpPr>
                <p:grpSpPr>
                  <a:xfrm>
                    <a:off x="2667000" y="2667000"/>
                    <a:ext cx="152400" cy="609600"/>
                    <a:chOff x="2667000" y="2667000"/>
                    <a:chExt cx="152400" cy="609600"/>
                  </a:xfrm>
                </p:grpSpPr>
                <p:grpSp>
                  <p:nvGrpSpPr>
                    <p:cNvPr id="925" name="Group 9"/>
                    <p:cNvGrpSpPr/>
                    <p:nvPr/>
                  </p:nvGrpSpPr>
                  <p:grpSpPr>
                    <a:xfrm>
                      <a:off x="2667000" y="2667000"/>
                      <a:ext cx="152400" cy="304800"/>
                      <a:chOff x="2667000" y="2667000"/>
                      <a:chExt cx="152400" cy="304800"/>
                    </a:xfrm>
                  </p:grpSpPr>
                  <p:cxnSp>
                    <p:nvCxnSpPr>
                      <p:cNvPr id="3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6" name="Group 10"/>
                    <p:cNvGrpSpPr/>
                    <p:nvPr/>
                  </p:nvGrpSpPr>
                  <p:grpSpPr>
                    <a:xfrm>
                      <a:off x="2667000" y="2971800"/>
                      <a:ext cx="152400" cy="304800"/>
                      <a:chOff x="2667000" y="2667000"/>
                      <a:chExt cx="152400" cy="304800"/>
                    </a:xfrm>
                  </p:grpSpPr>
                  <p:cxnSp>
                    <p:nvCxnSpPr>
                      <p:cNvPr id="344"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5"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7" name="Group 14"/>
                  <p:cNvGrpSpPr/>
                  <p:nvPr/>
                </p:nvGrpSpPr>
                <p:grpSpPr>
                  <a:xfrm>
                    <a:off x="2667000" y="3276600"/>
                    <a:ext cx="152400" cy="609600"/>
                    <a:chOff x="2667000" y="2667000"/>
                    <a:chExt cx="152400" cy="609600"/>
                  </a:xfrm>
                </p:grpSpPr>
                <p:grpSp>
                  <p:nvGrpSpPr>
                    <p:cNvPr id="164" name="Group 9"/>
                    <p:cNvGrpSpPr/>
                    <p:nvPr/>
                  </p:nvGrpSpPr>
                  <p:grpSpPr>
                    <a:xfrm>
                      <a:off x="2667000" y="2667000"/>
                      <a:ext cx="152400" cy="304800"/>
                      <a:chOff x="2667000" y="2667000"/>
                      <a:chExt cx="152400" cy="304800"/>
                    </a:xfrm>
                  </p:grpSpPr>
                  <p:cxnSp>
                    <p:nvCxnSpPr>
                      <p:cNvPr id="34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 name="Group 10"/>
                    <p:cNvGrpSpPr/>
                    <p:nvPr/>
                  </p:nvGrpSpPr>
                  <p:grpSpPr>
                    <a:xfrm>
                      <a:off x="2667000" y="2971800"/>
                      <a:ext cx="152400" cy="304800"/>
                      <a:chOff x="2667000" y="2667000"/>
                      <a:chExt cx="152400" cy="304800"/>
                    </a:xfrm>
                  </p:grpSpPr>
                  <p:cxnSp>
                    <p:nvCxnSpPr>
                      <p:cNvPr id="33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6" name="Group 22"/>
                <p:cNvGrpSpPr/>
                <p:nvPr/>
              </p:nvGrpSpPr>
              <p:grpSpPr>
                <a:xfrm>
                  <a:off x="2667000" y="3886205"/>
                  <a:ext cx="152400" cy="609600"/>
                  <a:chOff x="2667000" y="2667000"/>
                  <a:chExt cx="152400" cy="609600"/>
                </a:xfrm>
              </p:grpSpPr>
              <p:grpSp>
                <p:nvGrpSpPr>
                  <p:cNvPr id="167" name="Group 9"/>
                  <p:cNvGrpSpPr/>
                  <p:nvPr/>
                </p:nvGrpSpPr>
                <p:grpSpPr>
                  <a:xfrm>
                    <a:off x="2667000" y="2667000"/>
                    <a:ext cx="152400" cy="304800"/>
                    <a:chOff x="2667000" y="2667000"/>
                    <a:chExt cx="152400" cy="304800"/>
                  </a:xfrm>
                </p:grpSpPr>
                <p:cxnSp>
                  <p:nvCxnSpPr>
                    <p:cNvPr id="3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2" name="Group 10"/>
                  <p:cNvGrpSpPr/>
                  <p:nvPr/>
                </p:nvGrpSpPr>
                <p:grpSpPr>
                  <a:xfrm>
                    <a:off x="2667000" y="2971800"/>
                    <a:ext cx="152400" cy="304800"/>
                    <a:chOff x="2667000" y="2667000"/>
                    <a:chExt cx="152400" cy="304800"/>
                  </a:xfrm>
                </p:grpSpPr>
                <p:cxnSp>
                  <p:nvCxnSpPr>
                    <p:cNvPr id="33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3"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178" name="Group 21"/>
                <p:cNvGrpSpPr/>
                <p:nvPr/>
              </p:nvGrpSpPr>
              <p:grpSpPr>
                <a:xfrm>
                  <a:off x="2667000" y="2666997"/>
                  <a:ext cx="152400" cy="1219200"/>
                  <a:chOff x="2667000" y="2667000"/>
                  <a:chExt cx="152400" cy="1219200"/>
                </a:xfrm>
              </p:grpSpPr>
              <p:grpSp>
                <p:nvGrpSpPr>
                  <p:cNvPr id="179" name="Group 13"/>
                  <p:cNvGrpSpPr/>
                  <p:nvPr/>
                </p:nvGrpSpPr>
                <p:grpSpPr>
                  <a:xfrm>
                    <a:off x="2667000" y="2667000"/>
                    <a:ext cx="152400" cy="609600"/>
                    <a:chOff x="2667000" y="2667000"/>
                    <a:chExt cx="152400" cy="609600"/>
                  </a:xfrm>
                </p:grpSpPr>
                <p:grpSp>
                  <p:nvGrpSpPr>
                    <p:cNvPr id="180" name="Group 9"/>
                    <p:cNvGrpSpPr/>
                    <p:nvPr/>
                  </p:nvGrpSpPr>
                  <p:grpSpPr>
                    <a:xfrm>
                      <a:off x="2667000" y="2667000"/>
                      <a:ext cx="152400" cy="304800"/>
                      <a:chOff x="2667000" y="2667000"/>
                      <a:chExt cx="152400" cy="304800"/>
                    </a:xfrm>
                  </p:grpSpPr>
                  <p:cxnSp>
                    <p:nvCxnSpPr>
                      <p:cNvPr id="3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1" name="Group 10"/>
                    <p:cNvGrpSpPr/>
                    <p:nvPr/>
                  </p:nvGrpSpPr>
                  <p:grpSpPr>
                    <a:xfrm>
                      <a:off x="2667000" y="2971800"/>
                      <a:ext cx="152400" cy="304800"/>
                      <a:chOff x="2667000" y="2667000"/>
                      <a:chExt cx="152400" cy="304800"/>
                    </a:xfrm>
                  </p:grpSpPr>
                  <p:cxnSp>
                    <p:nvCxnSpPr>
                      <p:cNvPr id="322"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2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6" name="Group 14"/>
                  <p:cNvGrpSpPr/>
                  <p:nvPr/>
                </p:nvGrpSpPr>
                <p:grpSpPr>
                  <a:xfrm>
                    <a:off x="2667000" y="3276600"/>
                    <a:ext cx="152400" cy="609600"/>
                    <a:chOff x="2667000" y="2667000"/>
                    <a:chExt cx="152400" cy="609600"/>
                  </a:xfrm>
                </p:grpSpPr>
                <p:grpSp>
                  <p:nvGrpSpPr>
                    <p:cNvPr id="187" name="Group 9"/>
                    <p:cNvGrpSpPr/>
                    <p:nvPr/>
                  </p:nvGrpSpPr>
                  <p:grpSpPr>
                    <a:xfrm>
                      <a:off x="2667000" y="2667000"/>
                      <a:ext cx="152400" cy="304800"/>
                      <a:chOff x="2667000" y="2667000"/>
                      <a:chExt cx="152400" cy="304800"/>
                    </a:xfrm>
                  </p:grpSpPr>
                  <p:cxnSp>
                    <p:nvCxnSpPr>
                      <p:cNvPr id="31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8" name="Group 10"/>
                    <p:cNvGrpSpPr/>
                    <p:nvPr/>
                  </p:nvGrpSpPr>
                  <p:grpSpPr>
                    <a:xfrm>
                      <a:off x="2667000" y="2971800"/>
                      <a:ext cx="152400" cy="304800"/>
                      <a:chOff x="2667000" y="2667000"/>
                      <a:chExt cx="152400" cy="304800"/>
                    </a:xfrm>
                  </p:grpSpPr>
                  <p:cxnSp>
                    <p:nvCxnSpPr>
                      <p:cNvPr id="31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9" name="Group 22"/>
                <p:cNvGrpSpPr/>
                <p:nvPr/>
              </p:nvGrpSpPr>
              <p:grpSpPr>
                <a:xfrm>
                  <a:off x="2667000" y="3886205"/>
                  <a:ext cx="152400" cy="609600"/>
                  <a:chOff x="2667000" y="2667000"/>
                  <a:chExt cx="152400" cy="609600"/>
                </a:xfrm>
              </p:grpSpPr>
              <p:grpSp>
                <p:nvGrpSpPr>
                  <p:cNvPr id="194" name="Group 17"/>
                  <p:cNvGrpSpPr/>
                  <p:nvPr/>
                </p:nvGrpSpPr>
                <p:grpSpPr>
                  <a:xfrm>
                    <a:off x="2667000" y="2667000"/>
                    <a:ext cx="152400" cy="304800"/>
                    <a:chOff x="2667000" y="2667000"/>
                    <a:chExt cx="152400" cy="304800"/>
                  </a:xfrm>
                </p:grpSpPr>
                <p:cxnSp>
                  <p:nvCxnSpPr>
                    <p:cNvPr id="31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5" name="Group 18"/>
                  <p:cNvGrpSpPr/>
                  <p:nvPr/>
                </p:nvGrpSpPr>
                <p:grpSpPr>
                  <a:xfrm>
                    <a:off x="2667000" y="2971800"/>
                    <a:ext cx="152400" cy="304800"/>
                    <a:chOff x="2667000" y="2667000"/>
                    <a:chExt cx="152400" cy="304800"/>
                  </a:xfrm>
                </p:grpSpPr>
                <p:cxnSp>
                  <p:nvCxnSpPr>
                    <p:cNvPr id="30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sp>
          <p:nvSpPr>
            <p:cNvPr id="207" name="Oval 1048"/>
            <p:cNvSpPr/>
            <p:nvPr/>
          </p:nvSpPr>
          <p:spPr bwMode="auto">
            <a:xfrm rot="12766711">
              <a:off x="3196769" y="3720148"/>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65" name="Group 695"/>
            <p:cNvGrpSpPr>
              <a:grpSpLocks/>
            </p:cNvGrpSpPr>
            <p:nvPr/>
          </p:nvGrpSpPr>
          <p:grpSpPr bwMode="auto">
            <a:xfrm>
              <a:off x="3253924" y="4017348"/>
              <a:ext cx="102871" cy="613412"/>
              <a:chOff x="239" y="2573"/>
              <a:chExt cx="54" cy="322"/>
            </a:xfrm>
          </p:grpSpPr>
          <p:grpSp>
            <p:nvGrpSpPr>
              <p:cNvPr id="202" name="Group 29"/>
              <p:cNvGrpSpPr/>
              <p:nvPr/>
            </p:nvGrpSpPr>
            <p:grpSpPr bwMode="auto">
              <a:xfrm rot="12766711">
                <a:off x="244" y="2573"/>
                <a:ext cx="49" cy="164"/>
                <a:chOff x="2667000" y="2666997"/>
                <a:chExt cx="152400" cy="1828808"/>
              </a:xfrm>
              <a:scene3d>
                <a:camera prst="orthographicFront">
                  <a:rot lat="0" lon="0" rev="1800000"/>
                </a:camera>
                <a:lightRig rig="threePt" dir="t"/>
              </a:scene3d>
            </p:grpSpPr>
            <p:grpSp>
              <p:nvGrpSpPr>
                <p:cNvPr id="204" name="Group 21"/>
                <p:cNvGrpSpPr/>
                <p:nvPr/>
              </p:nvGrpSpPr>
              <p:grpSpPr>
                <a:xfrm>
                  <a:off x="2667000" y="2666997"/>
                  <a:ext cx="152400" cy="1219200"/>
                  <a:chOff x="2667000" y="2667000"/>
                  <a:chExt cx="152400" cy="1219200"/>
                </a:xfrm>
              </p:grpSpPr>
              <p:grpSp>
                <p:nvGrpSpPr>
                  <p:cNvPr id="205" name="Group 13"/>
                  <p:cNvGrpSpPr/>
                  <p:nvPr/>
                </p:nvGrpSpPr>
                <p:grpSpPr>
                  <a:xfrm>
                    <a:off x="2667000" y="2667000"/>
                    <a:ext cx="152400" cy="609600"/>
                    <a:chOff x="2667000" y="2667000"/>
                    <a:chExt cx="152400" cy="609600"/>
                  </a:xfrm>
                </p:grpSpPr>
                <p:grpSp>
                  <p:nvGrpSpPr>
                    <p:cNvPr id="206" name="Group 9"/>
                    <p:cNvGrpSpPr/>
                    <p:nvPr/>
                  </p:nvGrpSpPr>
                  <p:grpSpPr>
                    <a:xfrm>
                      <a:off x="2667000" y="2667000"/>
                      <a:ext cx="152400" cy="304800"/>
                      <a:chOff x="2667000" y="2667000"/>
                      <a:chExt cx="152400" cy="304800"/>
                    </a:xfrm>
                  </p:grpSpPr>
                  <p:cxnSp>
                    <p:nvCxnSpPr>
                      <p:cNvPr id="30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8" name="Group 10"/>
                    <p:cNvGrpSpPr/>
                    <p:nvPr/>
                  </p:nvGrpSpPr>
                  <p:grpSpPr>
                    <a:xfrm>
                      <a:off x="2667000" y="2971800"/>
                      <a:ext cx="152400" cy="304800"/>
                      <a:chOff x="2667000" y="2667000"/>
                      <a:chExt cx="152400" cy="304800"/>
                    </a:xfrm>
                  </p:grpSpPr>
                  <p:cxnSp>
                    <p:nvCxnSpPr>
                      <p:cNvPr id="29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9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9" name="Group 14"/>
                  <p:cNvGrpSpPr/>
                  <p:nvPr/>
                </p:nvGrpSpPr>
                <p:grpSpPr>
                  <a:xfrm>
                    <a:off x="2667000" y="3276600"/>
                    <a:ext cx="152400" cy="609600"/>
                    <a:chOff x="2667000" y="2667000"/>
                    <a:chExt cx="152400" cy="609600"/>
                  </a:xfrm>
                </p:grpSpPr>
                <p:grpSp>
                  <p:nvGrpSpPr>
                    <p:cNvPr id="210" name="Group 9"/>
                    <p:cNvGrpSpPr/>
                    <p:nvPr/>
                  </p:nvGrpSpPr>
                  <p:grpSpPr>
                    <a:xfrm>
                      <a:off x="2667000" y="2667000"/>
                      <a:ext cx="152400" cy="304800"/>
                      <a:chOff x="2667000" y="2667000"/>
                      <a:chExt cx="152400" cy="304800"/>
                    </a:xfrm>
                  </p:grpSpPr>
                  <p:cxnSp>
                    <p:nvCxnSpPr>
                      <p:cNvPr id="29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9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 name="Group 10"/>
                    <p:cNvGrpSpPr/>
                    <p:nvPr/>
                  </p:nvGrpSpPr>
                  <p:grpSpPr>
                    <a:xfrm>
                      <a:off x="2667000" y="2971800"/>
                      <a:ext cx="152400" cy="304800"/>
                      <a:chOff x="2667000" y="2667000"/>
                      <a:chExt cx="152400" cy="304800"/>
                    </a:xfrm>
                  </p:grpSpPr>
                  <p:cxnSp>
                    <p:nvCxnSpPr>
                      <p:cNvPr id="29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9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2" name="Group 22"/>
                <p:cNvGrpSpPr/>
                <p:nvPr/>
              </p:nvGrpSpPr>
              <p:grpSpPr>
                <a:xfrm>
                  <a:off x="2667000" y="3886205"/>
                  <a:ext cx="152400" cy="609600"/>
                  <a:chOff x="2667000" y="2667000"/>
                  <a:chExt cx="152400" cy="609600"/>
                </a:xfrm>
              </p:grpSpPr>
              <p:grpSp>
                <p:nvGrpSpPr>
                  <p:cNvPr id="213" name="Group 9"/>
                  <p:cNvGrpSpPr/>
                  <p:nvPr/>
                </p:nvGrpSpPr>
                <p:grpSpPr>
                  <a:xfrm>
                    <a:off x="2667000" y="2667000"/>
                    <a:ext cx="152400" cy="304800"/>
                    <a:chOff x="2667000" y="2667000"/>
                    <a:chExt cx="152400" cy="304800"/>
                  </a:xfrm>
                </p:grpSpPr>
                <p:cxnSp>
                  <p:nvCxnSpPr>
                    <p:cNvPr id="2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4" name="Group 10"/>
                  <p:cNvGrpSpPr/>
                  <p:nvPr/>
                </p:nvGrpSpPr>
                <p:grpSpPr>
                  <a:xfrm>
                    <a:off x="2667000" y="2971800"/>
                    <a:ext cx="152400" cy="304800"/>
                    <a:chOff x="2667000" y="2667000"/>
                    <a:chExt cx="152400" cy="304800"/>
                  </a:xfrm>
                </p:grpSpPr>
                <p:cxnSp>
                  <p:nvCxnSpPr>
                    <p:cNvPr id="28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5" name="Group 29"/>
              <p:cNvGrpSpPr/>
              <p:nvPr/>
            </p:nvGrpSpPr>
            <p:grpSpPr bwMode="auto">
              <a:xfrm rot="12766711">
                <a:off x="239" y="2731"/>
                <a:ext cx="48" cy="164"/>
                <a:chOff x="2667000" y="2666997"/>
                <a:chExt cx="152400" cy="1828808"/>
              </a:xfrm>
              <a:scene3d>
                <a:camera prst="orthographicFront">
                  <a:rot lat="0" lon="0" rev="1800000"/>
                </a:camera>
                <a:lightRig rig="threePt" dir="t"/>
              </a:scene3d>
            </p:grpSpPr>
            <p:grpSp>
              <p:nvGrpSpPr>
                <p:cNvPr id="216" name="Group 21"/>
                <p:cNvGrpSpPr/>
                <p:nvPr/>
              </p:nvGrpSpPr>
              <p:grpSpPr>
                <a:xfrm>
                  <a:off x="2667000" y="2666997"/>
                  <a:ext cx="152400" cy="1219200"/>
                  <a:chOff x="2667000" y="2667000"/>
                  <a:chExt cx="152400" cy="1219200"/>
                </a:xfrm>
              </p:grpSpPr>
              <p:grpSp>
                <p:nvGrpSpPr>
                  <p:cNvPr id="217" name="Group 13"/>
                  <p:cNvGrpSpPr/>
                  <p:nvPr/>
                </p:nvGrpSpPr>
                <p:grpSpPr>
                  <a:xfrm>
                    <a:off x="2667000" y="2667000"/>
                    <a:ext cx="152400" cy="609600"/>
                    <a:chOff x="2667000" y="2667000"/>
                    <a:chExt cx="152400" cy="609600"/>
                  </a:xfrm>
                </p:grpSpPr>
                <p:grpSp>
                  <p:nvGrpSpPr>
                    <p:cNvPr id="218" name="Group 9"/>
                    <p:cNvGrpSpPr/>
                    <p:nvPr/>
                  </p:nvGrpSpPr>
                  <p:grpSpPr>
                    <a:xfrm>
                      <a:off x="2667000" y="2667000"/>
                      <a:ext cx="152400" cy="304800"/>
                      <a:chOff x="2667000" y="2667000"/>
                      <a:chExt cx="152400" cy="304800"/>
                    </a:xfrm>
                  </p:grpSpPr>
                  <p:cxnSp>
                    <p:nvCxnSpPr>
                      <p:cNvPr id="27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9" name="Group 10"/>
                    <p:cNvGrpSpPr/>
                    <p:nvPr/>
                  </p:nvGrpSpPr>
                  <p:grpSpPr>
                    <a:xfrm>
                      <a:off x="2667000" y="2971800"/>
                      <a:ext cx="152400" cy="304800"/>
                      <a:chOff x="2667000" y="2667000"/>
                      <a:chExt cx="152400" cy="304800"/>
                    </a:xfrm>
                  </p:grpSpPr>
                  <p:cxnSp>
                    <p:nvCxnSpPr>
                      <p:cNvPr id="27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0" name="Group 14"/>
                  <p:cNvGrpSpPr/>
                  <p:nvPr/>
                </p:nvGrpSpPr>
                <p:grpSpPr>
                  <a:xfrm>
                    <a:off x="2667000" y="3276600"/>
                    <a:ext cx="152400" cy="609600"/>
                    <a:chOff x="2667000" y="2667000"/>
                    <a:chExt cx="152400" cy="609600"/>
                  </a:xfrm>
                </p:grpSpPr>
                <p:grpSp>
                  <p:nvGrpSpPr>
                    <p:cNvPr id="221" name="Group 9"/>
                    <p:cNvGrpSpPr/>
                    <p:nvPr/>
                  </p:nvGrpSpPr>
                  <p:grpSpPr>
                    <a:xfrm>
                      <a:off x="2667000" y="2667000"/>
                      <a:ext cx="152400" cy="304800"/>
                      <a:chOff x="2667000" y="2667000"/>
                      <a:chExt cx="152400" cy="304800"/>
                    </a:xfrm>
                  </p:grpSpPr>
                  <p:cxnSp>
                    <p:nvCxnSpPr>
                      <p:cNvPr id="27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2" name="Group 10"/>
                    <p:cNvGrpSpPr/>
                    <p:nvPr/>
                  </p:nvGrpSpPr>
                  <p:grpSpPr>
                    <a:xfrm>
                      <a:off x="2667000" y="2971800"/>
                      <a:ext cx="152400" cy="304800"/>
                      <a:chOff x="2667000" y="2667000"/>
                      <a:chExt cx="152400" cy="304800"/>
                    </a:xfrm>
                  </p:grpSpPr>
                  <p:cxnSp>
                    <p:nvCxnSpPr>
                      <p:cNvPr id="270"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1"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3" name="Group 22"/>
                <p:cNvGrpSpPr/>
                <p:nvPr/>
              </p:nvGrpSpPr>
              <p:grpSpPr>
                <a:xfrm>
                  <a:off x="2667000" y="3886205"/>
                  <a:ext cx="152400" cy="609600"/>
                  <a:chOff x="2667000" y="2667000"/>
                  <a:chExt cx="152400" cy="609600"/>
                </a:xfrm>
              </p:grpSpPr>
              <p:grpSp>
                <p:nvGrpSpPr>
                  <p:cNvPr id="256" name="Group 9"/>
                  <p:cNvGrpSpPr/>
                  <p:nvPr/>
                </p:nvGrpSpPr>
                <p:grpSpPr>
                  <a:xfrm>
                    <a:off x="2667000" y="2667000"/>
                    <a:ext cx="152400" cy="304800"/>
                    <a:chOff x="2667000" y="2667000"/>
                    <a:chExt cx="152400" cy="304800"/>
                  </a:xfrm>
                </p:grpSpPr>
                <p:cxnSp>
                  <p:nvCxnSpPr>
                    <p:cNvPr id="26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7" name="Group 10"/>
                  <p:cNvGrpSpPr/>
                  <p:nvPr/>
                </p:nvGrpSpPr>
                <p:grpSpPr>
                  <a:xfrm>
                    <a:off x="2667000" y="2971800"/>
                    <a:ext cx="152400" cy="304800"/>
                    <a:chOff x="2667000" y="2667000"/>
                    <a:chExt cx="152400" cy="304800"/>
                  </a:xfrm>
                </p:grpSpPr>
                <p:cxnSp>
                  <p:nvCxnSpPr>
                    <p:cNvPr id="26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66" name="Group 485"/>
            <p:cNvGrpSpPr>
              <a:grpSpLocks noChangeAspect="1"/>
            </p:cNvGrpSpPr>
            <p:nvPr/>
          </p:nvGrpSpPr>
          <p:grpSpPr bwMode="auto">
            <a:xfrm>
              <a:off x="3416074" y="4014562"/>
              <a:ext cx="222884" cy="653416"/>
              <a:chOff x="5375503" y="5088620"/>
              <a:chExt cx="185737" cy="544513"/>
            </a:xfrm>
          </p:grpSpPr>
          <p:grpSp>
            <p:nvGrpSpPr>
              <p:cNvPr id="259" name="Group 21"/>
              <p:cNvGrpSpPr/>
              <p:nvPr/>
            </p:nvGrpSpPr>
            <p:grpSpPr bwMode="auto">
              <a:xfrm rot="12766711">
                <a:off x="5378678" y="5088620"/>
                <a:ext cx="77787" cy="176212"/>
                <a:chOff x="2667000" y="2667000"/>
                <a:chExt cx="152400" cy="1219200"/>
              </a:xfrm>
              <a:scene3d>
                <a:camera prst="orthographicFront">
                  <a:rot lat="0" lon="0" rev="1800000"/>
                </a:camera>
                <a:lightRig rig="threePt" dir="t"/>
              </a:scene3d>
            </p:grpSpPr>
            <p:grpSp>
              <p:nvGrpSpPr>
                <p:cNvPr id="260" name="Group 13"/>
                <p:cNvGrpSpPr/>
                <p:nvPr/>
              </p:nvGrpSpPr>
              <p:grpSpPr>
                <a:xfrm>
                  <a:off x="2667000" y="2667000"/>
                  <a:ext cx="152400" cy="609600"/>
                  <a:chOff x="2667000" y="2667000"/>
                  <a:chExt cx="152400" cy="609600"/>
                </a:xfrm>
              </p:grpSpPr>
              <p:grpSp>
                <p:nvGrpSpPr>
                  <p:cNvPr id="261" name="Group 9"/>
                  <p:cNvGrpSpPr/>
                  <p:nvPr/>
                </p:nvGrpSpPr>
                <p:grpSpPr>
                  <a:xfrm>
                    <a:off x="2667000" y="2667000"/>
                    <a:ext cx="152400" cy="304800"/>
                    <a:chOff x="2667000" y="2667000"/>
                    <a:chExt cx="152400" cy="304800"/>
                  </a:xfrm>
                </p:grpSpPr>
                <p:cxnSp>
                  <p:nvCxnSpPr>
                    <p:cNvPr id="4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6" name="Group 10"/>
                  <p:cNvGrpSpPr/>
                  <p:nvPr/>
                </p:nvGrpSpPr>
                <p:grpSpPr>
                  <a:xfrm>
                    <a:off x="2667000" y="2971800"/>
                    <a:ext cx="152400" cy="304800"/>
                    <a:chOff x="2667000" y="2667000"/>
                    <a:chExt cx="152400" cy="304800"/>
                  </a:xfrm>
                </p:grpSpPr>
                <p:cxnSp>
                  <p:nvCxnSpPr>
                    <p:cNvPr id="438"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9"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7" name="Group 14"/>
                <p:cNvGrpSpPr/>
                <p:nvPr/>
              </p:nvGrpSpPr>
              <p:grpSpPr>
                <a:xfrm>
                  <a:off x="2667000" y="3276600"/>
                  <a:ext cx="152400" cy="609600"/>
                  <a:chOff x="2667000" y="2667000"/>
                  <a:chExt cx="152400" cy="609600"/>
                </a:xfrm>
              </p:grpSpPr>
              <p:grpSp>
                <p:nvGrpSpPr>
                  <p:cNvPr id="268" name="Group 9"/>
                  <p:cNvGrpSpPr/>
                  <p:nvPr/>
                </p:nvGrpSpPr>
                <p:grpSpPr>
                  <a:xfrm>
                    <a:off x="2667000" y="2667000"/>
                    <a:ext cx="152400" cy="304800"/>
                    <a:chOff x="2667000" y="2667000"/>
                    <a:chExt cx="152400" cy="304800"/>
                  </a:xfrm>
                </p:grpSpPr>
                <p:cxnSp>
                  <p:nvCxnSpPr>
                    <p:cNvPr id="43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9" name="Group 10"/>
                  <p:cNvGrpSpPr/>
                  <p:nvPr/>
                </p:nvGrpSpPr>
                <p:grpSpPr>
                  <a:xfrm>
                    <a:off x="2667000" y="2971800"/>
                    <a:ext cx="152400" cy="304800"/>
                    <a:chOff x="2667000" y="2667000"/>
                    <a:chExt cx="152400" cy="304800"/>
                  </a:xfrm>
                </p:grpSpPr>
                <p:cxnSp>
                  <p:nvCxnSpPr>
                    <p:cNvPr id="432"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3"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400" name="Straight Connector 28"/>
              <p:cNvCxnSpPr/>
              <p:nvPr/>
            </p:nvCxnSpPr>
            <p:spPr bwMode="auto">
              <a:xfrm rot="18166711">
                <a:off x="5396140" y="5255308"/>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274" name="Group 29"/>
              <p:cNvGrpSpPr/>
              <p:nvPr/>
            </p:nvGrpSpPr>
            <p:grpSpPr bwMode="auto">
              <a:xfrm rot="12766711">
                <a:off x="5483453" y="5372783"/>
                <a:ext cx="77787" cy="260350"/>
                <a:chOff x="2667000" y="2666997"/>
                <a:chExt cx="152400" cy="1828808"/>
              </a:xfrm>
              <a:scene3d>
                <a:camera prst="orthographicFront">
                  <a:rot lat="0" lon="0" rev="4800000"/>
                </a:camera>
                <a:lightRig rig="threePt" dir="t"/>
              </a:scene3d>
            </p:grpSpPr>
            <p:grpSp>
              <p:nvGrpSpPr>
                <p:cNvPr id="275" name="Group 21"/>
                <p:cNvGrpSpPr/>
                <p:nvPr/>
              </p:nvGrpSpPr>
              <p:grpSpPr>
                <a:xfrm>
                  <a:off x="2667000" y="2666997"/>
                  <a:ext cx="152400" cy="1219200"/>
                  <a:chOff x="2667000" y="2667000"/>
                  <a:chExt cx="152400" cy="1219200"/>
                </a:xfrm>
              </p:grpSpPr>
              <p:grpSp>
                <p:nvGrpSpPr>
                  <p:cNvPr id="280" name="Group 13"/>
                  <p:cNvGrpSpPr/>
                  <p:nvPr/>
                </p:nvGrpSpPr>
                <p:grpSpPr>
                  <a:xfrm>
                    <a:off x="2667000" y="2667000"/>
                    <a:ext cx="152400" cy="609600"/>
                    <a:chOff x="2667000" y="2667000"/>
                    <a:chExt cx="152400" cy="609600"/>
                  </a:xfrm>
                </p:grpSpPr>
                <p:grpSp>
                  <p:nvGrpSpPr>
                    <p:cNvPr id="281" name="Group 9"/>
                    <p:cNvGrpSpPr/>
                    <p:nvPr/>
                  </p:nvGrpSpPr>
                  <p:grpSpPr>
                    <a:xfrm>
                      <a:off x="2667000" y="2667000"/>
                      <a:ext cx="152400" cy="304800"/>
                      <a:chOff x="2667000" y="2667000"/>
                      <a:chExt cx="152400" cy="304800"/>
                    </a:xfrm>
                  </p:grpSpPr>
                  <p:cxnSp>
                    <p:nvCxnSpPr>
                      <p:cNvPr id="42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2" name="Group 10"/>
                    <p:cNvGrpSpPr/>
                    <p:nvPr/>
                  </p:nvGrpSpPr>
                  <p:grpSpPr>
                    <a:xfrm>
                      <a:off x="2667000" y="2971800"/>
                      <a:ext cx="152400" cy="304800"/>
                      <a:chOff x="2667000" y="2667000"/>
                      <a:chExt cx="152400" cy="304800"/>
                    </a:xfrm>
                  </p:grpSpPr>
                  <p:cxnSp>
                    <p:nvCxnSpPr>
                      <p:cNvPr id="4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83" name="Group 14"/>
                  <p:cNvGrpSpPr/>
                  <p:nvPr/>
                </p:nvGrpSpPr>
                <p:grpSpPr>
                  <a:xfrm>
                    <a:off x="2667000" y="3276600"/>
                    <a:ext cx="152400" cy="609600"/>
                    <a:chOff x="2667000" y="2667000"/>
                    <a:chExt cx="152400" cy="609600"/>
                  </a:xfrm>
                </p:grpSpPr>
                <p:grpSp>
                  <p:nvGrpSpPr>
                    <p:cNvPr id="1024" name="Group 9"/>
                    <p:cNvGrpSpPr/>
                    <p:nvPr/>
                  </p:nvGrpSpPr>
                  <p:grpSpPr>
                    <a:xfrm>
                      <a:off x="2667000" y="2667000"/>
                      <a:ext cx="152400" cy="304800"/>
                      <a:chOff x="2667000" y="2667000"/>
                      <a:chExt cx="152400" cy="304800"/>
                    </a:xfrm>
                  </p:grpSpPr>
                  <p:cxnSp>
                    <p:nvCxnSpPr>
                      <p:cNvPr id="420"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1"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5" name="Group 10"/>
                    <p:cNvGrpSpPr/>
                    <p:nvPr/>
                  </p:nvGrpSpPr>
                  <p:grpSpPr>
                    <a:xfrm>
                      <a:off x="2667000" y="2971800"/>
                      <a:ext cx="152400" cy="304800"/>
                      <a:chOff x="2667000" y="2667000"/>
                      <a:chExt cx="152400" cy="304800"/>
                    </a:xfrm>
                  </p:grpSpPr>
                  <p:cxnSp>
                    <p:nvCxnSpPr>
                      <p:cNvPr id="418"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9"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6" name="Group 22"/>
                <p:cNvGrpSpPr/>
                <p:nvPr/>
              </p:nvGrpSpPr>
              <p:grpSpPr>
                <a:xfrm>
                  <a:off x="2667000" y="3886205"/>
                  <a:ext cx="152400" cy="609600"/>
                  <a:chOff x="2667000" y="2667000"/>
                  <a:chExt cx="152400" cy="609600"/>
                </a:xfrm>
              </p:grpSpPr>
              <p:grpSp>
                <p:nvGrpSpPr>
                  <p:cNvPr id="1027" name="Group 9"/>
                  <p:cNvGrpSpPr/>
                  <p:nvPr/>
                </p:nvGrpSpPr>
                <p:grpSpPr>
                  <a:xfrm>
                    <a:off x="2667000" y="2667000"/>
                    <a:ext cx="152400" cy="304800"/>
                    <a:chOff x="2667000" y="2667000"/>
                    <a:chExt cx="152400" cy="304800"/>
                  </a:xfrm>
                </p:grpSpPr>
                <p:cxnSp>
                  <p:nvCxnSpPr>
                    <p:cNvPr id="41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8" name="Group 10"/>
                  <p:cNvGrpSpPr/>
                  <p:nvPr/>
                </p:nvGrpSpPr>
                <p:grpSpPr>
                  <a:xfrm>
                    <a:off x="2667000" y="2971800"/>
                    <a:ext cx="152400" cy="304800"/>
                    <a:chOff x="2667000" y="2667000"/>
                    <a:chExt cx="152400" cy="304800"/>
                  </a:xfrm>
                </p:grpSpPr>
                <p:cxnSp>
                  <p:nvCxnSpPr>
                    <p:cNvPr id="410"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1"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 name="Group 135"/>
              <p:cNvGrpSpPr/>
              <p:nvPr/>
            </p:nvGrpSpPr>
            <p:grpSpPr bwMode="auto">
              <a:xfrm rot="20842834">
                <a:off x="5375503" y="5293408"/>
                <a:ext cx="55562" cy="74612"/>
                <a:chOff x="3581400" y="1981200"/>
                <a:chExt cx="228600" cy="228600"/>
              </a:xfrm>
              <a:scene3d>
                <a:camera prst="orthographicFront">
                  <a:rot lat="0" lon="0" rev="600000"/>
                </a:camera>
                <a:lightRig rig="threePt" dir="t"/>
              </a:scene3d>
            </p:grpSpPr>
            <p:cxnSp>
              <p:nvCxnSpPr>
                <p:cNvPr id="40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40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403" name="Straight Connector 1056"/>
              <p:cNvCxnSpPr/>
              <p:nvPr/>
            </p:nvCxnSpPr>
            <p:spPr bwMode="auto">
              <a:xfrm rot="7366711" flipH="1">
                <a:off x="5396140" y="5361670"/>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487" name="Oval 1048"/>
            <p:cNvSpPr/>
            <p:nvPr/>
          </p:nvSpPr>
          <p:spPr bwMode="auto">
            <a:xfrm rot="12766711">
              <a:off x="3233054" y="2827519"/>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489" name="Rectangle 488"/>
          <p:cNvSpPr/>
          <p:nvPr/>
        </p:nvSpPr>
        <p:spPr>
          <a:xfrm>
            <a:off x="4803775" y="2917825"/>
            <a:ext cx="1481138" cy="2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p>
        </p:txBody>
      </p:sp>
      <p:sp>
        <p:nvSpPr>
          <p:cNvPr id="1036" name="TextBox 489"/>
          <p:cNvSpPr txBox="1">
            <a:spLocks noChangeArrowheads="1"/>
          </p:cNvSpPr>
          <p:nvPr/>
        </p:nvSpPr>
        <p:spPr bwMode="auto">
          <a:xfrm>
            <a:off x="4905375" y="2960688"/>
            <a:ext cx="1338263" cy="369887"/>
          </a:xfrm>
          <a:prstGeom prst="rect">
            <a:avLst/>
          </a:prstGeom>
          <a:noFill/>
          <a:ln w="9525">
            <a:noFill/>
            <a:miter lim="800000"/>
            <a:headEnd/>
            <a:tailEnd/>
          </a:ln>
        </p:spPr>
        <p:txBody>
          <a:bodyPr wrap="none">
            <a:spAutoFit/>
          </a:bodyPr>
          <a:lstStyle/>
          <a:p>
            <a:r>
              <a:rPr lang="en-SG" dirty="0"/>
              <a:t>Molecule C</a:t>
            </a:r>
          </a:p>
        </p:txBody>
      </p:sp>
      <p:sp>
        <p:nvSpPr>
          <p:cNvPr id="494" name="Oval 1048"/>
          <p:cNvSpPr/>
          <p:nvPr/>
        </p:nvSpPr>
        <p:spPr bwMode="auto">
          <a:xfrm rot="12766711">
            <a:off x="5207000" y="3683863"/>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38" name="Group 485"/>
          <p:cNvGrpSpPr>
            <a:grpSpLocks noChangeAspect="1"/>
          </p:cNvGrpSpPr>
          <p:nvPr/>
        </p:nvGrpSpPr>
        <p:grpSpPr bwMode="auto">
          <a:xfrm>
            <a:off x="5426075" y="3978275"/>
            <a:ext cx="223838" cy="654050"/>
            <a:chOff x="5375503" y="5088612"/>
            <a:chExt cx="185739" cy="544519"/>
          </a:xfrm>
        </p:grpSpPr>
        <p:grpSp>
          <p:nvGrpSpPr>
            <p:cNvPr id="3" name="Group 21"/>
            <p:cNvGrpSpPr/>
            <p:nvPr/>
          </p:nvGrpSpPr>
          <p:grpSpPr bwMode="auto">
            <a:xfrm rot="12766711">
              <a:off x="5378682" y="5088612"/>
              <a:ext cx="77787" cy="176215"/>
              <a:chOff x="2667000" y="2667000"/>
              <a:chExt cx="152400" cy="1219200"/>
            </a:xfrm>
            <a:scene3d>
              <a:camera prst="orthographicFront">
                <a:rot lat="0" lon="0" rev="1800000"/>
              </a:camera>
              <a:lightRig rig="threePt" dir="t"/>
            </a:scene3d>
          </p:grpSpPr>
          <p:grpSp>
            <p:nvGrpSpPr>
              <p:cNvPr id="1035" name="Group 13"/>
              <p:cNvGrpSpPr/>
              <p:nvPr/>
            </p:nvGrpSpPr>
            <p:grpSpPr>
              <a:xfrm>
                <a:off x="2667000" y="2667000"/>
                <a:ext cx="152400" cy="609600"/>
                <a:chOff x="2667000" y="2667000"/>
                <a:chExt cx="152400" cy="609600"/>
              </a:xfrm>
            </p:grpSpPr>
            <p:grpSp>
              <p:nvGrpSpPr>
                <p:cNvPr id="1037" name="Group 9"/>
                <p:cNvGrpSpPr/>
                <p:nvPr/>
              </p:nvGrpSpPr>
              <p:grpSpPr>
                <a:xfrm>
                  <a:off x="2667000" y="2667000"/>
                  <a:ext cx="152400" cy="304800"/>
                  <a:chOff x="2667000" y="2667000"/>
                  <a:chExt cx="152400" cy="304800"/>
                </a:xfrm>
              </p:grpSpPr>
              <p:cxnSp>
                <p:nvCxnSpPr>
                  <p:cNvPr id="5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 name="Group 10"/>
                <p:cNvGrpSpPr/>
                <p:nvPr/>
              </p:nvGrpSpPr>
              <p:grpSpPr>
                <a:xfrm>
                  <a:off x="2667000" y="2971800"/>
                  <a:ext cx="152400" cy="304800"/>
                  <a:chOff x="2667000" y="2667000"/>
                  <a:chExt cx="152400" cy="304800"/>
                </a:xfrm>
              </p:grpSpPr>
              <p:cxnSp>
                <p:nvCxnSpPr>
                  <p:cNvPr id="53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39" name="Group 14"/>
              <p:cNvGrpSpPr/>
              <p:nvPr/>
            </p:nvGrpSpPr>
            <p:grpSpPr>
              <a:xfrm>
                <a:off x="2667000" y="3276600"/>
                <a:ext cx="152400" cy="609600"/>
                <a:chOff x="2667000" y="2667000"/>
                <a:chExt cx="152400" cy="609600"/>
              </a:xfrm>
            </p:grpSpPr>
            <p:grpSp>
              <p:nvGrpSpPr>
                <p:cNvPr id="1040" name="Group 9"/>
                <p:cNvGrpSpPr/>
                <p:nvPr/>
              </p:nvGrpSpPr>
              <p:grpSpPr>
                <a:xfrm>
                  <a:off x="2667000" y="2667000"/>
                  <a:ext cx="152400" cy="304800"/>
                  <a:chOff x="2667000" y="2667000"/>
                  <a:chExt cx="152400" cy="304800"/>
                </a:xfrm>
              </p:grpSpPr>
              <p:cxnSp>
                <p:nvCxnSpPr>
                  <p:cNvPr id="533"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4"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 name="Group 10"/>
                <p:cNvGrpSpPr/>
                <p:nvPr/>
              </p:nvGrpSpPr>
              <p:grpSpPr>
                <a:xfrm>
                  <a:off x="2667000" y="2971800"/>
                  <a:ext cx="152400" cy="304800"/>
                  <a:chOff x="2667000" y="2667000"/>
                  <a:chExt cx="152400" cy="304800"/>
                </a:xfrm>
              </p:grpSpPr>
              <p:cxnSp>
                <p:nvCxnSpPr>
                  <p:cNvPr id="53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499" name="Straight Connector 28"/>
            <p:cNvCxnSpPr/>
            <p:nvPr/>
          </p:nvCxnSpPr>
          <p:spPr bwMode="auto">
            <a:xfrm rot="18166711">
              <a:off x="5396140" y="5255308"/>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867" name="Group 29"/>
            <p:cNvGrpSpPr/>
            <p:nvPr/>
          </p:nvGrpSpPr>
          <p:grpSpPr bwMode="auto">
            <a:xfrm rot="12766711">
              <a:off x="5483455" y="5372779"/>
              <a:ext cx="77787" cy="260352"/>
              <a:chOff x="2667000" y="2666997"/>
              <a:chExt cx="152400" cy="1828808"/>
            </a:xfrm>
            <a:scene3d>
              <a:camera prst="orthographicFront">
                <a:rot lat="0" lon="0" rev="4800000"/>
              </a:camera>
              <a:lightRig rig="threePt" dir="t"/>
            </a:scene3d>
          </p:grpSpPr>
          <p:grpSp>
            <p:nvGrpSpPr>
              <p:cNvPr id="1044" name="Group 21"/>
              <p:cNvGrpSpPr/>
              <p:nvPr/>
            </p:nvGrpSpPr>
            <p:grpSpPr>
              <a:xfrm>
                <a:off x="2667000" y="2666997"/>
                <a:ext cx="152400" cy="1219200"/>
                <a:chOff x="2667000" y="2667000"/>
                <a:chExt cx="152400" cy="1219200"/>
              </a:xfrm>
            </p:grpSpPr>
            <p:grpSp>
              <p:nvGrpSpPr>
                <p:cNvPr id="142" name="Group 13"/>
                <p:cNvGrpSpPr/>
                <p:nvPr/>
              </p:nvGrpSpPr>
              <p:grpSpPr>
                <a:xfrm>
                  <a:off x="2667000" y="2667000"/>
                  <a:ext cx="152400" cy="609600"/>
                  <a:chOff x="2667000" y="2667000"/>
                  <a:chExt cx="152400" cy="609600"/>
                </a:xfrm>
              </p:grpSpPr>
              <p:grpSp>
                <p:nvGrpSpPr>
                  <p:cNvPr id="1046" name="Group 9"/>
                  <p:cNvGrpSpPr/>
                  <p:nvPr/>
                </p:nvGrpSpPr>
                <p:grpSpPr>
                  <a:xfrm>
                    <a:off x="2667000" y="2667000"/>
                    <a:ext cx="152400" cy="304800"/>
                    <a:chOff x="2667000" y="2667000"/>
                    <a:chExt cx="152400" cy="304800"/>
                  </a:xfrm>
                </p:grpSpPr>
                <p:cxnSp>
                  <p:nvCxnSpPr>
                    <p:cNvPr id="52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47" name="Group 10"/>
                  <p:cNvGrpSpPr/>
                  <p:nvPr/>
                </p:nvGrpSpPr>
                <p:grpSpPr>
                  <a:xfrm>
                    <a:off x="2667000" y="2971800"/>
                    <a:ext cx="152400" cy="304800"/>
                    <a:chOff x="2667000" y="2667000"/>
                    <a:chExt cx="152400" cy="304800"/>
                  </a:xfrm>
                </p:grpSpPr>
                <p:cxnSp>
                  <p:nvCxnSpPr>
                    <p:cNvPr id="52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48" name="Group 14"/>
                <p:cNvGrpSpPr/>
                <p:nvPr/>
              </p:nvGrpSpPr>
              <p:grpSpPr>
                <a:xfrm>
                  <a:off x="2667000" y="3276600"/>
                  <a:ext cx="152400" cy="609600"/>
                  <a:chOff x="2667000" y="2667000"/>
                  <a:chExt cx="152400" cy="609600"/>
                </a:xfrm>
              </p:grpSpPr>
              <p:grpSp>
                <p:nvGrpSpPr>
                  <p:cNvPr id="1049" name="Group 9"/>
                  <p:cNvGrpSpPr/>
                  <p:nvPr/>
                </p:nvGrpSpPr>
                <p:grpSpPr>
                  <a:xfrm>
                    <a:off x="2667000" y="2667000"/>
                    <a:ext cx="152400" cy="304800"/>
                    <a:chOff x="2667000" y="2667000"/>
                    <a:chExt cx="152400" cy="304800"/>
                  </a:xfrm>
                </p:grpSpPr>
                <p:cxnSp>
                  <p:nvCxnSpPr>
                    <p:cNvPr id="519"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50" name="Group 10"/>
                  <p:cNvGrpSpPr/>
                  <p:nvPr/>
                </p:nvGrpSpPr>
                <p:grpSpPr>
                  <a:xfrm>
                    <a:off x="2667000" y="2971800"/>
                    <a:ext cx="152400" cy="304800"/>
                    <a:chOff x="2667000" y="2667000"/>
                    <a:chExt cx="152400" cy="304800"/>
                  </a:xfrm>
                </p:grpSpPr>
                <p:cxnSp>
                  <p:nvCxnSpPr>
                    <p:cNvPr id="51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51" name="Group 22"/>
              <p:cNvGrpSpPr/>
              <p:nvPr/>
            </p:nvGrpSpPr>
            <p:grpSpPr>
              <a:xfrm>
                <a:off x="2667000" y="3886205"/>
                <a:ext cx="152400" cy="609600"/>
                <a:chOff x="2667000" y="2667000"/>
                <a:chExt cx="152400" cy="609600"/>
              </a:xfrm>
            </p:grpSpPr>
            <p:grpSp>
              <p:nvGrpSpPr>
                <p:cNvPr id="1052" name="Group 9"/>
                <p:cNvGrpSpPr/>
                <p:nvPr/>
              </p:nvGrpSpPr>
              <p:grpSpPr>
                <a:xfrm>
                  <a:off x="2667000" y="2667000"/>
                  <a:ext cx="152400" cy="304800"/>
                  <a:chOff x="2667000" y="2667000"/>
                  <a:chExt cx="152400" cy="304800"/>
                </a:xfrm>
              </p:grpSpPr>
              <p:cxnSp>
                <p:nvCxnSpPr>
                  <p:cNvPr id="51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53" name="Group 10"/>
                <p:cNvGrpSpPr/>
                <p:nvPr/>
              </p:nvGrpSpPr>
              <p:grpSpPr>
                <a:xfrm>
                  <a:off x="2667000" y="2971800"/>
                  <a:ext cx="152400" cy="304800"/>
                  <a:chOff x="2667000" y="2667000"/>
                  <a:chExt cx="152400" cy="304800"/>
                </a:xfrm>
              </p:grpSpPr>
              <p:cxnSp>
                <p:nvCxnSpPr>
                  <p:cNvPr id="50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54" name="Group 135"/>
            <p:cNvGrpSpPr/>
            <p:nvPr/>
          </p:nvGrpSpPr>
          <p:grpSpPr bwMode="auto">
            <a:xfrm rot="20842834">
              <a:off x="5375503" y="5293408"/>
              <a:ext cx="55562" cy="74612"/>
              <a:chOff x="3581400" y="1981200"/>
              <a:chExt cx="228600" cy="228600"/>
            </a:xfrm>
            <a:scene3d>
              <a:camera prst="orthographicFront">
                <a:rot lat="0" lon="0" rev="600000"/>
              </a:camera>
              <a:lightRig rig="threePt" dir="t"/>
            </a:scene3d>
          </p:grpSpPr>
          <p:cxnSp>
            <p:nvCxnSpPr>
              <p:cNvPr id="503"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504"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502" name="Straight Connector 1056"/>
            <p:cNvCxnSpPr/>
            <p:nvPr/>
          </p:nvCxnSpPr>
          <p:spPr bwMode="auto">
            <a:xfrm rot="7366711" flipH="1">
              <a:off x="5396140" y="5361670"/>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497" name="Oval 1048"/>
          <p:cNvSpPr/>
          <p:nvPr/>
        </p:nvSpPr>
        <p:spPr bwMode="auto">
          <a:xfrm rot="12766711">
            <a:off x="5664196" y="4547461"/>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79" name="Rectangle 678"/>
          <p:cNvSpPr/>
          <p:nvPr/>
        </p:nvSpPr>
        <p:spPr>
          <a:xfrm>
            <a:off x="6850063" y="2903538"/>
            <a:ext cx="1481137" cy="2540000"/>
          </a:xfrm>
          <a:prstGeom prst="rect">
            <a:avLst/>
          </a:prstGeom>
          <a:no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p>
        </p:txBody>
      </p:sp>
      <p:sp>
        <p:nvSpPr>
          <p:cNvPr id="1041" name="TextBox 679"/>
          <p:cNvSpPr txBox="1">
            <a:spLocks noChangeArrowheads="1"/>
          </p:cNvSpPr>
          <p:nvPr/>
        </p:nvSpPr>
        <p:spPr bwMode="auto">
          <a:xfrm>
            <a:off x="6908800" y="2960688"/>
            <a:ext cx="1339850" cy="369887"/>
          </a:xfrm>
          <a:prstGeom prst="rect">
            <a:avLst/>
          </a:prstGeom>
          <a:noFill/>
          <a:ln w="9525">
            <a:noFill/>
            <a:miter lim="800000"/>
            <a:headEnd/>
            <a:tailEnd/>
          </a:ln>
        </p:spPr>
        <p:txBody>
          <a:bodyPr wrap="none">
            <a:spAutoFit/>
          </a:bodyPr>
          <a:lstStyle/>
          <a:p>
            <a:r>
              <a:rPr lang="en-SG" dirty="0"/>
              <a:t>Molecule D</a:t>
            </a:r>
          </a:p>
        </p:txBody>
      </p:sp>
      <p:grpSp>
        <p:nvGrpSpPr>
          <p:cNvPr id="1042" name="Group 913"/>
          <p:cNvGrpSpPr>
            <a:grpSpLocks/>
          </p:cNvGrpSpPr>
          <p:nvPr/>
        </p:nvGrpSpPr>
        <p:grpSpPr bwMode="auto">
          <a:xfrm>
            <a:off x="7348538" y="3735388"/>
            <a:ext cx="650875" cy="1114425"/>
            <a:chOff x="7347853" y="3734662"/>
            <a:chExt cx="651419" cy="1114880"/>
          </a:xfrm>
        </p:grpSpPr>
        <p:grpSp>
          <p:nvGrpSpPr>
            <p:cNvPr id="1043" name="Group 485"/>
            <p:cNvGrpSpPr>
              <a:grpSpLocks noChangeAspect="1"/>
            </p:cNvGrpSpPr>
            <p:nvPr/>
          </p:nvGrpSpPr>
          <p:grpSpPr bwMode="auto">
            <a:xfrm rot="10800000">
              <a:off x="7770319" y="3927512"/>
              <a:ext cx="222885" cy="653428"/>
              <a:chOff x="5375503" y="5088612"/>
              <a:chExt cx="185739" cy="544519"/>
            </a:xfrm>
          </p:grpSpPr>
          <p:grpSp>
            <p:nvGrpSpPr>
              <p:cNvPr id="289" name="Group 21"/>
              <p:cNvGrpSpPr/>
              <p:nvPr/>
            </p:nvGrpSpPr>
            <p:grpSpPr bwMode="auto">
              <a:xfrm rot="12766711">
                <a:off x="5378684" y="5088610"/>
                <a:ext cx="77787" cy="176216"/>
                <a:chOff x="2667000" y="2667000"/>
                <a:chExt cx="152400" cy="1219200"/>
              </a:xfrm>
              <a:scene3d>
                <a:camera prst="orthographicFront">
                  <a:rot lat="0" lon="0" rev="1800000"/>
                </a:camera>
                <a:lightRig rig="threePt" dir="t"/>
              </a:scene3d>
            </p:grpSpPr>
            <p:grpSp>
              <p:nvGrpSpPr>
                <p:cNvPr id="290" name="Group 13"/>
                <p:cNvGrpSpPr/>
                <p:nvPr/>
              </p:nvGrpSpPr>
              <p:grpSpPr>
                <a:xfrm>
                  <a:off x="2667000" y="2667000"/>
                  <a:ext cx="152400" cy="609600"/>
                  <a:chOff x="2667000" y="2667000"/>
                  <a:chExt cx="152400" cy="609600"/>
                </a:xfrm>
              </p:grpSpPr>
              <p:grpSp>
                <p:nvGrpSpPr>
                  <p:cNvPr id="291" name="Group 9"/>
                  <p:cNvGrpSpPr/>
                  <p:nvPr/>
                </p:nvGrpSpPr>
                <p:grpSpPr>
                  <a:xfrm>
                    <a:off x="2667000" y="2667000"/>
                    <a:ext cx="152400" cy="304800"/>
                    <a:chOff x="2667000" y="2667000"/>
                    <a:chExt cx="152400" cy="304800"/>
                  </a:xfrm>
                </p:grpSpPr>
                <p:cxnSp>
                  <p:nvCxnSpPr>
                    <p:cNvPr id="9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6" name="Group 10"/>
                  <p:cNvGrpSpPr/>
                  <p:nvPr/>
                </p:nvGrpSpPr>
                <p:grpSpPr>
                  <a:xfrm>
                    <a:off x="2667000" y="2971800"/>
                    <a:ext cx="152400" cy="304800"/>
                    <a:chOff x="2667000" y="2667000"/>
                    <a:chExt cx="152400" cy="304800"/>
                  </a:xfrm>
                </p:grpSpPr>
                <p:cxnSp>
                  <p:nvCxnSpPr>
                    <p:cNvPr id="909"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0"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97" name="Group 14"/>
                <p:cNvGrpSpPr/>
                <p:nvPr/>
              </p:nvGrpSpPr>
              <p:grpSpPr>
                <a:xfrm>
                  <a:off x="2667000" y="3276600"/>
                  <a:ext cx="152400" cy="609600"/>
                  <a:chOff x="2667000" y="2667000"/>
                  <a:chExt cx="152400" cy="609600"/>
                </a:xfrm>
              </p:grpSpPr>
              <p:grpSp>
                <p:nvGrpSpPr>
                  <p:cNvPr id="302" name="Group 9"/>
                  <p:cNvGrpSpPr/>
                  <p:nvPr/>
                </p:nvGrpSpPr>
                <p:grpSpPr>
                  <a:xfrm>
                    <a:off x="2667000" y="2667000"/>
                    <a:ext cx="152400" cy="304800"/>
                    <a:chOff x="2667000" y="2667000"/>
                    <a:chExt cx="152400" cy="304800"/>
                  </a:xfrm>
                </p:grpSpPr>
                <p:cxnSp>
                  <p:nvCxnSpPr>
                    <p:cNvPr id="90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03" name="Group 10"/>
                  <p:cNvGrpSpPr/>
                  <p:nvPr/>
                </p:nvGrpSpPr>
                <p:grpSpPr>
                  <a:xfrm>
                    <a:off x="2667000" y="2971800"/>
                    <a:ext cx="152400" cy="304800"/>
                    <a:chOff x="2667000" y="2667000"/>
                    <a:chExt cx="152400" cy="304800"/>
                  </a:xfrm>
                </p:grpSpPr>
                <p:cxnSp>
                  <p:nvCxnSpPr>
                    <p:cNvPr id="903"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4"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871" name="Straight Connector 28"/>
              <p:cNvCxnSpPr/>
              <p:nvPr/>
            </p:nvCxnSpPr>
            <p:spPr bwMode="auto">
              <a:xfrm rot="18166711">
                <a:off x="5396140" y="5255308"/>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04" name="Group 29"/>
              <p:cNvGrpSpPr/>
              <p:nvPr/>
            </p:nvGrpSpPr>
            <p:grpSpPr bwMode="auto">
              <a:xfrm rot="12766711">
                <a:off x="5483455" y="5372779"/>
                <a:ext cx="77787" cy="260352"/>
                <a:chOff x="2667000" y="2666997"/>
                <a:chExt cx="152400" cy="1828808"/>
              </a:xfrm>
              <a:scene3d>
                <a:camera prst="orthographicFront">
                  <a:rot lat="0" lon="0" rev="4800000"/>
                </a:camera>
                <a:lightRig rig="threePt" dir="t"/>
              </a:scene3d>
            </p:grpSpPr>
            <p:grpSp>
              <p:nvGrpSpPr>
                <p:cNvPr id="305" name="Group 21"/>
                <p:cNvGrpSpPr/>
                <p:nvPr/>
              </p:nvGrpSpPr>
              <p:grpSpPr>
                <a:xfrm>
                  <a:off x="2667000" y="2666997"/>
                  <a:ext cx="152400" cy="1219200"/>
                  <a:chOff x="2667000" y="2667000"/>
                  <a:chExt cx="152400" cy="1219200"/>
                </a:xfrm>
              </p:grpSpPr>
              <p:grpSp>
                <p:nvGrpSpPr>
                  <p:cNvPr id="306" name="Group 13"/>
                  <p:cNvGrpSpPr/>
                  <p:nvPr/>
                </p:nvGrpSpPr>
                <p:grpSpPr>
                  <a:xfrm>
                    <a:off x="2667000" y="2667000"/>
                    <a:ext cx="152400" cy="609600"/>
                    <a:chOff x="2667000" y="2667000"/>
                    <a:chExt cx="152400" cy="609600"/>
                  </a:xfrm>
                </p:grpSpPr>
                <p:grpSp>
                  <p:nvGrpSpPr>
                    <p:cNvPr id="307" name="Group 9"/>
                    <p:cNvGrpSpPr/>
                    <p:nvPr/>
                  </p:nvGrpSpPr>
                  <p:grpSpPr>
                    <a:xfrm>
                      <a:off x="2667000" y="2667000"/>
                      <a:ext cx="152400" cy="304800"/>
                      <a:chOff x="2667000" y="2667000"/>
                      <a:chExt cx="152400" cy="304800"/>
                    </a:xfrm>
                  </p:grpSpPr>
                  <p:cxnSp>
                    <p:nvCxnSpPr>
                      <p:cNvPr id="8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12" name="Group 10"/>
                    <p:cNvGrpSpPr/>
                    <p:nvPr/>
                  </p:nvGrpSpPr>
                  <p:grpSpPr>
                    <a:xfrm>
                      <a:off x="2667000" y="2971800"/>
                      <a:ext cx="152400" cy="304800"/>
                      <a:chOff x="2667000" y="2667000"/>
                      <a:chExt cx="152400" cy="304800"/>
                    </a:xfrm>
                  </p:grpSpPr>
                  <p:cxnSp>
                    <p:nvCxnSpPr>
                      <p:cNvPr id="895"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6"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13" name="Group 14"/>
                  <p:cNvGrpSpPr/>
                  <p:nvPr/>
                </p:nvGrpSpPr>
                <p:grpSpPr>
                  <a:xfrm>
                    <a:off x="2667000" y="3276600"/>
                    <a:ext cx="152400" cy="609600"/>
                    <a:chOff x="2667000" y="2667000"/>
                    <a:chExt cx="152400" cy="609600"/>
                  </a:xfrm>
                </p:grpSpPr>
                <p:grpSp>
                  <p:nvGrpSpPr>
                    <p:cNvPr id="314" name="Group 9"/>
                    <p:cNvGrpSpPr/>
                    <p:nvPr/>
                  </p:nvGrpSpPr>
                  <p:grpSpPr>
                    <a:xfrm>
                      <a:off x="2667000" y="2667000"/>
                      <a:ext cx="152400" cy="304800"/>
                      <a:chOff x="2667000" y="2667000"/>
                      <a:chExt cx="152400" cy="304800"/>
                    </a:xfrm>
                  </p:grpSpPr>
                  <p:cxnSp>
                    <p:nvCxnSpPr>
                      <p:cNvPr id="89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15" name="Group 10"/>
                    <p:cNvGrpSpPr/>
                    <p:nvPr/>
                  </p:nvGrpSpPr>
                  <p:grpSpPr>
                    <a:xfrm>
                      <a:off x="2667000" y="2971800"/>
                      <a:ext cx="152400" cy="304800"/>
                      <a:chOff x="2667000" y="2667000"/>
                      <a:chExt cx="152400" cy="304800"/>
                    </a:xfrm>
                  </p:grpSpPr>
                  <p:cxnSp>
                    <p:nvCxnSpPr>
                      <p:cNvPr id="889"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0"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20" name="Group 22"/>
                <p:cNvGrpSpPr/>
                <p:nvPr/>
              </p:nvGrpSpPr>
              <p:grpSpPr>
                <a:xfrm>
                  <a:off x="2667000" y="3886205"/>
                  <a:ext cx="152400" cy="609600"/>
                  <a:chOff x="2667000" y="2667000"/>
                  <a:chExt cx="152400" cy="609600"/>
                </a:xfrm>
              </p:grpSpPr>
              <p:grpSp>
                <p:nvGrpSpPr>
                  <p:cNvPr id="321" name="Group 9"/>
                  <p:cNvGrpSpPr/>
                  <p:nvPr/>
                </p:nvGrpSpPr>
                <p:grpSpPr>
                  <a:xfrm>
                    <a:off x="2667000" y="2667000"/>
                    <a:ext cx="152400" cy="304800"/>
                    <a:chOff x="2667000" y="2667000"/>
                    <a:chExt cx="152400" cy="304800"/>
                  </a:xfrm>
                </p:grpSpPr>
                <p:cxnSp>
                  <p:nvCxnSpPr>
                    <p:cNvPr id="8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26" name="Group 10"/>
                  <p:cNvGrpSpPr/>
                  <p:nvPr/>
                </p:nvGrpSpPr>
                <p:grpSpPr>
                  <a:xfrm>
                    <a:off x="2667000" y="2971800"/>
                    <a:ext cx="152400" cy="304800"/>
                    <a:chOff x="2667000" y="2667000"/>
                    <a:chExt cx="152400" cy="304800"/>
                  </a:xfrm>
                </p:grpSpPr>
                <p:cxnSp>
                  <p:nvCxnSpPr>
                    <p:cNvPr id="88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27" name="Group 135"/>
              <p:cNvGrpSpPr/>
              <p:nvPr/>
            </p:nvGrpSpPr>
            <p:grpSpPr bwMode="auto">
              <a:xfrm rot="20842834">
                <a:off x="5375503" y="5293408"/>
                <a:ext cx="55562" cy="74612"/>
                <a:chOff x="3581400" y="1981200"/>
                <a:chExt cx="228600" cy="228600"/>
              </a:xfrm>
              <a:scene3d>
                <a:camera prst="orthographicFront">
                  <a:rot lat="0" lon="0" rev="600000"/>
                </a:camera>
                <a:lightRig rig="threePt" dir="t"/>
              </a:scene3d>
            </p:grpSpPr>
            <p:cxnSp>
              <p:nvCxnSpPr>
                <p:cNvPr id="875"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876"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874" name="Straight Connector 1056"/>
              <p:cNvCxnSpPr/>
              <p:nvPr/>
            </p:nvCxnSpPr>
            <p:spPr bwMode="auto">
              <a:xfrm rot="7366711" flipH="1">
                <a:off x="5396140" y="5361670"/>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684" name="Oval 1048"/>
            <p:cNvSpPr/>
            <p:nvPr/>
          </p:nvSpPr>
          <p:spPr bwMode="auto">
            <a:xfrm rot="12766711">
              <a:off x="7616368" y="4525692"/>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5" name="Group 485"/>
            <p:cNvGrpSpPr>
              <a:grpSpLocks noChangeAspect="1"/>
            </p:cNvGrpSpPr>
            <p:nvPr/>
          </p:nvGrpSpPr>
          <p:grpSpPr bwMode="auto">
            <a:xfrm>
              <a:off x="7356662" y="3978312"/>
              <a:ext cx="222885" cy="653428"/>
              <a:chOff x="5375503" y="5088612"/>
              <a:chExt cx="185739" cy="544519"/>
            </a:xfrm>
          </p:grpSpPr>
          <p:grpSp>
            <p:nvGrpSpPr>
              <p:cNvPr id="329" name="Group 21"/>
              <p:cNvGrpSpPr/>
              <p:nvPr/>
            </p:nvGrpSpPr>
            <p:grpSpPr bwMode="auto">
              <a:xfrm rot="12766711">
                <a:off x="5378682" y="5088612"/>
                <a:ext cx="77787" cy="176215"/>
                <a:chOff x="2667000" y="2667000"/>
                <a:chExt cx="152400" cy="1219200"/>
              </a:xfrm>
              <a:scene3d>
                <a:camera prst="orthographicFront">
                  <a:rot lat="0" lon="0" rev="1800000"/>
                </a:camera>
                <a:lightRig rig="threePt" dir="t"/>
              </a:scene3d>
            </p:grpSpPr>
            <p:grpSp>
              <p:nvGrpSpPr>
                <p:cNvPr id="334" name="Group 13"/>
                <p:cNvGrpSpPr/>
                <p:nvPr/>
              </p:nvGrpSpPr>
              <p:grpSpPr>
                <a:xfrm>
                  <a:off x="2667000" y="2667000"/>
                  <a:ext cx="152400" cy="609600"/>
                  <a:chOff x="2667000" y="2667000"/>
                  <a:chExt cx="152400" cy="609600"/>
                </a:xfrm>
              </p:grpSpPr>
              <p:grpSp>
                <p:nvGrpSpPr>
                  <p:cNvPr id="335" name="Group 9"/>
                  <p:cNvGrpSpPr/>
                  <p:nvPr/>
                </p:nvGrpSpPr>
                <p:grpSpPr>
                  <a:xfrm>
                    <a:off x="2667000" y="2667000"/>
                    <a:ext cx="152400" cy="304800"/>
                    <a:chOff x="2667000" y="2667000"/>
                    <a:chExt cx="152400" cy="304800"/>
                  </a:xfrm>
                </p:grpSpPr>
                <p:cxnSp>
                  <p:nvCxnSpPr>
                    <p:cNvPr id="7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6" name="Group 10"/>
                  <p:cNvGrpSpPr/>
                  <p:nvPr/>
                </p:nvGrpSpPr>
                <p:grpSpPr>
                  <a:xfrm>
                    <a:off x="2667000" y="2971800"/>
                    <a:ext cx="152400" cy="304800"/>
                    <a:chOff x="2667000" y="2667000"/>
                    <a:chExt cx="152400" cy="304800"/>
                  </a:xfrm>
                </p:grpSpPr>
                <p:cxnSp>
                  <p:nvCxnSpPr>
                    <p:cNvPr id="72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37" name="Group 14"/>
                <p:cNvGrpSpPr/>
                <p:nvPr/>
              </p:nvGrpSpPr>
              <p:grpSpPr>
                <a:xfrm>
                  <a:off x="2667000" y="3276600"/>
                  <a:ext cx="152400" cy="609600"/>
                  <a:chOff x="2667000" y="2667000"/>
                  <a:chExt cx="152400" cy="609600"/>
                </a:xfrm>
              </p:grpSpPr>
              <p:grpSp>
                <p:nvGrpSpPr>
                  <p:cNvPr id="342" name="Group 9"/>
                  <p:cNvGrpSpPr/>
                  <p:nvPr/>
                </p:nvGrpSpPr>
                <p:grpSpPr>
                  <a:xfrm>
                    <a:off x="2667000" y="2667000"/>
                    <a:ext cx="152400" cy="304800"/>
                    <a:chOff x="2667000" y="2667000"/>
                    <a:chExt cx="152400" cy="304800"/>
                  </a:xfrm>
                </p:grpSpPr>
                <p:cxnSp>
                  <p:nvCxnSpPr>
                    <p:cNvPr id="723"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4"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43" name="Group 10"/>
                  <p:cNvGrpSpPr/>
                  <p:nvPr/>
                </p:nvGrpSpPr>
                <p:grpSpPr>
                  <a:xfrm>
                    <a:off x="2667000" y="2971800"/>
                    <a:ext cx="152400" cy="304800"/>
                    <a:chOff x="2667000" y="2667000"/>
                    <a:chExt cx="152400" cy="304800"/>
                  </a:xfrm>
                </p:grpSpPr>
                <p:cxnSp>
                  <p:nvCxnSpPr>
                    <p:cNvPr id="72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689" name="Straight Connector 28"/>
              <p:cNvCxnSpPr/>
              <p:nvPr/>
            </p:nvCxnSpPr>
            <p:spPr bwMode="auto">
              <a:xfrm rot="18166711">
                <a:off x="5396140" y="5255308"/>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48" name="Group 29"/>
              <p:cNvGrpSpPr/>
              <p:nvPr/>
            </p:nvGrpSpPr>
            <p:grpSpPr bwMode="auto">
              <a:xfrm rot="12766711">
                <a:off x="5483455" y="5372779"/>
                <a:ext cx="77787" cy="260352"/>
                <a:chOff x="2667000" y="2666997"/>
                <a:chExt cx="152400" cy="1828808"/>
              </a:xfrm>
              <a:scene3d>
                <a:camera prst="orthographicFront">
                  <a:rot lat="0" lon="0" rev="4800000"/>
                </a:camera>
                <a:lightRig rig="threePt" dir="t"/>
              </a:scene3d>
            </p:grpSpPr>
            <p:grpSp>
              <p:nvGrpSpPr>
                <p:cNvPr id="349" name="Group 21"/>
                <p:cNvGrpSpPr/>
                <p:nvPr/>
              </p:nvGrpSpPr>
              <p:grpSpPr>
                <a:xfrm>
                  <a:off x="2667000" y="2666997"/>
                  <a:ext cx="152400" cy="1219200"/>
                  <a:chOff x="2667000" y="2667000"/>
                  <a:chExt cx="152400" cy="1219200"/>
                </a:xfrm>
              </p:grpSpPr>
              <p:grpSp>
                <p:nvGrpSpPr>
                  <p:cNvPr id="350" name="Group 13"/>
                  <p:cNvGrpSpPr/>
                  <p:nvPr/>
                </p:nvGrpSpPr>
                <p:grpSpPr>
                  <a:xfrm>
                    <a:off x="2667000" y="2667000"/>
                    <a:ext cx="152400" cy="609600"/>
                    <a:chOff x="2667000" y="2667000"/>
                    <a:chExt cx="152400" cy="609600"/>
                  </a:xfrm>
                </p:grpSpPr>
                <p:grpSp>
                  <p:nvGrpSpPr>
                    <p:cNvPr id="351" name="Group 9"/>
                    <p:cNvGrpSpPr/>
                    <p:nvPr/>
                  </p:nvGrpSpPr>
                  <p:grpSpPr>
                    <a:xfrm>
                      <a:off x="2667000" y="2667000"/>
                      <a:ext cx="152400" cy="304800"/>
                      <a:chOff x="2667000" y="2667000"/>
                      <a:chExt cx="152400" cy="304800"/>
                    </a:xfrm>
                  </p:grpSpPr>
                  <p:cxnSp>
                    <p:nvCxnSpPr>
                      <p:cNvPr id="7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52" name="Group 10"/>
                    <p:cNvGrpSpPr/>
                    <p:nvPr/>
                  </p:nvGrpSpPr>
                  <p:grpSpPr>
                    <a:xfrm>
                      <a:off x="2667000" y="2971800"/>
                      <a:ext cx="152400" cy="304800"/>
                      <a:chOff x="2667000" y="2667000"/>
                      <a:chExt cx="152400" cy="304800"/>
                    </a:xfrm>
                  </p:grpSpPr>
                  <p:cxnSp>
                    <p:nvCxnSpPr>
                      <p:cNvPr id="71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53" name="Group 14"/>
                  <p:cNvGrpSpPr/>
                  <p:nvPr/>
                </p:nvGrpSpPr>
                <p:grpSpPr>
                  <a:xfrm>
                    <a:off x="2667000" y="3276600"/>
                    <a:ext cx="152400" cy="609600"/>
                    <a:chOff x="2667000" y="2667000"/>
                    <a:chExt cx="152400" cy="609600"/>
                  </a:xfrm>
                </p:grpSpPr>
                <p:grpSp>
                  <p:nvGrpSpPr>
                    <p:cNvPr id="358" name="Group 9"/>
                    <p:cNvGrpSpPr/>
                    <p:nvPr/>
                  </p:nvGrpSpPr>
                  <p:grpSpPr>
                    <a:xfrm>
                      <a:off x="2667000" y="2667000"/>
                      <a:ext cx="152400" cy="304800"/>
                      <a:chOff x="2667000" y="2667000"/>
                      <a:chExt cx="152400" cy="304800"/>
                    </a:xfrm>
                  </p:grpSpPr>
                  <p:cxnSp>
                    <p:nvCxnSpPr>
                      <p:cNvPr id="709"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59" name="Group 10"/>
                    <p:cNvGrpSpPr/>
                    <p:nvPr/>
                  </p:nvGrpSpPr>
                  <p:grpSpPr>
                    <a:xfrm>
                      <a:off x="2667000" y="2971800"/>
                      <a:ext cx="152400" cy="304800"/>
                      <a:chOff x="2667000" y="2667000"/>
                      <a:chExt cx="152400" cy="304800"/>
                    </a:xfrm>
                  </p:grpSpPr>
                  <p:cxnSp>
                    <p:nvCxnSpPr>
                      <p:cNvPr id="70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0" name="Group 22"/>
                <p:cNvGrpSpPr/>
                <p:nvPr/>
              </p:nvGrpSpPr>
              <p:grpSpPr>
                <a:xfrm>
                  <a:off x="2667000" y="3886205"/>
                  <a:ext cx="152400" cy="609600"/>
                  <a:chOff x="2667000" y="2667000"/>
                  <a:chExt cx="152400" cy="609600"/>
                </a:xfrm>
              </p:grpSpPr>
              <p:grpSp>
                <p:nvGrpSpPr>
                  <p:cNvPr id="361" name="Group 9"/>
                  <p:cNvGrpSpPr/>
                  <p:nvPr/>
                </p:nvGrpSpPr>
                <p:grpSpPr>
                  <a:xfrm>
                    <a:off x="2667000" y="2667000"/>
                    <a:ext cx="152400" cy="304800"/>
                    <a:chOff x="2667000" y="2667000"/>
                    <a:chExt cx="152400" cy="304800"/>
                  </a:xfrm>
                </p:grpSpPr>
                <p:cxnSp>
                  <p:nvCxnSpPr>
                    <p:cNvPr id="70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6" name="Group 10"/>
                  <p:cNvGrpSpPr/>
                  <p:nvPr/>
                </p:nvGrpSpPr>
                <p:grpSpPr>
                  <a:xfrm>
                    <a:off x="2667000" y="2971800"/>
                    <a:ext cx="152400" cy="304800"/>
                    <a:chOff x="2667000" y="2667000"/>
                    <a:chExt cx="152400" cy="304800"/>
                  </a:xfrm>
                </p:grpSpPr>
                <p:cxnSp>
                  <p:nvCxnSpPr>
                    <p:cNvPr id="69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7" name="Group 135"/>
              <p:cNvGrpSpPr/>
              <p:nvPr/>
            </p:nvGrpSpPr>
            <p:grpSpPr bwMode="auto">
              <a:xfrm rot="20842834">
                <a:off x="5375503" y="5293408"/>
                <a:ext cx="55562" cy="74612"/>
                <a:chOff x="3581400" y="1981200"/>
                <a:chExt cx="228600" cy="228600"/>
              </a:xfrm>
              <a:scene3d>
                <a:camera prst="orthographicFront">
                  <a:rot lat="0" lon="0" rev="600000"/>
                </a:camera>
                <a:lightRig rig="threePt" dir="t"/>
              </a:scene3d>
            </p:grpSpPr>
            <p:cxnSp>
              <p:nvCxnSpPr>
                <p:cNvPr id="693"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694"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692" name="Straight Connector 1056"/>
              <p:cNvCxnSpPr/>
              <p:nvPr/>
            </p:nvCxnSpPr>
            <p:spPr bwMode="auto">
              <a:xfrm rot="7366711" flipH="1">
                <a:off x="5396140" y="5361670"/>
                <a:ext cx="26987" cy="61912"/>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687" name="Oval 1048"/>
            <p:cNvSpPr/>
            <p:nvPr/>
          </p:nvSpPr>
          <p:spPr bwMode="auto">
            <a:xfrm rot="12766711">
              <a:off x="7347853" y="3734662"/>
              <a:ext cx="382904" cy="32385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a:spLocks noGrp="1" noChangeArrowheads="1"/>
          </p:cNvSpPr>
          <p:nvPr>
            <p:ph type="title"/>
          </p:nvPr>
        </p:nvSpPr>
        <p:spPr>
          <a:xfrm>
            <a:off x="381000" y="304800"/>
            <a:ext cx="8229600" cy="990600"/>
          </a:xfrm>
        </p:spPr>
        <p:txBody>
          <a:bodyPr/>
          <a:lstStyle/>
          <a:p>
            <a:pPr eaLnBrk="1" hangingPunct="1">
              <a:spcBef>
                <a:spcPct val="50000"/>
              </a:spcBef>
            </a:pPr>
            <a:r>
              <a:rPr lang="en-US" sz="3600" dirty="0" smtClean="0">
                <a:solidFill>
                  <a:schemeClr val="tx1"/>
                </a:solidFill>
              </a:rPr>
              <a:t>Functions of the cell membrane</a:t>
            </a:r>
          </a:p>
        </p:txBody>
      </p:sp>
      <p:graphicFrame>
        <p:nvGraphicFramePr>
          <p:cNvPr id="19" name="Table 18"/>
          <p:cNvGraphicFramePr>
            <a:graphicFrameLocks noGrp="1"/>
          </p:cNvGraphicFramePr>
          <p:nvPr/>
        </p:nvGraphicFramePr>
        <p:xfrm>
          <a:off x="652461" y="2252663"/>
          <a:ext cx="7591652" cy="3449320"/>
        </p:xfrm>
        <a:graphic>
          <a:graphicData uri="http://schemas.openxmlformats.org/drawingml/2006/table">
            <a:tbl>
              <a:tblPr firstRow="1" bandRow="1">
                <a:tableStyleId>{7E9639D4-E3E2-4D34-9284-5A2195B3D0D7}</a:tableStyleId>
              </a:tblPr>
              <a:tblGrid>
                <a:gridCol w="3795826"/>
                <a:gridCol w="3795826"/>
              </a:tblGrid>
              <a:tr h="4318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bg1"/>
                          </a:solidFill>
                        </a:rPr>
                        <a:t>Functions </a:t>
                      </a:r>
                      <a:r>
                        <a:rPr lang="en-US" sz="1800" dirty="0" smtClean="0"/>
                        <a:t>of the cell membrane</a:t>
                      </a:r>
                      <a:endParaRPr lang="en-US" sz="1800" dirty="0" smtClean="0">
                        <a:solidFill>
                          <a:schemeClr val="tx1"/>
                        </a:solidFill>
                        <a:ea typeface="SimSun" pitchFamily="2" charset="-122"/>
                        <a:cs typeface="Tahoma" pitchFamily="34" charset="0"/>
                      </a:endParaRPr>
                    </a:p>
                  </a:txBody>
                  <a:tcPr anchor="ctr">
                    <a:lnR w="12700" cap="flat" cmpd="sng" algn="ctr">
                      <a:solidFill>
                        <a:schemeClr val="bg1">
                          <a:lumMod val="95000"/>
                        </a:schemeClr>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Related</a:t>
                      </a:r>
                      <a:r>
                        <a:rPr lang="en-US" sz="1800" baseline="0" dirty="0" smtClean="0"/>
                        <a:t> </a:t>
                      </a:r>
                      <a:r>
                        <a:rPr lang="en-US" sz="1800" dirty="0" smtClean="0"/>
                        <a:t>activities of a cell</a:t>
                      </a:r>
                      <a:endParaRPr lang="en-US" sz="1800" dirty="0" smtClean="0">
                        <a:solidFill>
                          <a:schemeClr val="tx1"/>
                        </a:solidFill>
                        <a:ea typeface="SimSun" pitchFamily="2" charset="-122"/>
                        <a:cs typeface="Tahoma" pitchFamily="34" charset="0"/>
                      </a:endParaRPr>
                    </a:p>
                  </a:txBody>
                  <a:tcPr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tcPr>
                </a:tc>
              </a:tr>
              <a:tr h="996406">
                <a:tc>
                  <a:txBody>
                    <a:bodyPr/>
                    <a:lstStyle/>
                    <a:p>
                      <a:pPr marL="273050" indent="0" eaLnBrk="0" hangingPunct="0">
                        <a:buFontTx/>
                        <a:buNone/>
                      </a:pPr>
                      <a:r>
                        <a:rPr lang="en-US" sz="1800" dirty="0" smtClean="0"/>
                        <a:t>Able</a:t>
                      </a:r>
                      <a:r>
                        <a:rPr lang="en-US" sz="1800" baseline="0" dirty="0" smtClean="0"/>
                        <a:t> t</a:t>
                      </a:r>
                      <a:r>
                        <a:rPr lang="en-US" sz="1800" dirty="0" smtClean="0"/>
                        <a:t>o act</a:t>
                      </a:r>
                      <a:r>
                        <a:rPr lang="en-US" sz="1800" baseline="0" dirty="0" smtClean="0"/>
                        <a:t> as a barrier</a:t>
                      </a:r>
                      <a:r>
                        <a:rPr lang="en-US" sz="1800" dirty="0" smtClean="0"/>
                        <a:t> (separate the interior and exterior environments of the cell</a:t>
                      </a:r>
                      <a:r>
                        <a:rPr lang="en-US" sz="1800" baseline="0" dirty="0" smtClean="0"/>
                        <a:t> and </a:t>
                      </a:r>
                      <a:r>
                        <a:rPr lang="en-US" sz="1800" dirty="0" smtClean="0"/>
                        <a:t>hold the cell contents in)</a:t>
                      </a:r>
                      <a:endParaRPr lang="en-US" sz="1800" dirty="0" smtClean="0">
                        <a:ea typeface="SimSun" pitchFamily="2" charset="-122"/>
                        <a:cs typeface="Tahoma" pitchFamily="34" charset="0"/>
                      </a:endParaRPr>
                    </a:p>
                  </a:txBody>
                  <a:tcPr anchor="ct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Maintain suitable environment for cell to carry out various activities (e.g. manufacturing processes)</a:t>
                      </a:r>
                      <a:endParaRPr lang="en-US" sz="1800" dirty="0" smtClean="0">
                        <a:solidFill>
                          <a:schemeClr val="tx1"/>
                        </a:solidFill>
                        <a:ea typeface="SimSun" pitchFamily="2" charset="-122"/>
                        <a:cs typeface="Tahoma"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70840">
                <a:tc>
                  <a:txBody>
                    <a:bodyPr/>
                    <a:lstStyle/>
                    <a:p>
                      <a:pPr marL="273050" indent="0" algn="l" defTabSz="914400" rtl="0" eaLnBrk="0" latinLnBrk="0" hangingPunct="0">
                        <a:buFontTx/>
                        <a:buNone/>
                      </a:pPr>
                      <a:r>
                        <a:rPr lang="en-SG" sz="1800" kern="1200" dirty="0" smtClean="0">
                          <a:solidFill>
                            <a:schemeClr val="tx1"/>
                          </a:solidFill>
                          <a:latin typeface="+mn-lt"/>
                          <a:ea typeface="+mn-ea"/>
                          <a:cs typeface="+mn-cs"/>
                        </a:rPr>
                        <a:t>Able to allow selected exchanges between the interior and exterior of the cell</a:t>
                      </a:r>
                      <a:endParaRPr lang="en-SG" sz="1800" kern="1200" dirty="0">
                        <a:solidFill>
                          <a:schemeClr val="tx1"/>
                        </a:solidFill>
                        <a:latin typeface="+mn-lt"/>
                        <a:ea typeface="+mn-ea"/>
                        <a:cs typeface="+mn-cs"/>
                      </a:endParaRPr>
                    </a:p>
                  </a:txBody>
                  <a:tcPr anchor="ctr">
                    <a:lnR w="12700" cap="flat" cmpd="sng" algn="ctr">
                      <a:solidFill>
                        <a:schemeClr val="tx1"/>
                      </a:solidFill>
                      <a:prstDash val="solid"/>
                      <a:round/>
                      <a:headEnd type="none" w="med" len="med"/>
                      <a:tailEnd type="none" w="med" len="med"/>
                    </a:lnR>
                  </a:tcPr>
                </a:tc>
                <a:tc>
                  <a:txBody>
                    <a:bodyPr/>
                    <a:lstStyle/>
                    <a:p>
                      <a:r>
                        <a:rPr lang="en-SG" dirty="0" smtClean="0"/>
                        <a:t>Take in raw materials and give out waste materials</a:t>
                      </a:r>
                      <a:r>
                        <a:rPr lang="en-SG" baseline="0" dirty="0" smtClean="0"/>
                        <a:t> (e.g. </a:t>
                      </a:r>
                      <a:r>
                        <a:rPr lang="en-SG" dirty="0" smtClean="0"/>
                        <a:t>manufacturing processes,</a:t>
                      </a:r>
                      <a:r>
                        <a:rPr lang="en-SG" baseline="0" dirty="0" smtClean="0"/>
                        <a:t> metabolism)</a:t>
                      </a:r>
                      <a:endParaRPr lang="en-SG"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r h="370840">
                <a:tc>
                  <a:txBody>
                    <a:bodyPr/>
                    <a:lstStyle/>
                    <a:p>
                      <a:pPr marL="273050" marR="0" indent="0" algn="l" defTabSz="914400" rtl="0" eaLnBrk="0" fontAlgn="auto" latinLnBrk="0" hangingPunct="0">
                        <a:lnSpc>
                          <a:spcPct val="100000"/>
                        </a:lnSpc>
                        <a:spcBef>
                          <a:spcPts val="0"/>
                        </a:spcBef>
                        <a:spcAft>
                          <a:spcPts val="0"/>
                        </a:spcAft>
                        <a:buClrTx/>
                        <a:buSzTx/>
                        <a:buFontTx/>
                        <a:buNone/>
                        <a:tabLst/>
                        <a:defRPr/>
                      </a:pPr>
                      <a:r>
                        <a:rPr lang="en-SG" sz="1800" kern="1200" dirty="0" smtClean="0">
                          <a:solidFill>
                            <a:schemeClr val="tx1"/>
                          </a:solidFill>
                          <a:latin typeface="+mn-lt"/>
                          <a:ea typeface="+mn-ea"/>
                          <a:cs typeface="+mn-cs"/>
                        </a:rPr>
                        <a:t>Able to change its shape and size when required</a:t>
                      </a:r>
                    </a:p>
                  </a:txBody>
                  <a:tcPr anchor="ctr">
                    <a:lnR w="12700" cap="flat" cmpd="sng" algn="ctr">
                      <a:solidFill>
                        <a:schemeClr val="tx1"/>
                      </a:solidFill>
                      <a:prstDash val="solid"/>
                      <a:round/>
                      <a:headEnd type="none" w="med" len="med"/>
                      <a:tailEnd type="none" w="med" len="med"/>
                    </a:ln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SG" baseline="0" dirty="0" smtClean="0"/>
                        <a:t>Reproduce and move</a:t>
                      </a:r>
                      <a:endParaRPr lang="en-SG" dirty="0" smtClean="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r>
            </a:tbl>
          </a:graphicData>
        </a:graphic>
      </p:graphicFrame>
      <p:sp>
        <p:nvSpPr>
          <p:cNvPr id="6163" name="TextBox 3"/>
          <p:cNvSpPr txBox="1">
            <a:spLocks noChangeArrowheads="1"/>
          </p:cNvSpPr>
          <p:nvPr/>
        </p:nvSpPr>
        <p:spPr bwMode="auto">
          <a:xfrm>
            <a:off x="508000" y="1408113"/>
            <a:ext cx="8170863" cy="769937"/>
          </a:xfrm>
          <a:prstGeom prst="rect">
            <a:avLst/>
          </a:prstGeom>
          <a:noFill/>
          <a:ln w="9525">
            <a:noFill/>
            <a:miter lim="800000"/>
            <a:headEnd/>
            <a:tailEnd/>
          </a:ln>
        </p:spPr>
        <p:txBody>
          <a:bodyPr>
            <a:spAutoFit/>
          </a:bodyPr>
          <a:lstStyle/>
          <a:p>
            <a:r>
              <a:rPr lang="en-US" sz="2200" dirty="0"/>
              <a:t>The cell membrane has certain functions which support the activities of the cell.</a:t>
            </a:r>
            <a:endParaRPr lang="en-SG" sz="2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idx="4294967295"/>
          </p:nvPr>
        </p:nvSpPr>
        <p:spPr>
          <a:xfrm>
            <a:off x="381000" y="152400"/>
            <a:ext cx="8229600" cy="1143000"/>
          </a:xfrm>
        </p:spPr>
        <p:txBody>
          <a:bodyPr/>
          <a:lstStyle/>
          <a:p>
            <a:pPr algn="l" eaLnBrk="1" hangingPunct="1"/>
            <a:r>
              <a:rPr lang="en-US" sz="3600" b="1" dirty="0" smtClean="0"/>
              <a:t>What if the membrane was made up of the following materials?</a:t>
            </a:r>
          </a:p>
        </p:txBody>
      </p:sp>
      <p:sp>
        <p:nvSpPr>
          <p:cNvPr id="5224" name="Rectangle 104"/>
          <p:cNvSpPr>
            <a:spLocks noChangeArrowheads="1"/>
          </p:cNvSpPr>
          <p:nvPr/>
        </p:nvSpPr>
        <p:spPr bwMode="auto">
          <a:xfrm>
            <a:off x="7162800" y="5995988"/>
            <a:ext cx="1828800" cy="577850"/>
          </a:xfrm>
          <a:prstGeom prst="rect">
            <a:avLst/>
          </a:prstGeom>
          <a:solidFill>
            <a:schemeClr val="bg1"/>
          </a:solidFill>
          <a:ln w="9525">
            <a:noFill/>
            <a:miter lim="800000"/>
            <a:headEnd/>
            <a:tailEnd/>
          </a:ln>
        </p:spPr>
        <p:txBody>
          <a:bodyPr/>
          <a:lstStyle/>
          <a:p>
            <a:pPr algn="ctr"/>
            <a:r>
              <a:rPr lang="en-US" sz="1500" dirty="0"/>
              <a:t>--</a:t>
            </a:r>
          </a:p>
        </p:txBody>
      </p:sp>
      <p:sp>
        <p:nvSpPr>
          <p:cNvPr id="5223" name="Rectangle 103"/>
          <p:cNvSpPr>
            <a:spLocks noChangeArrowheads="1"/>
          </p:cNvSpPr>
          <p:nvPr/>
        </p:nvSpPr>
        <p:spPr bwMode="auto">
          <a:xfrm>
            <a:off x="5337175" y="5995988"/>
            <a:ext cx="1825625" cy="577850"/>
          </a:xfrm>
          <a:prstGeom prst="rect">
            <a:avLst/>
          </a:prstGeom>
          <a:solidFill>
            <a:schemeClr val="bg1"/>
          </a:solidFill>
          <a:ln w="9525">
            <a:noFill/>
            <a:miter lim="800000"/>
            <a:headEnd/>
            <a:tailEnd/>
          </a:ln>
        </p:spPr>
        <p:txBody>
          <a:bodyPr/>
          <a:lstStyle/>
          <a:p>
            <a:pPr algn="ctr"/>
            <a:r>
              <a:rPr lang="en-US" sz="1500" dirty="0">
                <a:ea typeface="SimSun" pitchFamily="2" charset="-122"/>
              </a:rPr>
              <a:t>--</a:t>
            </a:r>
            <a:endParaRPr lang="en-US" sz="1500" dirty="0"/>
          </a:p>
        </p:txBody>
      </p:sp>
      <p:sp>
        <p:nvSpPr>
          <p:cNvPr id="5222" name="Rectangle 102"/>
          <p:cNvSpPr>
            <a:spLocks noChangeArrowheads="1"/>
          </p:cNvSpPr>
          <p:nvPr/>
        </p:nvSpPr>
        <p:spPr bwMode="auto">
          <a:xfrm>
            <a:off x="3508375" y="5995988"/>
            <a:ext cx="1828800" cy="577850"/>
          </a:xfrm>
          <a:prstGeom prst="rect">
            <a:avLst/>
          </a:prstGeom>
          <a:solidFill>
            <a:schemeClr val="bg1"/>
          </a:solidFill>
          <a:ln w="9525">
            <a:noFill/>
            <a:miter lim="800000"/>
            <a:headEnd/>
            <a:tailEnd/>
          </a:ln>
        </p:spPr>
        <p:txBody>
          <a:bodyPr/>
          <a:lstStyle/>
          <a:p>
            <a:pPr algn="ctr"/>
            <a:r>
              <a:rPr lang="en-US" sz="1500" dirty="0">
                <a:ea typeface="SimSun" pitchFamily="2" charset="-122"/>
              </a:rPr>
              <a:t>Maintains fixed  volume and shape</a:t>
            </a:r>
            <a:endParaRPr lang="en-US" sz="1500" dirty="0"/>
          </a:p>
        </p:txBody>
      </p:sp>
      <p:sp>
        <p:nvSpPr>
          <p:cNvPr id="5221" name="Rectangle 101"/>
          <p:cNvSpPr>
            <a:spLocks noChangeArrowheads="1"/>
          </p:cNvSpPr>
          <p:nvPr/>
        </p:nvSpPr>
        <p:spPr bwMode="auto">
          <a:xfrm>
            <a:off x="152400" y="5995988"/>
            <a:ext cx="3355975" cy="577850"/>
          </a:xfrm>
          <a:prstGeom prst="rect">
            <a:avLst/>
          </a:prstGeom>
          <a:solidFill>
            <a:schemeClr val="bg1"/>
          </a:solid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Other remarks</a:t>
            </a:r>
            <a:endParaRPr lang="en-US" sz="1500" dirty="0"/>
          </a:p>
        </p:txBody>
      </p:sp>
      <p:sp>
        <p:nvSpPr>
          <p:cNvPr id="5216" name="Rectangle 96"/>
          <p:cNvSpPr>
            <a:spLocks noChangeArrowheads="1"/>
          </p:cNvSpPr>
          <p:nvPr/>
        </p:nvSpPr>
        <p:spPr bwMode="auto">
          <a:xfrm>
            <a:off x="7162800" y="5186363"/>
            <a:ext cx="1828800" cy="81915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15" name="Rectangle 95"/>
          <p:cNvSpPr>
            <a:spLocks noChangeArrowheads="1"/>
          </p:cNvSpPr>
          <p:nvPr/>
        </p:nvSpPr>
        <p:spPr bwMode="auto">
          <a:xfrm>
            <a:off x="5337175" y="5186363"/>
            <a:ext cx="1825625" cy="81915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14" name="Rectangle 94"/>
          <p:cNvSpPr>
            <a:spLocks noChangeArrowheads="1"/>
          </p:cNvSpPr>
          <p:nvPr/>
        </p:nvSpPr>
        <p:spPr bwMode="auto">
          <a:xfrm>
            <a:off x="3508375" y="5186363"/>
            <a:ext cx="1828800" cy="81915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13" name="Rectangle 93"/>
          <p:cNvSpPr>
            <a:spLocks noChangeArrowheads="1"/>
          </p:cNvSpPr>
          <p:nvPr/>
        </p:nvSpPr>
        <p:spPr bwMode="auto">
          <a:xfrm>
            <a:off x="152400" y="5186363"/>
            <a:ext cx="3355975" cy="819150"/>
          </a:xfrm>
          <a:prstGeom prst="rect">
            <a:avLst/>
          </a:prstGeom>
          <a:solidFill>
            <a:schemeClr val="bg1"/>
          </a:solid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Spontaneous breaking and resealing (e.g. for cell division and ‘eating’ of large substances by cell)</a:t>
            </a:r>
            <a:endParaRPr lang="en-US" sz="1500" dirty="0">
              <a:latin typeface="Times New Roman" pitchFamily="18" charset="0"/>
              <a:cs typeface="Times New Roman" pitchFamily="18" charset="0"/>
            </a:endParaRPr>
          </a:p>
        </p:txBody>
      </p:sp>
      <p:sp>
        <p:nvSpPr>
          <p:cNvPr id="5212" name="Rectangle 92"/>
          <p:cNvSpPr>
            <a:spLocks noChangeArrowheads="1"/>
          </p:cNvSpPr>
          <p:nvPr/>
        </p:nvSpPr>
        <p:spPr bwMode="auto">
          <a:xfrm>
            <a:off x="7162800" y="4606925"/>
            <a:ext cx="1828800" cy="579438"/>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11" name="Rectangle 91"/>
          <p:cNvSpPr>
            <a:spLocks noChangeArrowheads="1"/>
          </p:cNvSpPr>
          <p:nvPr/>
        </p:nvSpPr>
        <p:spPr bwMode="auto">
          <a:xfrm>
            <a:off x="5337175" y="4606925"/>
            <a:ext cx="1825625" cy="579438"/>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10" name="Rectangle 90"/>
          <p:cNvSpPr>
            <a:spLocks noChangeArrowheads="1"/>
          </p:cNvSpPr>
          <p:nvPr/>
        </p:nvSpPr>
        <p:spPr bwMode="auto">
          <a:xfrm>
            <a:off x="3508375" y="4606925"/>
            <a:ext cx="1828800" cy="579438"/>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9" name="Rectangle 89"/>
          <p:cNvSpPr>
            <a:spLocks noChangeArrowheads="1"/>
          </p:cNvSpPr>
          <p:nvPr/>
        </p:nvSpPr>
        <p:spPr bwMode="auto">
          <a:xfrm>
            <a:off x="152400" y="4606925"/>
            <a:ext cx="3355975" cy="579438"/>
          </a:xfrm>
          <a:prstGeom prst="rect">
            <a:avLst/>
          </a:prstGeom>
          <a:solidFill>
            <a:schemeClr val="bg1"/>
          </a:solid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Flexibility (e.g. for cell division and cell movement)</a:t>
            </a:r>
            <a:endParaRPr lang="en-US" sz="1500" dirty="0">
              <a:latin typeface="Times New Roman" pitchFamily="18" charset="0"/>
              <a:cs typeface="Times New Roman" pitchFamily="18" charset="0"/>
            </a:endParaRPr>
          </a:p>
        </p:txBody>
      </p:sp>
      <p:sp>
        <p:nvSpPr>
          <p:cNvPr id="5208" name="Rectangle 88"/>
          <p:cNvSpPr>
            <a:spLocks noChangeArrowheads="1"/>
          </p:cNvSpPr>
          <p:nvPr/>
        </p:nvSpPr>
        <p:spPr bwMode="auto">
          <a:xfrm>
            <a:off x="7162800" y="3787775"/>
            <a:ext cx="1828800" cy="819150"/>
          </a:xfrm>
          <a:prstGeom prst="rect">
            <a:avLst/>
          </a:prstGeom>
          <a:solidFill>
            <a:schemeClr val="bg1"/>
          </a:solidFill>
          <a:ln w="9525">
            <a:noFill/>
            <a:miter lim="800000"/>
            <a:headEnd/>
            <a:tailEnd/>
          </a:ln>
        </p:spPr>
        <p:txBody>
          <a:bodyPr/>
          <a:lstStyle/>
          <a:p>
            <a:pPr algn="ctr">
              <a:lnSpc>
                <a:spcPct val="80000"/>
              </a:lnSpc>
            </a:pPr>
            <a:r>
              <a:rPr lang="en-US" sz="2800" dirty="0">
                <a:ea typeface="SimSun" pitchFamily="2" charset="-122"/>
                <a:sym typeface="Wingdings" pitchFamily="2" charset="2"/>
              </a:rPr>
              <a:t></a:t>
            </a:r>
          </a:p>
          <a:p>
            <a:pPr algn="ctr">
              <a:lnSpc>
                <a:spcPct val="80000"/>
              </a:lnSpc>
            </a:pPr>
            <a:r>
              <a:rPr lang="en-US" sz="1500" dirty="0">
                <a:ea typeface="SimSun" pitchFamily="2" charset="-122"/>
              </a:rPr>
              <a:t>Selectivity is based on size </a:t>
            </a:r>
            <a:r>
              <a:rPr lang="en-US" sz="1500" dirty="0" smtClean="0">
                <a:ea typeface="SimSun" pitchFamily="2" charset="-122"/>
              </a:rPr>
              <a:t>only</a:t>
            </a:r>
            <a:endParaRPr lang="en-US" sz="1500" dirty="0">
              <a:ea typeface="SimSun" pitchFamily="2" charset="-122"/>
            </a:endParaRPr>
          </a:p>
        </p:txBody>
      </p:sp>
      <p:sp>
        <p:nvSpPr>
          <p:cNvPr id="5207" name="Rectangle 87"/>
          <p:cNvSpPr>
            <a:spLocks noChangeArrowheads="1"/>
          </p:cNvSpPr>
          <p:nvPr/>
        </p:nvSpPr>
        <p:spPr bwMode="auto">
          <a:xfrm>
            <a:off x="5337175" y="3787775"/>
            <a:ext cx="1825625" cy="81915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6" name="Rectangle 86"/>
          <p:cNvSpPr>
            <a:spLocks noChangeArrowheads="1"/>
          </p:cNvSpPr>
          <p:nvPr/>
        </p:nvSpPr>
        <p:spPr bwMode="auto">
          <a:xfrm>
            <a:off x="3508375" y="3787775"/>
            <a:ext cx="1828800" cy="81915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5" name="Rectangle 85"/>
          <p:cNvSpPr>
            <a:spLocks noChangeArrowheads="1"/>
          </p:cNvSpPr>
          <p:nvPr/>
        </p:nvSpPr>
        <p:spPr bwMode="auto">
          <a:xfrm>
            <a:off x="152400" y="3787775"/>
            <a:ext cx="3355975" cy="819150"/>
          </a:xfrm>
          <a:prstGeom prst="rect">
            <a:avLst/>
          </a:prstGeom>
          <a:solidFill>
            <a:schemeClr val="bg1"/>
          </a:solid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Selective transport of substances </a:t>
            </a:r>
            <a:endParaRPr lang="en-US" sz="1500" dirty="0">
              <a:latin typeface="Times New Roman" pitchFamily="18" charset="0"/>
              <a:cs typeface="Times New Roman" pitchFamily="18" charset="0"/>
            </a:endParaRPr>
          </a:p>
        </p:txBody>
      </p:sp>
      <p:sp>
        <p:nvSpPr>
          <p:cNvPr id="5204" name="Rectangle 84"/>
          <p:cNvSpPr>
            <a:spLocks noChangeArrowheads="1"/>
          </p:cNvSpPr>
          <p:nvPr/>
        </p:nvSpPr>
        <p:spPr bwMode="auto">
          <a:xfrm>
            <a:off x="7162800" y="2967038"/>
            <a:ext cx="1828800" cy="820737"/>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3" name="Rectangle 83"/>
          <p:cNvSpPr>
            <a:spLocks noChangeArrowheads="1"/>
          </p:cNvSpPr>
          <p:nvPr/>
        </p:nvSpPr>
        <p:spPr bwMode="auto">
          <a:xfrm>
            <a:off x="5337175" y="2967038"/>
            <a:ext cx="1825625" cy="820737"/>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2" name="Rectangle 82"/>
          <p:cNvSpPr>
            <a:spLocks noChangeArrowheads="1"/>
          </p:cNvSpPr>
          <p:nvPr/>
        </p:nvSpPr>
        <p:spPr bwMode="auto">
          <a:xfrm>
            <a:off x="3508375" y="2967038"/>
            <a:ext cx="1828800" cy="820737"/>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201" name="Rectangle 81"/>
          <p:cNvSpPr>
            <a:spLocks noChangeArrowheads="1"/>
          </p:cNvSpPr>
          <p:nvPr/>
        </p:nvSpPr>
        <p:spPr bwMode="auto">
          <a:xfrm>
            <a:off x="152400" y="2967038"/>
            <a:ext cx="3355975" cy="965200"/>
          </a:xfrm>
          <a:prstGeom prst="rect">
            <a:avLst/>
          </a:prstGeom>
          <a:no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Allows exchange of materials  (e.g. entry of glucose, or exit of CO</a:t>
            </a:r>
            <a:r>
              <a:rPr lang="en-US" sz="1500" baseline="-25000" dirty="0">
                <a:ea typeface="SimSun" pitchFamily="2" charset="-122"/>
              </a:rPr>
              <a:t>2</a:t>
            </a:r>
            <a:r>
              <a:rPr lang="en-US" sz="1500" dirty="0">
                <a:ea typeface="SimSun" pitchFamily="2" charset="-122"/>
              </a:rPr>
              <a:t> from the cell)</a:t>
            </a:r>
            <a:endParaRPr lang="en-US" sz="1500" dirty="0"/>
          </a:p>
        </p:txBody>
      </p:sp>
      <p:sp>
        <p:nvSpPr>
          <p:cNvPr id="5200" name="Rectangle 80"/>
          <p:cNvSpPr>
            <a:spLocks noChangeArrowheads="1"/>
          </p:cNvSpPr>
          <p:nvPr/>
        </p:nvSpPr>
        <p:spPr bwMode="auto">
          <a:xfrm>
            <a:off x="7277100" y="2116138"/>
            <a:ext cx="1828800" cy="54610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199" name="Rectangle 79"/>
          <p:cNvSpPr>
            <a:spLocks noChangeArrowheads="1"/>
          </p:cNvSpPr>
          <p:nvPr/>
        </p:nvSpPr>
        <p:spPr bwMode="auto">
          <a:xfrm>
            <a:off x="5337175" y="2116138"/>
            <a:ext cx="1825625" cy="54610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198" name="Rectangle 78"/>
          <p:cNvSpPr>
            <a:spLocks noChangeArrowheads="1"/>
          </p:cNvSpPr>
          <p:nvPr/>
        </p:nvSpPr>
        <p:spPr bwMode="auto">
          <a:xfrm>
            <a:off x="3508375" y="2116138"/>
            <a:ext cx="1828800" cy="546100"/>
          </a:xfrm>
          <a:prstGeom prst="rect">
            <a:avLst/>
          </a:prstGeom>
          <a:solidFill>
            <a:schemeClr val="bg1"/>
          </a:solidFill>
          <a:ln w="9525">
            <a:noFill/>
            <a:miter lim="800000"/>
            <a:headEnd/>
            <a:tailEnd/>
          </a:ln>
        </p:spPr>
        <p:txBody>
          <a:bodyPr/>
          <a:lstStyle/>
          <a:p>
            <a:pPr algn="ctr"/>
            <a:r>
              <a:rPr lang="en-US" sz="2800" dirty="0">
                <a:ea typeface="SimSun" pitchFamily="2" charset="-122"/>
                <a:sym typeface="Wingdings" pitchFamily="2" charset="2"/>
              </a:rPr>
              <a:t></a:t>
            </a:r>
          </a:p>
        </p:txBody>
      </p:sp>
      <p:sp>
        <p:nvSpPr>
          <p:cNvPr id="5197" name="Rectangle 77"/>
          <p:cNvSpPr>
            <a:spLocks noChangeArrowheads="1"/>
          </p:cNvSpPr>
          <p:nvPr/>
        </p:nvSpPr>
        <p:spPr bwMode="auto">
          <a:xfrm>
            <a:off x="152400" y="2116138"/>
            <a:ext cx="3355975" cy="546100"/>
          </a:xfrm>
          <a:prstGeom prst="rect">
            <a:avLst/>
          </a:prstGeom>
          <a:solidFill>
            <a:schemeClr val="bg1"/>
          </a:solidFill>
          <a:ln w="9525">
            <a:noFill/>
            <a:miter lim="800000"/>
            <a:headEnd/>
            <a:tailEnd/>
          </a:ln>
        </p:spPr>
        <p:txBody>
          <a:bodyPr/>
          <a:lstStyle/>
          <a:p>
            <a:pPr>
              <a:buFont typeface="Times New Roman" pitchFamily="18" charset="0"/>
              <a:buNone/>
              <a:tabLst>
                <a:tab pos="457200" algn="l"/>
              </a:tabLst>
            </a:pPr>
            <a:r>
              <a:rPr lang="en-US" sz="1500" dirty="0">
                <a:ea typeface="SimSun" pitchFamily="2" charset="-122"/>
              </a:rPr>
              <a:t>Holds cell contents</a:t>
            </a:r>
            <a:endParaRPr lang="en-US" sz="1500" dirty="0"/>
          </a:p>
        </p:txBody>
      </p:sp>
      <p:sp>
        <p:nvSpPr>
          <p:cNvPr id="5196" name="Rectangle 76"/>
          <p:cNvSpPr>
            <a:spLocks noChangeArrowheads="1"/>
          </p:cNvSpPr>
          <p:nvPr/>
        </p:nvSpPr>
        <p:spPr bwMode="auto">
          <a:xfrm>
            <a:off x="7162800" y="1295400"/>
            <a:ext cx="1828800" cy="820738"/>
          </a:xfrm>
          <a:prstGeom prst="rect">
            <a:avLst/>
          </a:prstGeom>
          <a:solidFill>
            <a:schemeClr val="bg1"/>
          </a:solidFill>
          <a:ln w="9525">
            <a:noFill/>
            <a:miter lim="800000"/>
            <a:headEnd/>
            <a:tailEnd/>
          </a:ln>
        </p:spPr>
        <p:txBody>
          <a:bodyPr/>
          <a:lstStyle/>
          <a:p>
            <a:pPr algn="ctr"/>
            <a:r>
              <a:rPr lang="en-US" sz="1500" b="1" i="1" dirty="0">
                <a:ea typeface="SimSun" pitchFamily="2" charset="-122"/>
              </a:rPr>
              <a:t>A single-layered, porous cloth-like sheet</a:t>
            </a:r>
            <a:endParaRPr lang="en-US" sz="1500" dirty="0"/>
          </a:p>
        </p:txBody>
      </p:sp>
      <p:sp>
        <p:nvSpPr>
          <p:cNvPr id="5195" name="Rectangle 75"/>
          <p:cNvSpPr>
            <a:spLocks noChangeArrowheads="1"/>
          </p:cNvSpPr>
          <p:nvPr/>
        </p:nvSpPr>
        <p:spPr bwMode="auto">
          <a:xfrm>
            <a:off x="5569399" y="1295400"/>
            <a:ext cx="1825625" cy="820738"/>
          </a:xfrm>
          <a:prstGeom prst="rect">
            <a:avLst/>
          </a:prstGeom>
          <a:noFill/>
          <a:ln w="9525">
            <a:noFill/>
            <a:miter lim="800000"/>
            <a:headEnd/>
            <a:tailEnd/>
          </a:ln>
        </p:spPr>
        <p:txBody>
          <a:bodyPr/>
          <a:lstStyle/>
          <a:p>
            <a:pPr algn="ctr"/>
            <a:r>
              <a:rPr lang="en-US" sz="1500" b="1" i="1" dirty="0" smtClean="0">
                <a:ea typeface="SimSun" pitchFamily="2" charset="-122"/>
              </a:rPr>
              <a:t>Sealed,</a:t>
            </a:r>
          </a:p>
          <a:p>
            <a:pPr algn="ctr"/>
            <a:r>
              <a:rPr lang="en-US" sz="1500" b="1" i="1" dirty="0" smtClean="0">
                <a:ea typeface="SimSun" pitchFamily="2" charset="-122"/>
              </a:rPr>
              <a:t>impermeable </a:t>
            </a:r>
            <a:endParaRPr lang="en-US" sz="1500" b="1" i="1" dirty="0">
              <a:ea typeface="SimSun" pitchFamily="2" charset="-122"/>
            </a:endParaRPr>
          </a:p>
          <a:p>
            <a:pPr algn="ctr"/>
            <a:r>
              <a:rPr lang="en-US" sz="1500" b="1" i="1" dirty="0">
                <a:ea typeface="SimSun" pitchFamily="2" charset="-122"/>
              </a:rPr>
              <a:t>bag</a:t>
            </a:r>
            <a:endParaRPr lang="en-US" sz="1500" dirty="0"/>
          </a:p>
        </p:txBody>
      </p:sp>
      <p:sp>
        <p:nvSpPr>
          <p:cNvPr id="5194" name="Rectangle 74"/>
          <p:cNvSpPr>
            <a:spLocks noChangeArrowheads="1"/>
          </p:cNvSpPr>
          <p:nvPr/>
        </p:nvSpPr>
        <p:spPr bwMode="auto">
          <a:xfrm>
            <a:off x="3508375" y="1295400"/>
            <a:ext cx="1828800" cy="820738"/>
          </a:xfrm>
          <a:prstGeom prst="rect">
            <a:avLst/>
          </a:prstGeom>
          <a:solidFill>
            <a:schemeClr val="bg1"/>
          </a:solidFill>
          <a:ln w="9525">
            <a:noFill/>
            <a:miter lim="800000"/>
            <a:headEnd/>
            <a:tailEnd/>
          </a:ln>
        </p:spPr>
        <p:txBody>
          <a:bodyPr/>
          <a:lstStyle/>
          <a:p>
            <a:pPr algn="ctr"/>
            <a:r>
              <a:rPr lang="en-US" sz="1500" b="1" i="1" dirty="0">
                <a:ea typeface="SimSun" pitchFamily="2" charset="-122"/>
              </a:rPr>
              <a:t>Rigid, impermeable container</a:t>
            </a:r>
            <a:endParaRPr lang="en-US" sz="1500" dirty="0"/>
          </a:p>
        </p:txBody>
      </p:sp>
      <p:sp>
        <p:nvSpPr>
          <p:cNvPr id="5193" name="Rectangle 73"/>
          <p:cNvSpPr>
            <a:spLocks noChangeArrowheads="1"/>
          </p:cNvSpPr>
          <p:nvPr/>
        </p:nvSpPr>
        <p:spPr bwMode="auto">
          <a:xfrm>
            <a:off x="152400" y="1409700"/>
            <a:ext cx="3355975" cy="573088"/>
          </a:xfrm>
          <a:prstGeom prst="rect">
            <a:avLst/>
          </a:prstGeom>
          <a:solidFill>
            <a:schemeClr val="bg1"/>
          </a:solidFill>
          <a:ln w="9525">
            <a:noFill/>
            <a:miter lim="800000"/>
            <a:headEnd/>
            <a:tailEnd/>
          </a:ln>
        </p:spPr>
        <p:txBody>
          <a:bodyPr/>
          <a:lstStyle/>
          <a:p>
            <a:r>
              <a:rPr lang="en-US" sz="1500" b="1" i="1" dirty="0">
                <a:ea typeface="SimSun" pitchFamily="2" charset="-122"/>
              </a:rPr>
              <a:t>Requirements of the cell membrane</a:t>
            </a:r>
            <a:endParaRPr lang="en-US" sz="1500" dirty="0"/>
          </a:p>
        </p:txBody>
      </p:sp>
      <p:sp>
        <p:nvSpPr>
          <p:cNvPr id="7199" name="Line 105"/>
          <p:cNvSpPr>
            <a:spLocks noChangeShapeType="1"/>
          </p:cNvSpPr>
          <p:nvPr/>
        </p:nvSpPr>
        <p:spPr bwMode="auto">
          <a:xfrm>
            <a:off x="152400" y="1295400"/>
            <a:ext cx="8839200" cy="0"/>
          </a:xfrm>
          <a:prstGeom prst="line">
            <a:avLst/>
          </a:prstGeom>
          <a:noFill/>
          <a:ln w="38100">
            <a:solidFill>
              <a:schemeClr val="tx1"/>
            </a:solidFill>
            <a:round/>
            <a:headEnd/>
            <a:tailEnd/>
          </a:ln>
        </p:spPr>
        <p:txBody>
          <a:bodyPr/>
          <a:lstStyle/>
          <a:p>
            <a:endParaRPr lang="en-GB" dirty="0"/>
          </a:p>
        </p:txBody>
      </p:sp>
      <p:sp>
        <p:nvSpPr>
          <p:cNvPr id="7200" name="Line 106"/>
          <p:cNvSpPr>
            <a:spLocks noChangeShapeType="1"/>
          </p:cNvSpPr>
          <p:nvPr/>
        </p:nvSpPr>
        <p:spPr bwMode="auto">
          <a:xfrm>
            <a:off x="152400" y="7162800"/>
            <a:ext cx="3355975" cy="0"/>
          </a:xfrm>
          <a:prstGeom prst="line">
            <a:avLst/>
          </a:prstGeom>
          <a:noFill/>
          <a:ln w="25400" cap="rnd">
            <a:noFill/>
            <a:round/>
            <a:headEnd/>
            <a:tailEnd/>
          </a:ln>
        </p:spPr>
        <p:txBody>
          <a:bodyPr/>
          <a:lstStyle/>
          <a:p>
            <a:endParaRPr lang="en-GB" dirty="0"/>
          </a:p>
        </p:txBody>
      </p:sp>
      <p:sp>
        <p:nvSpPr>
          <p:cNvPr id="7201" name="Line 107"/>
          <p:cNvSpPr>
            <a:spLocks noChangeShapeType="1"/>
          </p:cNvSpPr>
          <p:nvPr/>
        </p:nvSpPr>
        <p:spPr bwMode="auto">
          <a:xfrm>
            <a:off x="152400" y="1295400"/>
            <a:ext cx="0" cy="820738"/>
          </a:xfrm>
          <a:prstGeom prst="line">
            <a:avLst/>
          </a:prstGeom>
          <a:noFill/>
          <a:ln w="9525" cap="rnd">
            <a:noFill/>
            <a:round/>
            <a:headEnd/>
            <a:tailEnd/>
          </a:ln>
        </p:spPr>
        <p:txBody>
          <a:bodyPr/>
          <a:lstStyle/>
          <a:p>
            <a:endParaRPr lang="en-GB" dirty="0"/>
          </a:p>
        </p:txBody>
      </p:sp>
      <p:sp>
        <p:nvSpPr>
          <p:cNvPr id="7202" name="Line 108"/>
          <p:cNvSpPr>
            <a:spLocks noChangeShapeType="1"/>
          </p:cNvSpPr>
          <p:nvPr/>
        </p:nvSpPr>
        <p:spPr bwMode="auto">
          <a:xfrm>
            <a:off x="8991600" y="1295400"/>
            <a:ext cx="0" cy="820738"/>
          </a:xfrm>
          <a:prstGeom prst="line">
            <a:avLst/>
          </a:prstGeom>
          <a:noFill/>
          <a:ln w="9525" cap="rnd">
            <a:noFill/>
            <a:round/>
            <a:headEnd/>
            <a:tailEnd/>
          </a:ln>
        </p:spPr>
        <p:txBody>
          <a:bodyPr/>
          <a:lstStyle/>
          <a:p>
            <a:endParaRPr lang="en-GB" dirty="0"/>
          </a:p>
        </p:txBody>
      </p:sp>
      <p:sp>
        <p:nvSpPr>
          <p:cNvPr id="7203" name="Line 268"/>
          <p:cNvSpPr>
            <a:spLocks noChangeShapeType="1"/>
          </p:cNvSpPr>
          <p:nvPr/>
        </p:nvSpPr>
        <p:spPr bwMode="auto">
          <a:xfrm>
            <a:off x="152400" y="2116138"/>
            <a:ext cx="0" cy="546100"/>
          </a:xfrm>
          <a:prstGeom prst="line">
            <a:avLst/>
          </a:prstGeom>
          <a:noFill/>
          <a:ln w="9525" cap="rnd">
            <a:noFill/>
            <a:round/>
            <a:headEnd/>
            <a:tailEnd/>
          </a:ln>
        </p:spPr>
        <p:txBody>
          <a:bodyPr/>
          <a:lstStyle/>
          <a:p>
            <a:endParaRPr lang="en-GB" dirty="0"/>
          </a:p>
        </p:txBody>
      </p:sp>
      <p:sp>
        <p:nvSpPr>
          <p:cNvPr id="7204" name="Line 274"/>
          <p:cNvSpPr>
            <a:spLocks noChangeShapeType="1"/>
          </p:cNvSpPr>
          <p:nvPr/>
        </p:nvSpPr>
        <p:spPr bwMode="auto">
          <a:xfrm>
            <a:off x="8991600" y="2116138"/>
            <a:ext cx="0" cy="546100"/>
          </a:xfrm>
          <a:prstGeom prst="line">
            <a:avLst/>
          </a:prstGeom>
          <a:noFill/>
          <a:ln w="9525" cap="rnd">
            <a:noFill/>
            <a:round/>
            <a:headEnd/>
            <a:tailEnd/>
          </a:ln>
        </p:spPr>
        <p:txBody>
          <a:bodyPr/>
          <a:lstStyle/>
          <a:p>
            <a:endParaRPr lang="en-GB" dirty="0"/>
          </a:p>
        </p:txBody>
      </p:sp>
      <p:sp>
        <p:nvSpPr>
          <p:cNvPr id="7205" name="Line 276"/>
          <p:cNvSpPr>
            <a:spLocks noChangeShapeType="1"/>
          </p:cNvSpPr>
          <p:nvPr/>
        </p:nvSpPr>
        <p:spPr bwMode="auto">
          <a:xfrm>
            <a:off x="152400" y="2967038"/>
            <a:ext cx="0" cy="820737"/>
          </a:xfrm>
          <a:prstGeom prst="line">
            <a:avLst/>
          </a:prstGeom>
          <a:noFill/>
          <a:ln w="9525" cap="rnd">
            <a:noFill/>
            <a:round/>
            <a:headEnd/>
            <a:tailEnd/>
          </a:ln>
        </p:spPr>
        <p:txBody>
          <a:bodyPr/>
          <a:lstStyle/>
          <a:p>
            <a:endParaRPr lang="en-GB" dirty="0"/>
          </a:p>
        </p:txBody>
      </p:sp>
      <p:sp>
        <p:nvSpPr>
          <p:cNvPr id="7206" name="Line 282"/>
          <p:cNvSpPr>
            <a:spLocks noChangeShapeType="1"/>
          </p:cNvSpPr>
          <p:nvPr/>
        </p:nvSpPr>
        <p:spPr bwMode="auto">
          <a:xfrm>
            <a:off x="8991600" y="2967038"/>
            <a:ext cx="0" cy="820737"/>
          </a:xfrm>
          <a:prstGeom prst="line">
            <a:avLst/>
          </a:prstGeom>
          <a:noFill/>
          <a:ln w="9525" cap="rnd">
            <a:noFill/>
            <a:round/>
            <a:headEnd/>
            <a:tailEnd/>
          </a:ln>
        </p:spPr>
        <p:txBody>
          <a:bodyPr/>
          <a:lstStyle/>
          <a:p>
            <a:endParaRPr lang="en-GB" dirty="0"/>
          </a:p>
        </p:txBody>
      </p:sp>
      <p:sp>
        <p:nvSpPr>
          <p:cNvPr id="7207" name="Line 284"/>
          <p:cNvSpPr>
            <a:spLocks noChangeShapeType="1"/>
          </p:cNvSpPr>
          <p:nvPr/>
        </p:nvSpPr>
        <p:spPr bwMode="auto">
          <a:xfrm>
            <a:off x="152400" y="3787775"/>
            <a:ext cx="0" cy="819150"/>
          </a:xfrm>
          <a:prstGeom prst="line">
            <a:avLst/>
          </a:prstGeom>
          <a:noFill/>
          <a:ln w="9525" cap="rnd">
            <a:noFill/>
            <a:round/>
            <a:headEnd/>
            <a:tailEnd/>
          </a:ln>
        </p:spPr>
        <p:txBody>
          <a:bodyPr/>
          <a:lstStyle/>
          <a:p>
            <a:endParaRPr lang="en-GB" dirty="0"/>
          </a:p>
        </p:txBody>
      </p:sp>
      <p:sp>
        <p:nvSpPr>
          <p:cNvPr id="7208" name="Line 290"/>
          <p:cNvSpPr>
            <a:spLocks noChangeShapeType="1"/>
          </p:cNvSpPr>
          <p:nvPr/>
        </p:nvSpPr>
        <p:spPr bwMode="auto">
          <a:xfrm>
            <a:off x="8991600" y="3787775"/>
            <a:ext cx="0" cy="819150"/>
          </a:xfrm>
          <a:prstGeom prst="line">
            <a:avLst/>
          </a:prstGeom>
          <a:noFill/>
          <a:ln w="9525" cap="rnd">
            <a:noFill/>
            <a:round/>
            <a:headEnd/>
            <a:tailEnd/>
          </a:ln>
        </p:spPr>
        <p:txBody>
          <a:bodyPr/>
          <a:lstStyle/>
          <a:p>
            <a:endParaRPr lang="en-GB" dirty="0"/>
          </a:p>
        </p:txBody>
      </p:sp>
      <p:sp>
        <p:nvSpPr>
          <p:cNvPr id="7209" name="Line 292"/>
          <p:cNvSpPr>
            <a:spLocks noChangeShapeType="1"/>
          </p:cNvSpPr>
          <p:nvPr/>
        </p:nvSpPr>
        <p:spPr bwMode="auto">
          <a:xfrm>
            <a:off x="152400" y="4606925"/>
            <a:ext cx="0" cy="579438"/>
          </a:xfrm>
          <a:prstGeom prst="line">
            <a:avLst/>
          </a:prstGeom>
          <a:noFill/>
          <a:ln w="9525" cap="rnd">
            <a:noFill/>
            <a:round/>
            <a:headEnd/>
            <a:tailEnd/>
          </a:ln>
        </p:spPr>
        <p:txBody>
          <a:bodyPr/>
          <a:lstStyle/>
          <a:p>
            <a:endParaRPr lang="en-GB" dirty="0"/>
          </a:p>
        </p:txBody>
      </p:sp>
      <p:sp>
        <p:nvSpPr>
          <p:cNvPr id="7210" name="Line 298"/>
          <p:cNvSpPr>
            <a:spLocks noChangeShapeType="1"/>
          </p:cNvSpPr>
          <p:nvPr/>
        </p:nvSpPr>
        <p:spPr bwMode="auto">
          <a:xfrm>
            <a:off x="8991600" y="4606925"/>
            <a:ext cx="0" cy="579438"/>
          </a:xfrm>
          <a:prstGeom prst="line">
            <a:avLst/>
          </a:prstGeom>
          <a:noFill/>
          <a:ln w="9525" cap="rnd">
            <a:noFill/>
            <a:round/>
            <a:headEnd/>
            <a:tailEnd/>
          </a:ln>
        </p:spPr>
        <p:txBody>
          <a:bodyPr/>
          <a:lstStyle/>
          <a:p>
            <a:endParaRPr lang="en-GB" dirty="0"/>
          </a:p>
        </p:txBody>
      </p:sp>
      <p:sp>
        <p:nvSpPr>
          <p:cNvPr id="7211" name="Line 300"/>
          <p:cNvSpPr>
            <a:spLocks noChangeShapeType="1"/>
          </p:cNvSpPr>
          <p:nvPr/>
        </p:nvSpPr>
        <p:spPr bwMode="auto">
          <a:xfrm>
            <a:off x="152400" y="5186363"/>
            <a:ext cx="0" cy="819150"/>
          </a:xfrm>
          <a:prstGeom prst="line">
            <a:avLst/>
          </a:prstGeom>
          <a:noFill/>
          <a:ln w="9525" cap="rnd">
            <a:noFill/>
            <a:round/>
            <a:headEnd/>
            <a:tailEnd/>
          </a:ln>
        </p:spPr>
        <p:txBody>
          <a:bodyPr/>
          <a:lstStyle/>
          <a:p>
            <a:endParaRPr lang="en-GB" dirty="0"/>
          </a:p>
        </p:txBody>
      </p:sp>
      <p:sp>
        <p:nvSpPr>
          <p:cNvPr id="7212" name="Line 306"/>
          <p:cNvSpPr>
            <a:spLocks noChangeShapeType="1"/>
          </p:cNvSpPr>
          <p:nvPr/>
        </p:nvSpPr>
        <p:spPr bwMode="auto">
          <a:xfrm>
            <a:off x="8991600" y="5186363"/>
            <a:ext cx="0" cy="819150"/>
          </a:xfrm>
          <a:prstGeom prst="line">
            <a:avLst/>
          </a:prstGeom>
          <a:noFill/>
          <a:ln w="9525" cap="rnd">
            <a:noFill/>
            <a:round/>
            <a:headEnd/>
            <a:tailEnd/>
          </a:ln>
        </p:spPr>
        <p:txBody>
          <a:bodyPr/>
          <a:lstStyle/>
          <a:p>
            <a:endParaRPr lang="en-GB" dirty="0"/>
          </a:p>
        </p:txBody>
      </p:sp>
      <p:sp>
        <p:nvSpPr>
          <p:cNvPr id="7213" name="Line 308"/>
          <p:cNvSpPr>
            <a:spLocks noChangeShapeType="1"/>
          </p:cNvSpPr>
          <p:nvPr/>
        </p:nvSpPr>
        <p:spPr bwMode="auto">
          <a:xfrm>
            <a:off x="152400" y="6005513"/>
            <a:ext cx="0" cy="579437"/>
          </a:xfrm>
          <a:prstGeom prst="line">
            <a:avLst/>
          </a:prstGeom>
          <a:noFill/>
          <a:ln w="9525" cap="rnd">
            <a:noFill/>
            <a:round/>
            <a:headEnd/>
            <a:tailEnd/>
          </a:ln>
        </p:spPr>
        <p:txBody>
          <a:bodyPr/>
          <a:lstStyle/>
          <a:p>
            <a:endParaRPr lang="en-GB" dirty="0"/>
          </a:p>
        </p:txBody>
      </p:sp>
      <p:sp>
        <p:nvSpPr>
          <p:cNvPr id="7214" name="Line 314"/>
          <p:cNvSpPr>
            <a:spLocks noChangeShapeType="1"/>
          </p:cNvSpPr>
          <p:nvPr/>
        </p:nvSpPr>
        <p:spPr bwMode="auto">
          <a:xfrm>
            <a:off x="8991600" y="6005513"/>
            <a:ext cx="0" cy="579437"/>
          </a:xfrm>
          <a:prstGeom prst="line">
            <a:avLst/>
          </a:prstGeom>
          <a:noFill/>
          <a:ln w="9525" cap="rnd">
            <a:noFill/>
            <a:round/>
            <a:headEnd/>
            <a:tailEnd/>
          </a:ln>
        </p:spPr>
        <p:txBody>
          <a:bodyPr/>
          <a:lstStyle/>
          <a:p>
            <a:endParaRPr lang="en-GB" dirty="0"/>
          </a:p>
        </p:txBody>
      </p:sp>
      <p:sp>
        <p:nvSpPr>
          <p:cNvPr id="7215" name="Line 316"/>
          <p:cNvSpPr>
            <a:spLocks noChangeShapeType="1"/>
          </p:cNvSpPr>
          <p:nvPr/>
        </p:nvSpPr>
        <p:spPr bwMode="auto">
          <a:xfrm>
            <a:off x="152400" y="6584950"/>
            <a:ext cx="0" cy="577850"/>
          </a:xfrm>
          <a:prstGeom prst="line">
            <a:avLst/>
          </a:prstGeom>
          <a:noFill/>
          <a:ln w="9525" cap="rnd">
            <a:noFill/>
            <a:round/>
            <a:headEnd/>
            <a:tailEnd/>
          </a:ln>
        </p:spPr>
        <p:txBody>
          <a:bodyPr/>
          <a:lstStyle/>
          <a:p>
            <a:endParaRPr lang="en-GB" dirty="0"/>
          </a:p>
        </p:txBody>
      </p:sp>
      <p:sp>
        <p:nvSpPr>
          <p:cNvPr id="7216" name="Line 322"/>
          <p:cNvSpPr>
            <a:spLocks noChangeShapeType="1"/>
          </p:cNvSpPr>
          <p:nvPr/>
        </p:nvSpPr>
        <p:spPr bwMode="auto">
          <a:xfrm>
            <a:off x="8991600" y="6584950"/>
            <a:ext cx="0" cy="577850"/>
          </a:xfrm>
          <a:prstGeom prst="line">
            <a:avLst/>
          </a:prstGeom>
          <a:noFill/>
          <a:ln w="9525" cap="rnd">
            <a:noFill/>
            <a:round/>
            <a:headEnd/>
            <a:tailEnd/>
          </a:ln>
        </p:spPr>
        <p:txBody>
          <a:bodyPr/>
          <a:lstStyle/>
          <a:p>
            <a:endParaRPr lang="en-GB" dirty="0"/>
          </a:p>
        </p:txBody>
      </p:sp>
      <p:sp>
        <p:nvSpPr>
          <p:cNvPr id="7217" name="Line 324"/>
          <p:cNvSpPr>
            <a:spLocks noChangeShapeType="1"/>
          </p:cNvSpPr>
          <p:nvPr/>
        </p:nvSpPr>
        <p:spPr bwMode="auto">
          <a:xfrm>
            <a:off x="3508375" y="7162800"/>
            <a:ext cx="1828800" cy="0"/>
          </a:xfrm>
          <a:prstGeom prst="line">
            <a:avLst/>
          </a:prstGeom>
          <a:noFill/>
          <a:ln w="25400" cap="rnd">
            <a:noFill/>
            <a:round/>
            <a:headEnd/>
            <a:tailEnd/>
          </a:ln>
        </p:spPr>
        <p:txBody>
          <a:bodyPr/>
          <a:lstStyle/>
          <a:p>
            <a:endParaRPr lang="en-GB" dirty="0"/>
          </a:p>
        </p:txBody>
      </p:sp>
      <p:sp>
        <p:nvSpPr>
          <p:cNvPr id="7218" name="Line 326"/>
          <p:cNvSpPr>
            <a:spLocks noChangeShapeType="1"/>
          </p:cNvSpPr>
          <p:nvPr/>
        </p:nvSpPr>
        <p:spPr bwMode="auto">
          <a:xfrm>
            <a:off x="5337175" y="7162800"/>
            <a:ext cx="1825625" cy="0"/>
          </a:xfrm>
          <a:prstGeom prst="line">
            <a:avLst/>
          </a:prstGeom>
          <a:noFill/>
          <a:ln w="25400" cap="rnd">
            <a:noFill/>
            <a:round/>
            <a:headEnd/>
            <a:tailEnd/>
          </a:ln>
        </p:spPr>
        <p:txBody>
          <a:bodyPr/>
          <a:lstStyle/>
          <a:p>
            <a:endParaRPr lang="en-GB" dirty="0"/>
          </a:p>
        </p:txBody>
      </p:sp>
      <p:sp>
        <p:nvSpPr>
          <p:cNvPr id="7219" name="Line 328"/>
          <p:cNvSpPr>
            <a:spLocks noChangeShapeType="1"/>
          </p:cNvSpPr>
          <p:nvPr/>
        </p:nvSpPr>
        <p:spPr bwMode="auto">
          <a:xfrm>
            <a:off x="7162800" y="7162800"/>
            <a:ext cx="1828800" cy="0"/>
          </a:xfrm>
          <a:prstGeom prst="line">
            <a:avLst/>
          </a:prstGeom>
          <a:noFill/>
          <a:ln w="25400" cap="rnd">
            <a:noFill/>
            <a:round/>
            <a:headEnd/>
            <a:tailEnd/>
          </a:ln>
        </p:spPr>
        <p:txBody>
          <a:bodyPr/>
          <a:lstStyle/>
          <a:p>
            <a:endParaRPr lang="en-GB" dirty="0"/>
          </a:p>
        </p:txBody>
      </p:sp>
      <p:sp>
        <p:nvSpPr>
          <p:cNvPr id="7220" name="Line 330"/>
          <p:cNvSpPr>
            <a:spLocks noChangeShapeType="1"/>
          </p:cNvSpPr>
          <p:nvPr/>
        </p:nvSpPr>
        <p:spPr bwMode="auto">
          <a:xfrm>
            <a:off x="152400" y="2116138"/>
            <a:ext cx="8839200" cy="0"/>
          </a:xfrm>
          <a:prstGeom prst="line">
            <a:avLst/>
          </a:prstGeom>
          <a:noFill/>
          <a:ln w="38100">
            <a:solidFill>
              <a:schemeClr val="tx1"/>
            </a:solidFill>
            <a:round/>
            <a:headEnd/>
            <a:tailEnd/>
          </a:ln>
        </p:spPr>
        <p:txBody>
          <a:bodyPr/>
          <a:lstStyle/>
          <a:p>
            <a:endParaRPr lang="en-GB" dirty="0"/>
          </a:p>
        </p:txBody>
      </p:sp>
      <p:sp>
        <p:nvSpPr>
          <p:cNvPr id="7221" name="Line 334"/>
          <p:cNvSpPr>
            <a:spLocks noChangeShapeType="1"/>
          </p:cNvSpPr>
          <p:nvPr/>
        </p:nvSpPr>
        <p:spPr bwMode="auto">
          <a:xfrm>
            <a:off x="152400" y="2967038"/>
            <a:ext cx="8839200" cy="0"/>
          </a:xfrm>
          <a:prstGeom prst="line">
            <a:avLst/>
          </a:prstGeom>
          <a:noFill/>
          <a:ln w="12700">
            <a:solidFill>
              <a:schemeClr val="tx1"/>
            </a:solidFill>
            <a:round/>
            <a:headEnd/>
            <a:tailEnd/>
          </a:ln>
        </p:spPr>
        <p:txBody>
          <a:bodyPr/>
          <a:lstStyle/>
          <a:p>
            <a:endParaRPr lang="en-GB" dirty="0"/>
          </a:p>
        </p:txBody>
      </p:sp>
      <p:sp>
        <p:nvSpPr>
          <p:cNvPr id="7222" name="Line 338"/>
          <p:cNvSpPr>
            <a:spLocks noChangeShapeType="1"/>
          </p:cNvSpPr>
          <p:nvPr/>
        </p:nvSpPr>
        <p:spPr bwMode="auto">
          <a:xfrm>
            <a:off x="152400" y="3787775"/>
            <a:ext cx="8839200" cy="0"/>
          </a:xfrm>
          <a:prstGeom prst="line">
            <a:avLst/>
          </a:prstGeom>
          <a:noFill/>
          <a:ln w="12700">
            <a:solidFill>
              <a:schemeClr val="tx1"/>
            </a:solidFill>
            <a:round/>
            <a:headEnd/>
            <a:tailEnd/>
          </a:ln>
        </p:spPr>
        <p:txBody>
          <a:bodyPr/>
          <a:lstStyle/>
          <a:p>
            <a:endParaRPr lang="en-GB" dirty="0"/>
          </a:p>
        </p:txBody>
      </p:sp>
      <p:sp>
        <p:nvSpPr>
          <p:cNvPr id="7223" name="Line 342"/>
          <p:cNvSpPr>
            <a:spLocks noChangeShapeType="1"/>
          </p:cNvSpPr>
          <p:nvPr/>
        </p:nvSpPr>
        <p:spPr bwMode="auto">
          <a:xfrm>
            <a:off x="152400" y="4606925"/>
            <a:ext cx="8839200" cy="0"/>
          </a:xfrm>
          <a:prstGeom prst="line">
            <a:avLst/>
          </a:prstGeom>
          <a:noFill/>
          <a:ln w="12700">
            <a:solidFill>
              <a:schemeClr val="tx1"/>
            </a:solidFill>
            <a:round/>
            <a:headEnd/>
            <a:tailEnd/>
          </a:ln>
        </p:spPr>
        <p:txBody>
          <a:bodyPr/>
          <a:lstStyle/>
          <a:p>
            <a:endParaRPr lang="en-GB" dirty="0"/>
          </a:p>
        </p:txBody>
      </p:sp>
      <p:sp>
        <p:nvSpPr>
          <p:cNvPr id="7224" name="Line 346"/>
          <p:cNvSpPr>
            <a:spLocks noChangeShapeType="1"/>
          </p:cNvSpPr>
          <p:nvPr/>
        </p:nvSpPr>
        <p:spPr bwMode="auto">
          <a:xfrm>
            <a:off x="152400" y="5186363"/>
            <a:ext cx="8839200" cy="0"/>
          </a:xfrm>
          <a:prstGeom prst="line">
            <a:avLst/>
          </a:prstGeom>
          <a:noFill/>
          <a:ln w="12700">
            <a:solidFill>
              <a:schemeClr val="tx1"/>
            </a:solidFill>
            <a:round/>
            <a:headEnd/>
            <a:tailEnd/>
          </a:ln>
        </p:spPr>
        <p:txBody>
          <a:bodyPr/>
          <a:lstStyle/>
          <a:p>
            <a:endParaRPr lang="en-GB" dirty="0"/>
          </a:p>
        </p:txBody>
      </p:sp>
      <p:sp>
        <p:nvSpPr>
          <p:cNvPr id="7225" name="Line 350"/>
          <p:cNvSpPr>
            <a:spLocks noChangeShapeType="1"/>
          </p:cNvSpPr>
          <p:nvPr/>
        </p:nvSpPr>
        <p:spPr bwMode="auto">
          <a:xfrm>
            <a:off x="152400" y="6005513"/>
            <a:ext cx="8839200" cy="0"/>
          </a:xfrm>
          <a:prstGeom prst="line">
            <a:avLst/>
          </a:prstGeom>
          <a:noFill/>
          <a:ln w="12700">
            <a:solidFill>
              <a:schemeClr val="tx1"/>
            </a:solidFill>
            <a:round/>
            <a:headEnd/>
            <a:tailEnd/>
          </a:ln>
        </p:spPr>
        <p:txBody>
          <a:bodyPr/>
          <a:lstStyle/>
          <a:p>
            <a:endParaRPr lang="en-GB" dirty="0"/>
          </a:p>
        </p:txBody>
      </p:sp>
      <p:sp>
        <p:nvSpPr>
          <p:cNvPr id="7226" name="Line 354"/>
          <p:cNvSpPr>
            <a:spLocks noChangeShapeType="1"/>
          </p:cNvSpPr>
          <p:nvPr/>
        </p:nvSpPr>
        <p:spPr bwMode="auto">
          <a:xfrm>
            <a:off x="152400" y="6584950"/>
            <a:ext cx="8839200" cy="0"/>
          </a:xfrm>
          <a:prstGeom prst="line">
            <a:avLst/>
          </a:prstGeom>
          <a:noFill/>
          <a:ln w="38100">
            <a:solidFill>
              <a:schemeClr val="tx1"/>
            </a:solidFill>
            <a:round/>
            <a:headEnd/>
            <a:tailEnd/>
          </a:ln>
        </p:spPr>
        <p:txBody>
          <a:bodyPr/>
          <a:lstStyle/>
          <a:p>
            <a:endParaRPr lang="en-GB" dirty="0"/>
          </a:p>
        </p:txBody>
      </p:sp>
      <p:grpSp>
        <p:nvGrpSpPr>
          <p:cNvPr id="2" name="Group 374"/>
          <p:cNvGrpSpPr>
            <a:grpSpLocks/>
          </p:cNvGrpSpPr>
          <p:nvPr/>
        </p:nvGrpSpPr>
        <p:grpSpPr bwMode="auto">
          <a:xfrm>
            <a:off x="5334000" y="1589088"/>
            <a:ext cx="677863" cy="1001712"/>
            <a:chOff x="3173" y="1973"/>
            <a:chExt cx="809" cy="1010"/>
          </a:xfrm>
        </p:grpSpPr>
        <p:sp>
          <p:nvSpPr>
            <p:cNvPr id="7311" name="Freeform 375"/>
            <p:cNvSpPr>
              <a:spLocks/>
            </p:cNvSpPr>
            <p:nvPr/>
          </p:nvSpPr>
          <p:spPr bwMode="auto">
            <a:xfrm>
              <a:off x="3463" y="1980"/>
              <a:ext cx="351" cy="290"/>
            </a:xfrm>
            <a:custGeom>
              <a:avLst/>
              <a:gdLst>
                <a:gd name="T0" fmla="*/ 0 w 351"/>
                <a:gd name="T1" fmla="*/ 67 h 290"/>
                <a:gd name="T2" fmla="*/ 0 w 351"/>
                <a:gd name="T3" fmla="*/ 67 h 290"/>
                <a:gd name="T4" fmla="*/ 22 w 351"/>
                <a:gd name="T5" fmla="*/ 125 h 290"/>
                <a:gd name="T6" fmla="*/ 36 w 351"/>
                <a:gd name="T7" fmla="*/ 158 h 290"/>
                <a:gd name="T8" fmla="*/ 43 w 351"/>
                <a:gd name="T9" fmla="*/ 173 h 290"/>
                <a:gd name="T10" fmla="*/ 48 w 351"/>
                <a:gd name="T11" fmla="*/ 178 h 290"/>
                <a:gd name="T12" fmla="*/ 48 w 351"/>
                <a:gd name="T13" fmla="*/ 178 h 290"/>
                <a:gd name="T14" fmla="*/ 58 w 351"/>
                <a:gd name="T15" fmla="*/ 190 h 290"/>
                <a:gd name="T16" fmla="*/ 65 w 351"/>
                <a:gd name="T17" fmla="*/ 197 h 290"/>
                <a:gd name="T18" fmla="*/ 72 w 351"/>
                <a:gd name="T19" fmla="*/ 204 h 290"/>
                <a:gd name="T20" fmla="*/ 72 w 351"/>
                <a:gd name="T21" fmla="*/ 204 h 290"/>
                <a:gd name="T22" fmla="*/ 75 w 351"/>
                <a:gd name="T23" fmla="*/ 209 h 290"/>
                <a:gd name="T24" fmla="*/ 77 w 351"/>
                <a:gd name="T25" fmla="*/ 216 h 290"/>
                <a:gd name="T26" fmla="*/ 79 w 351"/>
                <a:gd name="T27" fmla="*/ 233 h 290"/>
                <a:gd name="T28" fmla="*/ 84 w 351"/>
                <a:gd name="T29" fmla="*/ 247 h 290"/>
                <a:gd name="T30" fmla="*/ 87 w 351"/>
                <a:gd name="T31" fmla="*/ 254 h 290"/>
                <a:gd name="T32" fmla="*/ 91 w 351"/>
                <a:gd name="T33" fmla="*/ 259 h 290"/>
                <a:gd name="T34" fmla="*/ 91 w 351"/>
                <a:gd name="T35" fmla="*/ 259 h 290"/>
                <a:gd name="T36" fmla="*/ 108 w 351"/>
                <a:gd name="T37" fmla="*/ 271 h 290"/>
                <a:gd name="T38" fmla="*/ 125 w 351"/>
                <a:gd name="T39" fmla="*/ 283 h 290"/>
                <a:gd name="T40" fmla="*/ 135 w 351"/>
                <a:gd name="T41" fmla="*/ 288 h 290"/>
                <a:gd name="T42" fmla="*/ 147 w 351"/>
                <a:gd name="T43" fmla="*/ 290 h 290"/>
                <a:gd name="T44" fmla="*/ 156 w 351"/>
                <a:gd name="T45" fmla="*/ 290 h 290"/>
                <a:gd name="T46" fmla="*/ 168 w 351"/>
                <a:gd name="T47" fmla="*/ 288 h 290"/>
                <a:gd name="T48" fmla="*/ 168 w 351"/>
                <a:gd name="T49" fmla="*/ 288 h 290"/>
                <a:gd name="T50" fmla="*/ 180 w 351"/>
                <a:gd name="T51" fmla="*/ 281 h 290"/>
                <a:gd name="T52" fmla="*/ 192 w 351"/>
                <a:gd name="T53" fmla="*/ 271 h 290"/>
                <a:gd name="T54" fmla="*/ 211 w 351"/>
                <a:gd name="T55" fmla="*/ 247 h 290"/>
                <a:gd name="T56" fmla="*/ 226 w 351"/>
                <a:gd name="T57" fmla="*/ 228 h 290"/>
                <a:gd name="T58" fmla="*/ 235 w 351"/>
                <a:gd name="T59" fmla="*/ 216 h 290"/>
                <a:gd name="T60" fmla="*/ 235 w 351"/>
                <a:gd name="T61" fmla="*/ 216 h 290"/>
                <a:gd name="T62" fmla="*/ 291 w 351"/>
                <a:gd name="T63" fmla="*/ 180 h 290"/>
                <a:gd name="T64" fmla="*/ 329 w 351"/>
                <a:gd name="T65" fmla="*/ 154 h 290"/>
                <a:gd name="T66" fmla="*/ 343 w 351"/>
                <a:gd name="T67" fmla="*/ 142 h 290"/>
                <a:gd name="T68" fmla="*/ 351 w 351"/>
                <a:gd name="T69" fmla="*/ 134 h 290"/>
                <a:gd name="T70" fmla="*/ 351 w 351"/>
                <a:gd name="T71" fmla="*/ 134 h 290"/>
                <a:gd name="T72" fmla="*/ 351 w 351"/>
                <a:gd name="T73" fmla="*/ 132 h 290"/>
                <a:gd name="T74" fmla="*/ 351 w 351"/>
                <a:gd name="T75" fmla="*/ 127 h 290"/>
                <a:gd name="T76" fmla="*/ 348 w 351"/>
                <a:gd name="T77" fmla="*/ 118 h 290"/>
                <a:gd name="T78" fmla="*/ 341 w 351"/>
                <a:gd name="T79" fmla="*/ 108 h 290"/>
                <a:gd name="T80" fmla="*/ 331 w 351"/>
                <a:gd name="T81" fmla="*/ 101 h 290"/>
                <a:gd name="T82" fmla="*/ 312 w 351"/>
                <a:gd name="T83" fmla="*/ 84 h 290"/>
                <a:gd name="T84" fmla="*/ 305 w 351"/>
                <a:gd name="T85" fmla="*/ 77 h 290"/>
                <a:gd name="T86" fmla="*/ 305 w 351"/>
                <a:gd name="T87" fmla="*/ 77 h 290"/>
                <a:gd name="T88" fmla="*/ 293 w 351"/>
                <a:gd name="T89" fmla="*/ 79 h 290"/>
                <a:gd name="T90" fmla="*/ 283 w 351"/>
                <a:gd name="T91" fmla="*/ 79 h 290"/>
                <a:gd name="T92" fmla="*/ 279 w 351"/>
                <a:gd name="T93" fmla="*/ 79 h 290"/>
                <a:gd name="T94" fmla="*/ 279 w 351"/>
                <a:gd name="T95" fmla="*/ 77 h 290"/>
                <a:gd name="T96" fmla="*/ 279 w 351"/>
                <a:gd name="T97" fmla="*/ 77 h 290"/>
                <a:gd name="T98" fmla="*/ 274 w 351"/>
                <a:gd name="T99" fmla="*/ 58 h 290"/>
                <a:gd name="T100" fmla="*/ 269 w 351"/>
                <a:gd name="T101" fmla="*/ 38 h 290"/>
                <a:gd name="T102" fmla="*/ 269 w 351"/>
                <a:gd name="T103" fmla="*/ 38 h 290"/>
                <a:gd name="T104" fmla="*/ 267 w 351"/>
                <a:gd name="T105" fmla="*/ 36 h 290"/>
                <a:gd name="T106" fmla="*/ 259 w 351"/>
                <a:gd name="T107" fmla="*/ 31 h 290"/>
                <a:gd name="T108" fmla="*/ 240 w 351"/>
                <a:gd name="T109" fmla="*/ 22 h 290"/>
                <a:gd name="T110" fmla="*/ 209 w 351"/>
                <a:gd name="T111" fmla="*/ 10 h 290"/>
                <a:gd name="T112" fmla="*/ 185 w 351"/>
                <a:gd name="T113" fmla="*/ 5 h 290"/>
                <a:gd name="T114" fmla="*/ 151 w 351"/>
                <a:gd name="T115" fmla="*/ 36 h 290"/>
                <a:gd name="T116" fmla="*/ 135 w 351"/>
                <a:gd name="T117" fmla="*/ 0 h 290"/>
                <a:gd name="T118" fmla="*/ 63 w 351"/>
                <a:gd name="T119" fmla="*/ 34 h 290"/>
                <a:gd name="T120" fmla="*/ 46 w 351"/>
                <a:gd name="T121" fmla="*/ 55 h 290"/>
                <a:gd name="T122" fmla="*/ 0 w 351"/>
                <a:gd name="T123" fmla="*/ 67 h 29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51"/>
                <a:gd name="T187" fmla="*/ 0 h 290"/>
                <a:gd name="T188" fmla="*/ 351 w 351"/>
                <a:gd name="T189" fmla="*/ 290 h 290"/>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51" h="290">
                  <a:moveTo>
                    <a:pt x="0" y="67"/>
                  </a:moveTo>
                  <a:lnTo>
                    <a:pt x="0" y="67"/>
                  </a:lnTo>
                  <a:lnTo>
                    <a:pt x="22" y="125"/>
                  </a:lnTo>
                  <a:lnTo>
                    <a:pt x="36" y="158"/>
                  </a:lnTo>
                  <a:lnTo>
                    <a:pt x="43" y="173"/>
                  </a:lnTo>
                  <a:lnTo>
                    <a:pt x="48" y="178"/>
                  </a:lnTo>
                  <a:lnTo>
                    <a:pt x="58" y="190"/>
                  </a:lnTo>
                  <a:lnTo>
                    <a:pt x="65" y="197"/>
                  </a:lnTo>
                  <a:lnTo>
                    <a:pt x="72" y="204"/>
                  </a:lnTo>
                  <a:lnTo>
                    <a:pt x="75" y="209"/>
                  </a:lnTo>
                  <a:lnTo>
                    <a:pt x="77" y="216"/>
                  </a:lnTo>
                  <a:lnTo>
                    <a:pt x="79" y="233"/>
                  </a:lnTo>
                  <a:lnTo>
                    <a:pt x="84" y="247"/>
                  </a:lnTo>
                  <a:lnTo>
                    <a:pt x="87" y="254"/>
                  </a:lnTo>
                  <a:lnTo>
                    <a:pt x="91" y="259"/>
                  </a:lnTo>
                  <a:lnTo>
                    <a:pt x="108" y="271"/>
                  </a:lnTo>
                  <a:lnTo>
                    <a:pt x="125" y="283"/>
                  </a:lnTo>
                  <a:lnTo>
                    <a:pt x="135" y="288"/>
                  </a:lnTo>
                  <a:lnTo>
                    <a:pt x="147" y="290"/>
                  </a:lnTo>
                  <a:lnTo>
                    <a:pt x="156" y="290"/>
                  </a:lnTo>
                  <a:lnTo>
                    <a:pt x="168" y="288"/>
                  </a:lnTo>
                  <a:lnTo>
                    <a:pt x="180" y="281"/>
                  </a:lnTo>
                  <a:lnTo>
                    <a:pt x="192" y="271"/>
                  </a:lnTo>
                  <a:lnTo>
                    <a:pt x="211" y="247"/>
                  </a:lnTo>
                  <a:lnTo>
                    <a:pt x="226" y="228"/>
                  </a:lnTo>
                  <a:lnTo>
                    <a:pt x="235" y="216"/>
                  </a:lnTo>
                  <a:lnTo>
                    <a:pt x="291" y="180"/>
                  </a:lnTo>
                  <a:lnTo>
                    <a:pt x="329" y="154"/>
                  </a:lnTo>
                  <a:lnTo>
                    <a:pt x="343" y="142"/>
                  </a:lnTo>
                  <a:lnTo>
                    <a:pt x="351" y="134"/>
                  </a:lnTo>
                  <a:lnTo>
                    <a:pt x="351" y="132"/>
                  </a:lnTo>
                  <a:lnTo>
                    <a:pt x="351" y="127"/>
                  </a:lnTo>
                  <a:lnTo>
                    <a:pt x="348" y="118"/>
                  </a:lnTo>
                  <a:lnTo>
                    <a:pt x="341" y="108"/>
                  </a:lnTo>
                  <a:lnTo>
                    <a:pt x="331" y="101"/>
                  </a:lnTo>
                  <a:lnTo>
                    <a:pt x="312" y="84"/>
                  </a:lnTo>
                  <a:lnTo>
                    <a:pt x="305" y="77"/>
                  </a:lnTo>
                  <a:lnTo>
                    <a:pt x="293" y="79"/>
                  </a:lnTo>
                  <a:lnTo>
                    <a:pt x="283" y="79"/>
                  </a:lnTo>
                  <a:lnTo>
                    <a:pt x="279" y="79"/>
                  </a:lnTo>
                  <a:lnTo>
                    <a:pt x="279" y="77"/>
                  </a:lnTo>
                  <a:lnTo>
                    <a:pt x="274" y="58"/>
                  </a:lnTo>
                  <a:lnTo>
                    <a:pt x="269" y="38"/>
                  </a:lnTo>
                  <a:lnTo>
                    <a:pt x="267" y="36"/>
                  </a:lnTo>
                  <a:lnTo>
                    <a:pt x="259" y="31"/>
                  </a:lnTo>
                  <a:lnTo>
                    <a:pt x="240" y="22"/>
                  </a:lnTo>
                  <a:lnTo>
                    <a:pt x="209" y="10"/>
                  </a:lnTo>
                  <a:lnTo>
                    <a:pt x="185" y="5"/>
                  </a:lnTo>
                  <a:lnTo>
                    <a:pt x="151" y="36"/>
                  </a:lnTo>
                  <a:lnTo>
                    <a:pt x="135" y="0"/>
                  </a:lnTo>
                  <a:lnTo>
                    <a:pt x="63" y="34"/>
                  </a:lnTo>
                  <a:lnTo>
                    <a:pt x="46" y="55"/>
                  </a:lnTo>
                  <a:lnTo>
                    <a:pt x="0" y="67"/>
                  </a:lnTo>
                  <a:close/>
                </a:path>
              </a:pathLst>
            </a:custGeom>
            <a:solidFill>
              <a:srgbClr val="FFFFC4"/>
            </a:solidFill>
            <a:ln w="9525">
              <a:noFill/>
              <a:round/>
              <a:headEnd/>
              <a:tailEnd/>
            </a:ln>
          </p:spPr>
          <p:txBody>
            <a:bodyPr/>
            <a:lstStyle/>
            <a:p>
              <a:endParaRPr lang="en-SG" dirty="0"/>
            </a:p>
          </p:txBody>
        </p:sp>
        <p:sp>
          <p:nvSpPr>
            <p:cNvPr id="7312" name="Freeform 376"/>
            <p:cNvSpPr>
              <a:spLocks/>
            </p:cNvSpPr>
            <p:nvPr/>
          </p:nvSpPr>
          <p:spPr bwMode="auto">
            <a:xfrm>
              <a:off x="3175" y="2261"/>
              <a:ext cx="792" cy="705"/>
            </a:xfrm>
            <a:custGeom>
              <a:avLst/>
              <a:gdLst>
                <a:gd name="T0" fmla="*/ 346 w 792"/>
                <a:gd name="T1" fmla="*/ 24 h 705"/>
                <a:gd name="T2" fmla="*/ 204 w 792"/>
                <a:gd name="T3" fmla="*/ 101 h 705"/>
                <a:gd name="T4" fmla="*/ 178 w 792"/>
                <a:gd name="T5" fmla="*/ 117 h 705"/>
                <a:gd name="T6" fmla="*/ 159 w 792"/>
                <a:gd name="T7" fmla="*/ 146 h 705"/>
                <a:gd name="T8" fmla="*/ 67 w 792"/>
                <a:gd name="T9" fmla="*/ 269 h 705"/>
                <a:gd name="T10" fmla="*/ 58 w 792"/>
                <a:gd name="T11" fmla="*/ 281 h 705"/>
                <a:gd name="T12" fmla="*/ 22 w 792"/>
                <a:gd name="T13" fmla="*/ 348 h 705"/>
                <a:gd name="T14" fmla="*/ 12 w 792"/>
                <a:gd name="T15" fmla="*/ 381 h 705"/>
                <a:gd name="T16" fmla="*/ 3 w 792"/>
                <a:gd name="T17" fmla="*/ 461 h 705"/>
                <a:gd name="T18" fmla="*/ 0 w 792"/>
                <a:gd name="T19" fmla="*/ 523 h 705"/>
                <a:gd name="T20" fmla="*/ 3 w 792"/>
                <a:gd name="T21" fmla="*/ 537 h 705"/>
                <a:gd name="T22" fmla="*/ 19 w 792"/>
                <a:gd name="T23" fmla="*/ 578 h 705"/>
                <a:gd name="T24" fmla="*/ 34 w 792"/>
                <a:gd name="T25" fmla="*/ 607 h 705"/>
                <a:gd name="T26" fmla="*/ 63 w 792"/>
                <a:gd name="T27" fmla="*/ 629 h 705"/>
                <a:gd name="T28" fmla="*/ 79 w 792"/>
                <a:gd name="T29" fmla="*/ 633 h 705"/>
                <a:gd name="T30" fmla="*/ 151 w 792"/>
                <a:gd name="T31" fmla="*/ 648 h 705"/>
                <a:gd name="T32" fmla="*/ 209 w 792"/>
                <a:gd name="T33" fmla="*/ 653 h 705"/>
                <a:gd name="T34" fmla="*/ 276 w 792"/>
                <a:gd name="T35" fmla="*/ 667 h 705"/>
                <a:gd name="T36" fmla="*/ 351 w 792"/>
                <a:gd name="T37" fmla="*/ 689 h 705"/>
                <a:gd name="T38" fmla="*/ 396 w 792"/>
                <a:gd name="T39" fmla="*/ 698 h 705"/>
                <a:gd name="T40" fmla="*/ 504 w 792"/>
                <a:gd name="T41" fmla="*/ 705 h 705"/>
                <a:gd name="T42" fmla="*/ 535 w 792"/>
                <a:gd name="T43" fmla="*/ 703 h 705"/>
                <a:gd name="T44" fmla="*/ 555 w 792"/>
                <a:gd name="T45" fmla="*/ 693 h 705"/>
                <a:gd name="T46" fmla="*/ 603 w 792"/>
                <a:gd name="T47" fmla="*/ 662 h 705"/>
                <a:gd name="T48" fmla="*/ 629 w 792"/>
                <a:gd name="T49" fmla="*/ 648 h 705"/>
                <a:gd name="T50" fmla="*/ 679 w 792"/>
                <a:gd name="T51" fmla="*/ 617 h 705"/>
                <a:gd name="T52" fmla="*/ 715 w 792"/>
                <a:gd name="T53" fmla="*/ 595 h 705"/>
                <a:gd name="T54" fmla="*/ 754 w 792"/>
                <a:gd name="T55" fmla="*/ 578 h 705"/>
                <a:gd name="T56" fmla="*/ 785 w 792"/>
                <a:gd name="T57" fmla="*/ 559 h 705"/>
                <a:gd name="T58" fmla="*/ 790 w 792"/>
                <a:gd name="T59" fmla="*/ 554 h 705"/>
                <a:gd name="T60" fmla="*/ 792 w 792"/>
                <a:gd name="T61" fmla="*/ 533 h 705"/>
                <a:gd name="T62" fmla="*/ 787 w 792"/>
                <a:gd name="T63" fmla="*/ 456 h 705"/>
                <a:gd name="T64" fmla="*/ 783 w 792"/>
                <a:gd name="T65" fmla="*/ 425 h 705"/>
                <a:gd name="T66" fmla="*/ 756 w 792"/>
                <a:gd name="T67" fmla="*/ 348 h 705"/>
                <a:gd name="T68" fmla="*/ 737 w 792"/>
                <a:gd name="T69" fmla="*/ 305 h 705"/>
                <a:gd name="T70" fmla="*/ 715 w 792"/>
                <a:gd name="T71" fmla="*/ 278 h 705"/>
                <a:gd name="T72" fmla="*/ 658 w 792"/>
                <a:gd name="T73" fmla="*/ 235 h 705"/>
                <a:gd name="T74" fmla="*/ 615 w 792"/>
                <a:gd name="T75" fmla="*/ 197 h 705"/>
                <a:gd name="T76" fmla="*/ 605 w 792"/>
                <a:gd name="T77" fmla="*/ 187 h 705"/>
                <a:gd name="T78" fmla="*/ 591 w 792"/>
                <a:gd name="T79" fmla="*/ 170 h 705"/>
                <a:gd name="T80" fmla="*/ 569 w 792"/>
                <a:gd name="T81" fmla="*/ 156 h 705"/>
                <a:gd name="T82" fmla="*/ 567 w 792"/>
                <a:gd name="T83" fmla="*/ 146 h 705"/>
                <a:gd name="T84" fmla="*/ 564 w 792"/>
                <a:gd name="T85" fmla="*/ 137 h 705"/>
                <a:gd name="T86" fmla="*/ 535 w 792"/>
                <a:gd name="T87" fmla="*/ 91 h 705"/>
                <a:gd name="T88" fmla="*/ 415 w 792"/>
                <a:gd name="T89" fmla="*/ 0 h 705"/>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792"/>
                <a:gd name="T136" fmla="*/ 0 h 705"/>
                <a:gd name="T137" fmla="*/ 792 w 792"/>
                <a:gd name="T138" fmla="*/ 705 h 705"/>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792" h="705">
                  <a:moveTo>
                    <a:pt x="346" y="24"/>
                  </a:moveTo>
                  <a:lnTo>
                    <a:pt x="346" y="24"/>
                  </a:lnTo>
                  <a:lnTo>
                    <a:pt x="262" y="67"/>
                  </a:lnTo>
                  <a:lnTo>
                    <a:pt x="204" y="101"/>
                  </a:lnTo>
                  <a:lnTo>
                    <a:pt x="185" y="113"/>
                  </a:lnTo>
                  <a:lnTo>
                    <a:pt x="178" y="117"/>
                  </a:lnTo>
                  <a:lnTo>
                    <a:pt x="159" y="146"/>
                  </a:lnTo>
                  <a:lnTo>
                    <a:pt x="120" y="197"/>
                  </a:lnTo>
                  <a:lnTo>
                    <a:pt x="67" y="269"/>
                  </a:lnTo>
                  <a:lnTo>
                    <a:pt x="58" y="281"/>
                  </a:lnTo>
                  <a:lnTo>
                    <a:pt x="41" y="312"/>
                  </a:lnTo>
                  <a:lnTo>
                    <a:pt x="22" y="348"/>
                  </a:lnTo>
                  <a:lnTo>
                    <a:pt x="15" y="367"/>
                  </a:lnTo>
                  <a:lnTo>
                    <a:pt x="12" y="381"/>
                  </a:lnTo>
                  <a:lnTo>
                    <a:pt x="3" y="461"/>
                  </a:lnTo>
                  <a:lnTo>
                    <a:pt x="0" y="504"/>
                  </a:lnTo>
                  <a:lnTo>
                    <a:pt x="0" y="523"/>
                  </a:lnTo>
                  <a:lnTo>
                    <a:pt x="3" y="537"/>
                  </a:lnTo>
                  <a:lnTo>
                    <a:pt x="12" y="566"/>
                  </a:lnTo>
                  <a:lnTo>
                    <a:pt x="19" y="578"/>
                  </a:lnTo>
                  <a:lnTo>
                    <a:pt x="27" y="593"/>
                  </a:lnTo>
                  <a:lnTo>
                    <a:pt x="34" y="607"/>
                  </a:lnTo>
                  <a:lnTo>
                    <a:pt x="46" y="619"/>
                  </a:lnTo>
                  <a:lnTo>
                    <a:pt x="63" y="629"/>
                  </a:lnTo>
                  <a:lnTo>
                    <a:pt x="79" y="633"/>
                  </a:lnTo>
                  <a:lnTo>
                    <a:pt x="118" y="643"/>
                  </a:lnTo>
                  <a:lnTo>
                    <a:pt x="151" y="648"/>
                  </a:lnTo>
                  <a:lnTo>
                    <a:pt x="209" y="653"/>
                  </a:lnTo>
                  <a:lnTo>
                    <a:pt x="243" y="660"/>
                  </a:lnTo>
                  <a:lnTo>
                    <a:pt x="276" y="667"/>
                  </a:lnTo>
                  <a:lnTo>
                    <a:pt x="351" y="689"/>
                  </a:lnTo>
                  <a:lnTo>
                    <a:pt x="370" y="696"/>
                  </a:lnTo>
                  <a:lnTo>
                    <a:pt x="396" y="698"/>
                  </a:lnTo>
                  <a:lnTo>
                    <a:pt x="454" y="705"/>
                  </a:lnTo>
                  <a:lnTo>
                    <a:pt x="504" y="705"/>
                  </a:lnTo>
                  <a:lnTo>
                    <a:pt x="523" y="705"/>
                  </a:lnTo>
                  <a:lnTo>
                    <a:pt x="535" y="703"/>
                  </a:lnTo>
                  <a:lnTo>
                    <a:pt x="555" y="693"/>
                  </a:lnTo>
                  <a:lnTo>
                    <a:pt x="579" y="679"/>
                  </a:lnTo>
                  <a:lnTo>
                    <a:pt x="603" y="662"/>
                  </a:lnTo>
                  <a:lnTo>
                    <a:pt x="629" y="648"/>
                  </a:lnTo>
                  <a:lnTo>
                    <a:pt x="655" y="633"/>
                  </a:lnTo>
                  <a:lnTo>
                    <a:pt x="679" y="617"/>
                  </a:lnTo>
                  <a:lnTo>
                    <a:pt x="701" y="605"/>
                  </a:lnTo>
                  <a:lnTo>
                    <a:pt x="715" y="595"/>
                  </a:lnTo>
                  <a:lnTo>
                    <a:pt x="754" y="578"/>
                  </a:lnTo>
                  <a:lnTo>
                    <a:pt x="775" y="566"/>
                  </a:lnTo>
                  <a:lnTo>
                    <a:pt x="785" y="559"/>
                  </a:lnTo>
                  <a:lnTo>
                    <a:pt x="790" y="554"/>
                  </a:lnTo>
                  <a:lnTo>
                    <a:pt x="792" y="547"/>
                  </a:lnTo>
                  <a:lnTo>
                    <a:pt x="792" y="533"/>
                  </a:lnTo>
                  <a:lnTo>
                    <a:pt x="792" y="497"/>
                  </a:lnTo>
                  <a:lnTo>
                    <a:pt x="787" y="456"/>
                  </a:lnTo>
                  <a:lnTo>
                    <a:pt x="783" y="425"/>
                  </a:lnTo>
                  <a:lnTo>
                    <a:pt x="775" y="393"/>
                  </a:lnTo>
                  <a:lnTo>
                    <a:pt x="756" y="348"/>
                  </a:lnTo>
                  <a:lnTo>
                    <a:pt x="747" y="324"/>
                  </a:lnTo>
                  <a:lnTo>
                    <a:pt x="737" y="305"/>
                  </a:lnTo>
                  <a:lnTo>
                    <a:pt x="725" y="288"/>
                  </a:lnTo>
                  <a:lnTo>
                    <a:pt x="715" y="278"/>
                  </a:lnTo>
                  <a:lnTo>
                    <a:pt x="658" y="235"/>
                  </a:lnTo>
                  <a:lnTo>
                    <a:pt x="627" y="209"/>
                  </a:lnTo>
                  <a:lnTo>
                    <a:pt x="615" y="197"/>
                  </a:lnTo>
                  <a:lnTo>
                    <a:pt x="605" y="187"/>
                  </a:lnTo>
                  <a:lnTo>
                    <a:pt x="598" y="177"/>
                  </a:lnTo>
                  <a:lnTo>
                    <a:pt x="591" y="170"/>
                  </a:lnTo>
                  <a:lnTo>
                    <a:pt x="579" y="163"/>
                  </a:lnTo>
                  <a:lnTo>
                    <a:pt x="569" y="156"/>
                  </a:lnTo>
                  <a:lnTo>
                    <a:pt x="567" y="151"/>
                  </a:lnTo>
                  <a:lnTo>
                    <a:pt x="567" y="146"/>
                  </a:lnTo>
                  <a:lnTo>
                    <a:pt x="564" y="137"/>
                  </a:lnTo>
                  <a:lnTo>
                    <a:pt x="557" y="125"/>
                  </a:lnTo>
                  <a:lnTo>
                    <a:pt x="535" y="91"/>
                  </a:lnTo>
                  <a:lnTo>
                    <a:pt x="504" y="50"/>
                  </a:lnTo>
                  <a:lnTo>
                    <a:pt x="415" y="0"/>
                  </a:lnTo>
                  <a:lnTo>
                    <a:pt x="346" y="24"/>
                  </a:lnTo>
                  <a:close/>
                </a:path>
              </a:pathLst>
            </a:custGeom>
            <a:solidFill>
              <a:srgbClr val="FFFFC4"/>
            </a:solidFill>
            <a:ln w="9525">
              <a:noFill/>
              <a:round/>
              <a:headEnd/>
              <a:tailEnd/>
            </a:ln>
          </p:spPr>
          <p:txBody>
            <a:bodyPr/>
            <a:lstStyle/>
            <a:p>
              <a:endParaRPr lang="en-SG" dirty="0"/>
            </a:p>
          </p:txBody>
        </p:sp>
        <p:sp>
          <p:nvSpPr>
            <p:cNvPr id="7313" name="Freeform 377"/>
            <p:cNvSpPr>
              <a:spLocks/>
            </p:cNvSpPr>
            <p:nvPr/>
          </p:nvSpPr>
          <p:spPr bwMode="auto">
            <a:xfrm>
              <a:off x="3259" y="2477"/>
              <a:ext cx="358" cy="321"/>
            </a:xfrm>
            <a:custGeom>
              <a:avLst/>
              <a:gdLst>
                <a:gd name="T0" fmla="*/ 65 w 358"/>
                <a:gd name="T1" fmla="*/ 0 h 321"/>
                <a:gd name="T2" fmla="*/ 65 w 358"/>
                <a:gd name="T3" fmla="*/ 0 h 321"/>
                <a:gd name="T4" fmla="*/ 41 w 358"/>
                <a:gd name="T5" fmla="*/ 45 h 321"/>
                <a:gd name="T6" fmla="*/ 24 w 358"/>
                <a:gd name="T7" fmla="*/ 79 h 321"/>
                <a:gd name="T8" fmla="*/ 12 w 358"/>
                <a:gd name="T9" fmla="*/ 103 h 321"/>
                <a:gd name="T10" fmla="*/ 12 w 358"/>
                <a:gd name="T11" fmla="*/ 103 h 321"/>
                <a:gd name="T12" fmla="*/ 7 w 358"/>
                <a:gd name="T13" fmla="*/ 129 h 321"/>
                <a:gd name="T14" fmla="*/ 5 w 358"/>
                <a:gd name="T15" fmla="*/ 173 h 321"/>
                <a:gd name="T16" fmla="*/ 0 w 358"/>
                <a:gd name="T17" fmla="*/ 233 h 321"/>
                <a:gd name="T18" fmla="*/ 0 w 358"/>
                <a:gd name="T19" fmla="*/ 233 h 321"/>
                <a:gd name="T20" fmla="*/ 41 w 358"/>
                <a:gd name="T21" fmla="*/ 252 h 321"/>
                <a:gd name="T22" fmla="*/ 77 w 358"/>
                <a:gd name="T23" fmla="*/ 269 h 321"/>
                <a:gd name="T24" fmla="*/ 96 w 358"/>
                <a:gd name="T25" fmla="*/ 273 h 321"/>
                <a:gd name="T26" fmla="*/ 115 w 358"/>
                <a:gd name="T27" fmla="*/ 278 h 321"/>
                <a:gd name="T28" fmla="*/ 115 w 358"/>
                <a:gd name="T29" fmla="*/ 278 h 321"/>
                <a:gd name="T30" fmla="*/ 166 w 358"/>
                <a:gd name="T31" fmla="*/ 288 h 321"/>
                <a:gd name="T32" fmla="*/ 238 w 358"/>
                <a:gd name="T33" fmla="*/ 302 h 321"/>
                <a:gd name="T34" fmla="*/ 329 w 358"/>
                <a:gd name="T35" fmla="*/ 321 h 321"/>
                <a:gd name="T36" fmla="*/ 358 w 358"/>
                <a:gd name="T37" fmla="*/ 67 h 321"/>
                <a:gd name="T38" fmla="*/ 161 w 358"/>
                <a:gd name="T39" fmla="*/ 24 h 321"/>
                <a:gd name="T40" fmla="*/ 65 w 358"/>
                <a:gd name="T41" fmla="*/ 0 h 32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358"/>
                <a:gd name="T64" fmla="*/ 0 h 321"/>
                <a:gd name="T65" fmla="*/ 358 w 358"/>
                <a:gd name="T66" fmla="*/ 321 h 321"/>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358" h="321">
                  <a:moveTo>
                    <a:pt x="65" y="0"/>
                  </a:moveTo>
                  <a:lnTo>
                    <a:pt x="65" y="0"/>
                  </a:lnTo>
                  <a:lnTo>
                    <a:pt x="41" y="45"/>
                  </a:lnTo>
                  <a:lnTo>
                    <a:pt x="24" y="79"/>
                  </a:lnTo>
                  <a:lnTo>
                    <a:pt x="12" y="103"/>
                  </a:lnTo>
                  <a:lnTo>
                    <a:pt x="7" y="129"/>
                  </a:lnTo>
                  <a:lnTo>
                    <a:pt x="5" y="173"/>
                  </a:lnTo>
                  <a:lnTo>
                    <a:pt x="0" y="233"/>
                  </a:lnTo>
                  <a:lnTo>
                    <a:pt x="41" y="252"/>
                  </a:lnTo>
                  <a:lnTo>
                    <a:pt x="77" y="269"/>
                  </a:lnTo>
                  <a:lnTo>
                    <a:pt x="96" y="273"/>
                  </a:lnTo>
                  <a:lnTo>
                    <a:pt x="115" y="278"/>
                  </a:lnTo>
                  <a:lnTo>
                    <a:pt x="166" y="288"/>
                  </a:lnTo>
                  <a:lnTo>
                    <a:pt x="238" y="302"/>
                  </a:lnTo>
                  <a:lnTo>
                    <a:pt x="329" y="321"/>
                  </a:lnTo>
                  <a:lnTo>
                    <a:pt x="358" y="67"/>
                  </a:lnTo>
                  <a:lnTo>
                    <a:pt x="161" y="24"/>
                  </a:lnTo>
                  <a:lnTo>
                    <a:pt x="65" y="0"/>
                  </a:lnTo>
                  <a:close/>
                </a:path>
              </a:pathLst>
            </a:custGeom>
            <a:solidFill>
              <a:srgbClr val="FFFFFF"/>
            </a:solidFill>
            <a:ln w="9525">
              <a:noFill/>
              <a:round/>
              <a:headEnd/>
              <a:tailEnd/>
            </a:ln>
          </p:spPr>
          <p:txBody>
            <a:bodyPr/>
            <a:lstStyle/>
            <a:p>
              <a:endParaRPr lang="en-SG" dirty="0"/>
            </a:p>
          </p:txBody>
        </p:sp>
        <p:sp>
          <p:nvSpPr>
            <p:cNvPr id="7314" name="Freeform 378"/>
            <p:cNvSpPr>
              <a:spLocks/>
            </p:cNvSpPr>
            <p:nvPr/>
          </p:nvSpPr>
          <p:spPr bwMode="auto">
            <a:xfrm>
              <a:off x="3533" y="2206"/>
              <a:ext cx="153" cy="108"/>
            </a:xfrm>
            <a:custGeom>
              <a:avLst/>
              <a:gdLst>
                <a:gd name="T0" fmla="*/ 7 w 153"/>
                <a:gd name="T1" fmla="*/ 0 h 108"/>
                <a:gd name="T2" fmla="*/ 7 w 153"/>
                <a:gd name="T3" fmla="*/ 0 h 108"/>
                <a:gd name="T4" fmla="*/ 5 w 153"/>
                <a:gd name="T5" fmla="*/ 12 h 108"/>
                <a:gd name="T6" fmla="*/ 0 w 153"/>
                <a:gd name="T7" fmla="*/ 26 h 108"/>
                <a:gd name="T8" fmla="*/ 0 w 153"/>
                <a:gd name="T9" fmla="*/ 26 h 108"/>
                <a:gd name="T10" fmla="*/ 5 w 153"/>
                <a:gd name="T11" fmla="*/ 43 h 108"/>
                <a:gd name="T12" fmla="*/ 12 w 153"/>
                <a:gd name="T13" fmla="*/ 55 h 108"/>
                <a:gd name="T14" fmla="*/ 12 w 153"/>
                <a:gd name="T15" fmla="*/ 55 h 108"/>
                <a:gd name="T16" fmla="*/ 12 w 153"/>
                <a:gd name="T17" fmla="*/ 67 h 108"/>
                <a:gd name="T18" fmla="*/ 17 w 153"/>
                <a:gd name="T19" fmla="*/ 79 h 108"/>
                <a:gd name="T20" fmla="*/ 21 w 153"/>
                <a:gd name="T21" fmla="*/ 84 h 108"/>
                <a:gd name="T22" fmla="*/ 26 w 153"/>
                <a:gd name="T23" fmla="*/ 88 h 108"/>
                <a:gd name="T24" fmla="*/ 26 w 153"/>
                <a:gd name="T25" fmla="*/ 88 h 108"/>
                <a:gd name="T26" fmla="*/ 38 w 153"/>
                <a:gd name="T27" fmla="*/ 98 h 108"/>
                <a:gd name="T28" fmla="*/ 50 w 153"/>
                <a:gd name="T29" fmla="*/ 103 h 108"/>
                <a:gd name="T30" fmla="*/ 79 w 153"/>
                <a:gd name="T31" fmla="*/ 108 h 108"/>
                <a:gd name="T32" fmla="*/ 79 w 153"/>
                <a:gd name="T33" fmla="*/ 108 h 108"/>
                <a:gd name="T34" fmla="*/ 93 w 153"/>
                <a:gd name="T35" fmla="*/ 108 h 108"/>
                <a:gd name="T36" fmla="*/ 110 w 153"/>
                <a:gd name="T37" fmla="*/ 108 h 108"/>
                <a:gd name="T38" fmla="*/ 110 w 153"/>
                <a:gd name="T39" fmla="*/ 108 h 108"/>
                <a:gd name="T40" fmla="*/ 134 w 153"/>
                <a:gd name="T41" fmla="*/ 105 h 108"/>
                <a:gd name="T42" fmla="*/ 141 w 153"/>
                <a:gd name="T43" fmla="*/ 103 h 108"/>
                <a:gd name="T44" fmla="*/ 144 w 153"/>
                <a:gd name="T45" fmla="*/ 100 h 108"/>
                <a:gd name="T46" fmla="*/ 144 w 153"/>
                <a:gd name="T47" fmla="*/ 100 h 108"/>
                <a:gd name="T48" fmla="*/ 144 w 153"/>
                <a:gd name="T49" fmla="*/ 96 h 108"/>
                <a:gd name="T50" fmla="*/ 141 w 153"/>
                <a:gd name="T51" fmla="*/ 91 h 108"/>
                <a:gd name="T52" fmla="*/ 139 w 153"/>
                <a:gd name="T53" fmla="*/ 86 h 108"/>
                <a:gd name="T54" fmla="*/ 139 w 153"/>
                <a:gd name="T55" fmla="*/ 81 h 108"/>
                <a:gd name="T56" fmla="*/ 144 w 153"/>
                <a:gd name="T57" fmla="*/ 76 h 108"/>
                <a:gd name="T58" fmla="*/ 144 w 153"/>
                <a:gd name="T59" fmla="*/ 76 h 108"/>
                <a:gd name="T60" fmla="*/ 149 w 153"/>
                <a:gd name="T61" fmla="*/ 64 h 108"/>
                <a:gd name="T62" fmla="*/ 151 w 153"/>
                <a:gd name="T63" fmla="*/ 52 h 108"/>
                <a:gd name="T64" fmla="*/ 153 w 153"/>
                <a:gd name="T65" fmla="*/ 43 h 108"/>
                <a:gd name="T66" fmla="*/ 137 w 153"/>
                <a:gd name="T67" fmla="*/ 24 h 108"/>
                <a:gd name="T68" fmla="*/ 74 w 153"/>
                <a:gd name="T69" fmla="*/ 33 h 108"/>
                <a:gd name="T70" fmla="*/ 26 w 153"/>
                <a:gd name="T71" fmla="*/ 21 h 108"/>
                <a:gd name="T72" fmla="*/ 7 w 153"/>
                <a:gd name="T73" fmla="*/ 0 h 108"/>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53"/>
                <a:gd name="T112" fmla="*/ 0 h 108"/>
                <a:gd name="T113" fmla="*/ 153 w 153"/>
                <a:gd name="T114" fmla="*/ 108 h 108"/>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53" h="108">
                  <a:moveTo>
                    <a:pt x="7" y="0"/>
                  </a:moveTo>
                  <a:lnTo>
                    <a:pt x="7" y="0"/>
                  </a:lnTo>
                  <a:lnTo>
                    <a:pt x="5" y="12"/>
                  </a:lnTo>
                  <a:lnTo>
                    <a:pt x="0" y="26"/>
                  </a:lnTo>
                  <a:lnTo>
                    <a:pt x="5" y="43"/>
                  </a:lnTo>
                  <a:lnTo>
                    <a:pt x="12" y="55"/>
                  </a:lnTo>
                  <a:lnTo>
                    <a:pt x="12" y="67"/>
                  </a:lnTo>
                  <a:lnTo>
                    <a:pt x="17" y="79"/>
                  </a:lnTo>
                  <a:lnTo>
                    <a:pt x="21" y="84"/>
                  </a:lnTo>
                  <a:lnTo>
                    <a:pt x="26" y="88"/>
                  </a:lnTo>
                  <a:lnTo>
                    <a:pt x="38" y="98"/>
                  </a:lnTo>
                  <a:lnTo>
                    <a:pt x="50" y="103"/>
                  </a:lnTo>
                  <a:lnTo>
                    <a:pt x="79" y="108"/>
                  </a:lnTo>
                  <a:lnTo>
                    <a:pt x="93" y="108"/>
                  </a:lnTo>
                  <a:lnTo>
                    <a:pt x="110" y="108"/>
                  </a:lnTo>
                  <a:lnTo>
                    <a:pt x="134" y="105"/>
                  </a:lnTo>
                  <a:lnTo>
                    <a:pt x="141" y="103"/>
                  </a:lnTo>
                  <a:lnTo>
                    <a:pt x="144" y="100"/>
                  </a:lnTo>
                  <a:lnTo>
                    <a:pt x="144" y="96"/>
                  </a:lnTo>
                  <a:lnTo>
                    <a:pt x="141" y="91"/>
                  </a:lnTo>
                  <a:lnTo>
                    <a:pt x="139" y="86"/>
                  </a:lnTo>
                  <a:lnTo>
                    <a:pt x="139" y="81"/>
                  </a:lnTo>
                  <a:lnTo>
                    <a:pt x="144" y="76"/>
                  </a:lnTo>
                  <a:lnTo>
                    <a:pt x="149" y="64"/>
                  </a:lnTo>
                  <a:lnTo>
                    <a:pt x="151" y="52"/>
                  </a:lnTo>
                  <a:lnTo>
                    <a:pt x="153" y="43"/>
                  </a:lnTo>
                  <a:lnTo>
                    <a:pt x="137" y="24"/>
                  </a:lnTo>
                  <a:lnTo>
                    <a:pt x="74" y="33"/>
                  </a:lnTo>
                  <a:lnTo>
                    <a:pt x="26" y="21"/>
                  </a:lnTo>
                  <a:lnTo>
                    <a:pt x="7" y="0"/>
                  </a:lnTo>
                  <a:close/>
                </a:path>
              </a:pathLst>
            </a:custGeom>
            <a:solidFill>
              <a:srgbClr val="FD1813"/>
            </a:solidFill>
            <a:ln w="9525">
              <a:noFill/>
              <a:round/>
              <a:headEnd/>
              <a:tailEnd/>
            </a:ln>
          </p:spPr>
          <p:txBody>
            <a:bodyPr/>
            <a:lstStyle/>
            <a:p>
              <a:endParaRPr lang="en-SG" dirty="0"/>
            </a:p>
          </p:txBody>
        </p:sp>
        <p:sp>
          <p:nvSpPr>
            <p:cNvPr id="7315" name="Freeform 379"/>
            <p:cNvSpPr>
              <a:spLocks/>
            </p:cNvSpPr>
            <p:nvPr/>
          </p:nvSpPr>
          <p:spPr bwMode="auto">
            <a:xfrm>
              <a:off x="3526" y="1973"/>
              <a:ext cx="218" cy="72"/>
            </a:xfrm>
            <a:custGeom>
              <a:avLst/>
              <a:gdLst>
                <a:gd name="T0" fmla="*/ 81 w 218"/>
                <a:gd name="T1" fmla="*/ 2 h 72"/>
                <a:gd name="T2" fmla="*/ 84 w 218"/>
                <a:gd name="T3" fmla="*/ 17 h 72"/>
                <a:gd name="T4" fmla="*/ 86 w 218"/>
                <a:gd name="T5" fmla="*/ 33 h 72"/>
                <a:gd name="T6" fmla="*/ 96 w 218"/>
                <a:gd name="T7" fmla="*/ 33 h 72"/>
                <a:gd name="T8" fmla="*/ 103 w 218"/>
                <a:gd name="T9" fmla="*/ 31 h 72"/>
                <a:gd name="T10" fmla="*/ 108 w 218"/>
                <a:gd name="T11" fmla="*/ 12 h 72"/>
                <a:gd name="T12" fmla="*/ 108 w 218"/>
                <a:gd name="T13" fmla="*/ 2 h 72"/>
                <a:gd name="T14" fmla="*/ 132 w 218"/>
                <a:gd name="T15" fmla="*/ 2 h 72"/>
                <a:gd name="T16" fmla="*/ 187 w 218"/>
                <a:gd name="T17" fmla="*/ 17 h 72"/>
                <a:gd name="T18" fmla="*/ 213 w 218"/>
                <a:gd name="T19" fmla="*/ 29 h 72"/>
                <a:gd name="T20" fmla="*/ 218 w 218"/>
                <a:gd name="T21" fmla="*/ 36 h 72"/>
                <a:gd name="T22" fmla="*/ 218 w 218"/>
                <a:gd name="T23" fmla="*/ 38 h 72"/>
                <a:gd name="T24" fmla="*/ 213 w 218"/>
                <a:gd name="T25" fmla="*/ 53 h 72"/>
                <a:gd name="T26" fmla="*/ 199 w 218"/>
                <a:gd name="T27" fmla="*/ 72 h 72"/>
                <a:gd name="T28" fmla="*/ 196 w 218"/>
                <a:gd name="T29" fmla="*/ 67 h 72"/>
                <a:gd name="T30" fmla="*/ 201 w 218"/>
                <a:gd name="T31" fmla="*/ 36 h 72"/>
                <a:gd name="T32" fmla="*/ 194 w 218"/>
                <a:gd name="T33" fmla="*/ 31 h 72"/>
                <a:gd name="T34" fmla="*/ 168 w 218"/>
                <a:gd name="T35" fmla="*/ 24 h 72"/>
                <a:gd name="T36" fmla="*/ 134 w 218"/>
                <a:gd name="T37" fmla="*/ 19 h 72"/>
                <a:gd name="T38" fmla="*/ 122 w 218"/>
                <a:gd name="T39" fmla="*/ 24 h 72"/>
                <a:gd name="T40" fmla="*/ 122 w 218"/>
                <a:gd name="T41" fmla="*/ 29 h 72"/>
                <a:gd name="T42" fmla="*/ 110 w 218"/>
                <a:gd name="T43" fmla="*/ 45 h 72"/>
                <a:gd name="T44" fmla="*/ 98 w 218"/>
                <a:gd name="T45" fmla="*/ 48 h 72"/>
                <a:gd name="T46" fmla="*/ 79 w 218"/>
                <a:gd name="T47" fmla="*/ 50 h 72"/>
                <a:gd name="T48" fmla="*/ 64 w 218"/>
                <a:gd name="T49" fmla="*/ 41 h 72"/>
                <a:gd name="T50" fmla="*/ 64 w 218"/>
                <a:gd name="T51" fmla="*/ 36 h 72"/>
                <a:gd name="T52" fmla="*/ 64 w 218"/>
                <a:gd name="T53" fmla="*/ 17 h 72"/>
                <a:gd name="T54" fmla="*/ 57 w 218"/>
                <a:gd name="T55" fmla="*/ 19 h 72"/>
                <a:gd name="T56" fmla="*/ 31 w 218"/>
                <a:gd name="T57" fmla="*/ 29 h 72"/>
                <a:gd name="T58" fmla="*/ 0 w 218"/>
                <a:gd name="T59" fmla="*/ 48 h 72"/>
                <a:gd name="T60" fmla="*/ 2 w 218"/>
                <a:gd name="T61" fmla="*/ 41 h 72"/>
                <a:gd name="T62" fmla="*/ 19 w 218"/>
                <a:gd name="T63" fmla="*/ 24 h 72"/>
                <a:gd name="T64" fmla="*/ 62 w 218"/>
                <a:gd name="T65" fmla="*/ 5 h 72"/>
                <a:gd name="T66" fmla="*/ 81 w 218"/>
                <a:gd name="T67" fmla="*/ 2 h 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18"/>
                <a:gd name="T103" fmla="*/ 0 h 72"/>
                <a:gd name="T104" fmla="*/ 218 w 218"/>
                <a:gd name="T105" fmla="*/ 72 h 7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18" h="72">
                  <a:moveTo>
                    <a:pt x="81" y="2"/>
                  </a:moveTo>
                  <a:lnTo>
                    <a:pt x="81" y="2"/>
                  </a:lnTo>
                  <a:lnTo>
                    <a:pt x="84" y="7"/>
                  </a:lnTo>
                  <a:lnTo>
                    <a:pt x="84" y="17"/>
                  </a:lnTo>
                  <a:lnTo>
                    <a:pt x="86" y="33"/>
                  </a:lnTo>
                  <a:lnTo>
                    <a:pt x="91" y="33"/>
                  </a:lnTo>
                  <a:lnTo>
                    <a:pt x="96" y="33"/>
                  </a:lnTo>
                  <a:lnTo>
                    <a:pt x="103" y="31"/>
                  </a:lnTo>
                  <a:lnTo>
                    <a:pt x="108" y="21"/>
                  </a:lnTo>
                  <a:lnTo>
                    <a:pt x="108" y="12"/>
                  </a:lnTo>
                  <a:lnTo>
                    <a:pt x="108" y="2"/>
                  </a:lnTo>
                  <a:lnTo>
                    <a:pt x="117" y="2"/>
                  </a:lnTo>
                  <a:lnTo>
                    <a:pt x="132" y="2"/>
                  </a:lnTo>
                  <a:lnTo>
                    <a:pt x="168" y="9"/>
                  </a:lnTo>
                  <a:lnTo>
                    <a:pt x="187" y="17"/>
                  </a:lnTo>
                  <a:lnTo>
                    <a:pt x="201" y="21"/>
                  </a:lnTo>
                  <a:lnTo>
                    <a:pt x="213" y="29"/>
                  </a:lnTo>
                  <a:lnTo>
                    <a:pt x="216" y="31"/>
                  </a:lnTo>
                  <a:lnTo>
                    <a:pt x="218" y="36"/>
                  </a:lnTo>
                  <a:lnTo>
                    <a:pt x="218" y="38"/>
                  </a:lnTo>
                  <a:lnTo>
                    <a:pt x="218" y="41"/>
                  </a:lnTo>
                  <a:lnTo>
                    <a:pt x="213" y="53"/>
                  </a:lnTo>
                  <a:lnTo>
                    <a:pt x="206" y="65"/>
                  </a:lnTo>
                  <a:lnTo>
                    <a:pt x="199" y="72"/>
                  </a:lnTo>
                  <a:lnTo>
                    <a:pt x="196" y="67"/>
                  </a:lnTo>
                  <a:lnTo>
                    <a:pt x="199" y="53"/>
                  </a:lnTo>
                  <a:lnTo>
                    <a:pt x="201" y="36"/>
                  </a:lnTo>
                  <a:lnTo>
                    <a:pt x="194" y="31"/>
                  </a:lnTo>
                  <a:lnTo>
                    <a:pt x="187" y="26"/>
                  </a:lnTo>
                  <a:lnTo>
                    <a:pt x="168" y="24"/>
                  </a:lnTo>
                  <a:lnTo>
                    <a:pt x="134" y="19"/>
                  </a:lnTo>
                  <a:lnTo>
                    <a:pt x="124" y="21"/>
                  </a:lnTo>
                  <a:lnTo>
                    <a:pt x="122" y="24"/>
                  </a:lnTo>
                  <a:lnTo>
                    <a:pt x="122" y="29"/>
                  </a:lnTo>
                  <a:lnTo>
                    <a:pt x="115" y="41"/>
                  </a:lnTo>
                  <a:lnTo>
                    <a:pt x="110" y="45"/>
                  </a:lnTo>
                  <a:lnTo>
                    <a:pt x="98" y="48"/>
                  </a:lnTo>
                  <a:lnTo>
                    <a:pt x="88" y="50"/>
                  </a:lnTo>
                  <a:lnTo>
                    <a:pt x="79" y="50"/>
                  </a:lnTo>
                  <a:lnTo>
                    <a:pt x="69" y="45"/>
                  </a:lnTo>
                  <a:lnTo>
                    <a:pt x="64" y="41"/>
                  </a:lnTo>
                  <a:lnTo>
                    <a:pt x="64" y="36"/>
                  </a:lnTo>
                  <a:lnTo>
                    <a:pt x="64" y="26"/>
                  </a:lnTo>
                  <a:lnTo>
                    <a:pt x="64" y="17"/>
                  </a:lnTo>
                  <a:lnTo>
                    <a:pt x="57" y="19"/>
                  </a:lnTo>
                  <a:lnTo>
                    <a:pt x="48" y="21"/>
                  </a:lnTo>
                  <a:lnTo>
                    <a:pt x="31" y="29"/>
                  </a:lnTo>
                  <a:lnTo>
                    <a:pt x="0" y="48"/>
                  </a:lnTo>
                  <a:lnTo>
                    <a:pt x="0" y="45"/>
                  </a:lnTo>
                  <a:lnTo>
                    <a:pt x="2" y="41"/>
                  </a:lnTo>
                  <a:lnTo>
                    <a:pt x="9" y="31"/>
                  </a:lnTo>
                  <a:lnTo>
                    <a:pt x="19" y="24"/>
                  </a:lnTo>
                  <a:lnTo>
                    <a:pt x="33" y="14"/>
                  </a:lnTo>
                  <a:lnTo>
                    <a:pt x="62" y="5"/>
                  </a:lnTo>
                  <a:lnTo>
                    <a:pt x="74" y="0"/>
                  </a:lnTo>
                  <a:lnTo>
                    <a:pt x="81" y="2"/>
                  </a:lnTo>
                  <a:close/>
                </a:path>
              </a:pathLst>
            </a:custGeom>
            <a:solidFill>
              <a:srgbClr val="000000"/>
            </a:solidFill>
            <a:ln w="9525">
              <a:noFill/>
              <a:round/>
              <a:headEnd/>
              <a:tailEnd/>
            </a:ln>
          </p:spPr>
          <p:txBody>
            <a:bodyPr/>
            <a:lstStyle/>
            <a:p>
              <a:endParaRPr lang="en-SG" dirty="0"/>
            </a:p>
          </p:txBody>
        </p:sp>
        <p:sp>
          <p:nvSpPr>
            <p:cNvPr id="7316" name="Freeform 380"/>
            <p:cNvSpPr>
              <a:spLocks/>
            </p:cNvSpPr>
            <p:nvPr/>
          </p:nvSpPr>
          <p:spPr bwMode="auto">
            <a:xfrm>
              <a:off x="3473" y="2030"/>
              <a:ext cx="247" cy="77"/>
            </a:xfrm>
            <a:custGeom>
              <a:avLst/>
              <a:gdLst>
                <a:gd name="T0" fmla="*/ 86 w 247"/>
                <a:gd name="T1" fmla="*/ 29 h 77"/>
                <a:gd name="T2" fmla="*/ 86 w 247"/>
                <a:gd name="T3" fmla="*/ 36 h 77"/>
                <a:gd name="T4" fmla="*/ 103 w 247"/>
                <a:gd name="T5" fmla="*/ 58 h 77"/>
                <a:gd name="T6" fmla="*/ 110 w 247"/>
                <a:gd name="T7" fmla="*/ 63 h 77"/>
                <a:gd name="T8" fmla="*/ 117 w 247"/>
                <a:gd name="T9" fmla="*/ 63 h 77"/>
                <a:gd name="T10" fmla="*/ 129 w 247"/>
                <a:gd name="T11" fmla="*/ 60 h 77"/>
                <a:gd name="T12" fmla="*/ 132 w 247"/>
                <a:gd name="T13" fmla="*/ 53 h 77"/>
                <a:gd name="T14" fmla="*/ 129 w 247"/>
                <a:gd name="T15" fmla="*/ 41 h 77"/>
                <a:gd name="T16" fmla="*/ 122 w 247"/>
                <a:gd name="T17" fmla="*/ 29 h 77"/>
                <a:gd name="T18" fmla="*/ 134 w 247"/>
                <a:gd name="T19" fmla="*/ 20 h 77"/>
                <a:gd name="T20" fmla="*/ 165 w 247"/>
                <a:gd name="T21" fmla="*/ 12 h 77"/>
                <a:gd name="T22" fmla="*/ 182 w 247"/>
                <a:gd name="T23" fmla="*/ 10 h 77"/>
                <a:gd name="T24" fmla="*/ 204 w 247"/>
                <a:gd name="T25" fmla="*/ 10 h 77"/>
                <a:gd name="T26" fmla="*/ 223 w 247"/>
                <a:gd name="T27" fmla="*/ 22 h 77"/>
                <a:gd name="T28" fmla="*/ 225 w 247"/>
                <a:gd name="T29" fmla="*/ 27 h 77"/>
                <a:gd name="T30" fmla="*/ 225 w 247"/>
                <a:gd name="T31" fmla="*/ 46 h 77"/>
                <a:gd name="T32" fmla="*/ 228 w 247"/>
                <a:gd name="T33" fmla="*/ 46 h 77"/>
                <a:gd name="T34" fmla="*/ 235 w 247"/>
                <a:gd name="T35" fmla="*/ 39 h 77"/>
                <a:gd name="T36" fmla="*/ 245 w 247"/>
                <a:gd name="T37" fmla="*/ 34 h 77"/>
                <a:gd name="T38" fmla="*/ 247 w 247"/>
                <a:gd name="T39" fmla="*/ 36 h 77"/>
                <a:gd name="T40" fmla="*/ 223 w 247"/>
                <a:gd name="T41" fmla="*/ 58 h 77"/>
                <a:gd name="T42" fmla="*/ 213 w 247"/>
                <a:gd name="T43" fmla="*/ 58 h 77"/>
                <a:gd name="T44" fmla="*/ 213 w 247"/>
                <a:gd name="T45" fmla="*/ 51 h 77"/>
                <a:gd name="T46" fmla="*/ 216 w 247"/>
                <a:gd name="T47" fmla="*/ 34 h 77"/>
                <a:gd name="T48" fmla="*/ 211 w 247"/>
                <a:gd name="T49" fmla="*/ 24 h 77"/>
                <a:gd name="T50" fmla="*/ 206 w 247"/>
                <a:gd name="T51" fmla="*/ 22 h 77"/>
                <a:gd name="T52" fmla="*/ 187 w 247"/>
                <a:gd name="T53" fmla="*/ 22 h 77"/>
                <a:gd name="T54" fmla="*/ 134 w 247"/>
                <a:gd name="T55" fmla="*/ 34 h 77"/>
                <a:gd name="T56" fmla="*/ 144 w 247"/>
                <a:gd name="T57" fmla="*/ 41 h 77"/>
                <a:gd name="T58" fmla="*/ 151 w 247"/>
                <a:gd name="T59" fmla="*/ 51 h 77"/>
                <a:gd name="T60" fmla="*/ 153 w 247"/>
                <a:gd name="T61" fmla="*/ 56 h 77"/>
                <a:gd name="T62" fmla="*/ 149 w 247"/>
                <a:gd name="T63" fmla="*/ 70 h 77"/>
                <a:gd name="T64" fmla="*/ 139 w 247"/>
                <a:gd name="T65" fmla="*/ 75 h 77"/>
                <a:gd name="T66" fmla="*/ 113 w 247"/>
                <a:gd name="T67" fmla="*/ 75 h 77"/>
                <a:gd name="T68" fmla="*/ 101 w 247"/>
                <a:gd name="T69" fmla="*/ 72 h 77"/>
                <a:gd name="T70" fmla="*/ 89 w 247"/>
                <a:gd name="T71" fmla="*/ 65 h 77"/>
                <a:gd name="T72" fmla="*/ 69 w 247"/>
                <a:gd name="T73" fmla="*/ 36 h 77"/>
                <a:gd name="T74" fmla="*/ 65 w 247"/>
                <a:gd name="T75" fmla="*/ 22 h 77"/>
                <a:gd name="T76" fmla="*/ 29 w 247"/>
                <a:gd name="T77" fmla="*/ 12 h 77"/>
                <a:gd name="T78" fmla="*/ 0 w 247"/>
                <a:gd name="T79" fmla="*/ 8 h 77"/>
                <a:gd name="T80" fmla="*/ 17 w 247"/>
                <a:gd name="T81" fmla="*/ 0 h 77"/>
                <a:gd name="T82" fmla="*/ 65 w 247"/>
                <a:gd name="T83" fmla="*/ 3 h 77"/>
                <a:gd name="T84" fmla="*/ 77 w 247"/>
                <a:gd name="T85" fmla="*/ 5 h 7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47"/>
                <a:gd name="T130" fmla="*/ 0 h 77"/>
                <a:gd name="T131" fmla="*/ 247 w 247"/>
                <a:gd name="T132" fmla="*/ 77 h 7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47" h="77">
                  <a:moveTo>
                    <a:pt x="77" y="5"/>
                  </a:moveTo>
                  <a:lnTo>
                    <a:pt x="86" y="29"/>
                  </a:lnTo>
                  <a:lnTo>
                    <a:pt x="86" y="36"/>
                  </a:lnTo>
                  <a:lnTo>
                    <a:pt x="93" y="48"/>
                  </a:lnTo>
                  <a:lnTo>
                    <a:pt x="103" y="58"/>
                  </a:lnTo>
                  <a:lnTo>
                    <a:pt x="108" y="63"/>
                  </a:lnTo>
                  <a:lnTo>
                    <a:pt x="110" y="63"/>
                  </a:lnTo>
                  <a:lnTo>
                    <a:pt x="117" y="63"/>
                  </a:lnTo>
                  <a:lnTo>
                    <a:pt x="125" y="60"/>
                  </a:lnTo>
                  <a:lnTo>
                    <a:pt x="129" y="60"/>
                  </a:lnTo>
                  <a:lnTo>
                    <a:pt x="132" y="53"/>
                  </a:lnTo>
                  <a:lnTo>
                    <a:pt x="132" y="46"/>
                  </a:lnTo>
                  <a:lnTo>
                    <a:pt x="129" y="41"/>
                  </a:lnTo>
                  <a:lnTo>
                    <a:pt x="122" y="29"/>
                  </a:lnTo>
                  <a:lnTo>
                    <a:pt x="127" y="24"/>
                  </a:lnTo>
                  <a:lnTo>
                    <a:pt x="134" y="20"/>
                  </a:lnTo>
                  <a:lnTo>
                    <a:pt x="149" y="15"/>
                  </a:lnTo>
                  <a:lnTo>
                    <a:pt x="165" y="12"/>
                  </a:lnTo>
                  <a:lnTo>
                    <a:pt x="182" y="10"/>
                  </a:lnTo>
                  <a:lnTo>
                    <a:pt x="192" y="10"/>
                  </a:lnTo>
                  <a:lnTo>
                    <a:pt x="204" y="10"/>
                  </a:lnTo>
                  <a:lnTo>
                    <a:pt x="213" y="15"/>
                  </a:lnTo>
                  <a:lnTo>
                    <a:pt x="223" y="22"/>
                  </a:lnTo>
                  <a:lnTo>
                    <a:pt x="225" y="27"/>
                  </a:lnTo>
                  <a:lnTo>
                    <a:pt x="225" y="34"/>
                  </a:lnTo>
                  <a:lnTo>
                    <a:pt x="225" y="46"/>
                  </a:lnTo>
                  <a:lnTo>
                    <a:pt x="228" y="46"/>
                  </a:lnTo>
                  <a:lnTo>
                    <a:pt x="230" y="44"/>
                  </a:lnTo>
                  <a:lnTo>
                    <a:pt x="235" y="39"/>
                  </a:lnTo>
                  <a:lnTo>
                    <a:pt x="242" y="34"/>
                  </a:lnTo>
                  <a:lnTo>
                    <a:pt x="245" y="34"/>
                  </a:lnTo>
                  <a:lnTo>
                    <a:pt x="247" y="36"/>
                  </a:lnTo>
                  <a:lnTo>
                    <a:pt x="233" y="53"/>
                  </a:lnTo>
                  <a:lnTo>
                    <a:pt x="223" y="58"/>
                  </a:lnTo>
                  <a:lnTo>
                    <a:pt x="218" y="58"/>
                  </a:lnTo>
                  <a:lnTo>
                    <a:pt x="213" y="58"/>
                  </a:lnTo>
                  <a:lnTo>
                    <a:pt x="213" y="51"/>
                  </a:lnTo>
                  <a:lnTo>
                    <a:pt x="216" y="41"/>
                  </a:lnTo>
                  <a:lnTo>
                    <a:pt x="216" y="34"/>
                  </a:lnTo>
                  <a:lnTo>
                    <a:pt x="216" y="29"/>
                  </a:lnTo>
                  <a:lnTo>
                    <a:pt x="211" y="24"/>
                  </a:lnTo>
                  <a:lnTo>
                    <a:pt x="206" y="22"/>
                  </a:lnTo>
                  <a:lnTo>
                    <a:pt x="199" y="22"/>
                  </a:lnTo>
                  <a:lnTo>
                    <a:pt x="187" y="22"/>
                  </a:lnTo>
                  <a:lnTo>
                    <a:pt x="165" y="27"/>
                  </a:lnTo>
                  <a:lnTo>
                    <a:pt x="134" y="34"/>
                  </a:lnTo>
                  <a:lnTo>
                    <a:pt x="144" y="41"/>
                  </a:lnTo>
                  <a:lnTo>
                    <a:pt x="149" y="46"/>
                  </a:lnTo>
                  <a:lnTo>
                    <a:pt x="151" y="51"/>
                  </a:lnTo>
                  <a:lnTo>
                    <a:pt x="153" y="56"/>
                  </a:lnTo>
                  <a:lnTo>
                    <a:pt x="153" y="60"/>
                  </a:lnTo>
                  <a:lnTo>
                    <a:pt x="149" y="70"/>
                  </a:lnTo>
                  <a:lnTo>
                    <a:pt x="139" y="75"/>
                  </a:lnTo>
                  <a:lnTo>
                    <a:pt x="125" y="77"/>
                  </a:lnTo>
                  <a:lnTo>
                    <a:pt x="113" y="75"/>
                  </a:lnTo>
                  <a:lnTo>
                    <a:pt x="101" y="72"/>
                  </a:lnTo>
                  <a:lnTo>
                    <a:pt x="93" y="70"/>
                  </a:lnTo>
                  <a:lnTo>
                    <a:pt x="89" y="65"/>
                  </a:lnTo>
                  <a:lnTo>
                    <a:pt x="77" y="51"/>
                  </a:lnTo>
                  <a:lnTo>
                    <a:pt x="69" y="36"/>
                  </a:lnTo>
                  <a:lnTo>
                    <a:pt x="65" y="22"/>
                  </a:lnTo>
                  <a:lnTo>
                    <a:pt x="50" y="17"/>
                  </a:lnTo>
                  <a:lnTo>
                    <a:pt x="29" y="12"/>
                  </a:lnTo>
                  <a:lnTo>
                    <a:pt x="0" y="8"/>
                  </a:lnTo>
                  <a:lnTo>
                    <a:pt x="7" y="3"/>
                  </a:lnTo>
                  <a:lnTo>
                    <a:pt x="17" y="0"/>
                  </a:lnTo>
                  <a:lnTo>
                    <a:pt x="41" y="0"/>
                  </a:lnTo>
                  <a:lnTo>
                    <a:pt x="65" y="3"/>
                  </a:lnTo>
                  <a:lnTo>
                    <a:pt x="77" y="5"/>
                  </a:lnTo>
                  <a:close/>
                </a:path>
              </a:pathLst>
            </a:custGeom>
            <a:solidFill>
              <a:srgbClr val="000000"/>
            </a:solidFill>
            <a:ln w="9525">
              <a:noFill/>
              <a:round/>
              <a:headEnd/>
              <a:tailEnd/>
            </a:ln>
          </p:spPr>
          <p:txBody>
            <a:bodyPr/>
            <a:lstStyle/>
            <a:p>
              <a:endParaRPr lang="en-SG" dirty="0"/>
            </a:p>
          </p:txBody>
        </p:sp>
        <p:sp>
          <p:nvSpPr>
            <p:cNvPr id="7317" name="Freeform 381"/>
            <p:cNvSpPr>
              <a:spLocks/>
            </p:cNvSpPr>
            <p:nvPr/>
          </p:nvSpPr>
          <p:spPr bwMode="auto">
            <a:xfrm>
              <a:off x="3456" y="2040"/>
              <a:ext cx="108" cy="163"/>
            </a:xfrm>
            <a:custGeom>
              <a:avLst/>
              <a:gdLst>
                <a:gd name="T0" fmla="*/ 50 w 108"/>
                <a:gd name="T1" fmla="*/ 98 h 163"/>
                <a:gd name="T2" fmla="*/ 50 w 108"/>
                <a:gd name="T3" fmla="*/ 98 h 163"/>
                <a:gd name="T4" fmla="*/ 86 w 108"/>
                <a:gd name="T5" fmla="*/ 137 h 163"/>
                <a:gd name="T6" fmla="*/ 101 w 108"/>
                <a:gd name="T7" fmla="*/ 156 h 163"/>
                <a:gd name="T8" fmla="*/ 108 w 108"/>
                <a:gd name="T9" fmla="*/ 163 h 163"/>
                <a:gd name="T10" fmla="*/ 108 w 108"/>
                <a:gd name="T11" fmla="*/ 163 h 163"/>
                <a:gd name="T12" fmla="*/ 96 w 108"/>
                <a:gd name="T13" fmla="*/ 156 h 163"/>
                <a:gd name="T14" fmla="*/ 70 w 108"/>
                <a:gd name="T15" fmla="*/ 139 h 163"/>
                <a:gd name="T16" fmla="*/ 55 w 108"/>
                <a:gd name="T17" fmla="*/ 127 h 163"/>
                <a:gd name="T18" fmla="*/ 41 w 108"/>
                <a:gd name="T19" fmla="*/ 115 h 163"/>
                <a:gd name="T20" fmla="*/ 29 w 108"/>
                <a:gd name="T21" fmla="*/ 101 h 163"/>
                <a:gd name="T22" fmla="*/ 22 w 108"/>
                <a:gd name="T23" fmla="*/ 86 h 163"/>
                <a:gd name="T24" fmla="*/ 22 w 108"/>
                <a:gd name="T25" fmla="*/ 86 h 163"/>
                <a:gd name="T26" fmla="*/ 10 w 108"/>
                <a:gd name="T27" fmla="*/ 48 h 163"/>
                <a:gd name="T28" fmla="*/ 2 w 108"/>
                <a:gd name="T29" fmla="*/ 17 h 163"/>
                <a:gd name="T30" fmla="*/ 0 w 108"/>
                <a:gd name="T31" fmla="*/ 7 h 163"/>
                <a:gd name="T32" fmla="*/ 2 w 108"/>
                <a:gd name="T33" fmla="*/ 0 h 163"/>
                <a:gd name="T34" fmla="*/ 50 w 108"/>
                <a:gd name="T35" fmla="*/ 98 h 16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08"/>
                <a:gd name="T55" fmla="*/ 0 h 163"/>
                <a:gd name="T56" fmla="*/ 108 w 108"/>
                <a:gd name="T57" fmla="*/ 163 h 163"/>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08" h="163">
                  <a:moveTo>
                    <a:pt x="50" y="98"/>
                  </a:moveTo>
                  <a:lnTo>
                    <a:pt x="50" y="98"/>
                  </a:lnTo>
                  <a:lnTo>
                    <a:pt x="86" y="137"/>
                  </a:lnTo>
                  <a:lnTo>
                    <a:pt x="101" y="156"/>
                  </a:lnTo>
                  <a:lnTo>
                    <a:pt x="108" y="163"/>
                  </a:lnTo>
                  <a:lnTo>
                    <a:pt x="96" y="156"/>
                  </a:lnTo>
                  <a:lnTo>
                    <a:pt x="70" y="139"/>
                  </a:lnTo>
                  <a:lnTo>
                    <a:pt x="55" y="127"/>
                  </a:lnTo>
                  <a:lnTo>
                    <a:pt x="41" y="115"/>
                  </a:lnTo>
                  <a:lnTo>
                    <a:pt x="29" y="101"/>
                  </a:lnTo>
                  <a:lnTo>
                    <a:pt x="22" y="86"/>
                  </a:lnTo>
                  <a:lnTo>
                    <a:pt x="10" y="48"/>
                  </a:lnTo>
                  <a:lnTo>
                    <a:pt x="2" y="17"/>
                  </a:lnTo>
                  <a:lnTo>
                    <a:pt x="0" y="7"/>
                  </a:lnTo>
                  <a:lnTo>
                    <a:pt x="2" y="0"/>
                  </a:lnTo>
                  <a:lnTo>
                    <a:pt x="50" y="98"/>
                  </a:lnTo>
                  <a:close/>
                </a:path>
              </a:pathLst>
            </a:custGeom>
            <a:solidFill>
              <a:srgbClr val="000000"/>
            </a:solidFill>
            <a:ln w="9525">
              <a:noFill/>
              <a:round/>
              <a:headEnd/>
              <a:tailEnd/>
            </a:ln>
          </p:spPr>
          <p:txBody>
            <a:bodyPr/>
            <a:lstStyle/>
            <a:p>
              <a:endParaRPr lang="en-SG" dirty="0"/>
            </a:p>
          </p:txBody>
        </p:sp>
        <p:sp>
          <p:nvSpPr>
            <p:cNvPr id="7318" name="Freeform 382"/>
            <p:cNvSpPr>
              <a:spLocks/>
            </p:cNvSpPr>
            <p:nvPr/>
          </p:nvSpPr>
          <p:spPr bwMode="auto">
            <a:xfrm>
              <a:off x="3686" y="2050"/>
              <a:ext cx="144" cy="160"/>
            </a:xfrm>
            <a:custGeom>
              <a:avLst/>
              <a:gdLst>
                <a:gd name="T0" fmla="*/ 137 w 144"/>
                <a:gd name="T1" fmla="*/ 28 h 160"/>
                <a:gd name="T2" fmla="*/ 137 w 144"/>
                <a:gd name="T3" fmla="*/ 28 h 160"/>
                <a:gd name="T4" fmla="*/ 142 w 144"/>
                <a:gd name="T5" fmla="*/ 38 h 160"/>
                <a:gd name="T6" fmla="*/ 144 w 144"/>
                <a:gd name="T7" fmla="*/ 52 h 160"/>
                <a:gd name="T8" fmla="*/ 144 w 144"/>
                <a:gd name="T9" fmla="*/ 64 h 160"/>
                <a:gd name="T10" fmla="*/ 140 w 144"/>
                <a:gd name="T11" fmla="*/ 74 h 160"/>
                <a:gd name="T12" fmla="*/ 140 w 144"/>
                <a:gd name="T13" fmla="*/ 74 h 160"/>
                <a:gd name="T14" fmla="*/ 70 w 144"/>
                <a:gd name="T15" fmla="*/ 117 h 160"/>
                <a:gd name="T16" fmla="*/ 0 w 144"/>
                <a:gd name="T17" fmla="*/ 160 h 160"/>
                <a:gd name="T18" fmla="*/ 0 w 144"/>
                <a:gd name="T19" fmla="*/ 160 h 160"/>
                <a:gd name="T20" fmla="*/ 10 w 144"/>
                <a:gd name="T21" fmla="*/ 151 h 160"/>
                <a:gd name="T22" fmla="*/ 24 w 144"/>
                <a:gd name="T23" fmla="*/ 139 h 160"/>
                <a:gd name="T24" fmla="*/ 60 w 144"/>
                <a:gd name="T25" fmla="*/ 110 h 160"/>
                <a:gd name="T26" fmla="*/ 96 w 144"/>
                <a:gd name="T27" fmla="*/ 84 h 160"/>
                <a:gd name="T28" fmla="*/ 120 w 144"/>
                <a:gd name="T29" fmla="*/ 64 h 160"/>
                <a:gd name="T30" fmla="*/ 120 w 144"/>
                <a:gd name="T31" fmla="*/ 64 h 160"/>
                <a:gd name="T32" fmla="*/ 116 w 144"/>
                <a:gd name="T33" fmla="*/ 48 h 160"/>
                <a:gd name="T34" fmla="*/ 111 w 144"/>
                <a:gd name="T35" fmla="*/ 31 h 160"/>
                <a:gd name="T36" fmla="*/ 108 w 144"/>
                <a:gd name="T37" fmla="*/ 24 h 160"/>
                <a:gd name="T38" fmla="*/ 104 w 144"/>
                <a:gd name="T39" fmla="*/ 19 h 160"/>
                <a:gd name="T40" fmla="*/ 96 w 144"/>
                <a:gd name="T41" fmla="*/ 14 h 160"/>
                <a:gd name="T42" fmla="*/ 89 w 144"/>
                <a:gd name="T43" fmla="*/ 12 h 160"/>
                <a:gd name="T44" fmla="*/ 89 w 144"/>
                <a:gd name="T45" fmla="*/ 12 h 160"/>
                <a:gd name="T46" fmla="*/ 80 w 144"/>
                <a:gd name="T47" fmla="*/ 12 h 160"/>
                <a:gd name="T48" fmla="*/ 65 w 144"/>
                <a:gd name="T49" fmla="*/ 12 h 160"/>
                <a:gd name="T50" fmla="*/ 53 w 144"/>
                <a:gd name="T51" fmla="*/ 9 h 160"/>
                <a:gd name="T52" fmla="*/ 48 w 144"/>
                <a:gd name="T53" fmla="*/ 9 h 160"/>
                <a:gd name="T54" fmla="*/ 48 w 144"/>
                <a:gd name="T55" fmla="*/ 9 h 160"/>
                <a:gd name="T56" fmla="*/ 56 w 144"/>
                <a:gd name="T57" fmla="*/ 4 h 160"/>
                <a:gd name="T58" fmla="*/ 60 w 144"/>
                <a:gd name="T59" fmla="*/ 2 h 160"/>
                <a:gd name="T60" fmla="*/ 77 w 144"/>
                <a:gd name="T61" fmla="*/ 0 h 160"/>
                <a:gd name="T62" fmla="*/ 94 w 144"/>
                <a:gd name="T63" fmla="*/ 2 h 160"/>
                <a:gd name="T64" fmla="*/ 106 w 144"/>
                <a:gd name="T65" fmla="*/ 4 h 160"/>
                <a:gd name="T66" fmla="*/ 106 w 144"/>
                <a:gd name="T67" fmla="*/ 4 h 160"/>
                <a:gd name="T68" fmla="*/ 123 w 144"/>
                <a:gd name="T69" fmla="*/ 14 h 160"/>
                <a:gd name="T70" fmla="*/ 130 w 144"/>
                <a:gd name="T71" fmla="*/ 21 h 160"/>
                <a:gd name="T72" fmla="*/ 137 w 144"/>
                <a:gd name="T73" fmla="*/ 28 h 160"/>
                <a:gd name="T74" fmla="*/ 137 w 144"/>
                <a:gd name="T75" fmla="*/ 28 h 16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44"/>
                <a:gd name="T115" fmla="*/ 0 h 160"/>
                <a:gd name="T116" fmla="*/ 144 w 144"/>
                <a:gd name="T117" fmla="*/ 160 h 16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44" h="160">
                  <a:moveTo>
                    <a:pt x="137" y="28"/>
                  </a:moveTo>
                  <a:lnTo>
                    <a:pt x="137" y="28"/>
                  </a:lnTo>
                  <a:lnTo>
                    <a:pt x="142" y="38"/>
                  </a:lnTo>
                  <a:lnTo>
                    <a:pt x="144" y="52"/>
                  </a:lnTo>
                  <a:lnTo>
                    <a:pt x="144" y="64"/>
                  </a:lnTo>
                  <a:lnTo>
                    <a:pt x="140" y="74"/>
                  </a:lnTo>
                  <a:lnTo>
                    <a:pt x="70" y="117"/>
                  </a:lnTo>
                  <a:lnTo>
                    <a:pt x="0" y="160"/>
                  </a:lnTo>
                  <a:lnTo>
                    <a:pt x="10" y="151"/>
                  </a:lnTo>
                  <a:lnTo>
                    <a:pt x="24" y="139"/>
                  </a:lnTo>
                  <a:lnTo>
                    <a:pt x="60" y="110"/>
                  </a:lnTo>
                  <a:lnTo>
                    <a:pt x="96" y="84"/>
                  </a:lnTo>
                  <a:lnTo>
                    <a:pt x="120" y="64"/>
                  </a:lnTo>
                  <a:lnTo>
                    <a:pt x="116" y="48"/>
                  </a:lnTo>
                  <a:lnTo>
                    <a:pt x="111" y="31"/>
                  </a:lnTo>
                  <a:lnTo>
                    <a:pt x="108" y="24"/>
                  </a:lnTo>
                  <a:lnTo>
                    <a:pt x="104" y="19"/>
                  </a:lnTo>
                  <a:lnTo>
                    <a:pt x="96" y="14"/>
                  </a:lnTo>
                  <a:lnTo>
                    <a:pt x="89" y="12"/>
                  </a:lnTo>
                  <a:lnTo>
                    <a:pt x="80" y="12"/>
                  </a:lnTo>
                  <a:lnTo>
                    <a:pt x="65" y="12"/>
                  </a:lnTo>
                  <a:lnTo>
                    <a:pt x="53" y="9"/>
                  </a:lnTo>
                  <a:lnTo>
                    <a:pt x="48" y="9"/>
                  </a:lnTo>
                  <a:lnTo>
                    <a:pt x="56" y="4"/>
                  </a:lnTo>
                  <a:lnTo>
                    <a:pt x="60" y="2"/>
                  </a:lnTo>
                  <a:lnTo>
                    <a:pt x="77" y="0"/>
                  </a:lnTo>
                  <a:lnTo>
                    <a:pt x="94" y="2"/>
                  </a:lnTo>
                  <a:lnTo>
                    <a:pt x="106" y="4"/>
                  </a:lnTo>
                  <a:lnTo>
                    <a:pt x="123" y="14"/>
                  </a:lnTo>
                  <a:lnTo>
                    <a:pt x="130" y="21"/>
                  </a:lnTo>
                  <a:lnTo>
                    <a:pt x="137" y="28"/>
                  </a:lnTo>
                  <a:close/>
                </a:path>
              </a:pathLst>
            </a:custGeom>
            <a:solidFill>
              <a:srgbClr val="000000"/>
            </a:solidFill>
            <a:ln w="9525">
              <a:noFill/>
              <a:round/>
              <a:headEnd/>
              <a:tailEnd/>
            </a:ln>
          </p:spPr>
          <p:txBody>
            <a:bodyPr/>
            <a:lstStyle/>
            <a:p>
              <a:endParaRPr lang="en-SG" dirty="0"/>
            </a:p>
          </p:txBody>
        </p:sp>
        <p:sp>
          <p:nvSpPr>
            <p:cNvPr id="7319" name="Freeform 383"/>
            <p:cNvSpPr>
              <a:spLocks/>
            </p:cNvSpPr>
            <p:nvPr/>
          </p:nvSpPr>
          <p:spPr bwMode="auto">
            <a:xfrm>
              <a:off x="3641" y="2088"/>
              <a:ext cx="117" cy="137"/>
            </a:xfrm>
            <a:custGeom>
              <a:avLst/>
              <a:gdLst>
                <a:gd name="T0" fmla="*/ 117 w 117"/>
                <a:gd name="T1" fmla="*/ 7 h 137"/>
                <a:gd name="T2" fmla="*/ 117 w 117"/>
                <a:gd name="T3" fmla="*/ 7 h 137"/>
                <a:gd name="T4" fmla="*/ 117 w 117"/>
                <a:gd name="T5" fmla="*/ 14 h 137"/>
                <a:gd name="T6" fmla="*/ 115 w 117"/>
                <a:gd name="T7" fmla="*/ 22 h 137"/>
                <a:gd name="T8" fmla="*/ 105 w 117"/>
                <a:gd name="T9" fmla="*/ 36 h 137"/>
                <a:gd name="T10" fmla="*/ 105 w 117"/>
                <a:gd name="T11" fmla="*/ 36 h 137"/>
                <a:gd name="T12" fmla="*/ 103 w 117"/>
                <a:gd name="T13" fmla="*/ 34 h 137"/>
                <a:gd name="T14" fmla="*/ 105 w 117"/>
                <a:gd name="T15" fmla="*/ 26 h 137"/>
                <a:gd name="T16" fmla="*/ 108 w 117"/>
                <a:gd name="T17" fmla="*/ 17 h 137"/>
                <a:gd name="T18" fmla="*/ 108 w 117"/>
                <a:gd name="T19" fmla="*/ 17 h 137"/>
                <a:gd name="T20" fmla="*/ 98 w 117"/>
                <a:gd name="T21" fmla="*/ 17 h 137"/>
                <a:gd name="T22" fmla="*/ 91 w 117"/>
                <a:gd name="T23" fmla="*/ 19 h 137"/>
                <a:gd name="T24" fmla="*/ 84 w 117"/>
                <a:gd name="T25" fmla="*/ 22 h 137"/>
                <a:gd name="T26" fmla="*/ 79 w 117"/>
                <a:gd name="T27" fmla="*/ 29 h 137"/>
                <a:gd name="T28" fmla="*/ 69 w 117"/>
                <a:gd name="T29" fmla="*/ 41 h 137"/>
                <a:gd name="T30" fmla="*/ 60 w 117"/>
                <a:gd name="T31" fmla="*/ 53 h 137"/>
                <a:gd name="T32" fmla="*/ 60 w 117"/>
                <a:gd name="T33" fmla="*/ 53 h 137"/>
                <a:gd name="T34" fmla="*/ 31 w 117"/>
                <a:gd name="T35" fmla="*/ 96 h 137"/>
                <a:gd name="T36" fmla="*/ 9 w 117"/>
                <a:gd name="T37" fmla="*/ 125 h 137"/>
                <a:gd name="T38" fmla="*/ 5 w 117"/>
                <a:gd name="T39" fmla="*/ 134 h 137"/>
                <a:gd name="T40" fmla="*/ 0 w 117"/>
                <a:gd name="T41" fmla="*/ 137 h 137"/>
                <a:gd name="T42" fmla="*/ 0 w 117"/>
                <a:gd name="T43" fmla="*/ 137 h 137"/>
                <a:gd name="T44" fmla="*/ 2 w 117"/>
                <a:gd name="T45" fmla="*/ 127 h 137"/>
                <a:gd name="T46" fmla="*/ 9 w 117"/>
                <a:gd name="T47" fmla="*/ 113 h 137"/>
                <a:gd name="T48" fmla="*/ 31 w 117"/>
                <a:gd name="T49" fmla="*/ 74 h 137"/>
                <a:gd name="T50" fmla="*/ 62 w 117"/>
                <a:gd name="T51" fmla="*/ 19 h 137"/>
                <a:gd name="T52" fmla="*/ 62 w 117"/>
                <a:gd name="T53" fmla="*/ 19 h 137"/>
                <a:gd name="T54" fmla="*/ 69 w 117"/>
                <a:gd name="T55" fmla="*/ 12 h 137"/>
                <a:gd name="T56" fmla="*/ 81 w 117"/>
                <a:gd name="T57" fmla="*/ 5 h 137"/>
                <a:gd name="T58" fmla="*/ 91 w 117"/>
                <a:gd name="T59" fmla="*/ 2 h 137"/>
                <a:gd name="T60" fmla="*/ 103 w 117"/>
                <a:gd name="T61" fmla="*/ 0 h 137"/>
                <a:gd name="T62" fmla="*/ 103 w 117"/>
                <a:gd name="T63" fmla="*/ 0 h 137"/>
                <a:gd name="T64" fmla="*/ 113 w 117"/>
                <a:gd name="T65" fmla="*/ 2 h 137"/>
                <a:gd name="T66" fmla="*/ 115 w 117"/>
                <a:gd name="T67" fmla="*/ 5 h 137"/>
                <a:gd name="T68" fmla="*/ 117 w 117"/>
                <a:gd name="T69" fmla="*/ 7 h 137"/>
                <a:gd name="T70" fmla="*/ 117 w 117"/>
                <a:gd name="T71" fmla="*/ 7 h 13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17"/>
                <a:gd name="T109" fmla="*/ 0 h 137"/>
                <a:gd name="T110" fmla="*/ 117 w 117"/>
                <a:gd name="T111" fmla="*/ 137 h 13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17" h="137">
                  <a:moveTo>
                    <a:pt x="117" y="7"/>
                  </a:moveTo>
                  <a:lnTo>
                    <a:pt x="117" y="7"/>
                  </a:lnTo>
                  <a:lnTo>
                    <a:pt x="117" y="14"/>
                  </a:lnTo>
                  <a:lnTo>
                    <a:pt x="115" y="22"/>
                  </a:lnTo>
                  <a:lnTo>
                    <a:pt x="105" y="36"/>
                  </a:lnTo>
                  <a:lnTo>
                    <a:pt x="103" y="34"/>
                  </a:lnTo>
                  <a:lnTo>
                    <a:pt x="105" y="26"/>
                  </a:lnTo>
                  <a:lnTo>
                    <a:pt x="108" y="17"/>
                  </a:lnTo>
                  <a:lnTo>
                    <a:pt x="98" y="17"/>
                  </a:lnTo>
                  <a:lnTo>
                    <a:pt x="91" y="19"/>
                  </a:lnTo>
                  <a:lnTo>
                    <a:pt x="84" y="22"/>
                  </a:lnTo>
                  <a:lnTo>
                    <a:pt x="79" y="29"/>
                  </a:lnTo>
                  <a:lnTo>
                    <a:pt x="69" y="41"/>
                  </a:lnTo>
                  <a:lnTo>
                    <a:pt x="60" y="53"/>
                  </a:lnTo>
                  <a:lnTo>
                    <a:pt x="31" y="96"/>
                  </a:lnTo>
                  <a:lnTo>
                    <a:pt x="9" y="125"/>
                  </a:lnTo>
                  <a:lnTo>
                    <a:pt x="5" y="134"/>
                  </a:lnTo>
                  <a:lnTo>
                    <a:pt x="0" y="137"/>
                  </a:lnTo>
                  <a:lnTo>
                    <a:pt x="2" y="127"/>
                  </a:lnTo>
                  <a:lnTo>
                    <a:pt x="9" y="113"/>
                  </a:lnTo>
                  <a:lnTo>
                    <a:pt x="31" y="74"/>
                  </a:lnTo>
                  <a:lnTo>
                    <a:pt x="62" y="19"/>
                  </a:lnTo>
                  <a:lnTo>
                    <a:pt x="69" y="12"/>
                  </a:lnTo>
                  <a:lnTo>
                    <a:pt x="81" y="5"/>
                  </a:lnTo>
                  <a:lnTo>
                    <a:pt x="91" y="2"/>
                  </a:lnTo>
                  <a:lnTo>
                    <a:pt x="103" y="0"/>
                  </a:lnTo>
                  <a:lnTo>
                    <a:pt x="113" y="2"/>
                  </a:lnTo>
                  <a:lnTo>
                    <a:pt x="115" y="5"/>
                  </a:lnTo>
                  <a:lnTo>
                    <a:pt x="117" y="7"/>
                  </a:lnTo>
                  <a:close/>
                </a:path>
              </a:pathLst>
            </a:custGeom>
            <a:solidFill>
              <a:srgbClr val="000000"/>
            </a:solidFill>
            <a:ln w="9525">
              <a:noFill/>
              <a:round/>
              <a:headEnd/>
              <a:tailEnd/>
            </a:ln>
          </p:spPr>
          <p:txBody>
            <a:bodyPr/>
            <a:lstStyle/>
            <a:p>
              <a:endParaRPr lang="en-SG" dirty="0"/>
            </a:p>
          </p:txBody>
        </p:sp>
        <p:sp>
          <p:nvSpPr>
            <p:cNvPr id="7320" name="Freeform 384"/>
            <p:cNvSpPr>
              <a:spLocks/>
            </p:cNvSpPr>
            <p:nvPr/>
          </p:nvSpPr>
          <p:spPr bwMode="auto">
            <a:xfrm>
              <a:off x="3530" y="2210"/>
              <a:ext cx="24" cy="56"/>
            </a:xfrm>
            <a:custGeom>
              <a:avLst/>
              <a:gdLst>
                <a:gd name="T0" fmla="*/ 20 w 24"/>
                <a:gd name="T1" fmla="*/ 34 h 56"/>
                <a:gd name="T2" fmla="*/ 20 w 24"/>
                <a:gd name="T3" fmla="*/ 34 h 56"/>
                <a:gd name="T4" fmla="*/ 24 w 24"/>
                <a:gd name="T5" fmla="*/ 41 h 56"/>
                <a:gd name="T6" fmla="*/ 24 w 24"/>
                <a:gd name="T7" fmla="*/ 48 h 56"/>
                <a:gd name="T8" fmla="*/ 22 w 24"/>
                <a:gd name="T9" fmla="*/ 56 h 56"/>
                <a:gd name="T10" fmla="*/ 17 w 24"/>
                <a:gd name="T11" fmla="*/ 56 h 56"/>
                <a:gd name="T12" fmla="*/ 17 w 24"/>
                <a:gd name="T13" fmla="*/ 56 h 56"/>
                <a:gd name="T14" fmla="*/ 12 w 24"/>
                <a:gd name="T15" fmla="*/ 53 h 56"/>
                <a:gd name="T16" fmla="*/ 8 w 24"/>
                <a:gd name="T17" fmla="*/ 44 h 56"/>
                <a:gd name="T18" fmla="*/ 0 w 24"/>
                <a:gd name="T19" fmla="*/ 27 h 56"/>
                <a:gd name="T20" fmla="*/ 0 w 24"/>
                <a:gd name="T21" fmla="*/ 27 h 56"/>
                <a:gd name="T22" fmla="*/ 0 w 24"/>
                <a:gd name="T23" fmla="*/ 20 h 56"/>
                <a:gd name="T24" fmla="*/ 3 w 24"/>
                <a:gd name="T25" fmla="*/ 12 h 56"/>
                <a:gd name="T26" fmla="*/ 10 w 24"/>
                <a:gd name="T27" fmla="*/ 0 h 56"/>
                <a:gd name="T28" fmla="*/ 10 w 24"/>
                <a:gd name="T29" fmla="*/ 0 h 56"/>
                <a:gd name="T30" fmla="*/ 10 w 24"/>
                <a:gd name="T31" fmla="*/ 0 h 56"/>
                <a:gd name="T32" fmla="*/ 12 w 24"/>
                <a:gd name="T33" fmla="*/ 3 h 56"/>
                <a:gd name="T34" fmla="*/ 12 w 24"/>
                <a:gd name="T35" fmla="*/ 15 h 56"/>
                <a:gd name="T36" fmla="*/ 15 w 24"/>
                <a:gd name="T37" fmla="*/ 27 h 56"/>
                <a:gd name="T38" fmla="*/ 17 w 24"/>
                <a:gd name="T39" fmla="*/ 32 h 56"/>
                <a:gd name="T40" fmla="*/ 20 w 24"/>
                <a:gd name="T41" fmla="*/ 34 h 56"/>
                <a:gd name="T42" fmla="*/ 20 w 24"/>
                <a:gd name="T43" fmla="*/ 34 h 5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4"/>
                <a:gd name="T67" fmla="*/ 0 h 56"/>
                <a:gd name="T68" fmla="*/ 24 w 24"/>
                <a:gd name="T69" fmla="*/ 56 h 5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4" h="56">
                  <a:moveTo>
                    <a:pt x="20" y="34"/>
                  </a:moveTo>
                  <a:lnTo>
                    <a:pt x="20" y="34"/>
                  </a:lnTo>
                  <a:lnTo>
                    <a:pt x="24" y="41"/>
                  </a:lnTo>
                  <a:lnTo>
                    <a:pt x="24" y="48"/>
                  </a:lnTo>
                  <a:lnTo>
                    <a:pt x="22" y="56"/>
                  </a:lnTo>
                  <a:lnTo>
                    <a:pt x="17" y="56"/>
                  </a:lnTo>
                  <a:lnTo>
                    <a:pt x="12" y="53"/>
                  </a:lnTo>
                  <a:lnTo>
                    <a:pt x="8" y="44"/>
                  </a:lnTo>
                  <a:lnTo>
                    <a:pt x="0" y="27"/>
                  </a:lnTo>
                  <a:lnTo>
                    <a:pt x="0" y="20"/>
                  </a:lnTo>
                  <a:lnTo>
                    <a:pt x="3" y="12"/>
                  </a:lnTo>
                  <a:lnTo>
                    <a:pt x="10" y="0"/>
                  </a:lnTo>
                  <a:lnTo>
                    <a:pt x="12" y="3"/>
                  </a:lnTo>
                  <a:lnTo>
                    <a:pt x="12" y="15"/>
                  </a:lnTo>
                  <a:lnTo>
                    <a:pt x="15" y="27"/>
                  </a:lnTo>
                  <a:lnTo>
                    <a:pt x="17" y="32"/>
                  </a:lnTo>
                  <a:lnTo>
                    <a:pt x="20" y="34"/>
                  </a:lnTo>
                  <a:close/>
                </a:path>
              </a:pathLst>
            </a:custGeom>
            <a:solidFill>
              <a:srgbClr val="000000"/>
            </a:solidFill>
            <a:ln w="9525">
              <a:noFill/>
              <a:round/>
              <a:headEnd/>
              <a:tailEnd/>
            </a:ln>
          </p:spPr>
          <p:txBody>
            <a:bodyPr/>
            <a:lstStyle/>
            <a:p>
              <a:endParaRPr lang="en-SG" dirty="0"/>
            </a:p>
          </p:txBody>
        </p:sp>
        <p:sp>
          <p:nvSpPr>
            <p:cNvPr id="7321" name="Freeform 385"/>
            <p:cNvSpPr>
              <a:spLocks/>
            </p:cNvSpPr>
            <p:nvPr/>
          </p:nvSpPr>
          <p:spPr bwMode="auto">
            <a:xfrm>
              <a:off x="3559" y="2222"/>
              <a:ext cx="89" cy="29"/>
            </a:xfrm>
            <a:custGeom>
              <a:avLst/>
              <a:gdLst>
                <a:gd name="T0" fmla="*/ 15 w 89"/>
                <a:gd name="T1" fmla="*/ 0 h 29"/>
                <a:gd name="T2" fmla="*/ 15 w 89"/>
                <a:gd name="T3" fmla="*/ 0 h 29"/>
                <a:gd name="T4" fmla="*/ 27 w 89"/>
                <a:gd name="T5" fmla="*/ 8 h 29"/>
                <a:gd name="T6" fmla="*/ 46 w 89"/>
                <a:gd name="T7" fmla="*/ 12 h 29"/>
                <a:gd name="T8" fmla="*/ 67 w 89"/>
                <a:gd name="T9" fmla="*/ 17 h 29"/>
                <a:gd name="T10" fmla="*/ 89 w 89"/>
                <a:gd name="T11" fmla="*/ 15 h 29"/>
                <a:gd name="T12" fmla="*/ 89 w 89"/>
                <a:gd name="T13" fmla="*/ 15 h 29"/>
                <a:gd name="T14" fmla="*/ 87 w 89"/>
                <a:gd name="T15" fmla="*/ 22 h 29"/>
                <a:gd name="T16" fmla="*/ 82 w 89"/>
                <a:gd name="T17" fmla="*/ 27 h 29"/>
                <a:gd name="T18" fmla="*/ 82 w 89"/>
                <a:gd name="T19" fmla="*/ 27 h 29"/>
                <a:gd name="T20" fmla="*/ 70 w 89"/>
                <a:gd name="T21" fmla="*/ 29 h 29"/>
                <a:gd name="T22" fmla="*/ 60 w 89"/>
                <a:gd name="T23" fmla="*/ 29 h 29"/>
                <a:gd name="T24" fmla="*/ 48 w 89"/>
                <a:gd name="T25" fmla="*/ 29 h 29"/>
                <a:gd name="T26" fmla="*/ 39 w 89"/>
                <a:gd name="T27" fmla="*/ 27 h 29"/>
                <a:gd name="T28" fmla="*/ 19 w 89"/>
                <a:gd name="T29" fmla="*/ 17 h 29"/>
                <a:gd name="T30" fmla="*/ 0 w 89"/>
                <a:gd name="T31" fmla="*/ 5 h 29"/>
                <a:gd name="T32" fmla="*/ 0 w 89"/>
                <a:gd name="T33" fmla="*/ 5 h 29"/>
                <a:gd name="T34" fmla="*/ 5 w 89"/>
                <a:gd name="T35" fmla="*/ 5 h 29"/>
                <a:gd name="T36" fmla="*/ 10 w 89"/>
                <a:gd name="T37" fmla="*/ 5 h 29"/>
                <a:gd name="T38" fmla="*/ 15 w 89"/>
                <a:gd name="T39" fmla="*/ 0 h 29"/>
                <a:gd name="T40" fmla="*/ 15 w 89"/>
                <a:gd name="T41" fmla="*/ 0 h 29"/>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89"/>
                <a:gd name="T64" fmla="*/ 0 h 29"/>
                <a:gd name="T65" fmla="*/ 89 w 89"/>
                <a:gd name="T66" fmla="*/ 29 h 29"/>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89" h="29">
                  <a:moveTo>
                    <a:pt x="15" y="0"/>
                  </a:moveTo>
                  <a:lnTo>
                    <a:pt x="15" y="0"/>
                  </a:lnTo>
                  <a:lnTo>
                    <a:pt x="27" y="8"/>
                  </a:lnTo>
                  <a:lnTo>
                    <a:pt x="46" y="12"/>
                  </a:lnTo>
                  <a:lnTo>
                    <a:pt x="67" y="17"/>
                  </a:lnTo>
                  <a:lnTo>
                    <a:pt x="89" y="15"/>
                  </a:lnTo>
                  <a:lnTo>
                    <a:pt x="87" y="22"/>
                  </a:lnTo>
                  <a:lnTo>
                    <a:pt x="82" y="27"/>
                  </a:lnTo>
                  <a:lnTo>
                    <a:pt x="70" y="29"/>
                  </a:lnTo>
                  <a:lnTo>
                    <a:pt x="60" y="29"/>
                  </a:lnTo>
                  <a:lnTo>
                    <a:pt x="48" y="29"/>
                  </a:lnTo>
                  <a:lnTo>
                    <a:pt x="39" y="27"/>
                  </a:lnTo>
                  <a:lnTo>
                    <a:pt x="19" y="17"/>
                  </a:lnTo>
                  <a:lnTo>
                    <a:pt x="0" y="5"/>
                  </a:lnTo>
                  <a:lnTo>
                    <a:pt x="5" y="5"/>
                  </a:lnTo>
                  <a:lnTo>
                    <a:pt x="10" y="5"/>
                  </a:lnTo>
                  <a:lnTo>
                    <a:pt x="15" y="0"/>
                  </a:lnTo>
                  <a:close/>
                </a:path>
              </a:pathLst>
            </a:custGeom>
            <a:solidFill>
              <a:srgbClr val="000000"/>
            </a:solidFill>
            <a:ln w="9525">
              <a:noFill/>
              <a:round/>
              <a:headEnd/>
              <a:tailEnd/>
            </a:ln>
          </p:spPr>
          <p:txBody>
            <a:bodyPr/>
            <a:lstStyle/>
            <a:p>
              <a:endParaRPr lang="en-SG" dirty="0"/>
            </a:p>
          </p:txBody>
        </p:sp>
        <p:sp>
          <p:nvSpPr>
            <p:cNvPr id="7322" name="Freeform 386"/>
            <p:cNvSpPr>
              <a:spLocks/>
            </p:cNvSpPr>
            <p:nvPr/>
          </p:nvSpPr>
          <p:spPr bwMode="auto">
            <a:xfrm>
              <a:off x="3571" y="2230"/>
              <a:ext cx="120" cy="60"/>
            </a:xfrm>
            <a:custGeom>
              <a:avLst/>
              <a:gdLst>
                <a:gd name="T0" fmla="*/ 115 w 120"/>
                <a:gd name="T1" fmla="*/ 12 h 60"/>
                <a:gd name="T2" fmla="*/ 115 w 120"/>
                <a:gd name="T3" fmla="*/ 12 h 60"/>
                <a:gd name="T4" fmla="*/ 120 w 120"/>
                <a:gd name="T5" fmla="*/ 28 h 60"/>
                <a:gd name="T6" fmla="*/ 120 w 120"/>
                <a:gd name="T7" fmla="*/ 36 h 60"/>
                <a:gd name="T8" fmla="*/ 118 w 120"/>
                <a:gd name="T9" fmla="*/ 43 h 60"/>
                <a:gd name="T10" fmla="*/ 118 w 120"/>
                <a:gd name="T11" fmla="*/ 43 h 60"/>
                <a:gd name="T12" fmla="*/ 108 w 120"/>
                <a:gd name="T13" fmla="*/ 52 h 60"/>
                <a:gd name="T14" fmla="*/ 96 w 120"/>
                <a:gd name="T15" fmla="*/ 57 h 60"/>
                <a:gd name="T16" fmla="*/ 84 w 120"/>
                <a:gd name="T17" fmla="*/ 60 h 60"/>
                <a:gd name="T18" fmla="*/ 72 w 120"/>
                <a:gd name="T19" fmla="*/ 60 h 60"/>
                <a:gd name="T20" fmla="*/ 58 w 120"/>
                <a:gd name="T21" fmla="*/ 60 h 60"/>
                <a:gd name="T22" fmla="*/ 46 w 120"/>
                <a:gd name="T23" fmla="*/ 57 h 60"/>
                <a:gd name="T24" fmla="*/ 22 w 120"/>
                <a:gd name="T25" fmla="*/ 50 h 60"/>
                <a:gd name="T26" fmla="*/ 22 w 120"/>
                <a:gd name="T27" fmla="*/ 50 h 60"/>
                <a:gd name="T28" fmla="*/ 15 w 120"/>
                <a:gd name="T29" fmla="*/ 43 h 60"/>
                <a:gd name="T30" fmla="*/ 7 w 120"/>
                <a:gd name="T31" fmla="*/ 38 h 60"/>
                <a:gd name="T32" fmla="*/ 0 w 120"/>
                <a:gd name="T33" fmla="*/ 28 h 60"/>
                <a:gd name="T34" fmla="*/ 0 w 120"/>
                <a:gd name="T35" fmla="*/ 28 h 60"/>
                <a:gd name="T36" fmla="*/ 24 w 120"/>
                <a:gd name="T37" fmla="*/ 38 h 60"/>
                <a:gd name="T38" fmla="*/ 51 w 120"/>
                <a:gd name="T39" fmla="*/ 45 h 60"/>
                <a:gd name="T40" fmla="*/ 63 w 120"/>
                <a:gd name="T41" fmla="*/ 45 h 60"/>
                <a:gd name="T42" fmla="*/ 75 w 120"/>
                <a:gd name="T43" fmla="*/ 45 h 60"/>
                <a:gd name="T44" fmla="*/ 87 w 120"/>
                <a:gd name="T45" fmla="*/ 40 h 60"/>
                <a:gd name="T46" fmla="*/ 99 w 120"/>
                <a:gd name="T47" fmla="*/ 33 h 60"/>
                <a:gd name="T48" fmla="*/ 99 w 120"/>
                <a:gd name="T49" fmla="*/ 33 h 60"/>
                <a:gd name="T50" fmla="*/ 103 w 120"/>
                <a:gd name="T51" fmla="*/ 24 h 60"/>
                <a:gd name="T52" fmla="*/ 103 w 120"/>
                <a:gd name="T53" fmla="*/ 16 h 60"/>
                <a:gd name="T54" fmla="*/ 103 w 120"/>
                <a:gd name="T55" fmla="*/ 7 h 60"/>
                <a:gd name="T56" fmla="*/ 103 w 120"/>
                <a:gd name="T57" fmla="*/ 0 h 60"/>
                <a:gd name="T58" fmla="*/ 103 w 120"/>
                <a:gd name="T59" fmla="*/ 0 h 60"/>
                <a:gd name="T60" fmla="*/ 108 w 120"/>
                <a:gd name="T61" fmla="*/ 0 h 60"/>
                <a:gd name="T62" fmla="*/ 113 w 120"/>
                <a:gd name="T63" fmla="*/ 2 h 60"/>
                <a:gd name="T64" fmla="*/ 115 w 120"/>
                <a:gd name="T65" fmla="*/ 12 h 60"/>
                <a:gd name="T66" fmla="*/ 115 w 120"/>
                <a:gd name="T67" fmla="*/ 12 h 6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0"/>
                <a:gd name="T103" fmla="*/ 0 h 60"/>
                <a:gd name="T104" fmla="*/ 120 w 120"/>
                <a:gd name="T105" fmla="*/ 60 h 6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0" h="60">
                  <a:moveTo>
                    <a:pt x="115" y="12"/>
                  </a:moveTo>
                  <a:lnTo>
                    <a:pt x="115" y="12"/>
                  </a:lnTo>
                  <a:lnTo>
                    <a:pt x="120" y="28"/>
                  </a:lnTo>
                  <a:lnTo>
                    <a:pt x="120" y="36"/>
                  </a:lnTo>
                  <a:lnTo>
                    <a:pt x="118" y="43"/>
                  </a:lnTo>
                  <a:lnTo>
                    <a:pt x="108" y="52"/>
                  </a:lnTo>
                  <a:lnTo>
                    <a:pt x="96" y="57"/>
                  </a:lnTo>
                  <a:lnTo>
                    <a:pt x="84" y="60"/>
                  </a:lnTo>
                  <a:lnTo>
                    <a:pt x="72" y="60"/>
                  </a:lnTo>
                  <a:lnTo>
                    <a:pt x="58" y="60"/>
                  </a:lnTo>
                  <a:lnTo>
                    <a:pt x="46" y="57"/>
                  </a:lnTo>
                  <a:lnTo>
                    <a:pt x="22" y="50"/>
                  </a:lnTo>
                  <a:lnTo>
                    <a:pt x="15" y="43"/>
                  </a:lnTo>
                  <a:lnTo>
                    <a:pt x="7" y="38"/>
                  </a:lnTo>
                  <a:lnTo>
                    <a:pt x="0" y="28"/>
                  </a:lnTo>
                  <a:lnTo>
                    <a:pt x="24" y="38"/>
                  </a:lnTo>
                  <a:lnTo>
                    <a:pt x="51" y="45"/>
                  </a:lnTo>
                  <a:lnTo>
                    <a:pt x="63" y="45"/>
                  </a:lnTo>
                  <a:lnTo>
                    <a:pt x="75" y="45"/>
                  </a:lnTo>
                  <a:lnTo>
                    <a:pt x="87" y="40"/>
                  </a:lnTo>
                  <a:lnTo>
                    <a:pt x="99" y="33"/>
                  </a:lnTo>
                  <a:lnTo>
                    <a:pt x="103" y="24"/>
                  </a:lnTo>
                  <a:lnTo>
                    <a:pt x="103" y="16"/>
                  </a:lnTo>
                  <a:lnTo>
                    <a:pt x="103" y="7"/>
                  </a:lnTo>
                  <a:lnTo>
                    <a:pt x="103" y="0"/>
                  </a:lnTo>
                  <a:lnTo>
                    <a:pt x="108" y="0"/>
                  </a:lnTo>
                  <a:lnTo>
                    <a:pt x="113" y="2"/>
                  </a:lnTo>
                  <a:lnTo>
                    <a:pt x="115" y="12"/>
                  </a:lnTo>
                  <a:close/>
                </a:path>
              </a:pathLst>
            </a:custGeom>
            <a:solidFill>
              <a:srgbClr val="000000"/>
            </a:solidFill>
            <a:ln w="9525">
              <a:noFill/>
              <a:round/>
              <a:headEnd/>
              <a:tailEnd/>
            </a:ln>
          </p:spPr>
          <p:txBody>
            <a:bodyPr/>
            <a:lstStyle/>
            <a:p>
              <a:endParaRPr lang="en-SG" dirty="0"/>
            </a:p>
          </p:txBody>
        </p:sp>
        <p:sp>
          <p:nvSpPr>
            <p:cNvPr id="7323" name="Freeform 387"/>
            <p:cNvSpPr>
              <a:spLocks/>
            </p:cNvSpPr>
            <p:nvPr/>
          </p:nvSpPr>
          <p:spPr bwMode="auto">
            <a:xfrm>
              <a:off x="3550" y="2278"/>
              <a:ext cx="105" cy="43"/>
            </a:xfrm>
            <a:custGeom>
              <a:avLst/>
              <a:gdLst>
                <a:gd name="T0" fmla="*/ 9 w 105"/>
                <a:gd name="T1" fmla="*/ 0 h 43"/>
                <a:gd name="T2" fmla="*/ 9 w 105"/>
                <a:gd name="T3" fmla="*/ 0 h 43"/>
                <a:gd name="T4" fmla="*/ 12 w 105"/>
                <a:gd name="T5" fmla="*/ 7 h 43"/>
                <a:gd name="T6" fmla="*/ 16 w 105"/>
                <a:gd name="T7" fmla="*/ 12 h 43"/>
                <a:gd name="T8" fmla="*/ 31 w 105"/>
                <a:gd name="T9" fmla="*/ 19 h 43"/>
                <a:gd name="T10" fmla="*/ 45 w 105"/>
                <a:gd name="T11" fmla="*/ 24 h 43"/>
                <a:gd name="T12" fmla="*/ 62 w 105"/>
                <a:gd name="T13" fmla="*/ 28 h 43"/>
                <a:gd name="T14" fmla="*/ 91 w 105"/>
                <a:gd name="T15" fmla="*/ 31 h 43"/>
                <a:gd name="T16" fmla="*/ 105 w 105"/>
                <a:gd name="T17" fmla="*/ 31 h 43"/>
                <a:gd name="T18" fmla="*/ 105 w 105"/>
                <a:gd name="T19" fmla="*/ 31 h 43"/>
                <a:gd name="T20" fmla="*/ 98 w 105"/>
                <a:gd name="T21" fmla="*/ 36 h 43"/>
                <a:gd name="T22" fmla="*/ 93 w 105"/>
                <a:gd name="T23" fmla="*/ 40 h 43"/>
                <a:gd name="T24" fmla="*/ 79 w 105"/>
                <a:gd name="T25" fmla="*/ 43 h 43"/>
                <a:gd name="T26" fmla="*/ 62 w 105"/>
                <a:gd name="T27" fmla="*/ 43 h 43"/>
                <a:gd name="T28" fmla="*/ 48 w 105"/>
                <a:gd name="T29" fmla="*/ 40 h 43"/>
                <a:gd name="T30" fmla="*/ 48 w 105"/>
                <a:gd name="T31" fmla="*/ 40 h 43"/>
                <a:gd name="T32" fmla="*/ 26 w 105"/>
                <a:gd name="T33" fmla="*/ 33 h 43"/>
                <a:gd name="T34" fmla="*/ 9 w 105"/>
                <a:gd name="T35" fmla="*/ 26 h 43"/>
                <a:gd name="T36" fmla="*/ 4 w 105"/>
                <a:gd name="T37" fmla="*/ 21 h 43"/>
                <a:gd name="T38" fmla="*/ 2 w 105"/>
                <a:gd name="T39" fmla="*/ 16 h 43"/>
                <a:gd name="T40" fmla="*/ 0 w 105"/>
                <a:gd name="T41" fmla="*/ 9 h 43"/>
                <a:gd name="T42" fmla="*/ 0 w 105"/>
                <a:gd name="T43" fmla="*/ 2 h 43"/>
                <a:gd name="T44" fmla="*/ 0 w 105"/>
                <a:gd name="T45" fmla="*/ 2 h 43"/>
                <a:gd name="T46" fmla="*/ 0 w 105"/>
                <a:gd name="T47" fmla="*/ 0 h 43"/>
                <a:gd name="T48" fmla="*/ 2 w 105"/>
                <a:gd name="T49" fmla="*/ 0 h 43"/>
                <a:gd name="T50" fmla="*/ 4 w 105"/>
                <a:gd name="T51" fmla="*/ 0 h 43"/>
                <a:gd name="T52" fmla="*/ 9 w 105"/>
                <a:gd name="T53" fmla="*/ 0 h 43"/>
                <a:gd name="T54" fmla="*/ 9 w 105"/>
                <a:gd name="T55" fmla="*/ 0 h 4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05"/>
                <a:gd name="T85" fmla="*/ 0 h 43"/>
                <a:gd name="T86" fmla="*/ 105 w 105"/>
                <a:gd name="T87" fmla="*/ 43 h 43"/>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05" h="43">
                  <a:moveTo>
                    <a:pt x="9" y="0"/>
                  </a:moveTo>
                  <a:lnTo>
                    <a:pt x="9" y="0"/>
                  </a:lnTo>
                  <a:lnTo>
                    <a:pt x="12" y="7"/>
                  </a:lnTo>
                  <a:lnTo>
                    <a:pt x="16" y="12"/>
                  </a:lnTo>
                  <a:lnTo>
                    <a:pt x="31" y="19"/>
                  </a:lnTo>
                  <a:lnTo>
                    <a:pt x="45" y="24"/>
                  </a:lnTo>
                  <a:lnTo>
                    <a:pt x="62" y="28"/>
                  </a:lnTo>
                  <a:lnTo>
                    <a:pt x="91" y="31"/>
                  </a:lnTo>
                  <a:lnTo>
                    <a:pt x="105" y="31"/>
                  </a:lnTo>
                  <a:lnTo>
                    <a:pt x="98" y="36"/>
                  </a:lnTo>
                  <a:lnTo>
                    <a:pt x="93" y="40"/>
                  </a:lnTo>
                  <a:lnTo>
                    <a:pt x="79" y="43"/>
                  </a:lnTo>
                  <a:lnTo>
                    <a:pt x="62" y="43"/>
                  </a:lnTo>
                  <a:lnTo>
                    <a:pt x="48" y="40"/>
                  </a:lnTo>
                  <a:lnTo>
                    <a:pt x="26" y="33"/>
                  </a:lnTo>
                  <a:lnTo>
                    <a:pt x="9" y="26"/>
                  </a:lnTo>
                  <a:lnTo>
                    <a:pt x="4" y="21"/>
                  </a:lnTo>
                  <a:lnTo>
                    <a:pt x="2" y="16"/>
                  </a:lnTo>
                  <a:lnTo>
                    <a:pt x="0" y="9"/>
                  </a:lnTo>
                  <a:lnTo>
                    <a:pt x="0" y="2"/>
                  </a:lnTo>
                  <a:lnTo>
                    <a:pt x="0" y="0"/>
                  </a:lnTo>
                  <a:lnTo>
                    <a:pt x="2" y="0"/>
                  </a:lnTo>
                  <a:lnTo>
                    <a:pt x="4" y="0"/>
                  </a:lnTo>
                  <a:lnTo>
                    <a:pt x="9" y="0"/>
                  </a:lnTo>
                  <a:close/>
                </a:path>
              </a:pathLst>
            </a:custGeom>
            <a:solidFill>
              <a:srgbClr val="000000"/>
            </a:solidFill>
            <a:ln w="9525">
              <a:noFill/>
              <a:round/>
              <a:headEnd/>
              <a:tailEnd/>
            </a:ln>
          </p:spPr>
          <p:txBody>
            <a:bodyPr/>
            <a:lstStyle/>
            <a:p>
              <a:endParaRPr lang="en-SG" dirty="0"/>
            </a:p>
          </p:txBody>
        </p:sp>
        <p:sp>
          <p:nvSpPr>
            <p:cNvPr id="7324" name="Freeform 388"/>
            <p:cNvSpPr>
              <a:spLocks/>
            </p:cNvSpPr>
            <p:nvPr/>
          </p:nvSpPr>
          <p:spPr bwMode="auto">
            <a:xfrm>
              <a:off x="3302" y="2278"/>
              <a:ext cx="228" cy="170"/>
            </a:xfrm>
            <a:custGeom>
              <a:avLst/>
              <a:gdLst>
                <a:gd name="T0" fmla="*/ 228 w 228"/>
                <a:gd name="T1" fmla="*/ 0 h 170"/>
                <a:gd name="T2" fmla="*/ 228 w 228"/>
                <a:gd name="T3" fmla="*/ 0 h 170"/>
                <a:gd name="T4" fmla="*/ 228 w 228"/>
                <a:gd name="T5" fmla="*/ 4 h 170"/>
                <a:gd name="T6" fmla="*/ 226 w 228"/>
                <a:gd name="T7" fmla="*/ 12 h 170"/>
                <a:gd name="T8" fmla="*/ 224 w 228"/>
                <a:gd name="T9" fmla="*/ 16 h 170"/>
                <a:gd name="T10" fmla="*/ 219 w 228"/>
                <a:gd name="T11" fmla="*/ 21 h 170"/>
                <a:gd name="T12" fmla="*/ 219 w 228"/>
                <a:gd name="T13" fmla="*/ 21 h 170"/>
                <a:gd name="T14" fmla="*/ 183 w 228"/>
                <a:gd name="T15" fmla="*/ 33 h 170"/>
                <a:gd name="T16" fmla="*/ 152 w 228"/>
                <a:gd name="T17" fmla="*/ 48 h 170"/>
                <a:gd name="T18" fmla="*/ 120 w 228"/>
                <a:gd name="T19" fmla="*/ 64 h 170"/>
                <a:gd name="T20" fmla="*/ 96 w 228"/>
                <a:gd name="T21" fmla="*/ 81 h 170"/>
                <a:gd name="T22" fmla="*/ 60 w 228"/>
                <a:gd name="T23" fmla="*/ 108 h 170"/>
                <a:gd name="T24" fmla="*/ 46 w 228"/>
                <a:gd name="T25" fmla="*/ 120 h 170"/>
                <a:gd name="T26" fmla="*/ 46 w 228"/>
                <a:gd name="T27" fmla="*/ 120 h 170"/>
                <a:gd name="T28" fmla="*/ 34 w 228"/>
                <a:gd name="T29" fmla="*/ 129 h 170"/>
                <a:gd name="T30" fmla="*/ 22 w 228"/>
                <a:gd name="T31" fmla="*/ 144 h 170"/>
                <a:gd name="T32" fmla="*/ 10 w 228"/>
                <a:gd name="T33" fmla="*/ 158 h 170"/>
                <a:gd name="T34" fmla="*/ 0 w 228"/>
                <a:gd name="T35" fmla="*/ 170 h 170"/>
                <a:gd name="T36" fmla="*/ 0 w 228"/>
                <a:gd name="T37" fmla="*/ 170 h 170"/>
                <a:gd name="T38" fmla="*/ 0 w 228"/>
                <a:gd name="T39" fmla="*/ 163 h 170"/>
                <a:gd name="T40" fmla="*/ 3 w 228"/>
                <a:gd name="T41" fmla="*/ 153 h 170"/>
                <a:gd name="T42" fmla="*/ 8 w 228"/>
                <a:gd name="T43" fmla="*/ 144 h 170"/>
                <a:gd name="T44" fmla="*/ 15 w 228"/>
                <a:gd name="T45" fmla="*/ 132 h 170"/>
                <a:gd name="T46" fmla="*/ 27 w 228"/>
                <a:gd name="T47" fmla="*/ 117 h 170"/>
                <a:gd name="T48" fmla="*/ 41 w 228"/>
                <a:gd name="T49" fmla="*/ 100 h 170"/>
                <a:gd name="T50" fmla="*/ 60 w 228"/>
                <a:gd name="T51" fmla="*/ 84 h 170"/>
                <a:gd name="T52" fmla="*/ 60 w 228"/>
                <a:gd name="T53" fmla="*/ 84 h 170"/>
                <a:gd name="T54" fmla="*/ 80 w 228"/>
                <a:gd name="T55" fmla="*/ 72 h 170"/>
                <a:gd name="T56" fmla="*/ 128 w 228"/>
                <a:gd name="T57" fmla="*/ 43 h 170"/>
                <a:gd name="T58" fmla="*/ 154 w 228"/>
                <a:gd name="T59" fmla="*/ 26 h 170"/>
                <a:gd name="T60" fmla="*/ 183 w 228"/>
                <a:gd name="T61" fmla="*/ 12 h 170"/>
                <a:gd name="T62" fmla="*/ 207 w 228"/>
                <a:gd name="T63" fmla="*/ 2 h 170"/>
                <a:gd name="T64" fmla="*/ 228 w 228"/>
                <a:gd name="T65" fmla="*/ 0 h 170"/>
                <a:gd name="T66" fmla="*/ 228 w 228"/>
                <a:gd name="T67" fmla="*/ 0 h 1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28"/>
                <a:gd name="T103" fmla="*/ 0 h 170"/>
                <a:gd name="T104" fmla="*/ 228 w 228"/>
                <a:gd name="T105" fmla="*/ 170 h 1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28" h="170">
                  <a:moveTo>
                    <a:pt x="228" y="0"/>
                  </a:moveTo>
                  <a:lnTo>
                    <a:pt x="228" y="0"/>
                  </a:lnTo>
                  <a:lnTo>
                    <a:pt x="228" y="4"/>
                  </a:lnTo>
                  <a:lnTo>
                    <a:pt x="226" y="12"/>
                  </a:lnTo>
                  <a:lnTo>
                    <a:pt x="224" y="16"/>
                  </a:lnTo>
                  <a:lnTo>
                    <a:pt x="219" y="21"/>
                  </a:lnTo>
                  <a:lnTo>
                    <a:pt x="183" y="33"/>
                  </a:lnTo>
                  <a:lnTo>
                    <a:pt x="152" y="48"/>
                  </a:lnTo>
                  <a:lnTo>
                    <a:pt x="120" y="64"/>
                  </a:lnTo>
                  <a:lnTo>
                    <a:pt x="96" y="81"/>
                  </a:lnTo>
                  <a:lnTo>
                    <a:pt x="60" y="108"/>
                  </a:lnTo>
                  <a:lnTo>
                    <a:pt x="46" y="120"/>
                  </a:lnTo>
                  <a:lnTo>
                    <a:pt x="34" y="129"/>
                  </a:lnTo>
                  <a:lnTo>
                    <a:pt x="22" y="144"/>
                  </a:lnTo>
                  <a:lnTo>
                    <a:pt x="10" y="158"/>
                  </a:lnTo>
                  <a:lnTo>
                    <a:pt x="0" y="170"/>
                  </a:lnTo>
                  <a:lnTo>
                    <a:pt x="0" y="163"/>
                  </a:lnTo>
                  <a:lnTo>
                    <a:pt x="3" y="153"/>
                  </a:lnTo>
                  <a:lnTo>
                    <a:pt x="8" y="144"/>
                  </a:lnTo>
                  <a:lnTo>
                    <a:pt x="15" y="132"/>
                  </a:lnTo>
                  <a:lnTo>
                    <a:pt x="27" y="117"/>
                  </a:lnTo>
                  <a:lnTo>
                    <a:pt x="41" y="100"/>
                  </a:lnTo>
                  <a:lnTo>
                    <a:pt x="60" y="84"/>
                  </a:lnTo>
                  <a:lnTo>
                    <a:pt x="80" y="72"/>
                  </a:lnTo>
                  <a:lnTo>
                    <a:pt x="128" y="43"/>
                  </a:lnTo>
                  <a:lnTo>
                    <a:pt x="154" y="26"/>
                  </a:lnTo>
                  <a:lnTo>
                    <a:pt x="183" y="12"/>
                  </a:lnTo>
                  <a:lnTo>
                    <a:pt x="207" y="2"/>
                  </a:lnTo>
                  <a:lnTo>
                    <a:pt x="228" y="0"/>
                  </a:lnTo>
                  <a:close/>
                </a:path>
              </a:pathLst>
            </a:custGeom>
            <a:solidFill>
              <a:srgbClr val="000000"/>
            </a:solidFill>
            <a:ln w="9525">
              <a:noFill/>
              <a:round/>
              <a:headEnd/>
              <a:tailEnd/>
            </a:ln>
          </p:spPr>
          <p:txBody>
            <a:bodyPr/>
            <a:lstStyle/>
            <a:p>
              <a:endParaRPr lang="en-SG" dirty="0"/>
            </a:p>
          </p:txBody>
        </p:sp>
        <p:sp>
          <p:nvSpPr>
            <p:cNvPr id="7325" name="Freeform 389"/>
            <p:cNvSpPr>
              <a:spLocks/>
            </p:cNvSpPr>
            <p:nvPr/>
          </p:nvSpPr>
          <p:spPr bwMode="auto">
            <a:xfrm>
              <a:off x="3672" y="2302"/>
              <a:ext cx="158" cy="228"/>
            </a:xfrm>
            <a:custGeom>
              <a:avLst/>
              <a:gdLst>
                <a:gd name="T0" fmla="*/ 29 w 158"/>
                <a:gd name="T1" fmla="*/ 14 h 228"/>
                <a:gd name="T2" fmla="*/ 29 w 158"/>
                <a:gd name="T3" fmla="*/ 14 h 228"/>
                <a:gd name="T4" fmla="*/ 36 w 158"/>
                <a:gd name="T5" fmla="*/ 26 h 228"/>
                <a:gd name="T6" fmla="*/ 55 w 158"/>
                <a:gd name="T7" fmla="*/ 52 h 228"/>
                <a:gd name="T8" fmla="*/ 72 w 158"/>
                <a:gd name="T9" fmla="*/ 88 h 228"/>
                <a:gd name="T10" fmla="*/ 82 w 158"/>
                <a:gd name="T11" fmla="*/ 108 h 228"/>
                <a:gd name="T12" fmla="*/ 86 w 158"/>
                <a:gd name="T13" fmla="*/ 127 h 228"/>
                <a:gd name="T14" fmla="*/ 108 w 158"/>
                <a:gd name="T15" fmla="*/ 184 h 228"/>
                <a:gd name="T16" fmla="*/ 108 w 158"/>
                <a:gd name="T17" fmla="*/ 184 h 228"/>
                <a:gd name="T18" fmla="*/ 118 w 158"/>
                <a:gd name="T19" fmla="*/ 199 h 228"/>
                <a:gd name="T20" fmla="*/ 127 w 158"/>
                <a:gd name="T21" fmla="*/ 211 h 228"/>
                <a:gd name="T22" fmla="*/ 142 w 158"/>
                <a:gd name="T23" fmla="*/ 220 h 228"/>
                <a:gd name="T24" fmla="*/ 149 w 158"/>
                <a:gd name="T25" fmla="*/ 223 h 228"/>
                <a:gd name="T26" fmla="*/ 158 w 158"/>
                <a:gd name="T27" fmla="*/ 225 h 228"/>
                <a:gd name="T28" fmla="*/ 158 w 158"/>
                <a:gd name="T29" fmla="*/ 225 h 228"/>
                <a:gd name="T30" fmla="*/ 154 w 158"/>
                <a:gd name="T31" fmla="*/ 228 h 228"/>
                <a:gd name="T32" fmla="*/ 139 w 158"/>
                <a:gd name="T33" fmla="*/ 228 h 228"/>
                <a:gd name="T34" fmla="*/ 132 w 158"/>
                <a:gd name="T35" fmla="*/ 228 h 228"/>
                <a:gd name="T36" fmla="*/ 122 w 158"/>
                <a:gd name="T37" fmla="*/ 225 h 228"/>
                <a:gd name="T38" fmla="*/ 115 w 158"/>
                <a:gd name="T39" fmla="*/ 220 h 228"/>
                <a:gd name="T40" fmla="*/ 108 w 158"/>
                <a:gd name="T41" fmla="*/ 211 h 228"/>
                <a:gd name="T42" fmla="*/ 108 w 158"/>
                <a:gd name="T43" fmla="*/ 211 h 228"/>
                <a:gd name="T44" fmla="*/ 101 w 158"/>
                <a:gd name="T45" fmla="*/ 204 h 228"/>
                <a:gd name="T46" fmla="*/ 91 w 158"/>
                <a:gd name="T47" fmla="*/ 187 h 228"/>
                <a:gd name="T48" fmla="*/ 82 w 158"/>
                <a:gd name="T49" fmla="*/ 168 h 228"/>
                <a:gd name="T50" fmla="*/ 74 w 158"/>
                <a:gd name="T51" fmla="*/ 148 h 228"/>
                <a:gd name="T52" fmla="*/ 50 w 158"/>
                <a:gd name="T53" fmla="*/ 79 h 228"/>
                <a:gd name="T54" fmla="*/ 50 w 158"/>
                <a:gd name="T55" fmla="*/ 79 h 228"/>
                <a:gd name="T56" fmla="*/ 36 w 158"/>
                <a:gd name="T57" fmla="*/ 52 h 228"/>
                <a:gd name="T58" fmla="*/ 19 w 158"/>
                <a:gd name="T59" fmla="*/ 26 h 228"/>
                <a:gd name="T60" fmla="*/ 0 w 158"/>
                <a:gd name="T61" fmla="*/ 0 h 228"/>
                <a:gd name="T62" fmla="*/ 0 w 158"/>
                <a:gd name="T63" fmla="*/ 0 h 228"/>
                <a:gd name="T64" fmla="*/ 17 w 158"/>
                <a:gd name="T65" fmla="*/ 4 h 228"/>
                <a:gd name="T66" fmla="*/ 24 w 158"/>
                <a:gd name="T67" fmla="*/ 9 h 228"/>
                <a:gd name="T68" fmla="*/ 29 w 158"/>
                <a:gd name="T69" fmla="*/ 14 h 228"/>
                <a:gd name="T70" fmla="*/ 29 w 158"/>
                <a:gd name="T71" fmla="*/ 14 h 22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58"/>
                <a:gd name="T109" fmla="*/ 0 h 228"/>
                <a:gd name="T110" fmla="*/ 158 w 158"/>
                <a:gd name="T111" fmla="*/ 228 h 22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58" h="228">
                  <a:moveTo>
                    <a:pt x="29" y="14"/>
                  </a:moveTo>
                  <a:lnTo>
                    <a:pt x="29" y="14"/>
                  </a:lnTo>
                  <a:lnTo>
                    <a:pt x="36" y="26"/>
                  </a:lnTo>
                  <a:lnTo>
                    <a:pt x="55" y="52"/>
                  </a:lnTo>
                  <a:lnTo>
                    <a:pt x="72" y="88"/>
                  </a:lnTo>
                  <a:lnTo>
                    <a:pt x="82" y="108"/>
                  </a:lnTo>
                  <a:lnTo>
                    <a:pt x="86" y="127"/>
                  </a:lnTo>
                  <a:lnTo>
                    <a:pt x="108" y="184"/>
                  </a:lnTo>
                  <a:lnTo>
                    <a:pt x="118" y="199"/>
                  </a:lnTo>
                  <a:lnTo>
                    <a:pt x="127" y="211"/>
                  </a:lnTo>
                  <a:lnTo>
                    <a:pt x="142" y="220"/>
                  </a:lnTo>
                  <a:lnTo>
                    <a:pt x="149" y="223"/>
                  </a:lnTo>
                  <a:lnTo>
                    <a:pt x="158" y="225"/>
                  </a:lnTo>
                  <a:lnTo>
                    <a:pt x="154" y="228"/>
                  </a:lnTo>
                  <a:lnTo>
                    <a:pt x="139" y="228"/>
                  </a:lnTo>
                  <a:lnTo>
                    <a:pt x="132" y="228"/>
                  </a:lnTo>
                  <a:lnTo>
                    <a:pt x="122" y="225"/>
                  </a:lnTo>
                  <a:lnTo>
                    <a:pt x="115" y="220"/>
                  </a:lnTo>
                  <a:lnTo>
                    <a:pt x="108" y="211"/>
                  </a:lnTo>
                  <a:lnTo>
                    <a:pt x="101" y="204"/>
                  </a:lnTo>
                  <a:lnTo>
                    <a:pt x="91" y="187"/>
                  </a:lnTo>
                  <a:lnTo>
                    <a:pt x="82" y="168"/>
                  </a:lnTo>
                  <a:lnTo>
                    <a:pt x="74" y="148"/>
                  </a:lnTo>
                  <a:lnTo>
                    <a:pt x="50" y="79"/>
                  </a:lnTo>
                  <a:lnTo>
                    <a:pt x="36" y="52"/>
                  </a:lnTo>
                  <a:lnTo>
                    <a:pt x="19" y="26"/>
                  </a:lnTo>
                  <a:lnTo>
                    <a:pt x="0" y="0"/>
                  </a:lnTo>
                  <a:lnTo>
                    <a:pt x="17" y="4"/>
                  </a:lnTo>
                  <a:lnTo>
                    <a:pt x="24" y="9"/>
                  </a:lnTo>
                  <a:lnTo>
                    <a:pt x="29" y="14"/>
                  </a:lnTo>
                  <a:close/>
                </a:path>
              </a:pathLst>
            </a:custGeom>
            <a:solidFill>
              <a:srgbClr val="000000"/>
            </a:solidFill>
            <a:ln w="9525">
              <a:noFill/>
              <a:round/>
              <a:headEnd/>
              <a:tailEnd/>
            </a:ln>
          </p:spPr>
          <p:txBody>
            <a:bodyPr/>
            <a:lstStyle/>
            <a:p>
              <a:endParaRPr lang="en-SG" dirty="0"/>
            </a:p>
          </p:txBody>
        </p:sp>
        <p:sp>
          <p:nvSpPr>
            <p:cNvPr id="7326" name="Freeform 390"/>
            <p:cNvSpPr>
              <a:spLocks/>
            </p:cNvSpPr>
            <p:nvPr/>
          </p:nvSpPr>
          <p:spPr bwMode="auto">
            <a:xfrm>
              <a:off x="3648" y="2338"/>
              <a:ext cx="26" cy="156"/>
            </a:xfrm>
            <a:custGeom>
              <a:avLst/>
              <a:gdLst>
                <a:gd name="T0" fmla="*/ 26 w 26"/>
                <a:gd name="T1" fmla="*/ 81 h 156"/>
                <a:gd name="T2" fmla="*/ 26 w 26"/>
                <a:gd name="T3" fmla="*/ 81 h 156"/>
                <a:gd name="T4" fmla="*/ 24 w 26"/>
                <a:gd name="T5" fmla="*/ 124 h 156"/>
                <a:gd name="T6" fmla="*/ 24 w 26"/>
                <a:gd name="T7" fmla="*/ 144 h 156"/>
                <a:gd name="T8" fmla="*/ 22 w 26"/>
                <a:gd name="T9" fmla="*/ 156 h 156"/>
                <a:gd name="T10" fmla="*/ 22 w 26"/>
                <a:gd name="T11" fmla="*/ 156 h 156"/>
                <a:gd name="T12" fmla="*/ 22 w 26"/>
                <a:gd name="T13" fmla="*/ 153 h 156"/>
                <a:gd name="T14" fmla="*/ 19 w 26"/>
                <a:gd name="T15" fmla="*/ 151 h 156"/>
                <a:gd name="T16" fmla="*/ 14 w 26"/>
                <a:gd name="T17" fmla="*/ 141 h 156"/>
                <a:gd name="T18" fmla="*/ 10 w 26"/>
                <a:gd name="T19" fmla="*/ 124 h 156"/>
                <a:gd name="T20" fmla="*/ 12 w 26"/>
                <a:gd name="T21" fmla="*/ 72 h 156"/>
                <a:gd name="T22" fmla="*/ 12 w 26"/>
                <a:gd name="T23" fmla="*/ 72 h 156"/>
                <a:gd name="T24" fmla="*/ 7 w 26"/>
                <a:gd name="T25" fmla="*/ 36 h 156"/>
                <a:gd name="T26" fmla="*/ 0 w 26"/>
                <a:gd name="T27" fmla="*/ 0 h 156"/>
                <a:gd name="T28" fmla="*/ 0 w 26"/>
                <a:gd name="T29" fmla="*/ 0 h 156"/>
                <a:gd name="T30" fmla="*/ 2 w 26"/>
                <a:gd name="T31" fmla="*/ 2 h 156"/>
                <a:gd name="T32" fmla="*/ 7 w 26"/>
                <a:gd name="T33" fmla="*/ 4 h 156"/>
                <a:gd name="T34" fmla="*/ 12 w 26"/>
                <a:gd name="T35" fmla="*/ 14 h 156"/>
                <a:gd name="T36" fmla="*/ 17 w 26"/>
                <a:gd name="T37" fmla="*/ 26 h 156"/>
                <a:gd name="T38" fmla="*/ 19 w 26"/>
                <a:gd name="T39" fmla="*/ 40 h 156"/>
                <a:gd name="T40" fmla="*/ 24 w 26"/>
                <a:gd name="T41" fmla="*/ 69 h 156"/>
                <a:gd name="T42" fmla="*/ 26 w 26"/>
                <a:gd name="T43" fmla="*/ 81 h 156"/>
                <a:gd name="T44" fmla="*/ 26 w 26"/>
                <a:gd name="T45" fmla="*/ 81 h 15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6"/>
                <a:gd name="T70" fmla="*/ 0 h 156"/>
                <a:gd name="T71" fmla="*/ 26 w 26"/>
                <a:gd name="T72" fmla="*/ 156 h 15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6" h="156">
                  <a:moveTo>
                    <a:pt x="26" y="81"/>
                  </a:moveTo>
                  <a:lnTo>
                    <a:pt x="26" y="81"/>
                  </a:lnTo>
                  <a:lnTo>
                    <a:pt x="24" y="124"/>
                  </a:lnTo>
                  <a:lnTo>
                    <a:pt x="24" y="144"/>
                  </a:lnTo>
                  <a:lnTo>
                    <a:pt x="22" y="156"/>
                  </a:lnTo>
                  <a:lnTo>
                    <a:pt x="22" y="153"/>
                  </a:lnTo>
                  <a:lnTo>
                    <a:pt x="19" y="151"/>
                  </a:lnTo>
                  <a:lnTo>
                    <a:pt x="14" y="141"/>
                  </a:lnTo>
                  <a:lnTo>
                    <a:pt x="10" y="124"/>
                  </a:lnTo>
                  <a:lnTo>
                    <a:pt x="12" y="72"/>
                  </a:lnTo>
                  <a:lnTo>
                    <a:pt x="7" y="36"/>
                  </a:lnTo>
                  <a:lnTo>
                    <a:pt x="0" y="0"/>
                  </a:lnTo>
                  <a:lnTo>
                    <a:pt x="2" y="2"/>
                  </a:lnTo>
                  <a:lnTo>
                    <a:pt x="7" y="4"/>
                  </a:lnTo>
                  <a:lnTo>
                    <a:pt x="12" y="14"/>
                  </a:lnTo>
                  <a:lnTo>
                    <a:pt x="17" y="26"/>
                  </a:lnTo>
                  <a:lnTo>
                    <a:pt x="19" y="40"/>
                  </a:lnTo>
                  <a:lnTo>
                    <a:pt x="24" y="69"/>
                  </a:lnTo>
                  <a:lnTo>
                    <a:pt x="26" y="81"/>
                  </a:lnTo>
                  <a:close/>
                </a:path>
              </a:pathLst>
            </a:custGeom>
            <a:solidFill>
              <a:srgbClr val="000000"/>
            </a:solidFill>
            <a:ln w="9525">
              <a:noFill/>
              <a:round/>
              <a:headEnd/>
              <a:tailEnd/>
            </a:ln>
          </p:spPr>
          <p:txBody>
            <a:bodyPr/>
            <a:lstStyle/>
            <a:p>
              <a:endParaRPr lang="en-SG" dirty="0"/>
            </a:p>
          </p:txBody>
        </p:sp>
        <p:sp>
          <p:nvSpPr>
            <p:cNvPr id="7327" name="Freeform 391"/>
            <p:cNvSpPr>
              <a:spLocks/>
            </p:cNvSpPr>
            <p:nvPr/>
          </p:nvSpPr>
          <p:spPr bwMode="auto">
            <a:xfrm>
              <a:off x="3173" y="2462"/>
              <a:ext cx="115" cy="389"/>
            </a:xfrm>
            <a:custGeom>
              <a:avLst/>
              <a:gdLst>
                <a:gd name="T0" fmla="*/ 115 w 115"/>
                <a:gd name="T1" fmla="*/ 0 h 389"/>
                <a:gd name="T2" fmla="*/ 115 w 115"/>
                <a:gd name="T3" fmla="*/ 0 h 389"/>
                <a:gd name="T4" fmla="*/ 115 w 115"/>
                <a:gd name="T5" fmla="*/ 5 h 389"/>
                <a:gd name="T6" fmla="*/ 113 w 115"/>
                <a:gd name="T7" fmla="*/ 15 h 389"/>
                <a:gd name="T8" fmla="*/ 96 w 115"/>
                <a:gd name="T9" fmla="*/ 46 h 389"/>
                <a:gd name="T10" fmla="*/ 72 w 115"/>
                <a:gd name="T11" fmla="*/ 89 h 389"/>
                <a:gd name="T12" fmla="*/ 48 w 115"/>
                <a:gd name="T13" fmla="*/ 137 h 389"/>
                <a:gd name="T14" fmla="*/ 48 w 115"/>
                <a:gd name="T15" fmla="*/ 137 h 389"/>
                <a:gd name="T16" fmla="*/ 41 w 115"/>
                <a:gd name="T17" fmla="*/ 156 h 389"/>
                <a:gd name="T18" fmla="*/ 33 w 115"/>
                <a:gd name="T19" fmla="*/ 180 h 389"/>
                <a:gd name="T20" fmla="*/ 21 w 115"/>
                <a:gd name="T21" fmla="*/ 233 h 389"/>
                <a:gd name="T22" fmla="*/ 17 w 115"/>
                <a:gd name="T23" fmla="*/ 279 h 389"/>
                <a:gd name="T24" fmla="*/ 14 w 115"/>
                <a:gd name="T25" fmla="*/ 305 h 389"/>
                <a:gd name="T26" fmla="*/ 14 w 115"/>
                <a:gd name="T27" fmla="*/ 305 h 389"/>
                <a:gd name="T28" fmla="*/ 19 w 115"/>
                <a:gd name="T29" fmla="*/ 341 h 389"/>
                <a:gd name="T30" fmla="*/ 24 w 115"/>
                <a:gd name="T31" fmla="*/ 365 h 389"/>
                <a:gd name="T32" fmla="*/ 29 w 115"/>
                <a:gd name="T33" fmla="*/ 389 h 389"/>
                <a:gd name="T34" fmla="*/ 29 w 115"/>
                <a:gd name="T35" fmla="*/ 389 h 389"/>
                <a:gd name="T36" fmla="*/ 24 w 115"/>
                <a:gd name="T37" fmla="*/ 387 h 389"/>
                <a:gd name="T38" fmla="*/ 19 w 115"/>
                <a:gd name="T39" fmla="*/ 382 h 389"/>
                <a:gd name="T40" fmla="*/ 12 w 115"/>
                <a:gd name="T41" fmla="*/ 368 h 389"/>
                <a:gd name="T42" fmla="*/ 7 w 115"/>
                <a:gd name="T43" fmla="*/ 353 h 389"/>
                <a:gd name="T44" fmla="*/ 5 w 115"/>
                <a:gd name="T45" fmla="*/ 341 h 389"/>
                <a:gd name="T46" fmla="*/ 5 w 115"/>
                <a:gd name="T47" fmla="*/ 341 h 389"/>
                <a:gd name="T48" fmla="*/ 0 w 115"/>
                <a:gd name="T49" fmla="*/ 298 h 389"/>
                <a:gd name="T50" fmla="*/ 0 w 115"/>
                <a:gd name="T51" fmla="*/ 262 h 389"/>
                <a:gd name="T52" fmla="*/ 2 w 115"/>
                <a:gd name="T53" fmla="*/ 228 h 389"/>
                <a:gd name="T54" fmla="*/ 2 w 115"/>
                <a:gd name="T55" fmla="*/ 228 h 389"/>
                <a:gd name="T56" fmla="*/ 7 w 115"/>
                <a:gd name="T57" fmla="*/ 200 h 389"/>
                <a:gd name="T58" fmla="*/ 17 w 115"/>
                <a:gd name="T59" fmla="*/ 168 h 389"/>
                <a:gd name="T60" fmla="*/ 24 w 115"/>
                <a:gd name="T61" fmla="*/ 142 h 389"/>
                <a:gd name="T62" fmla="*/ 33 w 115"/>
                <a:gd name="T63" fmla="*/ 118 h 389"/>
                <a:gd name="T64" fmla="*/ 33 w 115"/>
                <a:gd name="T65" fmla="*/ 118 h 389"/>
                <a:gd name="T66" fmla="*/ 43 w 115"/>
                <a:gd name="T67" fmla="*/ 96 h 389"/>
                <a:gd name="T68" fmla="*/ 55 w 115"/>
                <a:gd name="T69" fmla="*/ 77 h 389"/>
                <a:gd name="T70" fmla="*/ 81 w 115"/>
                <a:gd name="T71" fmla="*/ 39 h 389"/>
                <a:gd name="T72" fmla="*/ 105 w 115"/>
                <a:gd name="T73" fmla="*/ 10 h 389"/>
                <a:gd name="T74" fmla="*/ 115 w 115"/>
                <a:gd name="T75" fmla="*/ 0 h 389"/>
                <a:gd name="T76" fmla="*/ 115 w 115"/>
                <a:gd name="T77" fmla="*/ 0 h 38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15"/>
                <a:gd name="T118" fmla="*/ 0 h 389"/>
                <a:gd name="T119" fmla="*/ 115 w 115"/>
                <a:gd name="T120" fmla="*/ 389 h 38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15" h="389">
                  <a:moveTo>
                    <a:pt x="115" y="0"/>
                  </a:moveTo>
                  <a:lnTo>
                    <a:pt x="115" y="0"/>
                  </a:lnTo>
                  <a:lnTo>
                    <a:pt x="115" y="5"/>
                  </a:lnTo>
                  <a:lnTo>
                    <a:pt x="113" y="15"/>
                  </a:lnTo>
                  <a:lnTo>
                    <a:pt x="96" y="46"/>
                  </a:lnTo>
                  <a:lnTo>
                    <a:pt x="72" y="89"/>
                  </a:lnTo>
                  <a:lnTo>
                    <a:pt x="48" y="137"/>
                  </a:lnTo>
                  <a:lnTo>
                    <a:pt x="41" y="156"/>
                  </a:lnTo>
                  <a:lnTo>
                    <a:pt x="33" y="180"/>
                  </a:lnTo>
                  <a:lnTo>
                    <a:pt x="21" y="233"/>
                  </a:lnTo>
                  <a:lnTo>
                    <a:pt x="17" y="279"/>
                  </a:lnTo>
                  <a:lnTo>
                    <a:pt x="14" y="305"/>
                  </a:lnTo>
                  <a:lnTo>
                    <a:pt x="19" y="341"/>
                  </a:lnTo>
                  <a:lnTo>
                    <a:pt x="24" y="365"/>
                  </a:lnTo>
                  <a:lnTo>
                    <a:pt x="29" y="389"/>
                  </a:lnTo>
                  <a:lnTo>
                    <a:pt x="24" y="387"/>
                  </a:lnTo>
                  <a:lnTo>
                    <a:pt x="19" y="382"/>
                  </a:lnTo>
                  <a:lnTo>
                    <a:pt x="12" y="368"/>
                  </a:lnTo>
                  <a:lnTo>
                    <a:pt x="7" y="353"/>
                  </a:lnTo>
                  <a:lnTo>
                    <a:pt x="5" y="341"/>
                  </a:lnTo>
                  <a:lnTo>
                    <a:pt x="0" y="298"/>
                  </a:lnTo>
                  <a:lnTo>
                    <a:pt x="0" y="262"/>
                  </a:lnTo>
                  <a:lnTo>
                    <a:pt x="2" y="228"/>
                  </a:lnTo>
                  <a:lnTo>
                    <a:pt x="7" y="200"/>
                  </a:lnTo>
                  <a:lnTo>
                    <a:pt x="17" y="168"/>
                  </a:lnTo>
                  <a:lnTo>
                    <a:pt x="24" y="142"/>
                  </a:lnTo>
                  <a:lnTo>
                    <a:pt x="33" y="118"/>
                  </a:lnTo>
                  <a:lnTo>
                    <a:pt x="43" y="96"/>
                  </a:lnTo>
                  <a:lnTo>
                    <a:pt x="55" y="77"/>
                  </a:lnTo>
                  <a:lnTo>
                    <a:pt x="81" y="39"/>
                  </a:lnTo>
                  <a:lnTo>
                    <a:pt x="105" y="10"/>
                  </a:lnTo>
                  <a:lnTo>
                    <a:pt x="115" y="0"/>
                  </a:lnTo>
                  <a:close/>
                </a:path>
              </a:pathLst>
            </a:custGeom>
            <a:solidFill>
              <a:srgbClr val="000000"/>
            </a:solidFill>
            <a:ln w="9525">
              <a:noFill/>
              <a:round/>
              <a:headEnd/>
              <a:tailEnd/>
            </a:ln>
          </p:spPr>
          <p:txBody>
            <a:bodyPr/>
            <a:lstStyle/>
            <a:p>
              <a:endParaRPr lang="en-SG" dirty="0"/>
            </a:p>
          </p:txBody>
        </p:sp>
        <p:sp>
          <p:nvSpPr>
            <p:cNvPr id="7328" name="Freeform 392"/>
            <p:cNvSpPr>
              <a:spLocks/>
            </p:cNvSpPr>
            <p:nvPr/>
          </p:nvSpPr>
          <p:spPr bwMode="auto">
            <a:xfrm>
              <a:off x="3329" y="2470"/>
              <a:ext cx="288" cy="76"/>
            </a:xfrm>
            <a:custGeom>
              <a:avLst/>
              <a:gdLst>
                <a:gd name="T0" fmla="*/ 288 w 288"/>
                <a:gd name="T1" fmla="*/ 74 h 76"/>
                <a:gd name="T2" fmla="*/ 288 w 288"/>
                <a:gd name="T3" fmla="*/ 74 h 76"/>
                <a:gd name="T4" fmla="*/ 283 w 288"/>
                <a:gd name="T5" fmla="*/ 76 h 76"/>
                <a:gd name="T6" fmla="*/ 273 w 288"/>
                <a:gd name="T7" fmla="*/ 76 h 76"/>
                <a:gd name="T8" fmla="*/ 259 w 288"/>
                <a:gd name="T9" fmla="*/ 74 h 76"/>
                <a:gd name="T10" fmla="*/ 259 w 288"/>
                <a:gd name="T11" fmla="*/ 74 h 76"/>
                <a:gd name="T12" fmla="*/ 240 w 288"/>
                <a:gd name="T13" fmla="*/ 72 h 76"/>
                <a:gd name="T14" fmla="*/ 209 w 288"/>
                <a:gd name="T15" fmla="*/ 67 h 76"/>
                <a:gd name="T16" fmla="*/ 127 w 288"/>
                <a:gd name="T17" fmla="*/ 48 h 76"/>
                <a:gd name="T18" fmla="*/ 45 w 288"/>
                <a:gd name="T19" fmla="*/ 24 h 76"/>
                <a:gd name="T20" fmla="*/ 17 w 288"/>
                <a:gd name="T21" fmla="*/ 14 h 76"/>
                <a:gd name="T22" fmla="*/ 0 w 288"/>
                <a:gd name="T23" fmla="*/ 7 h 76"/>
                <a:gd name="T24" fmla="*/ 14 w 288"/>
                <a:gd name="T25" fmla="*/ 0 h 76"/>
                <a:gd name="T26" fmla="*/ 14 w 288"/>
                <a:gd name="T27" fmla="*/ 0 h 76"/>
                <a:gd name="T28" fmla="*/ 31 w 288"/>
                <a:gd name="T29" fmla="*/ 7 h 76"/>
                <a:gd name="T30" fmla="*/ 65 w 288"/>
                <a:gd name="T31" fmla="*/ 16 h 76"/>
                <a:gd name="T32" fmla="*/ 158 w 288"/>
                <a:gd name="T33" fmla="*/ 40 h 76"/>
                <a:gd name="T34" fmla="*/ 288 w 288"/>
                <a:gd name="T35" fmla="*/ 74 h 76"/>
                <a:gd name="T36" fmla="*/ 288 w 288"/>
                <a:gd name="T37" fmla="*/ 74 h 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88"/>
                <a:gd name="T58" fmla="*/ 0 h 76"/>
                <a:gd name="T59" fmla="*/ 288 w 288"/>
                <a:gd name="T60" fmla="*/ 76 h 7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88" h="76">
                  <a:moveTo>
                    <a:pt x="288" y="74"/>
                  </a:moveTo>
                  <a:lnTo>
                    <a:pt x="288" y="74"/>
                  </a:lnTo>
                  <a:lnTo>
                    <a:pt x="283" y="76"/>
                  </a:lnTo>
                  <a:lnTo>
                    <a:pt x="273" y="76"/>
                  </a:lnTo>
                  <a:lnTo>
                    <a:pt x="259" y="74"/>
                  </a:lnTo>
                  <a:lnTo>
                    <a:pt x="240" y="72"/>
                  </a:lnTo>
                  <a:lnTo>
                    <a:pt x="209" y="67"/>
                  </a:lnTo>
                  <a:lnTo>
                    <a:pt x="127" y="48"/>
                  </a:lnTo>
                  <a:lnTo>
                    <a:pt x="45" y="24"/>
                  </a:lnTo>
                  <a:lnTo>
                    <a:pt x="17" y="14"/>
                  </a:lnTo>
                  <a:lnTo>
                    <a:pt x="0" y="7"/>
                  </a:lnTo>
                  <a:lnTo>
                    <a:pt x="14" y="0"/>
                  </a:lnTo>
                  <a:lnTo>
                    <a:pt x="31" y="7"/>
                  </a:lnTo>
                  <a:lnTo>
                    <a:pt x="65" y="16"/>
                  </a:lnTo>
                  <a:lnTo>
                    <a:pt x="158" y="40"/>
                  </a:lnTo>
                  <a:lnTo>
                    <a:pt x="288" y="74"/>
                  </a:lnTo>
                  <a:close/>
                </a:path>
              </a:pathLst>
            </a:custGeom>
            <a:solidFill>
              <a:srgbClr val="000000"/>
            </a:solidFill>
            <a:ln w="9525">
              <a:noFill/>
              <a:round/>
              <a:headEnd/>
              <a:tailEnd/>
            </a:ln>
          </p:spPr>
          <p:txBody>
            <a:bodyPr/>
            <a:lstStyle/>
            <a:p>
              <a:endParaRPr lang="en-SG" dirty="0"/>
            </a:p>
          </p:txBody>
        </p:sp>
        <p:sp>
          <p:nvSpPr>
            <p:cNvPr id="7329" name="Freeform 393"/>
            <p:cNvSpPr>
              <a:spLocks/>
            </p:cNvSpPr>
            <p:nvPr/>
          </p:nvSpPr>
          <p:spPr bwMode="auto">
            <a:xfrm>
              <a:off x="3247" y="2482"/>
              <a:ext cx="72" cy="204"/>
            </a:xfrm>
            <a:custGeom>
              <a:avLst/>
              <a:gdLst>
                <a:gd name="T0" fmla="*/ 72 w 72"/>
                <a:gd name="T1" fmla="*/ 2 h 204"/>
                <a:gd name="T2" fmla="*/ 72 w 72"/>
                <a:gd name="T3" fmla="*/ 2 h 204"/>
                <a:gd name="T4" fmla="*/ 51 w 72"/>
                <a:gd name="T5" fmla="*/ 50 h 204"/>
                <a:gd name="T6" fmla="*/ 31 w 72"/>
                <a:gd name="T7" fmla="*/ 100 h 204"/>
                <a:gd name="T8" fmla="*/ 22 w 72"/>
                <a:gd name="T9" fmla="*/ 124 h 204"/>
                <a:gd name="T10" fmla="*/ 15 w 72"/>
                <a:gd name="T11" fmla="*/ 148 h 204"/>
                <a:gd name="T12" fmla="*/ 12 w 72"/>
                <a:gd name="T13" fmla="*/ 175 h 204"/>
                <a:gd name="T14" fmla="*/ 10 w 72"/>
                <a:gd name="T15" fmla="*/ 201 h 204"/>
                <a:gd name="T16" fmla="*/ 10 w 72"/>
                <a:gd name="T17" fmla="*/ 201 h 204"/>
                <a:gd name="T18" fmla="*/ 7 w 72"/>
                <a:gd name="T19" fmla="*/ 204 h 204"/>
                <a:gd name="T20" fmla="*/ 5 w 72"/>
                <a:gd name="T21" fmla="*/ 204 h 204"/>
                <a:gd name="T22" fmla="*/ 5 w 72"/>
                <a:gd name="T23" fmla="*/ 204 h 204"/>
                <a:gd name="T24" fmla="*/ 3 w 72"/>
                <a:gd name="T25" fmla="*/ 199 h 204"/>
                <a:gd name="T26" fmla="*/ 3 w 72"/>
                <a:gd name="T27" fmla="*/ 194 h 204"/>
                <a:gd name="T28" fmla="*/ 3 w 72"/>
                <a:gd name="T29" fmla="*/ 189 h 204"/>
                <a:gd name="T30" fmla="*/ 0 w 72"/>
                <a:gd name="T31" fmla="*/ 184 h 204"/>
                <a:gd name="T32" fmla="*/ 0 w 72"/>
                <a:gd name="T33" fmla="*/ 184 h 204"/>
                <a:gd name="T34" fmla="*/ 3 w 72"/>
                <a:gd name="T35" fmla="*/ 160 h 204"/>
                <a:gd name="T36" fmla="*/ 5 w 72"/>
                <a:gd name="T37" fmla="*/ 136 h 204"/>
                <a:gd name="T38" fmla="*/ 10 w 72"/>
                <a:gd name="T39" fmla="*/ 112 h 204"/>
                <a:gd name="T40" fmla="*/ 17 w 72"/>
                <a:gd name="T41" fmla="*/ 91 h 204"/>
                <a:gd name="T42" fmla="*/ 39 w 72"/>
                <a:gd name="T43" fmla="*/ 38 h 204"/>
                <a:gd name="T44" fmla="*/ 39 w 72"/>
                <a:gd name="T45" fmla="*/ 38 h 204"/>
                <a:gd name="T46" fmla="*/ 65 w 72"/>
                <a:gd name="T47" fmla="*/ 0 h 204"/>
                <a:gd name="T48" fmla="*/ 65 w 72"/>
                <a:gd name="T49" fmla="*/ 0 h 204"/>
                <a:gd name="T50" fmla="*/ 70 w 72"/>
                <a:gd name="T51" fmla="*/ 0 h 204"/>
                <a:gd name="T52" fmla="*/ 72 w 72"/>
                <a:gd name="T53" fmla="*/ 2 h 204"/>
                <a:gd name="T54" fmla="*/ 72 w 72"/>
                <a:gd name="T55" fmla="*/ 2 h 204"/>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72"/>
                <a:gd name="T85" fmla="*/ 0 h 204"/>
                <a:gd name="T86" fmla="*/ 72 w 72"/>
                <a:gd name="T87" fmla="*/ 204 h 204"/>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72" h="204">
                  <a:moveTo>
                    <a:pt x="72" y="2"/>
                  </a:moveTo>
                  <a:lnTo>
                    <a:pt x="72" y="2"/>
                  </a:lnTo>
                  <a:lnTo>
                    <a:pt x="51" y="50"/>
                  </a:lnTo>
                  <a:lnTo>
                    <a:pt x="31" y="100"/>
                  </a:lnTo>
                  <a:lnTo>
                    <a:pt x="22" y="124"/>
                  </a:lnTo>
                  <a:lnTo>
                    <a:pt x="15" y="148"/>
                  </a:lnTo>
                  <a:lnTo>
                    <a:pt x="12" y="175"/>
                  </a:lnTo>
                  <a:lnTo>
                    <a:pt x="10" y="201"/>
                  </a:lnTo>
                  <a:lnTo>
                    <a:pt x="7" y="204"/>
                  </a:lnTo>
                  <a:lnTo>
                    <a:pt x="5" y="204"/>
                  </a:lnTo>
                  <a:lnTo>
                    <a:pt x="3" y="199"/>
                  </a:lnTo>
                  <a:lnTo>
                    <a:pt x="3" y="194"/>
                  </a:lnTo>
                  <a:lnTo>
                    <a:pt x="3" y="189"/>
                  </a:lnTo>
                  <a:lnTo>
                    <a:pt x="0" y="184"/>
                  </a:lnTo>
                  <a:lnTo>
                    <a:pt x="3" y="160"/>
                  </a:lnTo>
                  <a:lnTo>
                    <a:pt x="5" y="136"/>
                  </a:lnTo>
                  <a:lnTo>
                    <a:pt x="10" y="112"/>
                  </a:lnTo>
                  <a:lnTo>
                    <a:pt x="17" y="91"/>
                  </a:lnTo>
                  <a:lnTo>
                    <a:pt x="39" y="38"/>
                  </a:lnTo>
                  <a:lnTo>
                    <a:pt x="65" y="0"/>
                  </a:lnTo>
                  <a:lnTo>
                    <a:pt x="70" y="0"/>
                  </a:lnTo>
                  <a:lnTo>
                    <a:pt x="72" y="2"/>
                  </a:lnTo>
                  <a:close/>
                </a:path>
              </a:pathLst>
            </a:custGeom>
            <a:solidFill>
              <a:srgbClr val="000000"/>
            </a:solidFill>
            <a:ln w="9525">
              <a:noFill/>
              <a:round/>
              <a:headEnd/>
              <a:tailEnd/>
            </a:ln>
          </p:spPr>
          <p:txBody>
            <a:bodyPr/>
            <a:lstStyle/>
            <a:p>
              <a:endParaRPr lang="en-SG" dirty="0"/>
            </a:p>
          </p:txBody>
        </p:sp>
        <p:sp>
          <p:nvSpPr>
            <p:cNvPr id="7330" name="Freeform 394"/>
            <p:cNvSpPr>
              <a:spLocks/>
            </p:cNvSpPr>
            <p:nvPr/>
          </p:nvSpPr>
          <p:spPr bwMode="auto">
            <a:xfrm>
              <a:off x="3770" y="2426"/>
              <a:ext cx="209" cy="334"/>
            </a:xfrm>
            <a:custGeom>
              <a:avLst/>
              <a:gdLst>
                <a:gd name="T0" fmla="*/ 70 w 209"/>
                <a:gd name="T1" fmla="*/ 51 h 334"/>
                <a:gd name="T2" fmla="*/ 70 w 209"/>
                <a:gd name="T3" fmla="*/ 51 h 334"/>
                <a:gd name="T4" fmla="*/ 84 w 209"/>
                <a:gd name="T5" fmla="*/ 63 h 334"/>
                <a:gd name="T6" fmla="*/ 99 w 209"/>
                <a:gd name="T7" fmla="*/ 80 h 334"/>
                <a:gd name="T8" fmla="*/ 132 w 209"/>
                <a:gd name="T9" fmla="*/ 118 h 334"/>
                <a:gd name="T10" fmla="*/ 166 w 209"/>
                <a:gd name="T11" fmla="*/ 164 h 334"/>
                <a:gd name="T12" fmla="*/ 166 w 209"/>
                <a:gd name="T13" fmla="*/ 164 h 334"/>
                <a:gd name="T14" fmla="*/ 173 w 209"/>
                <a:gd name="T15" fmla="*/ 180 h 334"/>
                <a:gd name="T16" fmla="*/ 188 w 209"/>
                <a:gd name="T17" fmla="*/ 221 h 334"/>
                <a:gd name="T18" fmla="*/ 197 w 209"/>
                <a:gd name="T19" fmla="*/ 248 h 334"/>
                <a:gd name="T20" fmla="*/ 204 w 209"/>
                <a:gd name="T21" fmla="*/ 274 h 334"/>
                <a:gd name="T22" fmla="*/ 209 w 209"/>
                <a:gd name="T23" fmla="*/ 300 h 334"/>
                <a:gd name="T24" fmla="*/ 209 w 209"/>
                <a:gd name="T25" fmla="*/ 324 h 334"/>
                <a:gd name="T26" fmla="*/ 209 w 209"/>
                <a:gd name="T27" fmla="*/ 324 h 334"/>
                <a:gd name="T28" fmla="*/ 207 w 209"/>
                <a:gd name="T29" fmla="*/ 332 h 334"/>
                <a:gd name="T30" fmla="*/ 204 w 209"/>
                <a:gd name="T31" fmla="*/ 334 h 334"/>
                <a:gd name="T32" fmla="*/ 202 w 209"/>
                <a:gd name="T33" fmla="*/ 334 h 334"/>
                <a:gd name="T34" fmla="*/ 202 w 209"/>
                <a:gd name="T35" fmla="*/ 334 h 334"/>
                <a:gd name="T36" fmla="*/ 190 w 209"/>
                <a:gd name="T37" fmla="*/ 288 h 334"/>
                <a:gd name="T38" fmla="*/ 176 w 209"/>
                <a:gd name="T39" fmla="*/ 240 h 334"/>
                <a:gd name="T40" fmla="*/ 156 w 209"/>
                <a:gd name="T41" fmla="*/ 195 h 334"/>
                <a:gd name="T42" fmla="*/ 147 w 209"/>
                <a:gd name="T43" fmla="*/ 173 h 334"/>
                <a:gd name="T44" fmla="*/ 137 w 209"/>
                <a:gd name="T45" fmla="*/ 156 h 334"/>
                <a:gd name="T46" fmla="*/ 56 w 209"/>
                <a:gd name="T47" fmla="*/ 58 h 334"/>
                <a:gd name="T48" fmla="*/ 56 w 209"/>
                <a:gd name="T49" fmla="*/ 58 h 334"/>
                <a:gd name="T50" fmla="*/ 27 w 209"/>
                <a:gd name="T51" fmla="*/ 32 h 334"/>
                <a:gd name="T52" fmla="*/ 0 w 209"/>
                <a:gd name="T53" fmla="*/ 3 h 334"/>
                <a:gd name="T54" fmla="*/ 0 w 209"/>
                <a:gd name="T55" fmla="*/ 3 h 334"/>
                <a:gd name="T56" fmla="*/ 3 w 209"/>
                <a:gd name="T57" fmla="*/ 0 h 334"/>
                <a:gd name="T58" fmla="*/ 5 w 209"/>
                <a:gd name="T59" fmla="*/ 0 h 334"/>
                <a:gd name="T60" fmla="*/ 12 w 209"/>
                <a:gd name="T61" fmla="*/ 5 h 334"/>
                <a:gd name="T62" fmla="*/ 36 w 209"/>
                <a:gd name="T63" fmla="*/ 22 h 334"/>
                <a:gd name="T64" fmla="*/ 70 w 209"/>
                <a:gd name="T65" fmla="*/ 51 h 334"/>
                <a:gd name="T66" fmla="*/ 70 w 209"/>
                <a:gd name="T67" fmla="*/ 51 h 334"/>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09"/>
                <a:gd name="T103" fmla="*/ 0 h 334"/>
                <a:gd name="T104" fmla="*/ 209 w 209"/>
                <a:gd name="T105" fmla="*/ 334 h 334"/>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09" h="334">
                  <a:moveTo>
                    <a:pt x="70" y="51"/>
                  </a:moveTo>
                  <a:lnTo>
                    <a:pt x="70" y="51"/>
                  </a:lnTo>
                  <a:lnTo>
                    <a:pt x="84" y="63"/>
                  </a:lnTo>
                  <a:lnTo>
                    <a:pt x="99" y="80"/>
                  </a:lnTo>
                  <a:lnTo>
                    <a:pt x="132" y="118"/>
                  </a:lnTo>
                  <a:lnTo>
                    <a:pt x="166" y="164"/>
                  </a:lnTo>
                  <a:lnTo>
                    <a:pt x="173" y="180"/>
                  </a:lnTo>
                  <a:lnTo>
                    <a:pt x="188" y="221"/>
                  </a:lnTo>
                  <a:lnTo>
                    <a:pt x="197" y="248"/>
                  </a:lnTo>
                  <a:lnTo>
                    <a:pt x="204" y="274"/>
                  </a:lnTo>
                  <a:lnTo>
                    <a:pt x="209" y="300"/>
                  </a:lnTo>
                  <a:lnTo>
                    <a:pt x="209" y="324"/>
                  </a:lnTo>
                  <a:lnTo>
                    <a:pt x="207" y="332"/>
                  </a:lnTo>
                  <a:lnTo>
                    <a:pt x="204" y="334"/>
                  </a:lnTo>
                  <a:lnTo>
                    <a:pt x="202" y="334"/>
                  </a:lnTo>
                  <a:lnTo>
                    <a:pt x="190" y="288"/>
                  </a:lnTo>
                  <a:lnTo>
                    <a:pt x="176" y="240"/>
                  </a:lnTo>
                  <a:lnTo>
                    <a:pt x="156" y="195"/>
                  </a:lnTo>
                  <a:lnTo>
                    <a:pt x="147" y="173"/>
                  </a:lnTo>
                  <a:lnTo>
                    <a:pt x="137" y="156"/>
                  </a:lnTo>
                  <a:lnTo>
                    <a:pt x="56" y="58"/>
                  </a:lnTo>
                  <a:lnTo>
                    <a:pt x="27" y="32"/>
                  </a:lnTo>
                  <a:lnTo>
                    <a:pt x="0" y="3"/>
                  </a:lnTo>
                  <a:lnTo>
                    <a:pt x="3" y="0"/>
                  </a:lnTo>
                  <a:lnTo>
                    <a:pt x="5" y="0"/>
                  </a:lnTo>
                  <a:lnTo>
                    <a:pt x="12" y="5"/>
                  </a:lnTo>
                  <a:lnTo>
                    <a:pt x="36" y="22"/>
                  </a:lnTo>
                  <a:lnTo>
                    <a:pt x="70" y="51"/>
                  </a:lnTo>
                  <a:close/>
                </a:path>
              </a:pathLst>
            </a:custGeom>
            <a:solidFill>
              <a:srgbClr val="000000"/>
            </a:solidFill>
            <a:ln w="9525">
              <a:noFill/>
              <a:round/>
              <a:headEnd/>
              <a:tailEnd/>
            </a:ln>
          </p:spPr>
          <p:txBody>
            <a:bodyPr/>
            <a:lstStyle/>
            <a:p>
              <a:endParaRPr lang="en-SG" dirty="0"/>
            </a:p>
          </p:txBody>
        </p:sp>
        <p:sp>
          <p:nvSpPr>
            <p:cNvPr id="7331" name="Freeform 395"/>
            <p:cNvSpPr>
              <a:spLocks/>
            </p:cNvSpPr>
            <p:nvPr/>
          </p:nvSpPr>
          <p:spPr bwMode="auto">
            <a:xfrm>
              <a:off x="3665" y="2513"/>
              <a:ext cx="77" cy="393"/>
            </a:xfrm>
            <a:custGeom>
              <a:avLst/>
              <a:gdLst>
                <a:gd name="T0" fmla="*/ 14 w 77"/>
                <a:gd name="T1" fmla="*/ 26 h 393"/>
                <a:gd name="T2" fmla="*/ 14 w 77"/>
                <a:gd name="T3" fmla="*/ 26 h 393"/>
                <a:gd name="T4" fmla="*/ 14 w 77"/>
                <a:gd name="T5" fmla="*/ 84 h 393"/>
                <a:gd name="T6" fmla="*/ 17 w 77"/>
                <a:gd name="T7" fmla="*/ 153 h 393"/>
                <a:gd name="T8" fmla="*/ 19 w 77"/>
                <a:gd name="T9" fmla="*/ 242 h 393"/>
                <a:gd name="T10" fmla="*/ 19 w 77"/>
                <a:gd name="T11" fmla="*/ 242 h 393"/>
                <a:gd name="T12" fmla="*/ 21 w 77"/>
                <a:gd name="T13" fmla="*/ 257 h 393"/>
                <a:gd name="T14" fmla="*/ 31 w 77"/>
                <a:gd name="T15" fmla="*/ 295 h 393"/>
                <a:gd name="T16" fmla="*/ 38 w 77"/>
                <a:gd name="T17" fmla="*/ 319 h 393"/>
                <a:gd name="T18" fmla="*/ 48 w 77"/>
                <a:gd name="T19" fmla="*/ 343 h 393"/>
                <a:gd name="T20" fmla="*/ 60 w 77"/>
                <a:gd name="T21" fmla="*/ 369 h 393"/>
                <a:gd name="T22" fmla="*/ 77 w 77"/>
                <a:gd name="T23" fmla="*/ 393 h 393"/>
                <a:gd name="T24" fmla="*/ 72 w 77"/>
                <a:gd name="T25" fmla="*/ 393 h 393"/>
                <a:gd name="T26" fmla="*/ 72 w 77"/>
                <a:gd name="T27" fmla="*/ 393 h 393"/>
                <a:gd name="T28" fmla="*/ 65 w 77"/>
                <a:gd name="T29" fmla="*/ 391 h 393"/>
                <a:gd name="T30" fmla="*/ 55 w 77"/>
                <a:gd name="T31" fmla="*/ 386 h 393"/>
                <a:gd name="T32" fmla="*/ 48 w 77"/>
                <a:gd name="T33" fmla="*/ 379 h 393"/>
                <a:gd name="T34" fmla="*/ 43 w 77"/>
                <a:gd name="T35" fmla="*/ 372 h 393"/>
                <a:gd name="T36" fmla="*/ 31 w 77"/>
                <a:gd name="T37" fmla="*/ 353 h 393"/>
                <a:gd name="T38" fmla="*/ 21 w 77"/>
                <a:gd name="T39" fmla="*/ 331 h 393"/>
                <a:gd name="T40" fmla="*/ 17 w 77"/>
                <a:gd name="T41" fmla="*/ 309 h 393"/>
                <a:gd name="T42" fmla="*/ 12 w 77"/>
                <a:gd name="T43" fmla="*/ 290 h 393"/>
                <a:gd name="T44" fmla="*/ 7 w 77"/>
                <a:gd name="T45" fmla="*/ 273 h 393"/>
                <a:gd name="T46" fmla="*/ 7 w 77"/>
                <a:gd name="T47" fmla="*/ 273 h 393"/>
                <a:gd name="T48" fmla="*/ 5 w 77"/>
                <a:gd name="T49" fmla="*/ 254 h 393"/>
                <a:gd name="T50" fmla="*/ 2 w 77"/>
                <a:gd name="T51" fmla="*/ 218 h 393"/>
                <a:gd name="T52" fmla="*/ 0 w 77"/>
                <a:gd name="T53" fmla="*/ 125 h 393"/>
                <a:gd name="T54" fmla="*/ 0 w 77"/>
                <a:gd name="T55" fmla="*/ 38 h 393"/>
                <a:gd name="T56" fmla="*/ 2 w 77"/>
                <a:gd name="T57" fmla="*/ 9 h 393"/>
                <a:gd name="T58" fmla="*/ 2 w 77"/>
                <a:gd name="T59" fmla="*/ 2 h 393"/>
                <a:gd name="T60" fmla="*/ 5 w 77"/>
                <a:gd name="T61" fmla="*/ 0 h 393"/>
                <a:gd name="T62" fmla="*/ 14 w 77"/>
                <a:gd name="T63" fmla="*/ 26 h 39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7"/>
                <a:gd name="T97" fmla="*/ 0 h 393"/>
                <a:gd name="T98" fmla="*/ 77 w 77"/>
                <a:gd name="T99" fmla="*/ 393 h 39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7" h="393">
                  <a:moveTo>
                    <a:pt x="14" y="26"/>
                  </a:moveTo>
                  <a:lnTo>
                    <a:pt x="14" y="26"/>
                  </a:lnTo>
                  <a:lnTo>
                    <a:pt x="14" y="84"/>
                  </a:lnTo>
                  <a:lnTo>
                    <a:pt x="17" y="153"/>
                  </a:lnTo>
                  <a:lnTo>
                    <a:pt x="19" y="242"/>
                  </a:lnTo>
                  <a:lnTo>
                    <a:pt x="21" y="257"/>
                  </a:lnTo>
                  <a:lnTo>
                    <a:pt x="31" y="295"/>
                  </a:lnTo>
                  <a:lnTo>
                    <a:pt x="38" y="319"/>
                  </a:lnTo>
                  <a:lnTo>
                    <a:pt x="48" y="343"/>
                  </a:lnTo>
                  <a:lnTo>
                    <a:pt x="60" y="369"/>
                  </a:lnTo>
                  <a:lnTo>
                    <a:pt x="77" y="393"/>
                  </a:lnTo>
                  <a:lnTo>
                    <a:pt x="72" y="393"/>
                  </a:lnTo>
                  <a:lnTo>
                    <a:pt x="65" y="391"/>
                  </a:lnTo>
                  <a:lnTo>
                    <a:pt x="55" y="386"/>
                  </a:lnTo>
                  <a:lnTo>
                    <a:pt x="48" y="379"/>
                  </a:lnTo>
                  <a:lnTo>
                    <a:pt x="43" y="372"/>
                  </a:lnTo>
                  <a:lnTo>
                    <a:pt x="31" y="353"/>
                  </a:lnTo>
                  <a:lnTo>
                    <a:pt x="21" y="331"/>
                  </a:lnTo>
                  <a:lnTo>
                    <a:pt x="17" y="309"/>
                  </a:lnTo>
                  <a:lnTo>
                    <a:pt x="12" y="290"/>
                  </a:lnTo>
                  <a:lnTo>
                    <a:pt x="7" y="273"/>
                  </a:lnTo>
                  <a:lnTo>
                    <a:pt x="5" y="254"/>
                  </a:lnTo>
                  <a:lnTo>
                    <a:pt x="2" y="218"/>
                  </a:lnTo>
                  <a:lnTo>
                    <a:pt x="0" y="125"/>
                  </a:lnTo>
                  <a:lnTo>
                    <a:pt x="0" y="38"/>
                  </a:lnTo>
                  <a:lnTo>
                    <a:pt x="2" y="9"/>
                  </a:lnTo>
                  <a:lnTo>
                    <a:pt x="2" y="2"/>
                  </a:lnTo>
                  <a:lnTo>
                    <a:pt x="5" y="0"/>
                  </a:lnTo>
                  <a:lnTo>
                    <a:pt x="14" y="26"/>
                  </a:lnTo>
                  <a:close/>
                </a:path>
              </a:pathLst>
            </a:custGeom>
            <a:solidFill>
              <a:srgbClr val="000000"/>
            </a:solidFill>
            <a:ln w="9525">
              <a:noFill/>
              <a:round/>
              <a:headEnd/>
              <a:tailEnd/>
            </a:ln>
          </p:spPr>
          <p:txBody>
            <a:bodyPr/>
            <a:lstStyle/>
            <a:p>
              <a:endParaRPr lang="en-SG" dirty="0"/>
            </a:p>
          </p:txBody>
        </p:sp>
        <p:sp>
          <p:nvSpPr>
            <p:cNvPr id="7332" name="Freeform 396"/>
            <p:cNvSpPr>
              <a:spLocks/>
            </p:cNvSpPr>
            <p:nvPr/>
          </p:nvSpPr>
          <p:spPr bwMode="auto">
            <a:xfrm>
              <a:off x="3593" y="2561"/>
              <a:ext cx="31" cy="233"/>
            </a:xfrm>
            <a:custGeom>
              <a:avLst/>
              <a:gdLst>
                <a:gd name="T0" fmla="*/ 31 w 31"/>
                <a:gd name="T1" fmla="*/ 26 h 233"/>
                <a:gd name="T2" fmla="*/ 31 w 31"/>
                <a:gd name="T3" fmla="*/ 26 h 233"/>
                <a:gd name="T4" fmla="*/ 26 w 31"/>
                <a:gd name="T5" fmla="*/ 60 h 233"/>
                <a:gd name="T6" fmla="*/ 19 w 31"/>
                <a:gd name="T7" fmla="*/ 117 h 233"/>
                <a:gd name="T8" fmla="*/ 17 w 31"/>
                <a:gd name="T9" fmla="*/ 173 h 233"/>
                <a:gd name="T10" fmla="*/ 14 w 31"/>
                <a:gd name="T11" fmla="*/ 192 h 233"/>
                <a:gd name="T12" fmla="*/ 17 w 31"/>
                <a:gd name="T13" fmla="*/ 204 h 233"/>
                <a:gd name="T14" fmla="*/ 17 w 31"/>
                <a:gd name="T15" fmla="*/ 204 h 233"/>
                <a:gd name="T16" fmla="*/ 14 w 31"/>
                <a:gd name="T17" fmla="*/ 211 h 233"/>
                <a:gd name="T18" fmla="*/ 9 w 31"/>
                <a:gd name="T19" fmla="*/ 221 h 233"/>
                <a:gd name="T20" fmla="*/ 7 w 31"/>
                <a:gd name="T21" fmla="*/ 230 h 233"/>
                <a:gd name="T22" fmla="*/ 5 w 31"/>
                <a:gd name="T23" fmla="*/ 233 h 233"/>
                <a:gd name="T24" fmla="*/ 5 w 31"/>
                <a:gd name="T25" fmla="*/ 233 h 233"/>
                <a:gd name="T26" fmla="*/ 2 w 31"/>
                <a:gd name="T27" fmla="*/ 225 h 233"/>
                <a:gd name="T28" fmla="*/ 0 w 31"/>
                <a:gd name="T29" fmla="*/ 213 h 233"/>
                <a:gd name="T30" fmla="*/ 0 w 31"/>
                <a:gd name="T31" fmla="*/ 182 h 233"/>
                <a:gd name="T32" fmla="*/ 5 w 31"/>
                <a:gd name="T33" fmla="*/ 144 h 233"/>
                <a:gd name="T34" fmla="*/ 7 w 31"/>
                <a:gd name="T35" fmla="*/ 103 h 233"/>
                <a:gd name="T36" fmla="*/ 19 w 31"/>
                <a:gd name="T37" fmla="*/ 31 h 233"/>
                <a:gd name="T38" fmla="*/ 24 w 31"/>
                <a:gd name="T39" fmla="*/ 0 h 233"/>
                <a:gd name="T40" fmla="*/ 24 w 31"/>
                <a:gd name="T41" fmla="*/ 0 h 233"/>
                <a:gd name="T42" fmla="*/ 29 w 31"/>
                <a:gd name="T43" fmla="*/ 2 h 233"/>
                <a:gd name="T44" fmla="*/ 31 w 31"/>
                <a:gd name="T45" fmla="*/ 9 h 233"/>
                <a:gd name="T46" fmla="*/ 31 w 31"/>
                <a:gd name="T47" fmla="*/ 17 h 233"/>
                <a:gd name="T48" fmla="*/ 31 w 31"/>
                <a:gd name="T49" fmla="*/ 26 h 233"/>
                <a:gd name="T50" fmla="*/ 31 w 31"/>
                <a:gd name="T51" fmla="*/ 26 h 23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31"/>
                <a:gd name="T79" fmla="*/ 0 h 233"/>
                <a:gd name="T80" fmla="*/ 31 w 31"/>
                <a:gd name="T81" fmla="*/ 233 h 233"/>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31" h="233">
                  <a:moveTo>
                    <a:pt x="31" y="26"/>
                  </a:moveTo>
                  <a:lnTo>
                    <a:pt x="31" y="26"/>
                  </a:lnTo>
                  <a:lnTo>
                    <a:pt x="26" y="60"/>
                  </a:lnTo>
                  <a:lnTo>
                    <a:pt x="19" y="117"/>
                  </a:lnTo>
                  <a:lnTo>
                    <a:pt x="17" y="173"/>
                  </a:lnTo>
                  <a:lnTo>
                    <a:pt x="14" y="192"/>
                  </a:lnTo>
                  <a:lnTo>
                    <a:pt x="17" y="204"/>
                  </a:lnTo>
                  <a:lnTo>
                    <a:pt x="14" y="211"/>
                  </a:lnTo>
                  <a:lnTo>
                    <a:pt x="9" y="221"/>
                  </a:lnTo>
                  <a:lnTo>
                    <a:pt x="7" y="230"/>
                  </a:lnTo>
                  <a:lnTo>
                    <a:pt x="5" y="233"/>
                  </a:lnTo>
                  <a:lnTo>
                    <a:pt x="2" y="225"/>
                  </a:lnTo>
                  <a:lnTo>
                    <a:pt x="0" y="213"/>
                  </a:lnTo>
                  <a:lnTo>
                    <a:pt x="0" y="182"/>
                  </a:lnTo>
                  <a:lnTo>
                    <a:pt x="5" y="144"/>
                  </a:lnTo>
                  <a:lnTo>
                    <a:pt x="7" y="103"/>
                  </a:lnTo>
                  <a:lnTo>
                    <a:pt x="19" y="31"/>
                  </a:lnTo>
                  <a:lnTo>
                    <a:pt x="24" y="0"/>
                  </a:lnTo>
                  <a:lnTo>
                    <a:pt x="29" y="2"/>
                  </a:lnTo>
                  <a:lnTo>
                    <a:pt x="31" y="9"/>
                  </a:lnTo>
                  <a:lnTo>
                    <a:pt x="31" y="17"/>
                  </a:lnTo>
                  <a:lnTo>
                    <a:pt x="31" y="26"/>
                  </a:lnTo>
                  <a:close/>
                </a:path>
              </a:pathLst>
            </a:custGeom>
            <a:solidFill>
              <a:srgbClr val="000000"/>
            </a:solidFill>
            <a:ln w="9525">
              <a:noFill/>
              <a:round/>
              <a:headEnd/>
              <a:tailEnd/>
            </a:ln>
          </p:spPr>
          <p:txBody>
            <a:bodyPr/>
            <a:lstStyle/>
            <a:p>
              <a:endParaRPr lang="en-SG" dirty="0"/>
            </a:p>
          </p:txBody>
        </p:sp>
        <p:sp>
          <p:nvSpPr>
            <p:cNvPr id="7333" name="Freeform 397"/>
            <p:cNvSpPr>
              <a:spLocks/>
            </p:cNvSpPr>
            <p:nvPr/>
          </p:nvSpPr>
          <p:spPr bwMode="auto">
            <a:xfrm>
              <a:off x="3262" y="2705"/>
              <a:ext cx="324" cy="98"/>
            </a:xfrm>
            <a:custGeom>
              <a:avLst/>
              <a:gdLst>
                <a:gd name="T0" fmla="*/ 69 w 324"/>
                <a:gd name="T1" fmla="*/ 31 h 98"/>
                <a:gd name="T2" fmla="*/ 69 w 324"/>
                <a:gd name="T3" fmla="*/ 31 h 98"/>
                <a:gd name="T4" fmla="*/ 91 w 324"/>
                <a:gd name="T5" fmla="*/ 38 h 98"/>
                <a:gd name="T6" fmla="*/ 151 w 324"/>
                <a:gd name="T7" fmla="*/ 53 h 98"/>
                <a:gd name="T8" fmla="*/ 232 w 324"/>
                <a:gd name="T9" fmla="*/ 69 h 98"/>
                <a:gd name="T10" fmla="*/ 276 w 324"/>
                <a:gd name="T11" fmla="*/ 77 h 98"/>
                <a:gd name="T12" fmla="*/ 319 w 324"/>
                <a:gd name="T13" fmla="*/ 84 h 98"/>
                <a:gd name="T14" fmla="*/ 319 w 324"/>
                <a:gd name="T15" fmla="*/ 84 h 98"/>
                <a:gd name="T16" fmla="*/ 321 w 324"/>
                <a:gd name="T17" fmla="*/ 84 h 98"/>
                <a:gd name="T18" fmla="*/ 321 w 324"/>
                <a:gd name="T19" fmla="*/ 89 h 98"/>
                <a:gd name="T20" fmla="*/ 321 w 324"/>
                <a:gd name="T21" fmla="*/ 91 h 98"/>
                <a:gd name="T22" fmla="*/ 324 w 324"/>
                <a:gd name="T23" fmla="*/ 96 h 98"/>
                <a:gd name="T24" fmla="*/ 324 w 324"/>
                <a:gd name="T25" fmla="*/ 96 h 98"/>
                <a:gd name="T26" fmla="*/ 314 w 324"/>
                <a:gd name="T27" fmla="*/ 98 h 98"/>
                <a:gd name="T28" fmla="*/ 304 w 324"/>
                <a:gd name="T29" fmla="*/ 98 h 98"/>
                <a:gd name="T30" fmla="*/ 304 w 324"/>
                <a:gd name="T31" fmla="*/ 98 h 98"/>
                <a:gd name="T32" fmla="*/ 204 w 324"/>
                <a:gd name="T33" fmla="*/ 79 h 98"/>
                <a:gd name="T34" fmla="*/ 127 w 324"/>
                <a:gd name="T35" fmla="*/ 62 h 98"/>
                <a:gd name="T36" fmla="*/ 96 w 324"/>
                <a:gd name="T37" fmla="*/ 55 h 98"/>
                <a:gd name="T38" fmla="*/ 74 w 324"/>
                <a:gd name="T39" fmla="*/ 48 h 98"/>
                <a:gd name="T40" fmla="*/ 28 w 324"/>
                <a:gd name="T41" fmla="*/ 29 h 98"/>
                <a:gd name="T42" fmla="*/ 28 w 324"/>
                <a:gd name="T43" fmla="*/ 29 h 98"/>
                <a:gd name="T44" fmla="*/ 12 w 324"/>
                <a:gd name="T45" fmla="*/ 19 h 98"/>
                <a:gd name="T46" fmla="*/ 4 w 324"/>
                <a:gd name="T47" fmla="*/ 12 h 98"/>
                <a:gd name="T48" fmla="*/ 0 w 324"/>
                <a:gd name="T49" fmla="*/ 7 h 98"/>
                <a:gd name="T50" fmla="*/ 0 w 324"/>
                <a:gd name="T51" fmla="*/ 0 h 98"/>
                <a:gd name="T52" fmla="*/ 0 w 324"/>
                <a:gd name="T53" fmla="*/ 0 h 98"/>
                <a:gd name="T54" fmla="*/ 9 w 324"/>
                <a:gd name="T55" fmla="*/ 5 h 98"/>
                <a:gd name="T56" fmla="*/ 33 w 324"/>
                <a:gd name="T57" fmla="*/ 14 h 98"/>
                <a:gd name="T58" fmla="*/ 69 w 324"/>
                <a:gd name="T59" fmla="*/ 31 h 98"/>
                <a:gd name="T60" fmla="*/ 69 w 324"/>
                <a:gd name="T61" fmla="*/ 31 h 98"/>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24"/>
                <a:gd name="T94" fmla="*/ 0 h 98"/>
                <a:gd name="T95" fmla="*/ 324 w 324"/>
                <a:gd name="T96" fmla="*/ 98 h 98"/>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24" h="98">
                  <a:moveTo>
                    <a:pt x="69" y="31"/>
                  </a:moveTo>
                  <a:lnTo>
                    <a:pt x="69" y="31"/>
                  </a:lnTo>
                  <a:lnTo>
                    <a:pt x="91" y="38"/>
                  </a:lnTo>
                  <a:lnTo>
                    <a:pt x="151" y="53"/>
                  </a:lnTo>
                  <a:lnTo>
                    <a:pt x="232" y="69"/>
                  </a:lnTo>
                  <a:lnTo>
                    <a:pt x="276" y="77"/>
                  </a:lnTo>
                  <a:lnTo>
                    <a:pt x="319" y="84"/>
                  </a:lnTo>
                  <a:lnTo>
                    <a:pt x="321" y="84"/>
                  </a:lnTo>
                  <a:lnTo>
                    <a:pt x="321" y="89"/>
                  </a:lnTo>
                  <a:lnTo>
                    <a:pt x="321" y="91"/>
                  </a:lnTo>
                  <a:lnTo>
                    <a:pt x="324" y="96"/>
                  </a:lnTo>
                  <a:lnTo>
                    <a:pt x="314" y="98"/>
                  </a:lnTo>
                  <a:lnTo>
                    <a:pt x="304" y="98"/>
                  </a:lnTo>
                  <a:lnTo>
                    <a:pt x="204" y="79"/>
                  </a:lnTo>
                  <a:lnTo>
                    <a:pt x="127" y="62"/>
                  </a:lnTo>
                  <a:lnTo>
                    <a:pt x="96" y="55"/>
                  </a:lnTo>
                  <a:lnTo>
                    <a:pt x="74" y="48"/>
                  </a:lnTo>
                  <a:lnTo>
                    <a:pt x="28" y="29"/>
                  </a:lnTo>
                  <a:lnTo>
                    <a:pt x="12" y="19"/>
                  </a:lnTo>
                  <a:lnTo>
                    <a:pt x="4" y="12"/>
                  </a:lnTo>
                  <a:lnTo>
                    <a:pt x="0" y="7"/>
                  </a:lnTo>
                  <a:lnTo>
                    <a:pt x="0" y="0"/>
                  </a:lnTo>
                  <a:lnTo>
                    <a:pt x="9" y="5"/>
                  </a:lnTo>
                  <a:lnTo>
                    <a:pt x="33" y="14"/>
                  </a:lnTo>
                  <a:lnTo>
                    <a:pt x="69" y="31"/>
                  </a:lnTo>
                  <a:close/>
                </a:path>
              </a:pathLst>
            </a:custGeom>
            <a:solidFill>
              <a:srgbClr val="000000"/>
            </a:solidFill>
            <a:ln w="9525">
              <a:noFill/>
              <a:round/>
              <a:headEnd/>
              <a:tailEnd/>
            </a:ln>
          </p:spPr>
          <p:txBody>
            <a:bodyPr/>
            <a:lstStyle/>
            <a:p>
              <a:endParaRPr lang="en-SG" dirty="0"/>
            </a:p>
          </p:txBody>
        </p:sp>
        <p:sp>
          <p:nvSpPr>
            <p:cNvPr id="7334" name="Freeform 398"/>
            <p:cNvSpPr>
              <a:spLocks/>
            </p:cNvSpPr>
            <p:nvPr/>
          </p:nvSpPr>
          <p:spPr bwMode="auto">
            <a:xfrm>
              <a:off x="3211" y="2856"/>
              <a:ext cx="540" cy="127"/>
            </a:xfrm>
            <a:custGeom>
              <a:avLst/>
              <a:gdLst>
                <a:gd name="T0" fmla="*/ 55 w 540"/>
                <a:gd name="T1" fmla="*/ 36 h 127"/>
                <a:gd name="T2" fmla="*/ 55 w 540"/>
                <a:gd name="T3" fmla="*/ 36 h 127"/>
                <a:gd name="T4" fmla="*/ 72 w 540"/>
                <a:gd name="T5" fmla="*/ 38 h 127"/>
                <a:gd name="T6" fmla="*/ 91 w 540"/>
                <a:gd name="T7" fmla="*/ 41 h 127"/>
                <a:gd name="T8" fmla="*/ 118 w 540"/>
                <a:gd name="T9" fmla="*/ 41 h 127"/>
                <a:gd name="T10" fmla="*/ 118 w 540"/>
                <a:gd name="T11" fmla="*/ 41 h 127"/>
                <a:gd name="T12" fmla="*/ 139 w 540"/>
                <a:gd name="T13" fmla="*/ 41 h 127"/>
                <a:gd name="T14" fmla="*/ 161 w 540"/>
                <a:gd name="T15" fmla="*/ 41 h 127"/>
                <a:gd name="T16" fmla="*/ 180 w 540"/>
                <a:gd name="T17" fmla="*/ 46 h 127"/>
                <a:gd name="T18" fmla="*/ 199 w 540"/>
                <a:gd name="T19" fmla="*/ 48 h 127"/>
                <a:gd name="T20" fmla="*/ 240 w 540"/>
                <a:gd name="T21" fmla="*/ 62 h 127"/>
                <a:gd name="T22" fmla="*/ 279 w 540"/>
                <a:gd name="T23" fmla="*/ 79 h 127"/>
                <a:gd name="T24" fmla="*/ 279 w 540"/>
                <a:gd name="T25" fmla="*/ 79 h 127"/>
                <a:gd name="T26" fmla="*/ 312 w 540"/>
                <a:gd name="T27" fmla="*/ 91 h 127"/>
                <a:gd name="T28" fmla="*/ 346 w 540"/>
                <a:gd name="T29" fmla="*/ 98 h 127"/>
                <a:gd name="T30" fmla="*/ 379 w 540"/>
                <a:gd name="T31" fmla="*/ 106 h 127"/>
                <a:gd name="T32" fmla="*/ 415 w 540"/>
                <a:gd name="T33" fmla="*/ 110 h 127"/>
                <a:gd name="T34" fmla="*/ 415 w 540"/>
                <a:gd name="T35" fmla="*/ 110 h 127"/>
                <a:gd name="T36" fmla="*/ 435 w 540"/>
                <a:gd name="T37" fmla="*/ 110 h 127"/>
                <a:gd name="T38" fmla="*/ 466 w 540"/>
                <a:gd name="T39" fmla="*/ 108 h 127"/>
                <a:gd name="T40" fmla="*/ 502 w 540"/>
                <a:gd name="T41" fmla="*/ 101 h 127"/>
                <a:gd name="T42" fmla="*/ 540 w 540"/>
                <a:gd name="T43" fmla="*/ 91 h 127"/>
                <a:gd name="T44" fmla="*/ 540 w 540"/>
                <a:gd name="T45" fmla="*/ 91 h 127"/>
                <a:gd name="T46" fmla="*/ 535 w 540"/>
                <a:gd name="T47" fmla="*/ 98 h 127"/>
                <a:gd name="T48" fmla="*/ 531 w 540"/>
                <a:gd name="T49" fmla="*/ 103 h 127"/>
                <a:gd name="T50" fmla="*/ 519 w 540"/>
                <a:gd name="T51" fmla="*/ 110 h 127"/>
                <a:gd name="T52" fmla="*/ 519 w 540"/>
                <a:gd name="T53" fmla="*/ 110 h 127"/>
                <a:gd name="T54" fmla="*/ 507 w 540"/>
                <a:gd name="T55" fmla="*/ 115 h 127"/>
                <a:gd name="T56" fmla="*/ 478 w 540"/>
                <a:gd name="T57" fmla="*/ 122 h 127"/>
                <a:gd name="T58" fmla="*/ 456 w 540"/>
                <a:gd name="T59" fmla="*/ 125 h 127"/>
                <a:gd name="T60" fmla="*/ 430 w 540"/>
                <a:gd name="T61" fmla="*/ 127 h 127"/>
                <a:gd name="T62" fmla="*/ 401 w 540"/>
                <a:gd name="T63" fmla="*/ 125 h 127"/>
                <a:gd name="T64" fmla="*/ 370 w 540"/>
                <a:gd name="T65" fmla="*/ 122 h 127"/>
                <a:gd name="T66" fmla="*/ 370 w 540"/>
                <a:gd name="T67" fmla="*/ 122 h 127"/>
                <a:gd name="T68" fmla="*/ 329 w 540"/>
                <a:gd name="T69" fmla="*/ 115 h 127"/>
                <a:gd name="T70" fmla="*/ 281 w 540"/>
                <a:gd name="T71" fmla="*/ 103 h 127"/>
                <a:gd name="T72" fmla="*/ 211 w 540"/>
                <a:gd name="T73" fmla="*/ 72 h 127"/>
                <a:gd name="T74" fmla="*/ 211 w 540"/>
                <a:gd name="T75" fmla="*/ 72 h 127"/>
                <a:gd name="T76" fmla="*/ 175 w 540"/>
                <a:gd name="T77" fmla="*/ 65 h 127"/>
                <a:gd name="T78" fmla="*/ 159 w 540"/>
                <a:gd name="T79" fmla="*/ 60 h 127"/>
                <a:gd name="T80" fmla="*/ 139 w 540"/>
                <a:gd name="T81" fmla="*/ 60 h 127"/>
                <a:gd name="T82" fmla="*/ 139 w 540"/>
                <a:gd name="T83" fmla="*/ 60 h 127"/>
                <a:gd name="T84" fmla="*/ 115 w 540"/>
                <a:gd name="T85" fmla="*/ 60 h 127"/>
                <a:gd name="T86" fmla="*/ 94 w 540"/>
                <a:gd name="T87" fmla="*/ 60 h 127"/>
                <a:gd name="T88" fmla="*/ 72 w 540"/>
                <a:gd name="T89" fmla="*/ 55 h 127"/>
                <a:gd name="T90" fmla="*/ 53 w 540"/>
                <a:gd name="T91" fmla="*/ 50 h 127"/>
                <a:gd name="T92" fmla="*/ 36 w 540"/>
                <a:gd name="T93" fmla="*/ 41 h 127"/>
                <a:gd name="T94" fmla="*/ 22 w 540"/>
                <a:gd name="T95" fmla="*/ 31 h 127"/>
                <a:gd name="T96" fmla="*/ 10 w 540"/>
                <a:gd name="T97" fmla="*/ 17 h 127"/>
                <a:gd name="T98" fmla="*/ 0 w 540"/>
                <a:gd name="T99" fmla="*/ 0 h 127"/>
                <a:gd name="T100" fmla="*/ 0 w 540"/>
                <a:gd name="T101" fmla="*/ 0 h 127"/>
                <a:gd name="T102" fmla="*/ 22 w 540"/>
                <a:gd name="T103" fmla="*/ 14 h 127"/>
                <a:gd name="T104" fmla="*/ 55 w 540"/>
                <a:gd name="T105" fmla="*/ 36 h 127"/>
                <a:gd name="T106" fmla="*/ 55 w 540"/>
                <a:gd name="T107" fmla="*/ 36 h 127"/>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40"/>
                <a:gd name="T163" fmla="*/ 0 h 127"/>
                <a:gd name="T164" fmla="*/ 540 w 540"/>
                <a:gd name="T165" fmla="*/ 127 h 127"/>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40" h="127">
                  <a:moveTo>
                    <a:pt x="55" y="36"/>
                  </a:moveTo>
                  <a:lnTo>
                    <a:pt x="55" y="36"/>
                  </a:lnTo>
                  <a:lnTo>
                    <a:pt x="72" y="38"/>
                  </a:lnTo>
                  <a:lnTo>
                    <a:pt x="91" y="41"/>
                  </a:lnTo>
                  <a:lnTo>
                    <a:pt x="118" y="41"/>
                  </a:lnTo>
                  <a:lnTo>
                    <a:pt x="139" y="41"/>
                  </a:lnTo>
                  <a:lnTo>
                    <a:pt x="161" y="41"/>
                  </a:lnTo>
                  <a:lnTo>
                    <a:pt x="180" y="46"/>
                  </a:lnTo>
                  <a:lnTo>
                    <a:pt x="199" y="48"/>
                  </a:lnTo>
                  <a:lnTo>
                    <a:pt x="240" y="62"/>
                  </a:lnTo>
                  <a:lnTo>
                    <a:pt x="279" y="79"/>
                  </a:lnTo>
                  <a:lnTo>
                    <a:pt x="312" y="91"/>
                  </a:lnTo>
                  <a:lnTo>
                    <a:pt x="346" y="98"/>
                  </a:lnTo>
                  <a:lnTo>
                    <a:pt x="379" y="106"/>
                  </a:lnTo>
                  <a:lnTo>
                    <a:pt x="415" y="110"/>
                  </a:lnTo>
                  <a:lnTo>
                    <a:pt x="435" y="110"/>
                  </a:lnTo>
                  <a:lnTo>
                    <a:pt x="466" y="108"/>
                  </a:lnTo>
                  <a:lnTo>
                    <a:pt x="502" y="101"/>
                  </a:lnTo>
                  <a:lnTo>
                    <a:pt x="540" y="91"/>
                  </a:lnTo>
                  <a:lnTo>
                    <a:pt x="535" y="98"/>
                  </a:lnTo>
                  <a:lnTo>
                    <a:pt x="531" y="103"/>
                  </a:lnTo>
                  <a:lnTo>
                    <a:pt x="519" y="110"/>
                  </a:lnTo>
                  <a:lnTo>
                    <a:pt x="507" y="115"/>
                  </a:lnTo>
                  <a:lnTo>
                    <a:pt x="478" y="122"/>
                  </a:lnTo>
                  <a:lnTo>
                    <a:pt x="456" y="125"/>
                  </a:lnTo>
                  <a:lnTo>
                    <a:pt x="430" y="127"/>
                  </a:lnTo>
                  <a:lnTo>
                    <a:pt x="401" y="125"/>
                  </a:lnTo>
                  <a:lnTo>
                    <a:pt x="370" y="122"/>
                  </a:lnTo>
                  <a:lnTo>
                    <a:pt x="329" y="115"/>
                  </a:lnTo>
                  <a:lnTo>
                    <a:pt x="281" y="103"/>
                  </a:lnTo>
                  <a:lnTo>
                    <a:pt x="211" y="72"/>
                  </a:lnTo>
                  <a:lnTo>
                    <a:pt x="175" y="65"/>
                  </a:lnTo>
                  <a:lnTo>
                    <a:pt x="159" y="60"/>
                  </a:lnTo>
                  <a:lnTo>
                    <a:pt x="139" y="60"/>
                  </a:lnTo>
                  <a:lnTo>
                    <a:pt x="115" y="60"/>
                  </a:lnTo>
                  <a:lnTo>
                    <a:pt x="94" y="60"/>
                  </a:lnTo>
                  <a:lnTo>
                    <a:pt x="72" y="55"/>
                  </a:lnTo>
                  <a:lnTo>
                    <a:pt x="53" y="50"/>
                  </a:lnTo>
                  <a:lnTo>
                    <a:pt x="36" y="41"/>
                  </a:lnTo>
                  <a:lnTo>
                    <a:pt x="22" y="31"/>
                  </a:lnTo>
                  <a:lnTo>
                    <a:pt x="10" y="17"/>
                  </a:lnTo>
                  <a:lnTo>
                    <a:pt x="0" y="0"/>
                  </a:lnTo>
                  <a:lnTo>
                    <a:pt x="22" y="14"/>
                  </a:lnTo>
                  <a:lnTo>
                    <a:pt x="55" y="36"/>
                  </a:lnTo>
                  <a:close/>
                </a:path>
              </a:pathLst>
            </a:custGeom>
            <a:solidFill>
              <a:srgbClr val="000000"/>
            </a:solidFill>
            <a:ln w="9525">
              <a:noFill/>
              <a:round/>
              <a:headEnd/>
              <a:tailEnd/>
            </a:ln>
          </p:spPr>
          <p:txBody>
            <a:bodyPr/>
            <a:lstStyle/>
            <a:p>
              <a:endParaRPr lang="en-SG" dirty="0"/>
            </a:p>
          </p:txBody>
        </p:sp>
        <p:sp>
          <p:nvSpPr>
            <p:cNvPr id="7335" name="Freeform 399"/>
            <p:cNvSpPr>
              <a:spLocks/>
            </p:cNvSpPr>
            <p:nvPr/>
          </p:nvSpPr>
          <p:spPr bwMode="auto">
            <a:xfrm>
              <a:off x="3758" y="2774"/>
              <a:ext cx="224" cy="166"/>
            </a:xfrm>
            <a:custGeom>
              <a:avLst/>
              <a:gdLst>
                <a:gd name="T0" fmla="*/ 197 w 224"/>
                <a:gd name="T1" fmla="*/ 60 h 166"/>
                <a:gd name="T2" fmla="*/ 144 w 224"/>
                <a:gd name="T3" fmla="*/ 82 h 166"/>
                <a:gd name="T4" fmla="*/ 144 w 224"/>
                <a:gd name="T5" fmla="*/ 82 h 166"/>
                <a:gd name="T6" fmla="*/ 128 w 224"/>
                <a:gd name="T7" fmla="*/ 89 h 166"/>
                <a:gd name="T8" fmla="*/ 116 w 224"/>
                <a:gd name="T9" fmla="*/ 94 h 166"/>
                <a:gd name="T10" fmla="*/ 89 w 224"/>
                <a:gd name="T11" fmla="*/ 111 h 166"/>
                <a:gd name="T12" fmla="*/ 68 w 224"/>
                <a:gd name="T13" fmla="*/ 132 h 166"/>
                <a:gd name="T14" fmla="*/ 46 w 224"/>
                <a:gd name="T15" fmla="*/ 152 h 166"/>
                <a:gd name="T16" fmla="*/ 46 w 224"/>
                <a:gd name="T17" fmla="*/ 152 h 166"/>
                <a:gd name="T18" fmla="*/ 24 w 224"/>
                <a:gd name="T19" fmla="*/ 161 h 166"/>
                <a:gd name="T20" fmla="*/ 10 w 224"/>
                <a:gd name="T21" fmla="*/ 166 h 166"/>
                <a:gd name="T22" fmla="*/ 0 w 224"/>
                <a:gd name="T23" fmla="*/ 166 h 166"/>
                <a:gd name="T24" fmla="*/ 0 w 224"/>
                <a:gd name="T25" fmla="*/ 166 h 166"/>
                <a:gd name="T26" fmla="*/ 0 w 224"/>
                <a:gd name="T27" fmla="*/ 164 h 166"/>
                <a:gd name="T28" fmla="*/ 5 w 224"/>
                <a:gd name="T29" fmla="*/ 161 h 166"/>
                <a:gd name="T30" fmla="*/ 20 w 224"/>
                <a:gd name="T31" fmla="*/ 154 h 166"/>
                <a:gd name="T32" fmla="*/ 36 w 224"/>
                <a:gd name="T33" fmla="*/ 144 h 166"/>
                <a:gd name="T34" fmla="*/ 46 w 224"/>
                <a:gd name="T35" fmla="*/ 137 h 166"/>
                <a:gd name="T36" fmla="*/ 46 w 224"/>
                <a:gd name="T37" fmla="*/ 137 h 166"/>
                <a:gd name="T38" fmla="*/ 65 w 224"/>
                <a:gd name="T39" fmla="*/ 113 h 166"/>
                <a:gd name="T40" fmla="*/ 84 w 224"/>
                <a:gd name="T41" fmla="*/ 92 h 166"/>
                <a:gd name="T42" fmla="*/ 96 w 224"/>
                <a:gd name="T43" fmla="*/ 84 h 166"/>
                <a:gd name="T44" fmla="*/ 111 w 224"/>
                <a:gd name="T45" fmla="*/ 75 h 166"/>
                <a:gd name="T46" fmla="*/ 125 w 224"/>
                <a:gd name="T47" fmla="*/ 70 h 166"/>
                <a:gd name="T48" fmla="*/ 140 w 224"/>
                <a:gd name="T49" fmla="*/ 65 h 166"/>
                <a:gd name="T50" fmla="*/ 140 w 224"/>
                <a:gd name="T51" fmla="*/ 65 h 166"/>
                <a:gd name="T52" fmla="*/ 166 w 224"/>
                <a:gd name="T53" fmla="*/ 56 h 166"/>
                <a:gd name="T54" fmla="*/ 190 w 224"/>
                <a:gd name="T55" fmla="*/ 44 h 166"/>
                <a:gd name="T56" fmla="*/ 200 w 224"/>
                <a:gd name="T57" fmla="*/ 34 h 166"/>
                <a:gd name="T58" fmla="*/ 209 w 224"/>
                <a:gd name="T59" fmla="*/ 24 h 166"/>
                <a:gd name="T60" fmla="*/ 216 w 224"/>
                <a:gd name="T61" fmla="*/ 15 h 166"/>
                <a:gd name="T62" fmla="*/ 224 w 224"/>
                <a:gd name="T63" fmla="*/ 0 h 166"/>
                <a:gd name="T64" fmla="*/ 224 w 224"/>
                <a:gd name="T65" fmla="*/ 0 h 166"/>
                <a:gd name="T66" fmla="*/ 224 w 224"/>
                <a:gd name="T67" fmla="*/ 8 h 166"/>
                <a:gd name="T68" fmla="*/ 221 w 224"/>
                <a:gd name="T69" fmla="*/ 22 h 166"/>
                <a:gd name="T70" fmla="*/ 219 w 224"/>
                <a:gd name="T71" fmla="*/ 32 h 166"/>
                <a:gd name="T72" fmla="*/ 214 w 224"/>
                <a:gd name="T73" fmla="*/ 41 h 166"/>
                <a:gd name="T74" fmla="*/ 207 w 224"/>
                <a:gd name="T75" fmla="*/ 51 h 166"/>
                <a:gd name="T76" fmla="*/ 197 w 224"/>
                <a:gd name="T77" fmla="*/ 60 h 166"/>
                <a:gd name="T78" fmla="*/ 197 w 224"/>
                <a:gd name="T79" fmla="*/ 60 h 16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24"/>
                <a:gd name="T121" fmla="*/ 0 h 166"/>
                <a:gd name="T122" fmla="*/ 224 w 224"/>
                <a:gd name="T123" fmla="*/ 166 h 16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24" h="166">
                  <a:moveTo>
                    <a:pt x="197" y="60"/>
                  </a:moveTo>
                  <a:lnTo>
                    <a:pt x="144" y="82"/>
                  </a:lnTo>
                  <a:lnTo>
                    <a:pt x="128" y="89"/>
                  </a:lnTo>
                  <a:lnTo>
                    <a:pt x="116" y="94"/>
                  </a:lnTo>
                  <a:lnTo>
                    <a:pt x="89" y="111"/>
                  </a:lnTo>
                  <a:lnTo>
                    <a:pt x="68" y="132"/>
                  </a:lnTo>
                  <a:lnTo>
                    <a:pt x="46" y="152"/>
                  </a:lnTo>
                  <a:lnTo>
                    <a:pt x="24" y="161"/>
                  </a:lnTo>
                  <a:lnTo>
                    <a:pt x="10" y="166"/>
                  </a:lnTo>
                  <a:lnTo>
                    <a:pt x="0" y="166"/>
                  </a:lnTo>
                  <a:lnTo>
                    <a:pt x="0" y="164"/>
                  </a:lnTo>
                  <a:lnTo>
                    <a:pt x="5" y="161"/>
                  </a:lnTo>
                  <a:lnTo>
                    <a:pt x="20" y="154"/>
                  </a:lnTo>
                  <a:lnTo>
                    <a:pt x="36" y="144"/>
                  </a:lnTo>
                  <a:lnTo>
                    <a:pt x="46" y="137"/>
                  </a:lnTo>
                  <a:lnTo>
                    <a:pt x="65" y="113"/>
                  </a:lnTo>
                  <a:lnTo>
                    <a:pt x="84" y="92"/>
                  </a:lnTo>
                  <a:lnTo>
                    <a:pt x="96" y="84"/>
                  </a:lnTo>
                  <a:lnTo>
                    <a:pt x="111" y="75"/>
                  </a:lnTo>
                  <a:lnTo>
                    <a:pt x="125" y="70"/>
                  </a:lnTo>
                  <a:lnTo>
                    <a:pt x="140" y="65"/>
                  </a:lnTo>
                  <a:lnTo>
                    <a:pt x="166" y="56"/>
                  </a:lnTo>
                  <a:lnTo>
                    <a:pt x="190" y="44"/>
                  </a:lnTo>
                  <a:lnTo>
                    <a:pt x="200" y="34"/>
                  </a:lnTo>
                  <a:lnTo>
                    <a:pt x="209" y="24"/>
                  </a:lnTo>
                  <a:lnTo>
                    <a:pt x="216" y="15"/>
                  </a:lnTo>
                  <a:lnTo>
                    <a:pt x="224" y="0"/>
                  </a:lnTo>
                  <a:lnTo>
                    <a:pt x="224" y="8"/>
                  </a:lnTo>
                  <a:lnTo>
                    <a:pt x="221" y="22"/>
                  </a:lnTo>
                  <a:lnTo>
                    <a:pt x="219" y="32"/>
                  </a:lnTo>
                  <a:lnTo>
                    <a:pt x="214" y="41"/>
                  </a:lnTo>
                  <a:lnTo>
                    <a:pt x="207" y="51"/>
                  </a:lnTo>
                  <a:lnTo>
                    <a:pt x="197" y="60"/>
                  </a:lnTo>
                  <a:close/>
                </a:path>
              </a:pathLst>
            </a:custGeom>
            <a:solidFill>
              <a:srgbClr val="000000"/>
            </a:solidFill>
            <a:ln w="9525">
              <a:noFill/>
              <a:round/>
              <a:headEnd/>
              <a:tailEnd/>
            </a:ln>
          </p:spPr>
          <p:txBody>
            <a:bodyPr/>
            <a:lstStyle/>
            <a:p>
              <a:endParaRPr lang="en-SG" dirty="0"/>
            </a:p>
          </p:txBody>
        </p:sp>
        <p:sp>
          <p:nvSpPr>
            <p:cNvPr id="7336" name="Freeform 400"/>
            <p:cNvSpPr>
              <a:spLocks/>
            </p:cNvSpPr>
            <p:nvPr/>
          </p:nvSpPr>
          <p:spPr bwMode="auto">
            <a:xfrm>
              <a:off x="3533" y="2616"/>
              <a:ext cx="26" cy="29"/>
            </a:xfrm>
            <a:custGeom>
              <a:avLst/>
              <a:gdLst>
                <a:gd name="T0" fmla="*/ 0 w 26"/>
                <a:gd name="T1" fmla="*/ 26 h 29"/>
                <a:gd name="T2" fmla="*/ 7 w 26"/>
                <a:gd name="T3" fmla="*/ 29 h 29"/>
                <a:gd name="T4" fmla="*/ 7 w 26"/>
                <a:gd name="T5" fmla="*/ 29 h 29"/>
                <a:gd name="T6" fmla="*/ 14 w 26"/>
                <a:gd name="T7" fmla="*/ 29 h 29"/>
                <a:gd name="T8" fmla="*/ 19 w 26"/>
                <a:gd name="T9" fmla="*/ 29 h 29"/>
                <a:gd name="T10" fmla="*/ 24 w 26"/>
                <a:gd name="T11" fmla="*/ 26 h 29"/>
                <a:gd name="T12" fmla="*/ 26 w 26"/>
                <a:gd name="T13" fmla="*/ 19 h 29"/>
                <a:gd name="T14" fmla="*/ 26 w 26"/>
                <a:gd name="T15" fmla="*/ 19 h 29"/>
                <a:gd name="T16" fmla="*/ 26 w 26"/>
                <a:gd name="T17" fmla="*/ 14 h 29"/>
                <a:gd name="T18" fmla="*/ 26 w 26"/>
                <a:gd name="T19" fmla="*/ 10 h 29"/>
                <a:gd name="T20" fmla="*/ 21 w 26"/>
                <a:gd name="T21" fmla="*/ 5 h 29"/>
                <a:gd name="T22" fmla="*/ 14 w 26"/>
                <a:gd name="T23" fmla="*/ 2 h 29"/>
                <a:gd name="T24" fmla="*/ 7 w 26"/>
                <a:gd name="T25" fmla="*/ 0 h 29"/>
                <a:gd name="T26" fmla="*/ 0 w 26"/>
                <a:gd name="T27" fmla="*/ 26 h 2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6"/>
                <a:gd name="T43" fmla="*/ 0 h 29"/>
                <a:gd name="T44" fmla="*/ 26 w 26"/>
                <a:gd name="T45" fmla="*/ 29 h 2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6" h="29">
                  <a:moveTo>
                    <a:pt x="0" y="26"/>
                  </a:moveTo>
                  <a:lnTo>
                    <a:pt x="7" y="29"/>
                  </a:lnTo>
                  <a:lnTo>
                    <a:pt x="14" y="29"/>
                  </a:lnTo>
                  <a:lnTo>
                    <a:pt x="19" y="29"/>
                  </a:lnTo>
                  <a:lnTo>
                    <a:pt x="24" y="26"/>
                  </a:lnTo>
                  <a:lnTo>
                    <a:pt x="26" y="19"/>
                  </a:lnTo>
                  <a:lnTo>
                    <a:pt x="26" y="14"/>
                  </a:lnTo>
                  <a:lnTo>
                    <a:pt x="26" y="10"/>
                  </a:lnTo>
                  <a:lnTo>
                    <a:pt x="21" y="5"/>
                  </a:lnTo>
                  <a:lnTo>
                    <a:pt x="14" y="2"/>
                  </a:lnTo>
                  <a:lnTo>
                    <a:pt x="7" y="0"/>
                  </a:lnTo>
                  <a:lnTo>
                    <a:pt x="0" y="26"/>
                  </a:lnTo>
                  <a:close/>
                </a:path>
              </a:pathLst>
            </a:custGeom>
            <a:solidFill>
              <a:srgbClr val="FFFFFF"/>
            </a:solidFill>
            <a:ln w="9525">
              <a:noFill/>
              <a:round/>
              <a:headEnd/>
              <a:tailEnd/>
            </a:ln>
          </p:spPr>
          <p:txBody>
            <a:bodyPr/>
            <a:lstStyle/>
            <a:p>
              <a:endParaRPr lang="en-SG" dirty="0"/>
            </a:p>
          </p:txBody>
        </p:sp>
        <p:sp>
          <p:nvSpPr>
            <p:cNvPr id="7337" name="Freeform 401"/>
            <p:cNvSpPr>
              <a:spLocks/>
            </p:cNvSpPr>
            <p:nvPr/>
          </p:nvSpPr>
          <p:spPr bwMode="auto">
            <a:xfrm>
              <a:off x="3314" y="2640"/>
              <a:ext cx="24" cy="14"/>
            </a:xfrm>
            <a:custGeom>
              <a:avLst/>
              <a:gdLst>
                <a:gd name="T0" fmla="*/ 0 w 24"/>
                <a:gd name="T1" fmla="*/ 12 h 14"/>
                <a:gd name="T2" fmla="*/ 15 w 24"/>
                <a:gd name="T3" fmla="*/ 14 h 14"/>
                <a:gd name="T4" fmla="*/ 15 w 24"/>
                <a:gd name="T5" fmla="*/ 14 h 14"/>
                <a:gd name="T6" fmla="*/ 22 w 24"/>
                <a:gd name="T7" fmla="*/ 14 h 14"/>
                <a:gd name="T8" fmla="*/ 24 w 24"/>
                <a:gd name="T9" fmla="*/ 12 h 14"/>
                <a:gd name="T10" fmla="*/ 24 w 24"/>
                <a:gd name="T11" fmla="*/ 12 h 14"/>
                <a:gd name="T12" fmla="*/ 24 w 24"/>
                <a:gd name="T13" fmla="*/ 7 h 14"/>
                <a:gd name="T14" fmla="*/ 17 w 24"/>
                <a:gd name="T15" fmla="*/ 5 h 14"/>
                <a:gd name="T16" fmla="*/ 5 w 24"/>
                <a:gd name="T17" fmla="*/ 0 h 14"/>
                <a:gd name="T18" fmla="*/ 0 w 24"/>
                <a:gd name="T19" fmla="*/ 12 h 1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14"/>
                <a:gd name="T32" fmla="*/ 24 w 24"/>
                <a:gd name="T33" fmla="*/ 14 h 1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14">
                  <a:moveTo>
                    <a:pt x="0" y="12"/>
                  </a:moveTo>
                  <a:lnTo>
                    <a:pt x="15" y="14"/>
                  </a:lnTo>
                  <a:lnTo>
                    <a:pt x="22" y="14"/>
                  </a:lnTo>
                  <a:lnTo>
                    <a:pt x="24" y="12"/>
                  </a:lnTo>
                  <a:lnTo>
                    <a:pt x="24" y="7"/>
                  </a:lnTo>
                  <a:lnTo>
                    <a:pt x="17" y="5"/>
                  </a:lnTo>
                  <a:lnTo>
                    <a:pt x="5" y="0"/>
                  </a:lnTo>
                  <a:lnTo>
                    <a:pt x="0" y="12"/>
                  </a:lnTo>
                  <a:close/>
                </a:path>
              </a:pathLst>
            </a:custGeom>
            <a:solidFill>
              <a:srgbClr val="FFFFFF"/>
            </a:solidFill>
            <a:ln w="9525">
              <a:noFill/>
              <a:round/>
              <a:headEnd/>
              <a:tailEnd/>
            </a:ln>
          </p:spPr>
          <p:txBody>
            <a:bodyPr/>
            <a:lstStyle/>
            <a:p>
              <a:endParaRPr lang="en-SG" dirty="0"/>
            </a:p>
          </p:txBody>
        </p:sp>
      </p:grpSp>
      <p:grpSp>
        <p:nvGrpSpPr>
          <p:cNvPr id="3" name="Group 402"/>
          <p:cNvGrpSpPr>
            <a:grpSpLocks/>
          </p:cNvGrpSpPr>
          <p:nvPr/>
        </p:nvGrpSpPr>
        <p:grpSpPr bwMode="auto">
          <a:xfrm>
            <a:off x="7162800" y="1781175"/>
            <a:ext cx="609600" cy="825500"/>
            <a:chOff x="1084" y="1572"/>
            <a:chExt cx="906" cy="1252"/>
          </a:xfrm>
        </p:grpSpPr>
        <p:sp>
          <p:nvSpPr>
            <p:cNvPr id="7256" name="Freeform 403"/>
            <p:cNvSpPr>
              <a:spLocks/>
            </p:cNvSpPr>
            <p:nvPr/>
          </p:nvSpPr>
          <p:spPr bwMode="auto">
            <a:xfrm>
              <a:off x="1131" y="1829"/>
              <a:ext cx="813" cy="988"/>
            </a:xfrm>
            <a:custGeom>
              <a:avLst/>
              <a:gdLst>
                <a:gd name="T0" fmla="*/ 361 w 813"/>
                <a:gd name="T1" fmla="*/ 0 h 988"/>
                <a:gd name="T2" fmla="*/ 307 w 813"/>
                <a:gd name="T3" fmla="*/ 78 h 988"/>
                <a:gd name="T4" fmla="*/ 192 w 813"/>
                <a:gd name="T5" fmla="*/ 227 h 988"/>
                <a:gd name="T6" fmla="*/ 102 w 813"/>
                <a:gd name="T7" fmla="*/ 408 h 988"/>
                <a:gd name="T8" fmla="*/ 40 w 813"/>
                <a:gd name="T9" fmla="*/ 650 h 988"/>
                <a:gd name="T10" fmla="*/ 22 w 813"/>
                <a:gd name="T11" fmla="*/ 822 h 988"/>
                <a:gd name="T12" fmla="*/ 0 w 813"/>
                <a:gd name="T13" fmla="*/ 880 h 988"/>
                <a:gd name="T14" fmla="*/ 137 w 813"/>
                <a:gd name="T15" fmla="*/ 884 h 988"/>
                <a:gd name="T16" fmla="*/ 269 w 813"/>
                <a:gd name="T17" fmla="*/ 955 h 988"/>
                <a:gd name="T18" fmla="*/ 337 w 813"/>
                <a:gd name="T19" fmla="*/ 979 h 988"/>
                <a:gd name="T20" fmla="*/ 394 w 813"/>
                <a:gd name="T21" fmla="*/ 988 h 988"/>
                <a:gd name="T22" fmla="*/ 492 w 813"/>
                <a:gd name="T23" fmla="*/ 972 h 988"/>
                <a:gd name="T24" fmla="*/ 535 w 813"/>
                <a:gd name="T25" fmla="*/ 966 h 988"/>
                <a:gd name="T26" fmla="*/ 546 w 813"/>
                <a:gd name="T27" fmla="*/ 972 h 988"/>
                <a:gd name="T28" fmla="*/ 604 w 813"/>
                <a:gd name="T29" fmla="*/ 957 h 988"/>
                <a:gd name="T30" fmla="*/ 670 w 813"/>
                <a:gd name="T31" fmla="*/ 914 h 988"/>
                <a:gd name="T32" fmla="*/ 778 w 813"/>
                <a:gd name="T33" fmla="*/ 863 h 988"/>
                <a:gd name="T34" fmla="*/ 813 w 813"/>
                <a:gd name="T35" fmla="*/ 798 h 988"/>
                <a:gd name="T36" fmla="*/ 778 w 813"/>
                <a:gd name="T37" fmla="*/ 650 h 988"/>
                <a:gd name="T38" fmla="*/ 770 w 813"/>
                <a:gd name="T39" fmla="*/ 431 h 988"/>
                <a:gd name="T40" fmla="*/ 724 w 813"/>
                <a:gd name="T41" fmla="*/ 285 h 988"/>
                <a:gd name="T42" fmla="*/ 643 w 813"/>
                <a:gd name="T43" fmla="*/ 192 h 988"/>
                <a:gd name="T44" fmla="*/ 580 w 813"/>
                <a:gd name="T45" fmla="*/ 111 h 988"/>
                <a:gd name="T46" fmla="*/ 478 w 813"/>
                <a:gd name="T47" fmla="*/ 78 h 988"/>
                <a:gd name="T48" fmla="*/ 378 w 813"/>
                <a:gd name="T49" fmla="*/ 41 h 988"/>
                <a:gd name="T50" fmla="*/ 367 w 813"/>
                <a:gd name="T51" fmla="*/ 5 h 988"/>
                <a:gd name="T52" fmla="*/ 361 w 813"/>
                <a:gd name="T53" fmla="*/ 0 h 988"/>
                <a:gd name="T54" fmla="*/ 361 w 813"/>
                <a:gd name="T55" fmla="*/ 0 h 98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813"/>
                <a:gd name="T85" fmla="*/ 0 h 988"/>
                <a:gd name="T86" fmla="*/ 813 w 813"/>
                <a:gd name="T87" fmla="*/ 988 h 98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813" h="988">
                  <a:moveTo>
                    <a:pt x="361" y="0"/>
                  </a:moveTo>
                  <a:lnTo>
                    <a:pt x="307" y="78"/>
                  </a:lnTo>
                  <a:lnTo>
                    <a:pt x="192" y="227"/>
                  </a:lnTo>
                  <a:lnTo>
                    <a:pt x="102" y="408"/>
                  </a:lnTo>
                  <a:lnTo>
                    <a:pt x="40" y="650"/>
                  </a:lnTo>
                  <a:lnTo>
                    <a:pt x="22" y="822"/>
                  </a:lnTo>
                  <a:lnTo>
                    <a:pt x="0" y="880"/>
                  </a:lnTo>
                  <a:lnTo>
                    <a:pt x="137" y="884"/>
                  </a:lnTo>
                  <a:lnTo>
                    <a:pt x="269" y="955"/>
                  </a:lnTo>
                  <a:lnTo>
                    <a:pt x="337" y="979"/>
                  </a:lnTo>
                  <a:lnTo>
                    <a:pt x="394" y="988"/>
                  </a:lnTo>
                  <a:lnTo>
                    <a:pt x="492" y="972"/>
                  </a:lnTo>
                  <a:lnTo>
                    <a:pt x="535" y="966"/>
                  </a:lnTo>
                  <a:lnTo>
                    <a:pt x="546" y="972"/>
                  </a:lnTo>
                  <a:lnTo>
                    <a:pt x="604" y="957"/>
                  </a:lnTo>
                  <a:lnTo>
                    <a:pt x="670" y="914"/>
                  </a:lnTo>
                  <a:lnTo>
                    <a:pt x="778" y="863"/>
                  </a:lnTo>
                  <a:lnTo>
                    <a:pt x="813" y="798"/>
                  </a:lnTo>
                  <a:lnTo>
                    <a:pt x="778" y="650"/>
                  </a:lnTo>
                  <a:lnTo>
                    <a:pt x="770" y="431"/>
                  </a:lnTo>
                  <a:lnTo>
                    <a:pt x="724" y="285"/>
                  </a:lnTo>
                  <a:lnTo>
                    <a:pt x="643" y="192"/>
                  </a:lnTo>
                  <a:lnTo>
                    <a:pt x="580" y="111"/>
                  </a:lnTo>
                  <a:lnTo>
                    <a:pt x="478" y="78"/>
                  </a:lnTo>
                  <a:lnTo>
                    <a:pt x="378" y="41"/>
                  </a:lnTo>
                  <a:lnTo>
                    <a:pt x="367" y="5"/>
                  </a:lnTo>
                  <a:lnTo>
                    <a:pt x="361" y="0"/>
                  </a:lnTo>
                  <a:close/>
                </a:path>
              </a:pathLst>
            </a:custGeom>
            <a:solidFill>
              <a:srgbClr val="E8D9D9"/>
            </a:solidFill>
            <a:ln w="9525">
              <a:noFill/>
              <a:round/>
              <a:headEnd/>
              <a:tailEnd/>
            </a:ln>
          </p:spPr>
          <p:txBody>
            <a:bodyPr/>
            <a:lstStyle/>
            <a:p>
              <a:endParaRPr lang="en-SG" dirty="0"/>
            </a:p>
          </p:txBody>
        </p:sp>
        <p:sp>
          <p:nvSpPr>
            <p:cNvPr id="7257" name="Freeform 404"/>
            <p:cNvSpPr>
              <a:spLocks/>
            </p:cNvSpPr>
            <p:nvPr/>
          </p:nvSpPr>
          <p:spPr bwMode="auto">
            <a:xfrm>
              <a:off x="1417" y="1626"/>
              <a:ext cx="475" cy="308"/>
            </a:xfrm>
            <a:custGeom>
              <a:avLst/>
              <a:gdLst>
                <a:gd name="T0" fmla="*/ 81 w 475"/>
                <a:gd name="T1" fmla="*/ 217 h 308"/>
                <a:gd name="T2" fmla="*/ 51 w 475"/>
                <a:gd name="T3" fmla="*/ 139 h 308"/>
                <a:gd name="T4" fmla="*/ 0 w 475"/>
                <a:gd name="T5" fmla="*/ 0 h 308"/>
                <a:gd name="T6" fmla="*/ 133 w 475"/>
                <a:gd name="T7" fmla="*/ 76 h 308"/>
                <a:gd name="T8" fmla="*/ 202 w 475"/>
                <a:gd name="T9" fmla="*/ 17 h 308"/>
                <a:gd name="T10" fmla="*/ 256 w 475"/>
                <a:gd name="T11" fmla="*/ 127 h 308"/>
                <a:gd name="T12" fmla="*/ 341 w 475"/>
                <a:gd name="T13" fmla="*/ 98 h 308"/>
                <a:gd name="T14" fmla="*/ 378 w 475"/>
                <a:gd name="T15" fmla="*/ 173 h 308"/>
                <a:gd name="T16" fmla="*/ 475 w 475"/>
                <a:gd name="T17" fmla="*/ 196 h 308"/>
                <a:gd name="T18" fmla="*/ 314 w 475"/>
                <a:gd name="T19" fmla="*/ 308 h 308"/>
                <a:gd name="T20" fmla="*/ 172 w 475"/>
                <a:gd name="T21" fmla="*/ 277 h 308"/>
                <a:gd name="T22" fmla="*/ 102 w 475"/>
                <a:gd name="T23" fmla="*/ 252 h 308"/>
                <a:gd name="T24" fmla="*/ 91 w 475"/>
                <a:gd name="T25" fmla="*/ 242 h 308"/>
                <a:gd name="T26" fmla="*/ 81 w 475"/>
                <a:gd name="T27" fmla="*/ 217 h 308"/>
                <a:gd name="T28" fmla="*/ 81 w 475"/>
                <a:gd name="T29" fmla="*/ 217 h 3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75"/>
                <a:gd name="T46" fmla="*/ 0 h 308"/>
                <a:gd name="T47" fmla="*/ 475 w 475"/>
                <a:gd name="T48" fmla="*/ 308 h 3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75" h="308">
                  <a:moveTo>
                    <a:pt x="81" y="217"/>
                  </a:moveTo>
                  <a:lnTo>
                    <a:pt x="51" y="139"/>
                  </a:lnTo>
                  <a:lnTo>
                    <a:pt x="0" y="0"/>
                  </a:lnTo>
                  <a:lnTo>
                    <a:pt x="133" y="76"/>
                  </a:lnTo>
                  <a:lnTo>
                    <a:pt x="202" y="17"/>
                  </a:lnTo>
                  <a:lnTo>
                    <a:pt x="256" y="127"/>
                  </a:lnTo>
                  <a:lnTo>
                    <a:pt x="341" y="98"/>
                  </a:lnTo>
                  <a:lnTo>
                    <a:pt x="378" y="173"/>
                  </a:lnTo>
                  <a:lnTo>
                    <a:pt x="475" y="196"/>
                  </a:lnTo>
                  <a:lnTo>
                    <a:pt x="314" y="308"/>
                  </a:lnTo>
                  <a:lnTo>
                    <a:pt x="172" y="277"/>
                  </a:lnTo>
                  <a:lnTo>
                    <a:pt x="102" y="252"/>
                  </a:lnTo>
                  <a:lnTo>
                    <a:pt x="91" y="242"/>
                  </a:lnTo>
                  <a:lnTo>
                    <a:pt x="81" y="217"/>
                  </a:lnTo>
                  <a:close/>
                </a:path>
              </a:pathLst>
            </a:custGeom>
            <a:solidFill>
              <a:srgbClr val="E8D9D9"/>
            </a:solidFill>
            <a:ln w="9525">
              <a:noFill/>
              <a:round/>
              <a:headEnd/>
              <a:tailEnd/>
            </a:ln>
          </p:spPr>
          <p:txBody>
            <a:bodyPr/>
            <a:lstStyle/>
            <a:p>
              <a:endParaRPr lang="en-SG" dirty="0"/>
            </a:p>
          </p:txBody>
        </p:sp>
        <p:sp>
          <p:nvSpPr>
            <p:cNvPr id="7258" name="Freeform 405"/>
            <p:cNvSpPr>
              <a:spLocks/>
            </p:cNvSpPr>
            <p:nvPr/>
          </p:nvSpPr>
          <p:spPr bwMode="auto">
            <a:xfrm>
              <a:off x="1565" y="1818"/>
              <a:ext cx="205" cy="109"/>
            </a:xfrm>
            <a:custGeom>
              <a:avLst/>
              <a:gdLst>
                <a:gd name="T0" fmla="*/ 0 w 205"/>
                <a:gd name="T1" fmla="*/ 43 h 109"/>
                <a:gd name="T2" fmla="*/ 55 w 205"/>
                <a:gd name="T3" fmla="*/ 1 h 109"/>
                <a:gd name="T4" fmla="*/ 108 w 205"/>
                <a:gd name="T5" fmla="*/ 22 h 109"/>
                <a:gd name="T6" fmla="*/ 158 w 205"/>
                <a:gd name="T7" fmla="*/ 0 h 109"/>
                <a:gd name="T8" fmla="*/ 205 w 205"/>
                <a:gd name="T9" fmla="*/ 58 h 109"/>
                <a:gd name="T10" fmla="*/ 141 w 205"/>
                <a:gd name="T11" fmla="*/ 109 h 109"/>
                <a:gd name="T12" fmla="*/ 65 w 205"/>
                <a:gd name="T13" fmla="*/ 68 h 109"/>
                <a:gd name="T14" fmla="*/ 0 w 205"/>
                <a:gd name="T15" fmla="*/ 43 h 109"/>
                <a:gd name="T16" fmla="*/ 0 w 205"/>
                <a:gd name="T17" fmla="*/ 43 h 1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5"/>
                <a:gd name="T28" fmla="*/ 0 h 109"/>
                <a:gd name="T29" fmla="*/ 205 w 205"/>
                <a:gd name="T30" fmla="*/ 109 h 10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5" h="109">
                  <a:moveTo>
                    <a:pt x="0" y="43"/>
                  </a:moveTo>
                  <a:lnTo>
                    <a:pt x="55" y="1"/>
                  </a:lnTo>
                  <a:lnTo>
                    <a:pt x="108" y="22"/>
                  </a:lnTo>
                  <a:lnTo>
                    <a:pt x="158" y="0"/>
                  </a:lnTo>
                  <a:lnTo>
                    <a:pt x="205" y="58"/>
                  </a:lnTo>
                  <a:lnTo>
                    <a:pt x="141" y="109"/>
                  </a:lnTo>
                  <a:lnTo>
                    <a:pt x="65" y="68"/>
                  </a:lnTo>
                  <a:lnTo>
                    <a:pt x="0" y="43"/>
                  </a:lnTo>
                  <a:close/>
                </a:path>
              </a:pathLst>
            </a:custGeom>
            <a:solidFill>
              <a:srgbClr val="FFDBA6"/>
            </a:solidFill>
            <a:ln w="9525">
              <a:noFill/>
              <a:round/>
              <a:headEnd/>
              <a:tailEnd/>
            </a:ln>
          </p:spPr>
          <p:txBody>
            <a:bodyPr/>
            <a:lstStyle/>
            <a:p>
              <a:endParaRPr lang="en-SG" dirty="0"/>
            </a:p>
          </p:txBody>
        </p:sp>
        <p:sp>
          <p:nvSpPr>
            <p:cNvPr id="7259" name="Freeform 406"/>
            <p:cNvSpPr>
              <a:spLocks/>
            </p:cNvSpPr>
            <p:nvPr/>
          </p:nvSpPr>
          <p:spPr bwMode="auto">
            <a:xfrm>
              <a:off x="1128" y="2322"/>
              <a:ext cx="384" cy="426"/>
            </a:xfrm>
            <a:custGeom>
              <a:avLst/>
              <a:gdLst>
                <a:gd name="T0" fmla="*/ 100 w 384"/>
                <a:gd name="T1" fmla="*/ 0 h 426"/>
                <a:gd name="T2" fmla="*/ 246 w 384"/>
                <a:gd name="T3" fmla="*/ 43 h 426"/>
                <a:gd name="T4" fmla="*/ 205 w 384"/>
                <a:gd name="T5" fmla="*/ 183 h 426"/>
                <a:gd name="T6" fmla="*/ 381 w 384"/>
                <a:gd name="T7" fmla="*/ 195 h 426"/>
                <a:gd name="T8" fmla="*/ 384 w 384"/>
                <a:gd name="T9" fmla="*/ 391 h 426"/>
                <a:gd name="T10" fmla="*/ 246 w 384"/>
                <a:gd name="T11" fmla="*/ 426 h 426"/>
                <a:gd name="T12" fmla="*/ 65 w 384"/>
                <a:gd name="T13" fmla="*/ 379 h 426"/>
                <a:gd name="T14" fmla="*/ 0 w 384"/>
                <a:gd name="T15" fmla="*/ 386 h 426"/>
                <a:gd name="T16" fmla="*/ 67 w 384"/>
                <a:gd name="T17" fmla="*/ 210 h 426"/>
                <a:gd name="T18" fmla="*/ 67 w 384"/>
                <a:gd name="T19" fmla="*/ 32 h 426"/>
                <a:gd name="T20" fmla="*/ 100 w 384"/>
                <a:gd name="T21" fmla="*/ 0 h 426"/>
                <a:gd name="T22" fmla="*/ 100 w 384"/>
                <a:gd name="T23" fmla="*/ 0 h 42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84"/>
                <a:gd name="T37" fmla="*/ 0 h 426"/>
                <a:gd name="T38" fmla="*/ 384 w 384"/>
                <a:gd name="T39" fmla="*/ 426 h 42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84" h="426">
                  <a:moveTo>
                    <a:pt x="100" y="0"/>
                  </a:moveTo>
                  <a:lnTo>
                    <a:pt x="246" y="43"/>
                  </a:lnTo>
                  <a:lnTo>
                    <a:pt x="205" y="183"/>
                  </a:lnTo>
                  <a:lnTo>
                    <a:pt x="381" y="195"/>
                  </a:lnTo>
                  <a:lnTo>
                    <a:pt x="384" y="391"/>
                  </a:lnTo>
                  <a:lnTo>
                    <a:pt x="246" y="426"/>
                  </a:lnTo>
                  <a:lnTo>
                    <a:pt x="65" y="379"/>
                  </a:lnTo>
                  <a:lnTo>
                    <a:pt x="0" y="386"/>
                  </a:lnTo>
                  <a:lnTo>
                    <a:pt x="67" y="210"/>
                  </a:lnTo>
                  <a:lnTo>
                    <a:pt x="67" y="32"/>
                  </a:lnTo>
                  <a:lnTo>
                    <a:pt x="100" y="0"/>
                  </a:lnTo>
                  <a:close/>
                </a:path>
              </a:pathLst>
            </a:custGeom>
            <a:solidFill>
              <a:srgbClr val="FFDBA6"/>
            </a:solidFill>
            <a:ln w="9525">
              <a:noFill/>
              <a:round/>
              <a:headEnd/>
              <a:tailEnd/>
            </a:ln>
          </p:spPr>
          <p:txBody>
            <a:bodyPr/>
            <a:lstStyle/>
            <a:p>
              <a:endParaRPr lang="en-SG" dirty="0"/>
            </a:p>
          </p:txBody>
        </p:sp>
        <p:sp>
          <p:nvSpPr>
            <p:cNvPr id="7260" name="Freeform 407"/>
            <p:cNvSpPr>
              <a:spLocks/>
            </p:cNvSpPr>
            <p:nvPr/>
          </p:nvSpPr>
          <p:spPr bwMode="auto">
            <a:xfrm>
              <a:off x="1358" y="2481"/>
              <a:ext cx="399" cy="333"/>
            </a:xfrm>
            <a:custGeom>
              <a:avLst/>
              <a:gdLst>
                <a:gd name="T0" fmla="*/ 40 w 399"/>
                <a:gd name="T1" fmla="*/ 233 h 333"/>
                <a:gd name="T2" fmla="*/ 91 w 399"/>
                <a:gd name="T3" fmla="*/ 57 h 333"/>
                <a:gd name="T4" fmla="*/ 215 w 399"/>
                <a:gd name="T5" fmla="*/ 0 h 333"/>
                <a:gd name="T6" fmla="*/ 251 w 399"/>
                <a:gd name="T7" fmla="*/ 106 h 333"/>
                <a:gd name="T8" fmla="*/ 386 w 399"/>
                <a:gd name="T9" fmla="*/ 113 h 333"/>
                <a:gd name="T10" fmla="*/ 399 w 399"/>
                <a:gd name="T11" fmla="*/ 251 h 333"/>
                <a:gd name="T12" fmla="*/ 294 w 399"/>
                <a:gd name="T13" fmla="*/ 308 h 333"/>
                <a:gd name="T14" fmla="*/ 202 w 399"/>
                <a:gd name="T15" fmla="*/ 327 h 333"/>
                <a:gd name="T16" fmla="*/ 154 w 399"/>
                <a:gd name="T17" fmla="*/ 333 h 333"/>
                <a:gd name="T18" fmla="*/ 97 w 399"/>
                <a:gd name="T19" fmla="*/ 320 h 333"/>
                <a:gd name="T20" fmla="*/ 0 w 399"/>
                <a:gd name="T21" fmla="*/ 290 h 333"/>
                <a:gd name="T22" fmla="*/ 40 w 399"/>
                <a:gd name="T23" fmla="*/ 233 h 333"/>
                <a:gd name="T24" fmla="*/ 40 w 399"/>
                <a:gd name="T25" fmla="*/ 233 h 33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99"/>
                <a:gd name="T40" fmla="*/ 0 h 333"/>
                <a:gd name="T41" fmla="*/ 399 w 399"/>
                <a:gd name="T42" fmla="*/ 333 h 33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99" h="333">
                  <a:moveTo>
                    <a:pt x="40" y="233"/>
                  </a:moveTo>
                  <a:lnTo>
                    <a:pt x="91" y="57"/>
                  </a:lnTo>
                  <a:lnTo>
                    <a:pt x="215" y="0"/>
                  </a:lnTo>
                  <a:lnTo>
                    <a:pt x="251" y="106"/>
                  </a:lnTo>
                  <a:lnTo>
                    <a:pt x="386" y="113"/>
                  </a:lnTo>
                  <a:lnTo>
                    <a:pt x="399" y="251"/>
                  </a:lnTo>
                  <a:lnTo>
                    <a:pt x="294" y="308"/>
                  </a:lnTo>
                  <a:lnTo>
                    <a:pt x="202" y="327"/>
                  </a:lnTo>
                  <a:lnTo>
                    <a:pt x="154" y="333"/>
                  </a:lnTo>
                  <a:lnTo>
                    <a:pt x="97" y="320"/>
                  </a:lnTo>
                  <a:lnTo>
                    <a:pt x="0" y="290"/>
                  </a:lnTo>
                  <a:lnTo>
                    <a:pt x="40" y="233"/>
                  </a:lnTo>
                  <a:close/>
                </a:path>
              </a:pathLst>
            </a:custGeom>
            <a:solidFill>
              <a:srgbClr val="FFDBA6"/>
            </a:solidFill>
            <a:ln w="9525">
              <a:noFill/>
              <a:round/>
              <a:headEnd/>
              <a:tailEnd/>
            </a:ln>
          </p:spPr>
          <p:txBody>
            <a:bodyPr/>
            <a:lstStyle/>
            <a:p>
              <a:endParaRPr lang="en-SG" dirty="0"/>
            </a:p>
          </p:txBody>
        </p:sp>
        <p:sp>
          <p:nvSpPr>
            <p:cNvPr id="7261" name="Freeform 408"/>
            <p:cNvSpPr>
              <a:spLocks/>
            </p:cNvSpPr>
            <p:nvPr/>
          </p:nvSpPr>
          <p:spPr bwMode="auto">
            <a:xfrm>
              <a:off x="1652" y="2086"/>
              <a:ext cx="262" cy="449"/>
            </a:xfrm>
            <a:custGeom>
              <a:avLst/>
              <a:gdLst>
                <a:gd name="T0" fmla="*/ 62 w 262"/>
                <a:gd name="T1" fmla="*/ 87 h 449"/>
                <a:gd name="T2" fmla="*/ 0 w 262"/>
                <a:gd name="T3" fmla="*/ 246 h 449"/>
                <a:gd name="T4" fmla="*/ 105 w 262"/>
                <a:gd name="T5" fmla="*/ 360 h 449"/>
                <a:gd name="T6" fmla="*/ 30 w 262"/>
                <a:gd name="T7" fmla="*/ 417 h 449"/>
                <a:gd name="T8" fmla="*/ 218 w 262"/>
                <a:gd name="T9" fmla="*/ 449 h 449"/>
                <a:gd name="T10" fmla="*/ 262 w 262"/>
                <a:gd name="T11" fmla="*/ 431 h 449"/>
                <a:gd name="T12" fmla="*/ 260 w 262"/>
                <a:gd name="T13" fmla="*/ 138 h 449"/>
                <a:gd name="T14" fmla="*/ 173 w 262"/>
                <a:gd name="T15" fmla="*/ 0 h 449"/>
                <a:gd name="T16" fmla="*/ 62 w 262"/>
                <a:gd name="T17" fmla="*/ 87 h 449"/>
                <a:gd name="T18" fmla="*/ 62 w 262"/>
                <a:gd name="T19" fmla="*/ 87 h 4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62"/>
                <a:gd name="T31" fmla="*/ 0 h 449"/>
                <a:gd name="T32" fmla="*/ 262 w 262"/>
                <a:gd name="T33" fmla="*/ 449 h 4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62" h="449">
                  <a:moveTo>
                    <a:pt x="62" y="87"/>
                  </a:moveTo>
                  <a:lnTo>
                    <a:pt x="0" y="246"/>
                  </a:lnTo>
                  <a:lnTo>
                    <a:pt x="105" y="360"/>
                  </a:lnTo>
                  <a:lnTo>
                    <a:pt x="30" y="417"/>
                  </a:lnTo>
                  <a:lnTo>
                    <a:pt x="218" y="449"/>
                  </a:lnTo>
                  <a:lnTo>
                    <a:pt x="262" y="431"/>
                  </a:lnTo>
                  <a:lnTo>
                    <a:pt x="260" y="138"/>
                  </a:lnTo>
                  <a:lnTo>
                    <a:pt x="173" y="0"/>
                  </a:lnTo>
                  <a:lnTo>
                    <a:pt x="62" y="87"/>
                  </a:lnTo>
                  <a:close/>
                </a:path>
              </a:pathLst>
            </a:custGeom>
            <a:solidFill>
              <a:srgbClr val="FFDBA6"/>
            </a:solidFill>
            <a:ln w="9525">
              <a:noFill/>
              <a:round/>
              <a:headEnd/>
              <a:tailEnd/>
            </a:ln>
          </p:spPr>
          <p:txBody>
            <a:bodyPr/>
            <a:lstStyle/>
            <a:p>
              <a:endParaRPr lang="en-SG" dirty="0"/>
            </a:p>
          </p:txBody>
        </p:sp>
        <p:sp>
          <p:nvSpPr>
            <p:cNvPr id="7262" name="Freeform 409"/>
            <p:cNvSpPr>
              <a:spLocks/>
            </p:cNvSpPr>
            <p:nvPr/>
          </p:nvSpPr>
          <p:spPr bwMode="auto">
            <a:xfrm>
              <a:off x="1239" y="1834"/>
              <a:ext cx="367" cy="422"/>
            </a:xfrm>
            <a:custGeom>
              <a:avLst/>
              <a:gdLst>
                <a:gd name="T0" fmla="*/ 338 w 367"/>
                <a:gd name="T1" fmla="*/ 69 h 422"/>
                <a:gd name="T2" fmla="*/ 340 w 367"/>
                <a:gd name="T3" fmla="*/ 157 h 422"/>
                <a:gd name="T4" fmla="*/ 264 w 367"/>
                <a:gd name="T5" fmla="*/ 206 h 422"/>
                <a:gd name="T6" fmla="*/ 367 w 367"/>
                <a:gd name="T7" fmla="*/ 287 h 422"/>
                <a:gd name="T8" fmla="*/ 357 w 367"/>
                <a:gd name="T9" fmla="*/ 398 h 422"/>
                <a:gd name="T10" fmla="*/ 235 w 367"/>
                <a:gd name="T11" fmla="*/ 379 h 422"/>
                <a:gd name="T12" fmla="*/ 113 w 367"/>
                <a:gd name="T13" fmla="*/ 422 h 422"/>
                <a:gd name="T14" fmla="*/ 0 w 367"/>
                <a:gd name="T15" fmla="*/ 344 h 422"/>
                <a:gd name="T16" fmla="*/ 134 w 367"/>
                <a:gd name="T17" fmla="*/ 158 h 422"/>
                <a:gd name="T18" fmla="*/ 251 w 367"/>
                <a:gd name="T19" fmla="*/ 0 h 422"/>
                <a:gd name="T20" fmla="*/ 280 w 367"/>
                <a:gd name="T21" fmla="*/ 27 h 422"/>
                <a:gd name="T22" fmla="*/ 338 w 367"/>
                <a:gd name="T23" fmla="*/ 69 h 422"/>
                <a:gd name="T24" fmla="*/ 338 w 367"/>
                <a:gd name="T25" fmla="*/ 69 h 4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67"/>
                <a:gd name="T40" fmla="*/ 0 h 422"/>
                <a:gd name="T41" fmla="*/ 367 w 367"/>
                <a:gd name="T42" fmla="*/ 422 h 4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67" h="422">
                  <a:moveTo>
                    <a:pt x="338" y="69"/>
                  </a:moveTo>
                  <a:lnTo>
                    <a:pt x="340" y="157"/>
                  </a:lnTo>
                  <a:lnTo>
                    <a:pt x="264" y="206"/>
                  </a:lnTo>
                  <a:lnTo>
                    <a:pt x="367" y="287"/>
                  </a:lnTo>
                  <a:lnTo>
                    <a:pt x="357" y="398"/>
                  </a:lnTo>
                  <a:lnTo>
                    <a:pt x="235" y="379"/>
                  </a:lnTo>
                  <a:lnTo>
                    <a:pt x="113" y="422"/>
                  </a:lnTo>
                  <a:lnTo>
                    <a:pt x="0" y="344"/>
                  </a:lnTo>
                  <a:lnTo>
                    <a:pt x="134" y="158"/>
                  </a:lnTo>
                  <a:lnTo>
                    <a:pt x="251" y="0"/>
                  </a:lnTo>
                  <a:lnTo>
                    <a:pt x="280" y="27"/>
                  </a:lnTo>
                  <a:lnTo>
                    <a:pt x="338" y="69"/>
                  </a:lnTo>
                  <a:close/>
                </a:path>
              </a:pathLst>
            </a:custGeom>
            <a:solidFill>
              <a:srgbClr val="FFDBA6"/>
            </a:solidFill>
            <a:ln w="9525">
              <a:noFill/>
              <a:round/>
              <a:headEnd/>
              <a:tailEnd/>
            </a:ln>
          </p:spPr>
          <p:txBody>
            <a:bodyPr/>
            <a:lstStyle/>
            <a:p>
              <a:endParaRPr lang="en-SG" dirty="0"/>
            </a:p>
          </p:txBody>
        </p:sp>
        <p:sp>
          <p:nvSpPr>
            <p:cNvPr id="7263" name="Freeform 410"/>
            <p:cNvSpPr>
              <a:spLocks/>
            </p:cNvSpPr>
            <p:nvPr/>
          </p:nvSpPr>
          <p:spPr bwMode="auto">
            <a:xfrm>
              <a:off x="1387" y="1572"/>
              <a:ext cx="416" cy="289"/>
            </a:xfrm>
            <a:custGeom>
              <a:avLst/>
              <a:gdLst>
                <a:gd name="T0" fmla="*/ 403 w 416"/>
                <a:gd name="T1" fmla="*/ 131 h 289"/>
                <a:gd name="T2" fmla="*/ 387 w 416"/>
                <a:gd name="T3" fmla="*/ 84 h 289"/>
                <a:gd name="T4" fmla="*/ 356 w 416"/>
                <a:gd name="T5" fmla="*/ 95 h 289"/>
                <a:gd name="T6" fmla="*/ 316 w 416"/>
                <a:gd name="T7" fmla="*/ 112 h 289"/>
                <a:gd name="T8" fmla="*/ 283 w 416"/>
                <a:gd name="T9" fmla="*/ 77 h 289"/>
                <a:gd name="T10" fmla="*/ 256 w 416"/>
                <a:gd name="T11" fmla="*/ 24 h 289"/>
                <a:gd name="T12" fmla="*/ 214 w 416"/>
                <a:gd name="T13" fmla="*/ 39 h 289"/>
                <a:gd name="T14" fmla="*/ 170 w 416"/>
                <a:gd name="T15" fmla="*/ 74 h 289"/>
                <a:gd name="T16" fmla="*/ 130 w 416"/>
                <a:gd name="T17" fmla="*/ 66 h 289"/>
                <a:gd name="T18" fmla="*/ 90 w 416"/>
                <a:gd name="T19" fmla="*/ 46 h 289"/>
                <a:gd name="T20" fmla="*/ 49 w 416"/>
                <a:gd name="T21" fmla="*/ 24 h 289"/>
                <a:gd name="T22" fmla="*/ 9 w 416"/>
                <a:gd name="T23" fmla="*/ 4 h 289"/>
                <a:gd name="T24" fmla="*/ 8 w 416"/>
                <a:gd name="T25" fmla="*/ 41 h 289"/>
                <a:gd name="T26" fmla="*/ 22 w 416"/>
                <a:gd name="T27" fmla="*/ 97 h 289"/>
                <a:gd name="T28" fmla="*/ 35 w 416"/>
                <a:gd name="T29" fmla="*/ 139 h 289"/>
                <a:gd name="T30" fmla="*/ 48 w 416"/>
                <a:gd name="T31" fmla="*/ 184 h 289"/>
                <a:gd name="T32" fmla="*/ 71 w 416"/>
                <a:gd name="T33" fmla="*/ 235 h 289"/>
                <a:gd name="T34" fmla="*/ 76 w 416"/>
                <a:gd name="T35" fmla="*/ 238 h 289"/>
                <a:gd name="T36" fmla="*/ 62 w 416"/>
                <a:gd name="T37" fmla="*/ 196 h 289"/>
                <a:gd name="T38" fmla="*/ 49 w 416"/>
                <a:gd name="T39" fmla="*/ 157 h 289"/>
                <a:gd name="T40" fmla="*/ 35 w 416"/>
                <a:gd name="T41" fmla="*/ 112 h 289"/>
                <a:gd name="T42" fmla="*/ 21 w 416"/>
                <a:gd name="T43" fmla="*/ 73 h 289"/>
                <a:gd name="T44" fmla="*/ 9 w 416"/>
                <a:gd name="T45" fmla="*/ 36 h 289"/>
                <a:gd name="T46" fmla="*/ 19 w 416"/>
                <a:gd name="T47" fmla="*/ 12 h 289"/>
                <a:gd name="T48" fmla="*/ 46 w 416"/>
                <a:gd name="T49" fmla="*/ 33 h 289"/>
                <a:gd name="T50" fmla="*/ 17 w 416"/>
                <a:gd name="T51" fmla="*/ 35 h 289"/>
                <a:gd name="T52" fmla="*/ 30 w 416"/>
                <a:gd name="T53" fmla="*/ 77 h 289"/>
                <a:gd name="T54" fmla="*/ 43 w 416"/>
                <a:gd name="T55" fmla="*/ 112 h 289"/>
                <a:gd name="T56" fmla="*/ 54 w 416"/>
                <a:gd name="T57" fmla="*/ 147 h 289"/>
                <a:gd name="T58" fmla="*/ 76 w 416"/>
                <a:gd name="T59" fmla="*/ 206 h 289"/>
                <a:gd name="T60" fmla="*/ 108 w 416"/>
                <a:gd name="T61" fmla="*/ 271 h 289"/>
                <a:gd name="T62" fmla="*/ 113 w 416"/>
                <a:gd name="T63" fmla="*/ 263 h 289"/>
                <a:gd name="T64" fmla="*/ 94 w 416"/>
                <a:gd name="T65" fmla="*/ 208 h 289"/>
                <a:gd name="T66" fmla="*/ 68 w 416"/>
                <a:gd name="T67" fmla="*/ 144 h 289"/>
                <a:gd name="T68" fmla="*/ 52 w 416"/>
                <a:gd name="T69" fmla="*/ 92 h 289"/>
                <a:gd name="T70" fmla="*/ 71 w 416"/>
                <a:gd name="T71" fmla="*/ 131 h 289"/>
                <a:gd name="T72" fmla="*/ 90 w 416"/>
                <a:gd name="T73" fmla="*/ 177 h 289"/>
                <a:gd name="T74" fmla="*/ 113 w 416"/>
                <a:gd name="T75" fmla="*/ 225 h 289"/>
                <a:gd name="T76" fmla="*/ 132 w 416"/>
                <a:gd name="T77" fmla="*/ 265 h 289"/>
                <a:gd name="T78" fmla="*/ 151 w 416"/>
                <a:gd name="T79" fmla="*/ 281 h 289"/>
                <a:gd name="T80" fmla="*/ 140 w 416"/>
                <a:gd name="T81" fmla="*/ 247 h 289"/>
                <a:gd name="T82" fmla="*/ 122 w 416"/>
                <a:gd name="T83" fmla="*/ 206 h 289"/>
                <a:gd name="T84" fmla="*/ 116 w 416"/>
                <a:gd name="T85" fmla="*/ 184 h 289"/>
                <a:gd name="T86" fmla="*/ 143 w 416"/>
                <a:gd name="T87" fmla="*/ 219 h 289"/>
                <a:gd name="T88" fmla="*/ 121 w 416"/>
                <a:gd name="T89" fmla="*/ 166 h 289"/>
                <a:gd name="T90" fmla="*/ 163 w 416"/>
                <a:gd name="T91" fmla="*/ 171 h 289"/>
                <a:gd name="T92" fmla="*/ 205 w 416"/>
                <a:gd name="T93" fmla="*/ 135 h 289"/>
                <a:gd name="T94" fmla="*/ 195 w 416"/>
                <a:gd name="T95" fmla="*/ 157 h 289"/>
                <a:gd name="T96" fmla="*/ 149 w 416"/>
                <a:gd name="T97" fmla="*/ 182 h 289"/>
                <a:gd name="T98" fmla="*/ 155 w 416"/>
                <a:gd name="T99" fmla="*/ 216 h 289"/>
                <a:gd name="T100" fmla="*/ 178 w 416"/>
                <a:gd name="T101" fmla="*/ 182 h 289"/>
                <a:gd name="T102" fmla="*/ 224 w 416"/>
                <a:gd name="T103" fmla="*/ 143 h 289"/>
                <a:gd name="T104" fmla="*/ 257 w 416"/>
                <a:gd name="T105" fmla="*/ 192 h 289"/>
                <a:gd name="T106" fmla="*/ 349 w 416"/>
                <a:gd name="T107" fmla="*/ 182 h 289"/>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16"/>
                <a:gd name="T163" fmla="*/ 0 h 289"/>
                <a:gd name="T164" fmla="*/ 416 w 416"/>
                <a:gd name="T165" fmla="*/ 289 h 289"/>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16" h="289">
                  <a:moveTo>
                    <a:pt x="416" y="163"/>
                  </a:moveTo>
                  <a:lnTo>
                    <a:pt x="411" y="155"/>
                  </a:lnTo>
                  <a:lnTo>
                    <a:pt x="410" y="146"/>
                  </a:lnTo>
                  <a:lnTo>
                    <a:pt x="403" y="131"/>
                  </a:lnTo>
                  <a:lnTo>
                    <a:pt x="400" y="119"/>
                  </a:lnTo>
                  <a:lnTo>
                    <a:pt x="394" y="104"/>
                  </a:lnTo>
                  <a:lnTo>
                    <a:pt x="392" y="93"/>
                  </a:lnTo>
                  <a:lnTo>
                    <a:pt x="387" y="84"/>
                  </a:lnTo>
                  <a:lnTo>
                    <a:pt x="387" y="82"/>
                  </a:lnTo>
                  <a:lnTo>
                    <a:pt x="378" y="85"/>
                  </a:lnTo>
                  <a:lnTo>
                    <a:pt x="365" y="90"/>
                  </a:lnTo>
                  <a:lnTo>
                    <a:pt x="356" y="95"/>
                  </a:lnTo>
                  <a:lnTo>
                    <a:pt x="346" y="100"/>
                  </a:lnTo>
                  <a:lnTo>
                    <a:pt x="335" y="103"/>
                  </a:lnTo>
                  <a:lnTo>
                    <a:pt x="325" y="108"/>
                  </a:lnTo>
                  <a:lnTo>
                    <a:pt x="316" y="112"/>
                  </a:lnTo>
                  <a:lnTo>
                    <a:pt x="306" y="119"/>
                  </a:lnTo>
                  <a:lnTo>
                    <a:pt x="297" y="104"/>
                  </a:lnTo>
                  <a:lnTo>
                    <a:pt x="290" y="92"/>
                  </a:lnTo>
                  <a:lnTo>
                    <a:pt x="283" y="77"/>
                  </a:lnTo>
                  <a:lnTo>
                    <a:pt x="276" y="65"/>
                  </a:lnTo>
                  <a:lnTo>
                    <a:pt x="268" y="51"/>
                  </a:lnTo>
                  <a:lnTo>
                    <a:pt x="262" y="38"/>
                  </a:lnTo>
                  <a:lnTo>
                    <a:pt x="256" y="24"/>
                  </a:lnTo>
                  <a:lnTo>
                    <a:pt x="249" y="12"/>
                  </a:lnTo>
                  <a:lnTo>
                    <a:pt x="236" y="20"/>
                  </a:lnTo>
                  <a:lnTo>
                    <a:pt x="225" y="30"/>
                  </a:lnTo>
                  <a:lnTo>
                    <a:pt x="214" y="39"/>
                  </a:lnTo>
                  <a:lnTo>
                    <a:pt x="205" y="49"/>
                  </a:lnTo>
                  <a:lnTo>
                    <a:pt x="192" y="57"/>
                  </a:lnTo>
                  <a:lnTo>
                    <a:pt x="181" y="66"/>
                  </a:lnTo>
                  <a:lnTo>
                    <a:pt x="170" y="74"/>
                  </a:lnTo>
                  <a:lnTo>
                    <a:pt x="160" y="84"/>
                  </a:lnTo>
                  <a:lnTo>
                    <a:pt x="149" y="77"/>
                  </a:lnTo>
                  <a:lnTo>
                    <a:pt x="140" y="73"/>
                  </a:lnTo>
                  <a:lnTo>
                    <a:pt x="130" y="66"/>
                  </a:lnTo>
                  <a:lnTo>
                    <a:pt x="121" y="62"/>
                  </a:lnTo>
                  <a:lnTo>
                    <a:pt x="109" y="55"/>
                  </a:lnTo>
                  <a:lnTo>
                    <a:pt x="100" y="51"/>
                  </a:lnTo>
                  <a:lnTo>
                    <a:pt x="90" y="46"/>
                  </a:lnTo>
                  <a:lnTo>
                    <a:pt x="81" y="41"/>
                  </a:lnTo>
                  <a:lnTo>
                    <a:pt x="70" y="35"/>
                  </a:lnTo>
                  <a:lnTo>
                    <a:pt x="60" y="30"/>
                  </a:lnTo>
                  <a:lnTo>
                    <a:pt x="49" y="24"/>
                  </a:lnTo>
                  <a:lnTo>
                    <a:pt x="40" y="19"/>
                  </a:lnTo>
                  <a:lnTo>
                    <a:pt x="28" y="14"/>
                  </a:lnTo>
                  <a:lnTo>
                    <a:pt x="19" y="9"/>
                  </a:lnTo>
                  <a:lnTo>
                    <a:pt x="9" y="4"/>
                  </a:lnTo>
                  <a:lnTo>
                    <a:pt x="0" y="0"/>
                  </a:lnTo>
                  <a:lnTo>
                    <a:pt x="1" y="12"/>
                  </a:lnTo>
                  <a:lnTo>
                    <a:pt x="5" y="27"/>
                  </a:lnTo>
                  <a:lnTo>
                    <a:pt x="8" y="41"/>
                  </a:lnTo>
                  <a:lnTo>
                    <a:pt x="13" y="57"/>
                  </a:lnTo>
                  <a:lnTo>
                    <a:pt x="16" y="71"/>
                  </a:lnTo>
                  <a:lnTo>
                    <a:pt x="21" y="89"/>
                  </a:lnTo>
                  <a:lnTo>
                    <a:pt x="22" y="97"/>
                  </a:lnTo>
                  <a:lnTo>
                    <a:pt x="25" y="104"/>
                  </a:lnTo>
                  <a:lnTo>
                    <a:pt x="27" y="114"/>
                  </a:lnTo>
                  <a:lnTo>
                    <a:pt x="30" y="124"/>
                  </a:lnTo>
                  <a:lnTo>
                    <a:pt x="35" y="139"/>
                  </a:lnTo>
                  <a:lnTo>
                    <a:pt x="40" y="157"/>
                  </a:lnTo>
                  <a:lnTo>
                    <a:pt x="41" y="165"/>
                  </a:lnTo>
                  <a:lnTo>
                    <a:pt x="44" y="174"/>
                  </a:lnTo>
                  <a:lnTo>
                    <a:pt x="48" y="184"/>
                  </a:lnTo>
                  <a:lnTo>
                    <a:pt x="52" y="193"/>
                  </a:lnTo>
                  <a:lnTo>
                    <a:pt x="59" y="209"/>
                  </a:lnTo>
                  <a:lnTo>
                    <a:pt x="67" y="227"/>
                  </a:lnTo>
                  <a:lnTo>
                    <a:pt x="71" y="235"/>
                  </a:lnTo>
                  <a:lnTo>
                    <a:pt x="76" y="244"/>
                  </a:lnTo>
                  <a:lnTo>
                    <a:pt x="86" y="262"/>
                  </a:lnTo>
                  <a:lnTo>
                    <a:pt x="81" y="249"/>
                  </a:lnTo>
                  <a:lnTo>
                    <a:pt x="76" y="238"/>
                  </a:lnTo>
                  <a:lnTo>
                    <a:pt x="71" y="223"/>
                  </a:lnTo>
                  <a:lnTo>
                    <a:pt x="68" y="214"/>
                  </a:lnTo>
                  <a:lnTo>
                    <a:pt x="65" y="206"/>
                  </a:lnTo>
                  <a:lnTo>
                    <a:pt x="62" y="196"/>
                  </a:lnTo>
                  <a:lnTo>
                    <a:pt x="59" y="187"/>
                  </a:lnTo>
                  <a:lnTo>
                    <a:pt x="55" y="176"/>
                  </a:lnTo>
                  <a:lnTo>
                    <a:pt x="52" y="166"/>
                  </a:lnTo>
                  <a:lnTo>
                    <a:pt x="49" y="157"/>
                  </a:lnTo>
                  <a:lnTo>
                    <a:pt x="46" y="147"/>
                  </a:lnTo>
                  <a:lnTo>
                    <a:pt x="41" y="135"/>
                  </a:lnTo>
                  <a:lnTo>
                    <a:pt x="38" y="125"/>
                  </a:lnTo>
                  <a:lnTo>
                    <a:pt x="35" y="112"/>
                  </a:lnTo>
                  <a:lnTo>
                    <a:pt x="32" y="103"/>
                  </a:lnTo>
                  <a:lnTo>
                    <a:pt x="27" y="92"/>
                  </a:lnTo>
                  <a:lnTo>
                    <a:pt x="24" y="82"/>
                  </a:lnTo>
                  <a:lnTo>
                    <a:pt x="21" y="73"/>
                  </a:lnTo>
                  <a:lnTo>
                    <a:pt x="19" y="63"/>
                  </a:lnTo>
                  <a:lnTo>
                    <a:pt x="14" y="54"/>
                  </a:lnTo>
                  <a:lnTo>
                    <a:pt x="13" y="44"/>
                  </a:lnTo>
                  <a:lnTo>
                    <a:pt x="9" y="36"/>
                  </a:lnTo>
                  <a:lnTo>
                    <a:pt x="9" y="30"/>
                  </a:lnTo>
                  <a:lnTo>
                    <a:pt x="6" y="17"/>
                  </a:lnTo>
                  <a:lnTo>
                    <a:pt x="6" y="9"/>
                  </a:lnTo>
                  <a:lnTo>
                    <a:pt x="19" y="12"/>
                  </a:lnTo>
                  <a:lnTo>
                    <a:pt x="33" y="20"/>
                  </a:lnTo>
                  <a:lnTo>
                    <a:pt x="44" y="28"/>
                  </a:lnTo>
                  <a:lnTo>
                    <a:pt x="57" y="41"/>
                  </a:lnTo>
                  <a:lnTo>
                    <a:pt x="46" y="33"/>
                  </a:lnTo>
                  <a:lnTo>
                    <a:pt x="35" y="27"/>
                  </a:lnTo>
                  <a:lnTo>
                    <a:pt x="22" y="22"/>
                  </a:lnTo>
                  <a:lnTo>
                    <a:pt x="13" y="19"/>
                  </a:lnTo>
                  <a:lnTo>
                    <a:pt x="17" y="35"/>
                  </a:lnTo>
                  <a:lnTo>
                    <a:pt x="24" y="52"/>
                  </a:lnTo>
                  <a:lnTo>
                    <a:pt x="25" y="60"/>
                  </a:lnTo>
                  <a:lnTo>
                    <a:pt x="28" y="70"/>
                  </a:lnTo>
                  <a:lnTo>
                    <a:pt x="30" y="77"/>
                  </a:lnTo>
                  <a:lnTo>
                    <a:pt x="35" y="87"/>
                  </a:lnTo>
                  <a:lnTo>
                    <a:pt x="36" y="95"/>
                  </a:lnTo>
                  <a:lnTo>
                    <a:pt x="40" y="103"/>
                  </a:lnTo>
                  <a:lnTo>
                    <a:pt x="43" y="112"/>
                  </a:lnTo>
                  <a:lnTo>
                    <a:pt x="46" y="122"/>
                  </a:lnTo>
                  <a:lnTo>
                    <a:pt x="48" y="130"/>
                  </a:lnTo>
                  <a:lnTo>
                    <a:pt x="52" y="138"/>
                  </a:lnTo>
                  <a:lnTo>
                    <a:pt x="54" y="147"/>
                  </a:lnTo>
                  <a:lnTo>
                    <a:pt x="59" y="157"/>
                  </a:lnTo>
                  <a:lnTo>
                    <a:pt x="63" y="173"/>
                  </a:lnTo>
                  <a:lnTo>
                    <a:pt x="70" y="190"/>
                  </a:lnTo>
                  <a:lnTo>
                    <a:pt x="76" y="206"/>
                  </a:lnTo>
                  <a:lnTo>
                    <a:pt x="84" y="223"/>
                  </a:lnTo>
                  <a:lnTo>
                    <a:pt x="90" y="239"/>
                  </a:lnTo>
                  <a:lnTo>
                    <a:pt x="98" y="255"/>
                  </a:lnTo>
                  <a:lnTo>
                    <a:pt x="108" y="271"/>
                  </a:lnTo>
                  <a:lnTo>
                    <a:pt x="117" y="289"/>
                  </a:lnTo>
                  <a:lnTo>
                    <a:pt x="116" y="282"/>
                  </a:lnTo>
                  <a:lnTo>
                    <a:pt x="116" y="274"/>
                  </a:lnTo>
                  <a:lnTo>
                    <a:pt x="113" y="263"/>
                  </a:lnTo>
                  <a:lnTo>
                    <a:pt x="111" y="252"/>
                  </a:lnTo>
                  <a:lnTo>
                    <a:pt x="105" y="238"/>
                  </a:lnTo>
                  <a:lnTo>
                    <a:pt x="100" y="223"/>
                  </a:lnTo>
                  <a:lnTo>
                    <a:pt x="94" y="208"/>
                  </a:lnTo>
                  <a:lnTo>
                    <a:pt x="89" y="193"/>
                  </a:lnTo>
                  <a:lnTo>
                    <a:pt x="81" y="176"/>
                  </a:lnTo>
                  <a:lnTo>
                    <a:pt x="75" y="160"/>
                  </a:lnTo>
                  <a:lnTo>
                    <a:pt x="68" y="144"/>
                  </a:lnTo>
                  <a:lnTo>
                    <a:pt x="63" y="130"/>
                  </a:lnTo>
                  <a:lnTo>
                    <a:pt x="59" y="116"/>
                  </a:lnTo>
                  <a:lnTo>
                    <a:pt x="55" y="103"/>
                  </a:lnTo>
                  <a:lnTo>
                    <a:pt x="52" y="92"/>
                  </a:lnTo>
                  <a:lnTo>
                    <a:pt x="52" y="84"/>
                  </a:lnTo>
                  <a:lnTo>
                    <a:pt x="68" y="114"/>
                  </a:lnTo>
                  <a:lnTo>
                    <a:pt x="68" y="122"/>
                  </a:lnTo>
                  <a:lnTo>
                    <a:pt x="71" y="131"/>
                  </a:lnTo>
                  <a:lnTo>
                    <a:pt x="76" y="141"/>
                  </a:lnTo>
                  <a:lnTo>
                    <a:pt x="81" y="154"/>
                  </a:lnTo>
                  <a:lnTo>
                    <a:pt x="86" y="165"/>
                  </a:lnTo>
                  <a:lnTo>
                    <a:pt x="90" y="177"/>
                  </a:lnTo>
                  <a:lnTo>
                    <a:pt x="97" y="189"/>
                  </a:lnTo>
                  <a:lnTo>
                    <a:pt x="103" y="203"/>
                  </a:lnTo>
                  <a:lnTo>
                    <a:pt x="108" y="214"/>
                  </a:lnTo>
                  <a:lnTo>
                    <a:pt x="113" y="225"/>
                  </a:lnTo>
                  <a:lnTo>
                    <a:pt x="117" y="236"/>
                  </a:lnTo>
                  <a:lnTo>
                    <a:pt x="124" y="247"/>
                  </a:lnTo>
                  <a:lnTo>
                    <a:pt x="127" y="255"/>
                  </a:lnTo>
                  <a:lnTo>
                    <a:pt x="132" y="265"/>
                  </a:lnTo>
                  <a:lnTo>
                    <a:pt x="135" y="271"/>
                  </a:lnTo>
                  <a:lnTo>
                    <a:pt x="138" y="279"/>
                  </a:lnTo>
                  <a:lnTo>
                    <a:pt x="148" y="285"/>
                  </a:lnTo>
                  <a:lnTo>
                    <a:pt x="151" y="281"/>
                  </a:lnTo>
                  <a:lnTo>
                    <a:pt x="148" y="274"/>
                  </a:lnTo>
                  <a:lnTo>
                    <a:pt x="146" y="266"/>
                  </a:lnTo>
                  <a:lnTo>
                    <a:pt x="143" y="257"/>
                  </a:lnTo>
                  <a:lnTo>
                    <a:pt x="140" y="247"/>
                  </a:lnTo>
                  <a:lnTo>
                    <a:pt x="135" y="236"/>
                  </a:lnTo>
                  <a:lnTo>
                    <a:pt x="130" y="225"/>
                  </a:lnTo>
                  <a:lnTo>
                    <a:pt x="125" y="216"/>
                  </a:lnTo>
                  <a:lnTo>
                    <a:pt x="122" y="206"/>
                  </a:lnTo>
                  <a:lnTo>
                    <a:pt x="117" y="196"/>
                  </a:lnTo>
                  <a:lnTo>
                    <a:pt x="116" y="190"/>
                  </a:lnTo>
                  <a:lnTo>
                    <a:pt x="114" y="185"/>
                  </a:lnTo>
                  <a:lnTo>
                    <a:pt x="116" y="184"/>
                  </a:lnTo>
                  <a:lnTo>
                    <a:pt x="121" y="192"/>
                  </a:lnTo>
                  <a:lnTo>
                    <a:pt x="130" y="206"/>
                  </a:lnTo>
                  <a:lnTo>
                    <a:pt x="140" y="217"/>
                  </a:lnTo>
                  <a:lnTo>
                    <a:pt x="143" y="219"/>
                  </a:lnTo>
                  <a:lnTo>
                    <a:pt x="136" y="204"/>
                  </a:lnTo>
                  <a:lnTo>
                    <a:pt x="130" y="192"/>
                  </a:lnTo>
                  <a:lnTo>
                    <a:pt x="125" y="179"/>
                  </a:lnTo>
                  <a:lnTo>
                    <a:pt x="121" y="166"/>
                  </a:lnTo>
                  <a:lnTo>
                    <a:pt x="130" y="166"/>
                  </a:lnTo>
                  <a:lnTo>
                    <a:pt x="141" y="168"/>
                  </a:lnTo>
                  <a:lnTo>
                    <a:pt x="152" y="170"/>
                  </a:lnTo>
                  <a:lnTo>
                    <a:pt x="163" y="171"/>
                  </a:lnTo>
                  <a:lnTo>
                    <a:pt x="171" y="163"/>
                  </a:lnTo>
                  <a:lnTo>
                    <a:pt x="187" y="149"/>
                  </a:lnTo>
                  <a:lnTo>
                    <a:pt x="195" y="141"/>
                  </a:lnTo>
                  <a:lnTo>
                    <a:pt x="205" y="135"/>
                  </a:lnTo>
                  <a:lnTo>
                    <a:pt x="213" y="128"/>
                  </a:lnTo>
                  <a:lnTo>
                    <a:pt x="222" y="128"/>
                  </a:lnTo>
                  <a:lnTo>
                    <a:pt x="209" y="143"/>
                  </a:lnTo>
                  <a:lnTo>
                    <a:pt x="195" y="157"/>
                  </a:lnTo>
                  <a:lnTo>
                    <a:pt x="178" y="170"/>
                  </a:lnTo>
                  <a:lnTo>
                    <a:pt x="163" y="184"/>
                  </a:lnTo>
                  <a:lnTo>
                    <a:pt x="155" y="184"/>
                  </a:lnTo>
                  <a:lnTo>
                    <a:pt x="149" y="182"/>
                  </a:lnTo>
                  <a:lnTo>
                    <a:pt x="143" y="185"/>
                  </a:lnTo>
                  <a:lnTo>
                    <a:pt x="143" y="192"/>
                  </a:lnTo>
                  <a:lnTo>
                    <a:pt x="146" y="203"/>
                  </a:lnTo>
                  <a:lnTo>
                    <a:pt x="155" y="216"/>
                  </a:lnTo>
                  <a:lnTo>
                    <a:pt x="152" y="200"/>
                  </a:lnTo>
                  <a:lnTo>
                    <a:pt x="157" y="196"/>
                  </a:lnTo>
                  <a:lnTo>
                    <a:pt x="167" y="198"/>
                  </a:lnTo>
                  <a:lnTo>
                    <a:pt x="178" y="182"/>
                  </a:lnTo>
                  <a:lnTo>
                    <a:pt x="192" y="166"/>
                  </a:lnTo>
                  <a:lnTo>
                    <a:pt x="206" y="152"/>
                  </a:lnTo>
                  <a:lnTo>
                    <a:pt x="222" y="139"/>
                  </a:lnTo>
                  <a:lnTo>
                    <a:pt x="224" y="143"/>
                  </a:lnTo>
                  <a:lnTo>
                    <a:pt x="230" y="152"/>
                  </a:lnTo>
                  <a:lnTo>
                    <a:pt x="240" y="165"/>
                  </a:lnTo>
                  <a:lnTo>
                    <a:pt x="249" y="179"/>
                  </a:lnTo>
                  <a:lnTo>
                    <a:pt x="257" y="192"/>
                  </a:lnTo>
                  <a:lnTo>
                    <a:pt x="265" y="204"/>
                  </a:lnTo>
                  <a:lnTo>
                    <a:pt x="270" y="212"/>
                  </a:lnTo>
                  <a:lnTo>
                    <a:pt x="273" y="217"/>
                  </a:lnTo>
                  <a:lnTo>
                    <a:pt x="349" y="182"/>
                  </a:lnTo>
                  <a:lnTo>
                    <a:pt x="365" y="227"/>
                  </a:lnTo>
                  <a:lnTo>
                    <a:pt x="416" y="163"/>
                  </a:lnTo>
                  <a:close/>
                </a:path>
              </a:pathLst>
            </a:custGeom>
            <a:solidFill>
              <a:srgbClr val="000000"/>
            </a:solidFill>
            <a:ln w="9525">
              <a:noFill/>
              <a:round/>
              <a:headEnd/>
              <a:tailEnd/>
            </a:ln>
          </p:spPr>
          <p:txBody>
            <a:bodyPr/>
            <a:lstStyle/>
            <a:p>
              <a:endParaRPr lang="en-SG" dirty="0"/>
            </a:p>
          </p:txBody>
        </p:sp>
        <p:sp>
          <p:nvSpPr>
            <p:cNvPr id="7264" name="Freeform 411"/>
            <p:cNvSpPr>
              <a:spLocks/>
            </p:cNvSpPr>
            <p:nvPr/>
          </p:nvSpPr>
          <p:spPr bwMode="auto">
            <a:xfrm>
              <a:off x="1466" y="1735"/>
              <a:ext cx="524" cy="227"/>
            </a:xfrm>
            <a:custGeom>
              <a:avLst/>
              <a:gdLst>
                <a:gd name="T0" fmla="*/ 305 w 524"/>
                <a:gd name="T1" fmla="*/ 84 h 227"/>
                <a:gd name="T2" fmla="*/ 351 w 524"/>
                <a:gd name="T3" fmla="*/ 102 h 227"/>
                <a:gd name="T4" fmla="*/ 311 w 524"/>
                <a:gd name="T5" fmla="*/ 121 h 227"/>
                <a:gd name="T6" fmla="*/ 272 w 524"/>
                <a:gd name="T7" fmla="*/ 141 h 227"/>
                <a:gd name="T8" fmla="*/ 242 w 524"/>
                <a:gd name="T9" fmla="*/ 152 h 227"/>
                <a:gd name="T10" fmla="*/ 218 w 524"/>
                <a:gd name="T11" fmla="*/ 149 h 227"/>
                <a:gd name="T12" fmla="*/ 177 w 524"/>
                <a:gd name="T13" fmla="*/ 140 h 227"/>
                <a:gd name="T14" fmla="*/ 129 w 524"/>
                <a:gd name="T15" fmla="*/ 129 h 227"/>
                <a:gd name="T16" fmla="*/ 83 w 524"/>
                <a:gd name="T17" fmla="*/ 114 h 227"/>
                <a:gd name="T18" fmla="*/ 49 w 524"/>
                <a:gd name="T19" fmla="*/ 102 h 227"/>
                <a:gd name="T20" fmla="*/ 75 w 524"/>
                <a:gd name="T21" fmla="*/ 121 h 227"/>
                <a:gd name="T22" fmla="*/ 123 w 524"/>
                <a:gd name="T23" fmla="*/ 137 h 227"/>
                <a:gd name="T24" fmla="*/ 130 w 524"/>
                <a:gd name="T25" fmla="*/ 145 h 227"/>
                <a:gd name="T26" fmla="*/ 108 w 524"/>
                <a:gd name="T27" fmla="*/ 140 h 227"/>
                <a:gd name="T28" fmla="*/ 108 w 524"/>
                <a:gd name="T29" fmla="*/ 148 h 227"/>
                <a:gd name="T30" fmla="*/ 146 w 524"/>
                <a:gd name="T31" fmla="*/ 154 h 227"/>
                <a:gd name="T32" fmla="*/ 169 w 524"/>
                <a:gd name="T33" fmla="*/ 162 h 227"/>
                <a:gd name="T34" fmla="*/ 145 w 524"/>
                <a:gd name="T35" fmla="*/ 162 h 227"/>
                <a:gd name="T36" fmla="*/ 119 w 524"/>
                <a:gd name="T37" fmla="*/ 156 h 227"/>
                <a:gd name="T38" fmla="*/ 99 w 524"/>
                <a:gd name="T39" fmla="*/ 149 h 227"/>
                <a:gd name="T40" fmla="*/ 67 w 524"/>
                <a:gd name="T41" fmla="*/ 137 h 227"/>
                <a:gd name="T42" fmla="*/ 35 w 524"/>
                <a:gd name="T43" fmla="*/ 124 h 227"/>
                <a:gd name="T44" fmla="*/ 3 w 524"/>
                <a:gd name="T45" fmla="*/ 113 h 227"/>
                <a:gd name="T46" fmla="*/ 5 w 524"/>
                <a:gd name="T47" fmla="*/ 121 h 227"/>
                <a:gd name="T48" fmla="*/ 30 w 524"/>
                <a:gd name="T49" fmla="*/ 138 h 227"/>
                <a:gd name="T50" fmla="*/ 53 w 524"/>
                <a:gd name="T51" fmla="*/ 151 h 227"/>
                <a:gd name="T52" fmla="*/ 72 w 524"/>
                <a:gd name="T53" fmla="*/ 159 h 227"/>
                <a:gd name="T54" fmla="*/ 105 w 524"/>
                <a:gd name="T55" fmla="*/ 172 h 227"/>
                <a:gd name="T56" fmla="*/ 140 w 524"/>
                <a:gd name="T57" fmla="*/ 181 h 227"/>
                <a:gd name="T58" fmla="*/ 172 w 524"/>
                <a:gd name="T59" fmla="*/ 192 h 227"/>
                <a:gd name="T60" fmla="*/ 183 w 524"/>
                <a:gd name="T61" fmla="*/ 199 h 227"/>
                <a:gd name="T62" fmla="*/ 157 w 524"/>
                <a:gd name="T63" fmla="*/ 199 h 227"/>
                <a:gd name="T64" fmla="*/ 108 w 524"/>
                <a:gd name="T65" fmla="*/ 186 h 227"/>
                <a:gd name="T66" fmla="*/ 64 w 524"/>
                <a:gd name="T67" fmla="*/ 170 h 227"/>
                <a:gd name="T68" fmla="*/ 43 w 524"/>
                <a:gd name="T69" fmla="*/ 160 h 227"/>
                <a:gd name="T70" fmla="*/ 18 w 524"/>
                <a:gd name="T71" fmla="*/ 151 h 227"/>
                <a:gd name="T72" fmla="*/ 11 w 524"/>
                <a:gd name="T73" fmla="*/ 159 h 227"/>
                <a:gd name="T74" fmla="*/ 42 w 524"/>
                <a:gd name="T75" fmla="*/ 181 h 227"/>
                <a:gd name="T76" fmla="*/ 67 w 524"/>
                <a:gd name="T77" fmla="*/ 189 h 227"/>
                <a:gd name="T78" fmla="*/ 97 w 524"/>
                <a:gd name="T79" fmla="*/ 199 h 227"/>
                <a:gd name="T80" fmla="*/ 130 w 524"/>
                <a:gd name="T81" fmla="*/ 206 h 227"/>
                <a:gd name="T82" fmla="*/ 164 w 524"/>
                <a:gd name="T83" fmla="*/ 213 h 227"/>
                <a:gd name="T84" fmla="*/ 197 w 524"/>
                <a:gd name="T85" fmla="*/ 218 h 227"/>
                <a:gd name="T86" fmla="*/ 226 w 524"/>
                <a:gd name="T87" fmla="*/ 222 h 227"/>
                <a:gd name="T88" fmla="*/ 257 w 524"/>
                <a:gd name="T89" fmla="*/ 225 h 227"/>
                <a:gd name="T90" fmla="*/ 297 w 524"/>
                <a:gd name="T91" fmla="*/ 203 h 227"/>
                <a:gd name="T92" fmla="*/ 343 w 524"/>
                <a:gd name="T93" fmla="*/ 170 h 227"/>
                <a:gd name="T94" fmla="*/ 392 w 524"/>
                <a:gd name="T95" fmla="*/ 138 h 227"/>
                <a:gd name="T96" fmla="*/ 442 w 524"/>
                <a:gd name="T97" fmla="*/ 108 h 227"/>
                <a:gd name="T98" fmla="*/ 491 w 524"/>
                <a:gd name="T99" fmla="*/ 78 h 227"/>
                <a:gd name="T100" fmla="*/ 512 w 524"/>
                <a:gd name="T101" fmla="*/ 54 h 227"/>
                <a:gd name="T102" fmla="*/ 478 w 524"/>
                <a:gd name="T103" fmla="*/ 46 h 227"/>
                <a:gd name="T104" fmla="*/ 443 w 524"/>
                <a:gd name="T105" fmla="*/ 38 h 227"/>
                <a:gd name="T106" fmla="*/ 410 w 524"/>
                <a:gd name="T107" fmla="*/ 32 h 227"/>
                <a:gd name="T108" fmla="*/ 375 w 524"/>
                <a:gd name="T109" fmla="*/ 24 h 227"/>
                <a:gd name="T110" fmla="*/ 345 w 524"/>
                <a:gd name="T111" fmla="*/ 18 h 227"/>
                <a:gd name="T112" fmla="*/ 297 w 524"/>
                <a:gd name="T113" fmla="*/ 18 h 227"/>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524"/>
                <a:gd name="T172" fmla="*/ 0 h 227"/>
                <a:gd name="T173" fmla="*/ 524 w 524"/>
                <a:gd name="T174" fmla="*/ 227 h 227"/>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524" h="227">
                  <a:moveTo>
                    <a:pt x="286" y="64"/>
                  </a:moveTo>
                  <a:lnTo>
                    <a:pt x="292" y="81"/>
                  </a:lnTo>
                  <a:lnTo>
                    <a:pt x="305" y="84"/>
                  </a:lnTo>
                  <a:lnTo>
                    <a:pt x="321" y="87"/>
                  </a:lnTo>
                  <a:lnTo>
                    <a:pt x="337" y="92"/>
                  </a:lnTo>
                  <a:lnTo>
                    <a:pt x="351" y="102"/>
                  </a:lnTo>
                  <a:lnTo>
                    <a:pt x="337" y="108"/>
                  </a:lnTo>
                  <a:lnTo>
                    <a:pt x="323" y="114"/>
                  </a:lnTo>
                  <a:lnTo>
                    <a:pt x="311" y="121"/>
                  </a:lnTo>
                  <a:lnTo>
                    <a:pt x="299" y="129"/>
                  </a:lnTo>
                  <a:lnTo>
                    <a:pt x="284" y="135"/>
                  </a:lnTo>
                  <a:lnTo>
                    <a:pt x="272" y="141"/>
                  </a:lnTo>
                  <a:lnTo>
                    <a:pt x="259" y="146"/>
                  </a:lnTo>
                  <a:lnTo>
                    <a:pt x="246" y="152"/>
                  </a:lnTo>
                  <a:lnTo>
                    <a:pt x="242" y="152"/>
                  </a:lnTo>
                  <a:lnTo>
                    <a:pt x="237" y="152"/>
                  </a:lnTo>
                  <a:lnTo>
                    <a:pt x="227" y="151"/>
                  </a:lnTo>
                  <a:lnTo>
                    <a:pt x="218" y="149"/>
                  </a:lnTo>
                  <a:lnTo>
                    <a:pt x="205" y="146"/>
                  </a:lnTo>
                  <a:lnTo>
                    <a:pt x="192" y="143"/>
                  </a:lnTo>
                  <a:lnTo>
                    <a:pt x="177" y="140"/>
                  </a:lnTo>
                  <a:lnTo>
                    <a:pt x="162" y="138"/>
                  </a:lnTo>
                  <a:lnTo>
                    <a:pt x="145" y="133"/>
                  </a:lnTo>
                  <a:lnTo>
                    <a:pt x="129" y="129"/>
                  </a:lnTo>
                  <a:lnTo>
                    <a:pt x="111" y="124"/>
                  </a:lnTo>
                  <a:lnTo>
                    <a:pt x="97" y="119"/>
                  </a:lnTo>
                  <a:lnTo>
                    <a:pt x="83" y="114"/>
                  </a:lnTo>
                  <a:lnTo>
                    <a:pt x="70" y="110"/>
                  </a:lnTo>
                  <a:lnTo>
                    <a:pt x="57" y="105"/>
                  </a:lnTo>
                  <a:lnTo>
                    <a:pt x="49" y="102"/>
                  </a:lnTo>
                  <a:lnTo>
                    <a:pt x="51" y="108"/>
                  </a:lnTo>
                  <a:lnTo>
                    <a:pt x="61" y="114"/>
                  </a:lnTo>
                  <a:lnTo>
                    <a:pt x="75" y="121"/>
                  </a:lnTo>
                  <a:lnTo>
                    <a:pt x="92" y="127"/>
                  </a:lnTo>
                  <a:lnTo>
                    <a:pt x="108" y="132"/>
                  </a:lnTo>
                  <a:lnTo>
                    <a:pt x="123" y="137"/>
                  </a:lnTo>
                  <a:lnTo>
                    <a:pt x="132" y="141"/>
                  </a:lnTo>
                  <a:lnTo>
                    <a:pt x="137" y="148"/>
                  </a:lnTo>
                  <a:lnTo>
                    <a:pt x="130" y="145"/>
                  </a:lnTo>
                  <a:lnTo>
                    <a:pt x="123" y="143"/>
                  </a:lnTo>
                  <a:lnTo>
                    <a:pt x="115" y="140"/>
                  </a:lnTo>
                  <a:lnTo>
                    <a:pt x="108" y="140"/>
                  </a:lnTo>
                  <a:lnTo>
                    <a:pt x="99" y="137"/>
                  </a:lnTo>
                  <a:lnTo>
                    <a:pt x="100" y="143"/>
                  </a:lnTo>
                  <a:lnTo>
                    <a:pt x="108" y="148"/>
                  </a:lnTo>
                  <a:lnTo>
                    <a:pt x="121" y="151"/>
                  </a:lnTo>
                  <a:lnTo>
                    <a:pt x="134" y="152"/>
                  </a:lnTo>
                  <a:lnTo>
                    <a:pt x="146" y="154"/>
                  </a:lnTo>
                  <a:lnTo>
                    <a:pt x="172" y="160"/>
                  </a:lnTo>
                  <a:lnTo>
                    <a:pt x="175" y="160"/>
                  </a:lnTo>
                  <a:lnTo>
                    <a:pt x="169" y="162"/>
                  </a:lnTo>
                  <a:lnTo>
                    <a:pt x="161" y="164"/>
                  </a:lnTo>
                  <a:lnTo>
                    <a:pt x="153" y="162"/>
                  </a:lnTo>
                  <a:lnTo>
                    <a:pt x="145" y="162"/>
                  </a:lnTo>
                  <a:lnTo>
                    <a:pt x="129" y="159"/>
                  </a:lnTo>
                  <a:lnTo>
                    <a:pt x="124" y="159"/>
                  </a:lnTo>
                  <a:lnTo>
                    <a:pt x="119" y="156"/>
                  </a:lnTo>
                  <a:lnTo>
                    <a:pt x="115" y="154"/>
                  </a:lnTo>
                  <a:lnTo>
                    <a:pt x="107" y="151"/>
                  </a:lnTo>
                  <a:lnTo>
                    <a:pt x="99" y="149"/>
                  </a:lnTo>
                  <a:lnTo>
                    <a:pt x="88" y="145"/>
                  </a:lnTo>
                  <a:lnTo>
                    <a:pt x="78" y="141"/>
                  </a:lnTo>
                  <a:lnTo>
                    <a:pt x="67" y="137"/>
                  </a:lnTo>
                  <a:lnTo>
                    <a:pt x="57" y="133"/>
                  </a:lnTo>
                  <a:lnTo>
                    <a:pt x="46" y="129"/>
                  </a:lnTo>
                  <a:lnTo>
                    <a:pt x="35" y="124"/>
                  </a:lnTo>
                  <a:lnTo>
                    <a:pt x="26" y="121"/>
                  </a:lnTo>
                  <a:lnTo>
                    <a:pt x="18" y="118"/>
                  </a:lnTo>
                  <a:lnTo>
                    <a:pt x="3" y="113"/>
                  </a:lnTo>
                  <a:lnTo>
                    <a:pt x="0" y="113"/>
                  </a:lnTo>
                  <a:lnTo>
                    <a:pt x="0" y="116"/>
                  </a:lnTo>
                  <a:lnTo>
                    <a:pt x="5" y="121"/>
                  </a:lnTo>
                  <a:lnTo>
                    <a:pt x="13" y="127"/>
                  </a:lnTo>
                  <a:lnTo>
                    <a:pt x="22" y="133"/>
                  </a:lnTo>
                  <a:lnTo>
                    <a:pt x="30" y="138"/>
                  </a:lnTo>
                  <a:lnTo>
                    <a:pt x="40" y="143"/>
                  </a:lnTo>
                  <a:lnTo>
                    <a:pt x="48" y="146"/>
                  </a:lnTo>
                  <a:lnTo>
                    <a:pt x="53" y="151"/>
                  </a:lnTo>
                  <a:lnTo>
                    <a:pt x="56" y="152"/>
                  </a:lnTo>
                  <a:lnTo>
                    <a:pt x="64" y="156"/>
                  </a:lnTo>
                  <a:lnTo>
                    <a:pt x="72" y="159"/>
                  </a:lnTo>
                  <a:lnTo>
                    <a:pt x="83" y="164"/>
                  </a:lnTo>
                  <a:lnTo>
                    <a:pt x="92" y="167"/>
                  </a:lnTo>
                  <a:lnTo>
                    <a:pt x="105" y="172"/>
                  </a:lnTo>
                  <a:lnTo>
                    <a:pt x="116" y="175"/>
                  </a:lnTo>
                  <a:lnTo>
                    <a:pt x="129" y="179"/>
                  </a:lnTo>
                  <a:lnTo>
                    <a:pt x="140" y="181"/>
                  </a:lnTo>
                  <a:lnTo>
                    <a:pt x="151" y="186"/>
                  </a:lnTo>
                  <a:lnTo>
                    <a:pt x="161" y="187"/>
                  </a:lnTo>
                  <a:lnTo>
                    <a:pt x="172" y="192"/>
                  </a:lnTo>
                  <a:lnTo>
                    <a:pt x="184" y="195"/>
                  </a:lnTo>
                  <a:lnTo>
                    <a:pt x="192" y="200"/>
                  </a:lnTo>
                  <a:lnTo>
                    <a:pt x="183" y="199"/>
                  </a:lnTo>
                  <a:lnTo>
                    <a:pt x="175" y="199"/>
                  </a:lnTo>
                  <a:lnTo>
                    <a:pt x="165" y="199"/>
                  </a:lnTo>
                  <a:lnTo>
                    <a:pt x="157" y="199"/>
                  </a:lnTo>
                  <a:lnTo>
                    <a:pt x="140" y="195"/>
                  </a:lnTo>
                  <a:lnTo>
                    <a:pt x="126" y="192"/>
                  </a:lnTo>
                  <a:lnTo>
                    <a:pt x="108" y="186"/>
                  </a:lnTo>
                  <a:lnTo>
                    <a:pt x="92" y="181"/>
                  </a:lnTo>
                  <a:lnTo>
                    <a:pt x="78" y="175"/>
                  </a:lnTo>
                  <a:lnTo>
                    <a:pt x="64" y="170"/>
                  </a:lnTo>
                  <a:lnTo>
                    <a:pt x="59" y="167"/>
                  </a:lnTo>
                  <a:lnTo>
                    <a:pt x="53" y="164"/>
                  </a:lnTo>
                  <a:lnTo>
                    <a:pt x="43" y="160"/>
                  </a:lnTo>
                  <a:lnTo>
                    <a:pt x="35" y="157"/>
                  </a:lnTo>
                  <a:lnTo>
                    <a:pt x="26" y="152"/>
                  </a:lnTo>
                  <a:lnTo>
                    <a:pt x="18" y="151"/>
                  </a:lnTo>
                  <a:lnTo>
                    <a:pt x="11" y="151"/>
                  </a:lnTo>
                  <a:lnTo>
                    <a:pt x="11" y="152"/>
                  </a:lnTo>
                  <a:lnTo>
                    <a:pt x="11" y="159"/>
                  </a:lnTo>
                  <a:lnTo>
                    <a:pt x="18" y="167"/>
                  </a:lnTo>
                  <a:lnTo>
                    <a:pt x="27" y="173"/>
                  </a:lnTo>
                  <a:lnTo>
                    <a:pt x="42" y="181"/>
                  </a:lnTo>
                  <a:lnTo>
                    <a:pt x="48" y="183"/>
                  </a:lnTo>
                  <a:lnTo>
                    <a:pt x="57" y="186"/>
                  </a:lnTo>
                  <a:lnTo>
                    <a:pt x="67" y="189"/>
                  </a:lnTo>
                  <a:lnTo>
                    <a:pt x="76" y="192"/>
                  </a:lnTo>
                  <a:lnTo>
                    <a:pt x="86" y="194"/>
                  </a:lnTo>
                  <a:lnTo>
                    <a:pt x="97" y="199"/>
                  </a:lnTo>
                  <a:lnTo>
                    <a:pt x="108" y="200"/>
                  </a:lnTo>
                  <a:lnTo>
                    <a:pt x="121" y="205"/>
                  </a:lnTo>
                  <a:lnTo>
                    <a:pt x="130" y="206"/>
                  </a:lnTo>
                  <a:lnTo>
                    <a:pt x="142" y="208"/>
                  </a:lnTo>
                  <a:lnTo>
                    <a:pt x="153" y="210"/>
                  </a:lnTo>
                  <a:lnTo>
                    <a:pt x="164" y="213"/>
                  </a:lnTo>
                  <a:lnTo>
                    <a:pt x="175" y="214"/>
                  </a:lnTo>
                  <a:lnTo>
                    <a:pt x="186" y="216"/>
                  </a:lnTo>
                  <a:lnTo>
                    <a:pt x="197" y="218"/>
                  </a:lnTo>
                  <a:lnTo>
                    <a:pt x="208" y="221"/>
                  </a:lnTo>
                  <a:lnTo>
                    <a:pt x="216" y="221"/>
                  </a:lnTo>
                  <a:lnTo>
                    <a:pt x="226" y="222"/>
                  </a:lnTo>
                  <a:lnTo>
                    <a:pt x="234" y="222"/>
                  </a:lnTo>
                  <a:lnTo>
                    <a:pt x="243" y="224"/>
                  </a:lnTo>
                  <a:lnTo>
                    <a:pt x="257" y="225"/>
                  </a:lnTo>
                  <a:lnTo>
                    <a:pt x="269" y="227"/>
                  </a:lnTo>
                  <a:lnTo>
                    <a:pt x="283" y="214"/>
                  </a:lnTo>
                  <a:lnTo>
                    <a:pt x="297" y="203"/>
                  </a:lnTo>
                  <a:lnTo>
                    <a:pt x="313" y="191"/>
                  </a:lnTo>
                  <a:lnTo>
                    <a:pt x="329" y="181"/>
                  </a:lnTo>
                  <a:lnTo>
                    <a:pt x="343" y="170"/>
                  </a:lnTo>
                  <a:lnTo>
                    <a:pt x="359" y="159"/>
                  </a:lnTo>
                  <a:lnTo>
                    <a:pt x="375" y="148"/>
                  </a:lnTo>
                  <a:lnTo>
                    <a:pt x="392" y="138"/>
                  </a:lnTo>
                  <a:lnTo>
                    <a:pt x="408" y="127"/>
                  </a:lnTo>
                  <a:lnTo>
                    <a:pt x="426" y="118"/>
                  </a:lnTo>
                  <a:lnTo>
                    <a:pt x="442" y="108"/>
                  </a:lnTo>
                  <a:lnTo>
                    <a:pt x="459" y="99"/>
                  </a:lnTo>
                  <a:lnTo>
                    <a:pt x="475" y="87"/>
                  </a:lnTo>
                  <a:lnTo>
                    <a:pt x="491" y="78"/>
                  </a:lnTo>
                  <a:lnTo>
                    <a:pt x="507" y="68"/>
                  </a:lnTo>
                  <a:lnTo>
                    <a:pt x="524" y="59"/>
                  </a:lnTo>
                  <a:lnTo>
                    <a:pt x="512" y="54"/>
                  </a:lnTo>
                  <a:lnTo>
                    <a:pt x="500" y="53"/>
                  </a:lnTo>
                  <a:lnTo>
                    <a:pt x="489" y="48"/>
                  </a:lnTo>
                  <a:lnTo>
                    <a:pt x="478" y="46"/>
                  </a:lnTo>
                  <a:lnTo>
                    <a:pt x="465" y="43"/>
                  </a:lnTo>
                  <a:lnTo>
                    <a:pt x="456" y="41"/>
                  </a:lnTo>
                  <a:lnTo>
                    <a:pt x="443" y="38"/>
                  </a:lnTo>
                  <a:lnTo>
                    <a:pt x="434" y="37"/>
                  </a:lnTo>
                  <a:lnTo>
                    <a:pt x="421" y="33"/>
                  </a:lnTo>
                  <a:lnTo>
                    <a:pt x="410" y="32"/>
                  </a:lnTo>
                  <a:lnTo>
                    <a:pt x="399" y="29"/>
                  </a:lnTo>
                  <a:lnTo>
                    <a:pt x="389" y="27"/>
                  </a:lnTo>
                  <a:lnTo>
                    <a:pt x="375" y="24"/>
                  </a:lnTo>
                  <a:lnTo>
                    <a:pt x="367" y="22"/>
                  </a:lnTo>
                  <a:lnTo>
                    <a:pt x="353" y="19"/>
                  </a:lnTo>
                  <a:lnTo>
                    <a:pt x="345" y="18"/>
                  </a:lnTo>
                  <a:lnTo>
                    <a:pt x="340" y="7"/>
                  </a:lnTo>
                  <a:lnTo>
                    <a:pt x="337" y="0"/>
                  </a:lnTo>
                  <a:lnTo>
                    <a:pt x="297" y="18"/>
                  </a:lnTo>
                  <a:lnTo>
                    <a:pt x="286" y="64"/>
                  </a:lnTo>
                  <a:close/>
                </a:path>
              </a:pathLst>
            </a:custGeom>
            <a:solidFill>
              <a:srgbClr val="000000"/>
            </a:solidFill>
            <a:ln w="9525">
              <a:noFill/>
              <a:round/>
              <a:headEnd/>
              <a:tailEnd/>
            </a:ln>
          </p:spPr>
          <p:txBody>
            <a:bodyPr/>
            <a:lstStyle/>
            <a:p>
              <a:endParaRPr lang="en-SG" dirty="0"/>
            </a:p>
          </p:txBody>
        </p:sp>
        <p:sp>
          <p:nvSpPr>
            <p:cNvPr id="7265" name="Freeform 412"/>
            <p:cNvSpPr>
              <a:spLocks/>
            </p:cNvSpPr>
            <p:nvPr/>
          </p:nvSpPr>
          <p:spPr bwMode="auto">
            <a:xfrm>
              <a:off x="1509" y="1945"/>
              <a:ext cx="470" cy="879"/>
            </a:xfrm>
            <a:custGeom>
              <a:avLst/>
              <a:gdLst>
                <a:gd name="T0" fmla="*/ 170 w 470"/>
                <a:gd name="T1" fmla="*/ 774 h 879"/>
                <a:gd name="T2" fmla="*/ 73 w 470"/>
                <a:gd name="T3" fmla="*/ 791 h 879"/>
                <a:gd name="T4" fmla="*/ 68 w 470"/>
                <a:gd name="T5" fmla="*/ 807 h 879"/>
                <a:gd name="T6" fmla="*/ 159 w 470"/>
                <a:gd name="T7" fmla="*/ 783 h 879"/>
                <a:gd name="T8" fmla="*/ 210 w 470"/>
                <a:gd name="T9" fmla="*/ 777 h 879"/>
                <a:gd name="T10" fmla="*/ 119 w 470"/>
                <a:gd name="T11" fmla="*/ 806 h 879"/>
                <a:gd name="T12" fmla="*/ 24 w 470"/>
                <a:gd name="T13" fmla="*/ 829 h 879"/>
                <a:gd name="T14" fmla="*/ 65 w 470"/>
                <a:gd name="T15" fmla="*/ 829 h 879"/>
                <a:gd name="T16" fmla="*/ 159 w 470"/>
                <a:gd name="T17" fmla="*/ 810 h 879"/>
                <a:gd name="T18" fmla="*/ 173 w 470"/>
                <a:gd name="T19" fmla="*/ 817 h 879"/>
                <a:gd name="T20" fmla="*/ 92 w 470"/>
                <a:gd name="T21" fmla="*/ 837 h 879"/>
                <a:gd name="T22" fmla="*/ 8 w 470"/>
                <a:gd name="T23" fmla="*/ 864 h 879"/>
                <a:gd name="T24" fmla="*/ 45 w 470"/>
                <a:gd name="T25" fmla="*/ 871 h 879"/>
                <a:gd name="T26" fmla="*/ 124 w 470"/>
                <a:gd name="T27" fmla="*/ 856 h 879"/>
                <a:gd name="T28" fmla="*/ 134 w 470"/>
                <a:gd name="T29" fmla="*/ 864 h 879"/>
                <a:gd name="T30" fmla="*/ 213 w 470"/>
                <a:gd name="T31" fmla="*/ 849 h 879"/>
                <a:gd name="T32" fmla="*/ 297 w 470"/>
                <a:gd name="T33" fmla="*/ 812 h 879"/>
                <a:gd name="T34" fmla="*/ 372 w 470"/>
                <a:gd name="T35" fmla="*/ 788 h 879"/>
                <a:gd name="T36" fmla="*/ 295 w 470"/>
                <a:gd name="T37" fmla="*/ 822 h 879"/>
                <a:gd name="T38" fmla="*/ 222 w 470"/>
                <a:gd name="T39" fmla="*/ 863 h 879"/>
                <a:gd name="T40" fmla="*/ 230 w 470"/>
                <a:gd name="T41" fmla="*/ 872 h 879"/>
                <a:gd name="T42" fmla="*/ 294 w 470"/>
                <a:gd name="T43" fmla="*/ 839 h 879"/>
                <a:gd name="T44" fmla="*/ 359 w 470"/>
                <a:gd name="T45" fmla="*/ 803 h 879"/>
                <a:gd name="T46" fmla="*/ 430 w 470"/>
                <a:gd name="T47" fmla="*/ 785 h 879"/>
                <a:gd name="T48" fmla="*/ 469 w 470"/>
                <a:gd name="T49" fmla="*/ 715 h 879"/>
                <a:gd name="T50" fmla="*/ 456 w 470"/>
                <a:gd name="T51" fmla="*/ 633 h 879"/>
                <a:gd name="T52" fmla="*/ 442 w 470"/>
                <a:gd name="T53" fmla="*/ 547 h 879"/>
                <a:gd name="T54" fmla="*/ 442 w 470"/>
                <a:gd name="T55" fmla="*/ 458 h 879"/>
                <a:gd name="T56" fmla="*/ 429 w 470"/>
                <a:gd name="T57" fmla="*/ 355 h 879"/>
                <a:gd name="T58" fmla="*/ 430 w 470"/>
                <a:gd name="T59" fmla="*/ 296 h 879"/>
                <a:gd name="T60" fmla="*/ 419 w 470"/>
                <a:gd name="T61" fmla="*/ 258 h 879"/>
                <a:gd name="T62" fmla="*/ 375 w 470"/>
                <a:gd name="T63" fmla="*/ 169 h 879"/>
                <a:gd name="T64" fmla="*/ 318 w 470"/>
                <a:gd name="T65" fmla="*/ 77 h 879"/>
                <a:gd name="T66" fmla="*/ 270 w 470"/>
                <a:gd name="T67" fmla="*/ 19 h 879"/>
                <a:gd name="T68" fmla="*/ 278 w 470"/>
                <a:gd name="T69" fmla="*/ 47 h 879"/>
                <a:gd name="T70" fmla="*/ 318 w 470"/>
                <a:gd name="T71" fmla="*/ 111 h 879"/>
                <a:gd name="T72" fmla="*/ 294 w 470"/>
                <a:gd name="T73" fmla="*/ 88 h 879"/>
                <a:gd name="T74" fmla="*/ 335 w 470"/>
                <a:gd name="T75" fmla="*/ 147 h 879"/>
                <a:gd name="T76" fmla="*/ 265 w 470"/>
                <a:gd name="T77" fmla="*/ 60 h 879"/>
                <a:gd name="T78" fmla="*/ 202 w 470"/>
                <a:gd name="T79" fmla="*/ 0 h 879"/>
                <a:gd name="T80" fmla="*/ 243 w 470"/>
                <a:gd name="T81" fmla="*/ 69 h 879"/>
                <a:gd name="T82" fmla="*/ 294 w 470"/>
                <a:gd name="T83" fmla="*/ 139 h 879"/>
                <a:gd name="T84" fmla="*/ 302 w 470"/>
                <a:gd name="T85" fmla="*/ 165 h 879"/>
                <a:gd name="T86" fmla="*/ 235 w 470"/>
                <a:gd name="T87" fmla="*/ 76 h 879"/>
                <a:gd name="T88" fmla="*/ 202 w 470"/>
                <a:gd name="T89" fmla="*/ 58 h 879"/>
                <a:gd name="T90" fmla="*/ 251 w 470"/>
                <a:gd name="T91" fmla="*/ 127 h 879"/>
                <a:gd name="T92" fmla="*/ 310 w 470"/>
                <a:gd name="T93" fmla="*/ 228 h 879"/>
                <a:gd name="T94" fmla="*/ 351 w 470"/>
                <a:gd name="T95" fmla="*/ 312 h 879"/>
                <a:gd name="T96" fmla="*/ 369 w 470"/>
                <a:gd name="T97" fmla="*/ 387 h 879"/>
                <a:gd name="T98" fmla="*/ 370 w 470"/>
                <a:gd name="T99" fmla="*/ 477 h 879"/>
                <a:gd name="T100" fmla="*/ 369 w 470"/>
                <a:gd name="T101" fmla="*/ 569 h 879"/>
                <a:gd name="T102" fmla="*/ 376 w 470"/>
                <a:gd name="T103" fmla="*/ 644 h 879"/>
                <a:gd name="T104" fmla="*/ 392 w 470"/>
                <a:gd name="T105" fmla="*/ 704 h 879"/>
                <a:gd name="T106" fmla="*/ 316 w 470"/>
                <a:gd name="T107" fmla="*/ 734 h 879"/>
                <a:gd name="T108" fmla="*/ 249 w 470"/>
                <a:gd name="T109" fmla="*/ 753 h 87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470"/>
                <a:gd name="T166" fmla="*/ 0 h 879"/>
                <a:gd name="T167" fmla="*/ 470 w 470"/>
                <a:gd name="T168" fmla="*/ 879 h 87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470" h="879">
                  <a:moveTo>
                    <a:pt x="249" y="753"/>
                  </a:moveTo>
                  <a:lnTo>
                    <a:pt x="235" y="758"/>
                  </a:lnTo>
                  <a:lnTo>
                    <a:pt x="222" y="763"/>
                  </a:lnTo>
                  <a:lnTo>
                    <a:pt x="210" y="766"/>
                  </a:lnTo>
                  <a:lnTo>
                    <a:pt x="197" y="769"/>
                  </a:lnTo>
                  <a:lnTo>
                    <a:pt x="183" y="771"/>
                  </a:lnTo>
                  <a:lnTo>
                    <a:pt x="170" y="774"/>
                  </a:lnTo>
                  <a:lnTo>
                    <a:pt x="156" y="777"/>
                  </a:lnTo>
                  <a:lnTo>
                    <a:pt x="143" y="780"/>
                  </a:lnTo>
                  <a:lnTo>
                    <a:pt x="129" y="780"/>
                  </a:lnTo>
                  <a:lnTo>
                    <a:pt x="114" y="783"/>
                  </a:lnTo>
                  <a:lnTo>
                    <a:pt x="100" y="785"/>
                  </a:lnTo>
                  <a:lnTo>
                    <a:pt x="87" y="790"/>
                  </a:lnTo>
                  <a:lnTo>
                    <a:pt x="73" y="791"/>
                  </a:lnTo>
                  <a:lnTo>
                    <a:pt x="62" y="796"/>
                  </a:lnTo>
                  <a:lnTo>
                    <a:pt x="49" y="801"/>
                  </a:lnTo>
                  <a:lnTo>
                    <a:pt x="38" y="809"/>
                  </a:lnTo>
                  <a:lnTo>
                    <a:pt x="41" y="809"/>
                  </a:lnTo>
                  <a:lnTo>
                    <a:pt x="49" y="809"/>
                  </a:lnTo>
                  <a:lnTo>
                    <a:pt x="57" y="807"/>
                  </a:lnTo>
                  <a:lnTo>
                    <a:pt x="68" y="807"/>
                  </a:lnTo>
                  <a:lnTo>
                    <a:pt x="78" y="804"/>
                  </a:lnTo>
                  <a:lnTo>
                    <a:pt x="92" y="801"/>
                  </a:lnTo>
                  <a:lnTo>
                    <a:pt x="107" y="798"/>
                  </a:lnTo>
                  <a:lnTo>
                    <a:pt x="121" y="796"/>
                  </a:lnTo>
                  <a:lnTo>
                    <a:pt x="134" y="791"/>
                  </a:lnTo>
                  <a:lnTo>
                    <a:pt x="146" y="788"/>
                  </a:lnTo>
                  <a:lnTo>
                    <a:pt x="159" y="783"/>
                  </a:lnTo>
                  <a:lnTo>
                    <a:pt x="173" y="780"/>
                  </a:lnTo>
                  <a:lnTo>
                    <a:pt x="184" y="777"/>
                  </a:lnTo>
                  <a:lnTo>
                    <a:pt x="195" y="774"/>
                  </a:lnTo>
                  <a:lnTo>
                    <a:pt x="205" y="771"/>
                  </a:lnTo>
                  <a:lnTo>
                    <a:pt x="213" y="771"/>
                  </a:lnTo>
                  <a:lnTo>
                    <a:pt x="222" y="774"/>
                  </a:lnTo>
                  <a:lnTo>
                    <a:pt x="210" y="777"/>
                  </a:lnTo>
                  <a:lnTo>
                    <a:pt x="197" y="782"/>
                  </a:lnTo>
                  <a:lnTo>
                    <a:pt x="184" y="787"/>
                  </a:lnTo>
                  <a:lnTo>
                    <a:pt x="173" y="791"/>
                  </a:lnTo>
                  <a:lnTo>
                    <a:pt x="159" y="795"/>
                  </a:lnTo>
                  <a:lnTo>
                    <a:pt x="146" y="798"/>
                  </a:lnTo>
                  <a:lnTo>
                    <a:pt x="132" y="801"/>
                  </a:lnTo>
                  <a:lnTo>
                    <a:pt x="119" y="806"/>
                  </a:lnTo>
                  <a:lnTo>
                    <a:pt x="105" y="807"/>
                  </a:lnTo>
                  <a:lnTo>
                    <a:pt x="91" y="810"/>
                  </a:lnTo>
                  <a:lnTo>
                    <a:pt x="76" y="814"/>
                  </a:lnTo>
                  <a:lnTo>
                    <a:pt x="64" y="817"/>
                  </a:lnTo>
                  <a:lnTo>
                    <a:pt x="49" y="820"/>
                  </a:lnTo>
                  <a:lnTo>
                    <a:pt x="37" y="825"/>
                  </a:lnTo>
                  <a:lnTo>
                    <a:pt x="24" y="829"/>
                  </a:lnTo>
                  <a:lnTo>
                    <a:pt x="13" y="834"/>
                  </a:lnTo>
                  <a:lnTo>
                    <a:pt x="16" y="834"/>
                  </a:lnTo>
                  <a:lnTo>
                    <a:pt x="22" y="834"/>
                  </a:lnTo>
                  <a:lnTo>
                    <a:pt x="30" y="834"/>
                  </a:lnTo>
                  <a:lnTo>
                    <a:pt x="41" y="834"/>
                  </a:lnTo>
                  <a:lnTo>
                    <a:pt x="51" y="831"/>
                  </a:lnTo>
                  <a:lnTo>
                    <a:pt x="65" y="829"/>
                  </a:lnTo>
                  <a:lnTo>
                    <a:pt x="80" y="828"/>
                  </a:lnTo>
                  <a:lnTo>
                    <a:pt x="94" y="826"/>
                  </a:lnTo>
                  <a:lnTo>
                    <a:pt x="107" y="822"/>
                  </a:lnTo>
                  <a:lnTo>
                    <a:pt x="121" y="818"/>
                  </a:lnTo>
                  <a:lnTo>
                    <a:pt x="134" y="815"/>
                  </a:lnTo>
                  <a:lnTo>
                    <a:pt x="148" y="814"/>
                  </a:lnTo>
                  <a:lnTo>
                    <a:pt x="159" y="810"/>
                  </a:lnTo>
                  <a:lnTo>
                    <a:pt x="170" y="809"/>
                  </a:lnTo>
                  <a:lnTo>
                    <a:pt x="180" y="809"/>
                  </a:lnTo>
                  <a:lnTo>
                    <a:pt x="188" y="809"/>
                  </a:lnTo>
                  <a:lnTo>
                    <a:pt x="183" y="810"/>
                  </a:lnTo>
                  <a:lnTo>
                    <a:pt x="180" y="815"/>
                  </a:lnTo>
                  <a:lnTo>
                    <a:pt x="175" y="817"/>
                  </a:lnTo>
                  <a:lnTo>
                    <a:pt x="173" y="817"/>
                  </a:lnTo>
                  <a:lnTo>
                    <a:pt x="165" y="817"/>
                  </a:lnTo>
                  <a:lnTo>
                    <a:pt x="156" y="820"/>
                  </a:lnTo>
                  <a:lnTo>
                    <a:pt x="145" y="822"/>
                  </a:lnTo>
                  <a:lnTo>
                    <a:pt x="135" y="826"/>
                  </a:lnTo>
                  <a:lnTo>
                    <a:pt x="121" y="829"/>
                  </a:lnTo>
                  <a:lnTo>
                    <a:pt x="107" y="833"/>
                  </a:lnTo>
                  <a:lnTo>
                    <a:pt x="92" y="837"/>
                  </a:lnTo>
                  <a:lnTo>
                    <a:pt x="80" y="842"/>
                  </a:lnTo>
                  <a:lnTo>
                    <a:pt x="64" y="845"/>
                  </a:lnTo>
                  <a:lnTo>
                    <a:pt x="49" y="850"/>
                  </a:lnTo>
                  <a:lnTo>
                    <a:pt x="35" y="853"/>
                  </a:lnTo>
                  <a:lnTo>
                    <a:pt x="26" y="858"/>
                  </a:lnTo>
                  <a:lnTo>
                    <a:pt x="14" y="861"/>
                  </a:lnTo>
                  <a:lnTo>
                    <a:pt x="8" y="864"/>
                  </a:lnTo>
                  <a:lnTo>
                    <a:pt x="2" y="868"/>
                  </a:lnTo>
                  <a:lnTo>
                    <a:pt x="0" y="872"/>
                  </a:lnTo>
                  <a:lnTo>
                    <a:pt x="6" y="872"/>
                  </a:lnTo>
                  <a:lnTo>
                    <a:pt x="16" y="874"/>
                  </a:lnTo>
                  <a:lnTo>
                    <a:pt x="26" y="874"/>
                  </a:lnTo>
                  <a:lnTo>
                    <a:pt x="35" y="874"/>
                  </a:lnTo>
                  <a:lnTo>
                    <a:pt x="45" y="871"/>
                  </a:lnTo>
                  <a:lnTo>
                    <a:pt x="57" y="869"/>
                  </a:lnTo>
                  <a:lnTo>
                    <a:pt x="68" y="868"/>
                  </a:lnTo>
                  <a:lnTo>
                    <a:pt x="81" y="866"/>
                  </a:lnTo>
                  <a:lnTo>
                    <a:pt x="91" y="863"/>
                  </a:lnTo>
                  <a:lnTo>
                    <a:pt x="102" y="861"/>
                  </a:lnTo>
                  <a:lnTo>
                    <a:pt x="113" y="858"/>
                  </a:lnTo>
                  <a:lnTo>
                    <a:pt x="124" y="856"/>
                  </a:lnTo>
                  <a:lnTo>
                    <a:pt x="132" y="855"/>
                  </a:lnTo>
                  <a:lnTo>
                    <a:pt x="141" y="853"/>
                  </a:lnTo>
                  <a:lnTo>
                    <a:pt x="149" y="853"/>
                  </a:lnTo>
                  <a:lnTo>
                    <a:pt x="157" y="855"/>
                  </a:lnTo>
                  <a:lnTo>
                    <a:pt x="151" y="858"/>
                  </a:lnTo>
                  <a:lnTo>
                    <a:pt x="143" y="861"/>
                  </a:lnTo>
                  <a:lnTo>
                    <a:pt x="134" y="864"/>
                  </a:lnTo>
                  <a:lnTo>
                    <a:pt x="129" y="868"/>
                  </a:lnTo>
                  <a:lnTo>
                    <a:pt x="145" y="872"/>
                  </a:lnTo>
                  <a:lnTo>
                    <a:pt x="154" y="869"/>
                  </a:lnTo>
                  <a:lnTo>
                    <a:pt x="167" y="866"/>
                  </a:lnTo>
                  <a:lnTo>
                    <a:pt x="181" y="861"/>
                  </a:lnTo>
                  <a:lnTo>
                    <a:pt x="197" y="856"/>
                  </a:lnTo>
                  <a:lnTo>
                    <a:pt x="213" y="849"/>
                  </a:lnTo>
                  <a:lnTo>
                    <a:pt x="230" y="842"/>
                  </a:lnTo>
                  <a:lnTo>
                    <a:pt x="238" y="837"/>
                  </a:lnTo>
                  <a:lnTo>
                    <a:pt x="248" y="834"/>
                  </a:lnTo>
                  <a:lnTo>
                    <a:pt x="257" y="831"/>
                  </a:lnTo>
                  <a:lnTo>
                    <a:pt x="265" y="828"/>
                  </a:lnTo>
                  <a:lnTo>
                    <a:pt x="281" y="818"/>
                  </a:lnTo>
                  <a:lnTo>
                    <a:pt x="297" y="812"/>
                  </a:lnTo>
                  <a:lnTo>
                    <a:pt x="311" y="804"/>
                  </a:lnTo>
                  <a:lnTo>
                    <a:pt x="326" y="799"/>
                  </a:lnTo>
                  <a:lnTo>
                    <a:pt x="335" y="793"/>
                  </a:lnTo>
                  <a:lnTo>
                    <a:pt x="346" y="788"/>
                  </a:lnTo>
                  <a:lnTo>
                    <a:pt x="354" y="785"/>
                  </a:lnTo>
                  <a:lnTo>
                    <a:pt x="357" y="785"/>
                  </a:lnTo>
                  <a:lnTo>
                    <a:pt x="372" y="788"/>
                  </a:lnTo>
                  <a:lnTo>
                    <a:pt x="361" y="791"/>
                  </a:lnTo>
                  <a:lnTo>
                    <a:pt x="349" y="795"/>
                  </a:lnTo>
                  <a:lnTo>
                    <a:pt x="338" y="799"/>
                  </a:lnTo>
                  <a:lnTo>
                    <a:pt x="329" y="806"/>
                  </a:lnTo>
                  <a:lnTo>
                    <a:pt x="318" y="810"/>
                  </a:lnTo>
                  <a:lnTo>
                    <a:pt x="308" y="815"/>
                  </a:lnTo>
                  <a:lnTo>
                    <a:pt x="295" y="822"/>
                  </a:lnTo>
                  <a:lnTo>
                    <a:pt x="288" y="828"/>
                  </a:lnTo>
                  <a:lnTo>
                    <a:pt x="273" y="833"/>
                  </a:lnTo>
                  <a:lnTo>
                    <a:pt x="264" y="839"/>
                  </a:lnTo>
                  <a:lnTo>
                    <a:pt x="251" y="845"/>
                  </a:lnTo>
                  <a:lnTo>
                    <a:pt x="243" y="852"/>
                  </a:lnTo>
                  <a:lnTo>
                    <a:pt x="232" y="856"/>
                  </a:lnTo>
                  <a:lnTo>
                    <a:pt x="222" y="863"/>
                  </a:lnTo>
                  <a:lnTo>
                    <a:pt x="213" y="869"/>
                  </a:lnTo>
                  <a:lnTo>
                    <a:pt x="205" y="875"/>
                  </a:lnTo>
                  <a:lnTo>
                    <a:pt x="207" y="875"/>
                  </a:lnTo>
                  <a:lnTo>
                    <a:pt x="213" y="875"/>
                  </a:lnTo>
                  <a:lnTo>
                    <a:pt x="219" y="875"/>
                  </a:lnTo>
                  <a:lnTo>
                    <a:pt x="222" y="879"/>
                  </a:lnTo>
                  <a:lnTo>
                    <a:pt x="230" y="872"/>
                  </a:lnTo>
                  <a:lnTo>
                    <a:pt x="240" y="868"/>
                  </a:lnTo>
                  <a:lnTo>
                    <a:pt x="249" y="863"/>
                  </a:lnTo>
                  <a:lnTo>
                    <a:pt x="257" y="858"/>
                  </a:lnTo>
                  <a:lnTo>
                    <a:pt x="265" y="853"/>
                  </a:lnTo>
                  <a:lnTo>
                    <a:pt x="276" y="849"/>
                  </a:lnTo>
                  <a:lnTo>
                    <a:pt x="286" y="844"/>
                  </a:lnTo>
                  <a:lnTo>
                    <a:pt x="294" y="839"/>
                  </a:lnTo>
                  <a:lnTo>
                    <a:pt x="302" y="833"/>
                  </a:lnTo>
                  <a:lnTo>
                    <a:pt x="311" y="828"/>
                  </a:lnTo>
                  <a:lnTo>
                    <a:pt x="321" y="823"/>
                  </a:lnTo>
                  <a:lnTo>
                    <a:pt x="332" y="818"/>
                  </a:lnTo>
                  <a:lnTo>
                    <a:pt x="340" y="812"/>
                  </a:lnTo>
                  <a:lnTo>
                    <a:pt x="349" y="807"/>
                  </a:lnTo>
                  <a:lnTo>
                    <a:pt x="359" y="803"/>
                  </a:lnTo>
                  <a:lnTo>
                    <a:pt x="369" y="798"/>
                  </a:lnTo>
                  <a:lnTo>
                    <a:pt x="380" y="796"/>
                  </a:lnTo>
                  <a:lnTo>
                    <a:pt x="392" y="795"/>
                  </a:lnTo>
                  <a:lnTo>
                    <a:pt x="402" y="793"/>
                  </a:lnTo>
                  <a:lnTo>
                    <a:pt x="413" y="791"/>
                  </a:lnTo>
                  <a:lnTo>
                    <a:pt x="421" y="788"/>
                  </a:lnTo>
                  <a:lnTo>
                    <a:pt x="430" y="785"/>
                  </a:lnTo>
                  <a:lnTo>
                    <a:pt x="437" y="782"/>
                  </a:lnTo>
                  <a:lnTo>
                    <a:pt x="445" y="779"/>
                  </a:lnTo>
                  <a:lnTo>
                    <a:pt x="454" y="768"/>
                  </a:lnTo>
                  <a:lnTo>
                    <a:pt x="462" y="756"/>
                  </a:lnTo>
                  <a:lnTo>
                    <a:pt x="467" y="744"/>
                  </a:lnTo>
                  <a:lnTo>
                    <a:pt x="470" y="731"/>
                  </a:lnTo>
                  <a:lnTo>
                    <a:pt x="469" y="715"/>
                  </a:lnTo>
                  <a:lnTo>
                    <a:pt x="469" y="699"/>
                  </a:lnTo>
                  <a:lnTo>
                    <a:pt x="465" y="684"/>
                  </a:lnTo>
                  <a:lnTo>
                    <a:pt x="464" y="668"/>
                  </a:lnTo>
                  <a:lnTo>
                    <a:pt x="461" y="658"/>
                  </a:lnTo>
                  <a:lnTo>
                    <a:pt x="459" y="650"/>
                  </a:lnTo>
                  <a:lnTo>
                    <a:pt x="456" y="641"/>
                  </a:lnTo>
                  <a:lnTo>
                    <a:pt x="456" y="633"/>
                  </a:lnTo>
                  <a:lnTo>
                    <a:pt x="451" y="615"/>
                  </a:lnTo>
                  <a:lnTo>
                    <a:pt x="448" y="601"/>
                  </a:lnTo>
                  <a:lnTo>
                    <a:pt x="443" y="585"/>
                  </a:lnTo>
                  <a:lnTo>
                    <a:pt x="442" y="574"/>
                  </a:lnTo>
                  <a:lnTo>
                    <a:pt x="442" y="564"/>
                  </a:lnTo>
                  <a:lnTo>
                    <a:pt x="442" y="557"/>
                  </a:lnTo>
                  <a:lnTo>
                    <a:pt x="442" y="547"/>
                  </a:lnTo>
                  <a:lnTo>
                    <a:pt x="443" y="539"/>
                  </a:lnTo>
                  <a:lnTo>
                    <a:pt x="443" y="530"/>
                  </a:lnTo>
                  <a:lnTo>
                    <a:pt x="445" y="518"/>
                  </a:lnTo>
                  <a:lnTo>
                    <a:pt x="443" y="503"/>
                  </a:lnTo>
                  <a:lnTo>
                    <a:pt x="443" y="487"/>
                  </a:lnTo>
                  <a:lnTo>
                    <a:pt x="442" y="472"/>
                  </a:lnTo>
                  <a:lnTo>
                    <a:pt x="442" y="458"/>
                  </a:lnTo>
                  <a:lnTo>
                    <a:pt x="438" y="442"/>
                  </a:lnTo>
                  <a:lnTo>
                    <a:pt x="438" y="428"/>
                  </a:lnTo>
                  <a:lnTo>
                    <a:pt x="435" y="414"/>
                  </a:lnTo>
                  <a:lnTo>
                    <a:pt x="435" y="399"/>
                  </a:lnTo>
                  <a:lnTo>
                    <a:pt x="432" y="384"/>
                  </a:lnTo>
                  <a:lnTo>
                    <a:pt x="430" y="369"/>
                  </a:lnTo>
                  <a:lnTo>
                    <a:pt x="429" y="355"/>
                  </a:lnTo>
                  <a:lnTo>
                    <a:pt x="427" y="341"/>
                  </a:lnTo>
                  <a:lnTo>
                    <a:pt x="426" y="325"/>
                  </a:lnTo>
                  <a:lnTo>
                    <a:pt x="424" y="311"/>
                  </a:lnTo>
                  <a:lnTo>
                    <a:pt x="422" y="295"/>
                  </a:lnTo>
                  <a:lnTo>
                    <a:pt x="422" y="280"/>
                  </a:lnTo>
                  <a:lnTo>
                    <a:pt x="426" y="287"/>
                  </a:lnTo>
                  <a:lnTo>
                    <a:pt x="430" y="296"/>
                  </a:lnTo>
                  <a:lnTo>
                    <a:pt x="434" y="306"/>
                  </a:lnTo>
                  <a:lnTo>
                    <a:pt x="438" y="315"/>
                  </a:lnTo>
                  <a:lnTo>
                    <a:pt x="437" y="303"/>
                  </a:lnTo>
                  <a:lnTo>
                    <a:pt x="432" y="288"/>
                  </a:lnTo>
                  <a:lnTo>
                    <a:pt x="427" y="279"/>
                  </a:lnTo>
                  <a:lnTo>
                    <a:pt x="424" y="269"/>
                  </a:lnTo>
                  <a:lnTo>
                    <a:pt x="419" y="258"/>
                  </a:lnTo>
                  <a:lnTo>
                    <a:pt x="416" y="247"/>
                  </a:lnTo>
                  <a:lnTo>
                    <a:pt x="410" y="234"/>
                  </a:lnTo>
                  <a:lnTo>
                    <a:pt x="403" y="222"/>
                  </a:lnTo>
                  <a:lnTo>
                    <a:pt x="397" y="209"/>
                  </a:lnTo>
                  <a:lnTo>
                    <a:pt x="391" y="196"/>
                  </a:lnTo>
                  <a:lnTo>
                    <a:pt x="383" y="182"/>
                  </a:lnTo>
                  <a:lnTo>
                    <a:pt x="375" y="169"/>
                  </a:lnTo>
                  <a:lnTo>
                    <a:pt x="367" y="157"/>
                  </a:lnTo>
                  <a:lnTo>
                    <a:pt x="361" y="144"/>
                  </a:lnTo>
                  <a:lnTo>
                    <a:pt x="351" y="130"/>
                  </a:lnTo>
                  <a:lnTo>
                    <a:pt x="343" y="115"/>
                  </a:lnTo>
                  <a:lnTo>
                    <a:pt x="335" y="103"/>
                  </a:lnTo>
                  <a:lnTo>
                    <a:pt x="327" y="90"/>
                  </a:lnTo>
                  <a:lnTo>
                    <a:pt x="318" y="77"/>
                  </a:lnTo>
                  <a:lnTo>
                    <a:pt x="310" y="66"/>
                  </a:lnTo>
                  <a:lnTo>
                    <a:pt x="302" y="57"/>
                  </a:lnTo>
                  <a:lnTo>
                    <a:pt x="295" y="47"/>
                  </a:lnTo>
                  <a:lnTo>
                    <a:pt x="288" y="38"/>
                  </a:lnTo>
                  <a:lnTo>
                    <a:pt x="281" y="30"/>
                  </a:lnTo>
                  <a:lnTo>
                    <a:pt x="273" y="23"/>
                  </a:lnTo>
                  <a:lnTo>
                    <a:pt x="270" y="19"/>
                  </a:lnTo>
                  <a:lnTo>
                    <a:pt x="257" y="11"/>
                  </a:lnTo>
                  <a:lnTo>
                    <a:pt x="251" y="11"/>
                  </a:lnTo>
                  <a:lnTo>
                    <a:pt x="254" y="19"/>
                  </a:lnTo>
                  <a:lnTo>
                    <a:pt x="264" y="31"/>
                  </a:lnTo>
                  <a:lnTo>
                    <a:pt x="270" y="41"/>
                  </a:lnTo>
                  <a:lnTo>
                    <a:pt x="272" y="42"/>
                  </a:lnTo>
                  <a:lnTo>
                    <a:pt x="278" y="47"/>
                  </a:lnTo>
                  <a:lnTo>
                    <a:pt x="286" y="57"/>
                  </a:lnTo>
                  <a:lnTo>
                    <a:pt x="294" y="66"/>
                  </a:lnTo>
                  <a:lnTo>
                    <a:pt x="302" y="77"/>
                  </a:lnTo>
                  <a:lnTo>
                    <a:pt x="310" y="87"/>
                  </a:lnTo>
                  <a:lnTo>
                    <a:pt x="316" y="96"/>
                  </a:lnTo>
                  <a:lnTo>
                    <a:pt x="318" y="104"/>
                  </a:lnTo>
                  <a:lnTo>
                    <a:pt x="318" y="111"/>
                  </a:lnTo>
                  <a:lnTo>
                    <a:pt x="310" y="101"/>
                  </a:lnTo>
                  <a:lnTo>
                    <a:pt x="302" y="88"/>
                  </a:lnTo>
                  <a:lnTo>
                    <a:pt x="292" y="76"/>
                  </a:lnTo>
                  <a:lnTo>
                    <a:pt x="286" y="73"/>
                  </a:lnTo>
                  <a:lnTo>
                    <a:pt x="284" y="74"/>
                  </a:lnTo>
                  <a:lnTo>
                    <a:pt x="288" y="81"/>
                  </a:lnTo>
                  <a:lnTo>
                    <a:pt x="294" y="88"/>
                  </a:lnTo>
                  <a:lnTo>
                    <a:pt x="302" y="98"/>
                  </a:lnTo>
                  <a:lnTo>
                    <a:pt x="308" y="106"/>
                  </a:lnTo>
                  <a:lnTo>
                    <a:pt x="316" y="115"/>
                  </a:lnTo>
                  <a:lnTo>
                    <a:pt x="319" y="120"/>
                  </a:lnTo>
                  <a:lnTo>
                    <a:pt x="324" y="125"/>
                  </a:lnTo>
                  <a:lnTo>
                    <a:pt x="342" y="152"/>
                  </a:lnTo>
                  <a:lnTo>
                    <a:pt x="335" y="147"/>
                  </a:lnTo>
                  <a:lnTo>
                    <a:pt x="326" y="138"/>
                  </a:lnTo>
                  <a:lnTo>
                    <a:pt x="313" y="123"/>
                  </a:lnTo>
                  <a:lnTo>
                    <a:pt x="302" y="109"/>
                  </a:lnTo>
                  <a:lnTo>
                    <a:pt x="288" y="92"/>
                  </a:lnTo>
                  <a:lnTo>
                    <a:pt x="278" y="77"/>
                  </a:lnTo>
                  <a:lnTo>
                    <a:pt x="268" y="65"/>
                  </a:lnTo>
                  <a:lnTo>
                    <a:pt x="265" y="60"/>
                  </a:lnTo>
                  <a:lnTo>
                    <a:pt x="261" y="55"/>
                  </a:lnTo>
                  <a:lnTo>
                    <a:pt x="251" y="47"/>
                  </a:lnTo>
                  <a:lnTo>
                    <a:pt x="241" y="36"/>
                  </a:lnTo>
                  <a:lnTo>
                    <a:pt x="232" y="27"/>
                  </a:lnTo>
                  <a:lnTo>
                    <a:pt x="219" y="14"/>
                  </a:lnTo>
                  <a:lnTo>
                    <a:pt x="210" y="6"/>
                  </a:lnTo>
                  <a:lnTo>
                    <a:pt x="202" y="0"/>
                  </a:lnTo>
                  <a:lnTo>
                    <a:pt x="199" y="0"/>
                  </a:lnTo>
                  <a:lnTo>
                    <a:pt x="202" y="14"/>
                  </a:lnTo>
                  <a:lnTo>
                    <a:pt x="213" y="30"/>
                  </a:lnTo>
                  <a:lnTo>
                    <a:pt x="226" y="44"/>
                  </a:lnTo>
                  <a:lnTo>
                    <a:pt x="238" y="58"/>
                  </a:lnTo>
                  <a:lnTo>
                    <a:pt x="240" y="62"/>
                  </a:lnTo>
                  <a:lnTo>
                    <a:pt x="243" y="69"/>
                  </a:lnTo>
                  <a:lnTo>
                    <a:pt x="249" y="77"/>
                  </a:lnTo>
                  <a:lnTo>
                    <a:pt x="257" y="87"/>
                  </a:lnTo>
                  <a:lnTo>
                    <a:pt x="264" y="96"/>
                  </a:lnTo>
                  <a:lnTo>
                    <a:pt x="272" y="106"/>
                  </a:lnTo>
                  <a:lnTo>
                    <a:pt x="280" y="117"/>
                  </a:lnTo>
                  <a:lnTo>
                    <a:pt x="288" y="130"/>
                  </a:lnTo>
                  <a:lnTo>
                    <a:pt x="294" y="139"/>
                  </a:lnTo>
                  <a:lnTo>
                    <a:pt x="302" y="150"/>
                  </a:lnTo>
                  <a:lnTo>
                    <a:pt x="310" y="160"/>
                  </a:lnTo>
                  <a:lnTo>
                    <a:pt x="316" y="169"/>
                  </a:lnTo>
                  <a:lnTo>
                    <a:pt x="324" y="184"/>
                  </a:lnTo>
                  <a:lnTo>
                    <a:pt x="324" y="193"/>
                  </a:lnTo>
                  <a:lnTo>
                    <a:pt x="311" y="179"/>
                  </a:lnTo>
                  <a:lnTo>
                    <a:pt x="302" y="165"/>
                  </a:lnTo>
                  <a:lnTo>
                    <a:pt x="292" y="150"/>
                  </a:lnTo>
                  <a:lnTo>
                    <a:pt x="281" y="136"/>
                  </a:lnTo>
                  <a:lnTo>
                    <a:pt x="272" y="122"/>
                  </a:lnTo>
                  <a:lnTo>
                    <a:pt x="261" y="108"/>
                  </a:lnTo>
                  <a:lnTo>
                    <a:pt x="249" y="93"/>
                  </a:lnTo>
                  <a:lnTo>
                    <a:pt x="240" y="81"/>
                  </a:lnTo>
                  <a:lnTo>
                    <a:pt x="235" y="76"/>
                  </a:lnTo>
                  <a:lnTo>
                    <a:pt x="230" y="71"/>
                  </a:lnTo>
                  <a:lnTo>
                    <a:pt x="224" y="63"/>
                  </a:lnTo>
                  <a:lnTo>
                    <a:pt x="218" y="57"/>
                  </a:lnTo>
                  <a:lnTo>
                    <a:pt x="202" y="44"/>
                  </a:lnTo>
                  <a:lnTo>
                    <a:pt x="197" y="42"/>
                  </a:lnTo>
                  <a:lnTo>
                    <a:pt x="197" y="49"/>
                  </a:lnTo>
                  <a:lnTo>
                    <a:pt x="202" y="58"/>
                  </a:lnTo>
                  <a:lnTo>
                    <a:pt x="208" y="68"/>
                  </a:lnTo>
                  <a:lnTo>
                    <a:pt x="218" y="77"/>
                  </a:lnTo>
                  <a:lnTo>
                    <a:pt x="226" y="85"/>
                  </a:lnTo>
                  <a:lnTo>
                    <a:pt x="235" y="95"/>
                  </a:lnTo>
                  <a:lnTo>
                    <a:pt x="241" y="103"/>
                  </a:lnTo>
                  <a:lnTo>
                    <a:pt x="248" y="111"/>
                  </a:lnTo>
                  <a:lnTo>
                    <a:pt x="251" y="127"/>
                  </a:lnTo>
                  <a:lnTo>
                    <a:pt x="261" y="142"/>
                  </a:lnTo>
                  <a:lnTo>
                    <a:pt x="265" y="157"/>
                  </a:lnTo>
                  <a:lnTo>
                    <a:pt x="276" y="173"/>
                  </a:lnTo>
                  <a:lnTo>
                    <a:pt x="284" y="185"/>
                  </a:lnTo>
                  <a:lnTo>
                    <a:pt x="294" y="200"/>
                  </a:lnTo>
                  <a:lnTo>
                    <a:pt x="302" y="214"/>
                  </a:lnTo>
                  <a:lnTo>
                    <a:pt x="310" y="228"/>
                  </a:lnTo>
                  <a:lnTo>
                    <a:pt x="318" y="242"/>
                  </a:lnTo>
                  <a:lnTo>
                    <a:pt x="326" y="257"/>
                  </a:lnTo>
                  <a:lnTo>
                    <a:pt x="334" y="271"/>
                  </a:lnTo>
                  <a:lnTo>
                    <a:pt x="342" y="287"/>
                  </a:lnTo>
                  <a:lnTo>
                    <a:pt x="346" y="295"/>
                  </a:lnTo>
                  <a:lnTo>
                    <a:pt x="348" y="303"/>
                  </a:lnTo>
                  <a:lnTo>
                    <a:pt x="351" y="312"/>
                  </a:lnTo>
                  <a:lnTo>
                    <a:pt x="356" y="322"/>
                  </a:lnTo>
                  <a:lnTo>
                    <a:pt x="357" y="330"/>
                  </a:lnTo>
                  <a:lnTo>
                    <a:pt x="361" y="339"/>
                  </a:lnTo>
                  <a:lnTo>
                    <a:pt x="362" y="350"/>
                  </a:lnTo>
                  <a:lnTo>
                    <a:pt x="365" y="361"/>
                  </a:lnTo>
                  <a:lnTo>
                    <a:pt x="367" y="374"/>
                  </a:lnTo>
                  <a:lnTo>
                    <a:pt x="369" y="387"/>
                  </a:lnTo>
                  <a:lnTo>
                    <a:pt x="369" y="399"/>
                  </a:lnTo>
                  <a:lnTo>
                    <a:pt x="370" y="412"/>
                  </a:lnTo>
                  <a:lnTo>
                    <a:pt x="370" y="425"/>
                  </a:lnTo>
                  <a:lnTo>
                    <a:pt x="370" y="438"/>
                  </a:lnTo>
                  <a:lnTo>
                    <a:pt x="370" y="450"/>
                  </a:lnTo>
                  <a:lnTo>
                    <a:pt x="372" y="465"/>
                  </a:lnTo>
                  <a:lnTo>
                    <a:pt x="370" y="477"/>
                  </a:lnTo>
                  <a:lnTo>
                    <a:pt x="370" y="490"/>
                  </a:lnTo>
                  <a:lnTo>
                    <a:pt x="370" y="503"/>
                  </a:lnTo>
                  <a:lnTo>
                    <a:pt x="370" y="517"/>
                  </a:lnTo>
                  <a:lnTo>
                    <a:pt x="369" y="530"/>
                  </a:lnTo>
                  <a:lnTo>
                    <a:pt x="369" y="542"/>
                  </a:lnTo>
                  <a:lnTo>
                    <a:pt x="369" y="555"/>
                  </a:lnTo>
                  <a:lnTo>
                    <a:pt x="369" y="569"/>
                  </a:lnTo>
                  <a:lnTo>
                    <a:pt x="365" y="582"/>
                  </a:lnTo>
                  <a:lnTo>
                    <a:pt x="367" y="598"/>
                  </a:lnTo>
                  <a:lnTo>
                    <a:pt x="367" y="607"/>
                  </a:lnTo>
                  <a:lnTo>
                    <a:pt x="369" y="617"/>
                  </a:lnTo>
                  <a:lnTo>
                    <a:pt x="370" y="626"/>
                  </a:lnTo>
                  <a:lnTo>
                    <a:pt x="375" y="636"/>
                  </a:lnTo>
                  <a:lnTo>
                    <a:pt x="376" y="644"/>
                  </a:lnTo>
                  <a:lnTo>
                    <a:pt x="380" y="653"/>
                  </a:lnTo>
                  <a:lnTo>
                    <a:pt x="381" y="663"/>
                  </a:lnTo>
                  <a:lnTo>
                    <a:pt x="386" y="672"/>
                  </a:lnTo>
                  <a:lnTo>
                    <a:pt x="394" y="687"/>
                  </a:lnTo>
                  <a:lnTo>
                    <a:pt x="403" y="699"/>
                  </a:lnTo>
                  <a:lnTo>
                    <a:pt x="397" y="701"/>
                  </a:lnTo>
                  <a:lnTo>
                    <a:pt x="392" y="704"/>
                  </a:lnTo>
                  <a:lnTo>
                    <a:pt x="383" y="709"/>
                  </a:lnTo>
                  <a:lnTo>
                    <a:pt x="375" y="714"/>
                  </a:lnTo>
                  <a:lnTo>
                    <a:pt x="364" y="717"/>
                  </a:lnTo>
                  <a:lnTo>
                    <a:pt x="354" y="722"/>
                  </a:lnTo>
                  <a:lnTo>
                    <a:pt x="340" y="726"/>
                  </a:lnTo>
                  <a:lnTo>
                    <a:pt x="329" y="731"/>
                  </a:lnTo>
                  <a:lnTo>
                    <a:pt x="316" y="734"/>
                  </a:lnTo>
                  <a:lnTo>
                    <a:pt x="302" y="737"/>
                  </a:lnTo>
                  <a:lnTo>
                    <a:pt x="289" y="741"/>
                  </a:lnTo>
                  <a:lnTo>
                    <a:pt x="280" y="745"/>
                  </a:lnTo>
                  <a:lnTo>
                    <a:pt x="270" y="747"/>
                  </a:lnTo>
                  <a:lnTo>
                    <a:pt x="262" y="749"/>
                  </a:lnTo>
                  <a:lnTo>
                    <a:pt x="254" y="750"/>
                  </a:lnTo>
                  <a:lnTo>
                    <a:pt x="249" y="753"/>
                  </a:lnTo>
                  <a:close/>
                </a:path>
              </a:pathLst>
            </a:custGeom>
            <a:solidFill>
              <a:srgbClr val="000000"/>
            </a:solidFill>
            <a:ln w="9525">
              <a:noFill/>
              <a:round/>
              <a:headEnd/>
              <a:tailEnd/>
            </a:ln>
          </p:spPr>
          <p:txBody>
            <a:bodyPr/>
            <a:lstStyle/>
            <a:p>
              <a:endParaRPr lang="en-SG" dirty="0"/>
            </a:p>
          </p:txBody>
        </p:sp>
        <p:sp>
          <p:nvSpPr>
            <p:cNvPr id="7266" name="Freeform 413"/>
            <p:cNvSpPr>
              <a:spLocks/>
            </p:cNvSpPr>
            <p:nvPr/>
          </p:nvSpPr>
          <p:spPr bwMode="auto">
            <a:xfrm>
              <a:off x="1095" y="1824"/>
              <a:ext cx="581" cy="995"/>
            </a:xfrm>
            <a:custGeom>
              <a:avLst/>
              <a:gdLst>
                <a:gd name="T0" fmla="*/ 322 w 581"/>
                <a:gd name="T1" fmla="*/ 171 h 995"/>
                <a:gd name="T2" fmla="*/ 392 w 581"/>
                <a:gd name="T3" fmla="*/ 75 h 995"/>
                <a:gd name="T4" fmla="*/ 378 w 581"/>
                <a:gd name="T5" fmla="*/ 67 h 995"/>
                <a:gd name="T6" fmla="*/ 317 w 581"/>
                <a:gd name="T7" fmla="*/ 141 h 995"/>
                <a:gd name="T8" fmla="*/ 287 w 581"/>
                <a:gd name="T9" fmla="*/ 168 h 995"/>
                <a:gd name="T10" fmla="*/ 352 w 581"/>
                <a:gd name="T11" fmla="*/ 86 h 995"/>
                <a:gd name="T12" fmla="*/ 397 w 581"/>
                <a:gd name="T13" fmla="*/ 3 h 995"/>
                <a:gd name="T14" fmla="*/ 346 w 581"/>
                <a:gd name="T15" fmla="*/ 54 h 995"/>
                <a:gd name="T16" fmla="*/ 282 w 581"/>
                <a:gd name="T17" fmla="*/ 122 h 995"/>
                <a:gd name="T18" fmla="*/ 241 w 581"/>
                <a:gd name="T19" fmla="*/ 146 h 995"/>
                <a:gd name="T20" fmla="*/ 198 w 581"/>
                <a:gd name="T21" fmla="*/ 208 h 995"/>
                <a:gd name="T22" fmla="*/ 157 w 581"/>
                <a:gd name="T23" fmla="*/ 276 h 995"/>
                <a:gd name="T24" fmla="*/ 119 w 581"/>
                <a:gd name="T25" fmla="*/ 346 h 995"/>
                <a:gd name="T26" fmla="*/ 147 w 581"/>
                <a:gd name="T27" fmla="*/ 279 h 995"/>
                <a:gd name="T28" fmla="*/ 198 w 581"/>
                <a:gd name="T29" fmla="*/ 192 h 995"/>
                <a:gd name="T30" fmla="*/ 200 w 581"/>
                <a:gd name="T31" fmla="*/ 163 h 995"/>
                <a:gd name="T32" fmla="*/ 143 w 581"/>
                <a:gd name="T33" fmla="*/ 262 h 995"/>
                <a:gd name="T34" fmla="*/ 101 w 581"/>
                <a:gd name="T35" fmla="*/ 368 h 995"/>
                <a:gd name="T36" fmla="*/ 68 w 581"/>
                <a:gd name="T37" fmla="*/ 478 h 995"/>
                <a:gd name="T38" fmla="*/ 51 w 581"/>
                <a:gd name="T39" fmla="*/ 590 h 995"/>
                <a:gd name="T40" fmla="*/ 46 w 581"/>
                <a:gd name="T41" fmla="*/ 692 h 995"/>
                <a:gd name="T42" fmla="*/ 25 w 581"/>
                <a:gd name="T43" fmla="*/ 776 h 995"/>
                <a:gd name="T44" fmla="*/ 0 w 581"/>
                <a:gd name="T45" fmla="*/ 871 h 995"/>
                <a:gd name="T46" fmla="*/ 54 w 581"/>
                <a:gd name="T47" fmla="*/ 920 h 995"/>
                <a:gd name="T48" fmla="*/ 135 w 581"/>
                <a:gd name="T49" fmla="*/ 906 h 995"/>
                <a:gd name="T50" fmla="*/ 138 w 581"/>
                <a:gd name="T51" fmla="*/ 914 h 995"/>
                <a:gd name="T52" fmla="*/ 216 w 581"/>
                <a:gd name="T53" fmla="*/ 946 h 995"/>
                <a:gd name="T54" fmla="*/ 303 w 581"/>
                <a:gd name="T55" fmla="*/ 974 h 995"/>
                <a:gd name="T56" fmla="*/ 392 w 581"/>
                <a:gd name="T57" fmla="*/ 990 h 995"/>
                <a:gd name="T58" fmla="*/ 459 w 581"/>
                <a:gd name="T59" fmla="*/ 995 h 995"/>
                <a:gd name="T60" fmla="*/ 527 w 581"/>
                <a:gd name="T61" fmla="*/ 981 h 995"/>
                <a:gd name="T62" fmla="*/ 476 w 581"/>
                <a:gd name="T63" fmla="*/ 981 h 995"/>
                <a:gd name="T64" fmla="*/ 395 w 581"/>
                <a:gd name="T65" fmla="*/ 982 h 995"/>
                <a:gd name="T66" fmla="*/ 414 w 581"/>
                <a:gd name="T67" fmla="*/ 979 h 995"/>
                <a:gd name="T68" fmla="*/ 398 w 581"/>
                <a:gd name="T69" fmla="*/ 963 h 995"/>
                <a:gd name="T70" fmla="*/ 347 w 581"/>
                <a:gd name="T71" fmla="*/ 957 h 995"/>
                <a:gd name="T72" fmla="*/ 424 w 581"/>
                <a:gd name="T73" fmla="*/ 963 h 995"/>
                <a:gd name="T74" fmla="*/ 508 w 581"/>
                <a:gd name="T75" fmla="*/ 957 h 995"/>
                <a:gd name="T76" fmla="*/ 559 w 581"/>
                <a:gd name="T77" fmla="*/ 933 h 995"/>
                <a:gd name="T78" fmla="*/ 479 w 581"/>
                <a:gd name="T79" fmla="*/ 944 h 995"/>
                <a:gd name="T80" fmla="*/ 378 w 581"/>
                <a:gd name="T81" fmla="*/ 941 h 995"/>
                <a:gd name="T82" fmla="*/ 303 w 581"/>
                <a:gd name="T83" fmla="*/ 922 h 995"/>
                <a:gd name="T84" fmla="*/ 381 w 581"/>
                <a:gd name="T85" fmla="*/ 928 h 995"/>
                <a:gd name="T86" fmla="*/ 473 w 581"/>
                <a:gd name="T87" fmla="*/ 933 h 995"/>
                <a:gd name="T88" fmla="*/ 536 w 581"/>
                <a:gd name="T89" fmla="*/ 919 h 995"/>
                <a:gd name="T90" fmla="*/ 451 w 581"/>
                <a:gd name="T91" fmla="*/ 920 h 995"/>
                <a:gd name="T92" fmla="*/ 363 w 581"/>
                <a:gd name="T93" fmla="*/ 900 h 995"/>
                <a:gd name="T94" fmla="*/ 262 w 581"/>
                <a:gd name="T95" fmla="*/ 879 h 995"/>
                <a:gd name="T96" fmla="*/ 171 w 581"/>
                <a:gd name="T97" fmla="*/ 843 h 995"/>
                <a:gd name="T98" fmla="*/ 87 w 581"/>
                <a:gd name="T99" fmla="*/ 846 h 995"/>
                <a:gd name="T100" fmla="*/ 97 w 581"/>
                <a:gd name="T101" fmla="*/ 793 h 995"/>
                <a:gd name="T102" fmla="*/ 116 w 581"/>
                <a:gd name="T103" fmla="*/ 700 h 995"/>
                <a:gd name="T104" fmla="*/ 125 w 581"/>
                <a:gd name="T105" fmla="*/ 614 h 995"/>
                <a:gd name="T106" fmla="*/ 138 w 581"/>
                <a:gd name="T107" fmla="*/ 536 h 995"/>
                <a:gd name="T108" fmla="*/ 154 w 581"/>
                <a:gd name="T109" fmla="*/ 459 h 995"/>
                <a:gd name="T110" fmla="*/ 178 w 581"/>
                <a:gd name="T111" fmla="*/ 398 h 995"/>
                <a:gd name="T112" fmla="*/ 236 w 581"/>
                <a:gd name="T113" fmla="*/ 302 h 995"/>
                <a:gd name="T114" fmla="*/ 306 w 581"/>
                <a:gd name="T115" fmla="*/ 221 h 995"/>
                <a:gd name="T116" fmla="*/ 381 w 581"/>
                <a:gd name="T117" fmla="*/ 125 h 995"/>
                <a:gd name="T118" fmla="*/ 392 w 581"/>
                <a:gd name="T119" fmla="*/ 92 h 995"/>
                <a:gd name="T120" fmla="*/ 330 w 581"/>
                <a:gd name="T121" fmla="*/ 175 h 995"/>
                <a:gd name="T122" fmla="*/ 263 w 581"/>
                <a:gd name="T123" fmla="*/ 249 h 99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81"/>
                <a:gd name="T187" fmla="*/ 0 h 995"/>
                <a:gd name="T188" fmla="*/ 581 w 581"/>
                <a:gd name="T189" fmla="*/ 995 h 99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81" h="995">
                  <a:moveTo>
                    <a:pt x="263" y="249"/>
                  </a:moveTo>
                  <a:lnTo>
                    <a:pt x="271" y="236"/>
                  </a:lnTo>
                  <a:lnTo>
                    <a:pt x="281" y="224"/>
                  </a:lnTo>
                  <a:lnTo>
                    <a:pt x="290" y="211"/>
                  </a:lnTo>
                  <a:lnTo>
                    <a:pt x="301" y="198"/>
                  </a:lnTo>
                  <a:lnTo>
                    <a:pt x="311" y="184"/>
                  </a:lnTo>
                  <a:lnTo>
                    <a:pt x="322" y="171"/>
                  </a:lnTo>
                  <a:lnTo>
                    <a:pt x="332" y="157"/>
                  </a:lnTo>
                  <a:lnTo>
                    <a:pt x="344" y="144"/>
                  </a:lnTo>
                  <a:lnTo>
                    <a:pt x="354" y="130"/>
                  </a:lnTo>
                  <a:lnTo>
                    <a:pt x="363" y="116"/>
                  </a:lnTo>
                  <a:lnTo>
                    <a:pt x="373" y="102"/>
                  </a:lnTo>
                  <a:lnTo>
                    <a:pt x="384" y="89"/>
                  </a:lnTo>
                  <a:lnTo>
                    <a:pt x="392" y="75"/>
                  </a:lnTo>
                  <a:lnTo>
                    <a:pt x="401" y="60"/>
                  </a:lnTo>
                  <a:lnTo>
                    <a:pt x="409" y="48"/>
                  </a:lnTo>
                  <a:lnTo>
                    <a:pt x="417" y="35"/>
                  </a:lnTo>
                  <a:lnTo>
                    <a:pt x="406" y="40"/>
                  </a:lnTo>
                  <a:lnTo>
                    <a:pt x="395" y="48"/>
                  </a:lnTo>
                  <a:lnTo>
                    <a:pt x="386" y="57"/>
                  </a:lnTo>
                  <a:lnTo>
                    <a:pt x="378" y="67"/>
                  </a:lnTo>
                  <a:lnTo>
                    <a:pt x="368" y="76"/>
                  </a:lnTo>
                  <a:lnTo>
                    <a:pt x="359" y="87"/>
                  </a:lnTo>
                  <a:lnTo>
                    <a:pt x="351" y="98"/>
                  </a:lnTo>
                  <a:lnTo>
                    <a:pt x="343" y="110"/>
                  </a:lnTo>
                  <a:lnTo>
                    <a:pt x="333" y="119"/>
                  </a:lnTo>
                  <a:lnTo>
                    <a:pt x="325" y="130"/>
                  </a:lnTo>
                  <a:lnTo>
                    <a:pt x="317" y="141"/>
                  </a:lnTo>
                  <a:lnTo>
                    <a:pt x="309" y="152"/>
                  </a:lnTo>
                  <a:lnTo>
                    <a:pt x="300" y="162"/>
                  </a:lnTo>
                  <a:lnTo>
                    <a:pt x="292" y="171"/>
                  </a:lnTo>
                  <a:lnTo>
                    <a:pt x="282" y="181"/>
                  </a:lnTo>
                  <a:lnTo>
                    <a:pt x="274" y="192"/>
                  </a:lnTo>
                  <a:lnTo>
                    <a:pt x="284" y="175"/>
                  </a:lnTo>
                  <a:lnTo>
                    <a:pt x="287" y="168"/>
                  </a:lnTo>
                  <a:lnTo>
                    <a:pt x="293" y="160"/>
                  </a:lnTo>
                  <a:lnTo>
                    <a:pt x="301" y="149"/>
                  </a:lnTo>
                  <a:lnTo>
                    <a:pt x="311" y="140"/>
                  </a:lnTo>
                  <a:lnTo>
                    <a:pt x="319" y="125"/>
                  </a:lnTo>
                  <a:lnTo>
                    <a:pt x="330" y="113"/>
                  </a:lnTo>
                  <a:lnTo>
                    <a:pt x="340" y="98"/>
                  </a:lnTo>
                  <a:lnTo>
                    <a:pt x="352" y="86"/>
                  </a:lnTo>
                  <a:lnTo>
                    <a:pt x="360" y="71"/>
                  </a:lnTo>
                  <a:lnTo>
                    <a:pt x="370" y="57"/>
                  </a:lnTo>
                  <a:lnTo>
                    <a:pt x="378" y="43"/>
                  </a:lnTo>
                  <a:lnTo>
                    <a:pt x="386" y="32"/>
                  </a:lnTo>
                  <a:lnTo>
                    <a:pt x="390" y="21"/>
                  </a:lnTo>
                  <a:lnTo>
                    <a:pt x="395" y="11"/>
                  </a:lnTo>
                  <a:lnTo>
                    <a:pt x="397" y="3"/>
                  </a:lnTo>
                  <a:lnTo>
                    <a:pt x="397" y="0"/>
                  </a:lnTo>
                  <a:lnTo>
                    <a:pt x="392" y="2"/>
                  </a:lnTo>
                  <a:lnTo>
                    <a:pt x="387" y="8"/>
                  </a:lnTo>
                  <a:lnTo>
                    <a:pt x="378" y="16"/>
                  </a:lnTo>
                  <a:lnTo>
                    <a:pt x="370" y="29"/>
                  </a:lnTo>
                  <a:lnTo>
                    <a:pt x="357" y="40"/>
                  </a:lnTo>
                  <a:lnTo>
                    <a:pt x="346" y="54"/>
                  </a:lnTo>
                  <a:lnTo>
                    <a:pt x="333" y="68"/>
                  </a:lnTo>
                  <a:lnTo>
                    <a:pt x="324" y="84"/>
                  </a:lnTo>
                  <a:lnTo>
                    <a:pt x="311" y="95"/>
                  </a:lnTo>
                  <a:lnTo>
                    <a:pt x="301" y="106"/>
                  </a:lnTo>
                  <a:lnTo>
                    <a:pt x="292" y="114"/>
                  </a:lnTo>
                  <a:lnTo>
                    <a:pt x="287" y="122"/>
                  </a:lnTo>
                  <a:lnTo>
                    <a:pt x="282" y="122"/>
                  </a:lnTo>
                  <a:lnTo>
                    <a:pt x="286" y="114"/>
                  </a:lnTo>
                  <a:lnTo>
                    <a:pt x="295" y="103"/>
                  </a:lnTo>
                  <a:lnTo>
                    <a:pt x="287" y="103"/>
                  </a:lnTo>
                  <a:lnTo>
                    <a:pt x="274" y="110"/>
                  </a:lnTo>
                  <a:lnTo>
                    <a:pt x="263" y="119"/>
                  </a:lnTo>
                  <a:lnTo>
                    <a:pt x="252" y="132"/>
                  </a:lnTo>
                  <a:lnTo>
                    <a:pt x="241" y="146"/>
                  </a:lnTo>
                  <a:lnTo>
                    <a:pt x="235" y="152"/>
                  </a:lnTo>
                  <a:lnTo>
                    <a:pt x="228" y="160"/>
                  </a:lnTo>
                  <a:lnTo>
                    <a:pt x="222" y="170"/>
                  </a:lnTo>
                  <a:lnTo>
                    <a:pt x="217" y="179"/>
                  </a:lnTo>
                  <a:lnTo>
                    <a:pt x="211" y="189"/>
                  </a:lnTo>
                  <a:lnTo>
                    <a:pt x="205" y="198"/>
                  </a:lnTo>
                  <a:lnTo>
                    <a:pt x="198" y="208"/>
                  </a:lnTo>
                  <a:lnTo>
                    <a:pt x="193" y="219"/>
                  </a:lnTo>
                  <a:lnTo>
                    <a:pt x="187" y="229"/>
                  </a:lnTo>
                  <a:lnTo>
                    <a:pt x="181" y="238"/>
                  </a:lnTo>
                  <a:lnTo>
                    <a:pt x="174" y="248"/>
                  </a:lnTo>
                  <a:lnTo>
                    <a:pt x="170" y="257"/>
                  </a:lnTo>
                  <a:lnTo>
                    <a:pt x="163" y="267"/>
                  </a:lnTo>
                  <a:lnTo>
                    <a:pt x="157" y="276"/>
                  </a:lnTo>
                  <a:lnTo>
                    <a:pt x="152" y="286"/>
                  </a:lnTo>
                  <a:lnTo>
                    <a:pt x="147" y="297"/>
                  </a:lnTo>
                  <a:lnTo>
                    <a:pt x="141" y="305"/>
                  </a:lnTo>
                  <a:lnTo>
                    <a:pt x="136" y="314"/>
                  </a:lnTo>
                  <a:lnTo>
                    <a:pt x="132" y="322"/>
                  </a:lnTo>
                  <a:lnTo>
                    <a:pt x="127" y="332"/>
                  </a:lnTo>
                  <a:lnTo>
                    <a:pt x="119" y="346"/>
                  </a:lnTo>
                  <a:lnTo>
                    <a:pt x="112" y="360"/>
                  </a:lnTo>
                  <a:lnTo>
                    <a:pt x="116" y="346"/>
                  </a:lnTo>
                  <a:lnTo>
                    <a:pt x="120" y="332"/>
                  </a:lnTo>
                  <a:lnTo>
                    <a:pt x="127" y="317"/>
                  </a:lnTo>
                  <a:lnTo>
                    <a:pt x="133" y="305"/>
                  </a:lnTo>
                  <a:lnTo>
                    <a:pt x="139" y="292"/>
                  </a:lnTo>
                  <a:lnTo>
                    <a:pt x="147" y="279"/>
                  </a:lnTo>
                  <a:lnTo>
                    <a:pt x="154" y="267"/>
                  </a:lnTo>
                  <a:lnTo>
                    <a:pt x="163" y="255"/>
                  </a:lnTo>
                  <a:lnTo>
                    <a:pt x="170" y="241"/>
                  </a:lnTo>
                  <a:lnTo>
                    <a:pt x="178" y="230"/>
                  </a:lnTo>
                  <a:lnTo>
                    <a:pt x="184" y="216"/>
                  </a:lnTo>
                  <a:lnTo>
                    <a:pt x="192" y="205"/>
                  </a:lnTo>
                  <a:lnTo>
                    <a:pt x="198" y="192"/>
                  </a:lnTo>
                  <a:lnTo>
                    <a:pt x="205" y="179"/>
                  </a:lnTo>
                  <a:lnTo>
                    <a:pt x="211" y="167"/>
                  </a:lnTo>
                  <a:lnTo>
                    <a:pt x="217" y="156"/>
                  </a:lnTo>
                  <a:lnTo>
                    <a:pt x="212" y="156"/>
                  </a:lnTo>
                  <a:lnTo>
                    <a:pt x="208" y="160"/>
                  </a:lnTo>
                  <a:lnTo>
                    <a:pt x="201" y="162"/>
                  </a:lnTo>
                  <a:lnTo>
                    <a:pt x="200" y="163"/>
                  </a:lnTo>
                  <a:lnTo>
                    <a:pt x="190" y="176"/>
                  </a:lnTo>
                  <a:lnTo>
                    <a:pt x="181" y="190"/>
                  </a:lnTo>
                  <a:lnTo>
                    <a:pt x="173" y="205"/>
                  </a:lnTo>
                  <a:lnTo>
                    <a:pt x="166" y="219"/>
                  </a:lnTo>
                  <a:lnTo>
                    <a:pt x="157" y="233"/>
                  </a:lnTo>
                  <a:lnTo>
                    <a:pt x="151" y="248"/>
                  </a:lnTo>
                  <a:lnTo>
                    <a:pt x="143" y="262"/>
                  </a:lnTo>
                  <a:lnTo>
                    <a:pt x="138" y="278"/>
                  </a:lnTo>
                  <a:lnTo>
                    <a:pt x="130" y="292"/>
                  </a:lnTo>
                  <a:lnTo>
                    <a:pt x="124" y="306"/>
                  </a:lnTo>
                  <a:lnTo>
                    <a:pt x="117" y="322"/>
                  </a:lnTo>
                  <a:lnTo>
                    <a:pt x="112" y="338"/>
                  </a:lnTo>
                  <a:lnTo>
                    <a:pt x="106" y="352"/>
                  </a:lnTo>
                  <a:lnTo>
                    <a:pt x="101" y="368"/>
                  </a:lnTo>
                  <a:lnTo>
                    <a:pt x="97" y="384"/>
                  </a:lnTo>
                  <a:lnTo>
                    <a:pt x="92" y="400"/>
                  </a:lnTo>
                  <a:lnTo>
                    <a:pt x="85" y="414"/>
                  </a:lnTo>
                  <a:lnTo>
                    <a:pt x="81" y="430"/>
                  </a:lnTo>
                  <a:lnTo>
                    <a:pt x="76" y="446"/>
                  </a:lnTo>
                  <a:lnTo>
                    <a:pt x="73" y="462"/>
                  </a:lnTo>
                  <a:lnTo>
                    <a:pt x="68" y="478"/>
                  </a:lnTo>
                  <a:lnTo>
                    <a:pt x="65" y="494"/>
                  </a:lnTo>
                  <a:lnTo>
                    <a:pt x="62" y="509"/>
                  </a:lnTo>
                  <a:lnTo>
                    <a:pt x="60" y="527"/>
                  </a:lnTo>
                  <a:lnTo>
                    <a:pt x="55" y="541"/>
                  </a:lnTo>
                  <a:lnTo>
                    <a:pt x="54" y="559"/>
                  </a:lnTo>
                  <a:lnTo>
                    <a:pt x="51" y="573"/>
                  </a:lnTo>
                  <a:lnTo>
                    <a:pt x="51" y="590"/>
                  </a:lnTo>
                  <a:lnTo>
                    <a:pt x="49" y="606"/>
                  </a:lnTo>
                  <a:lnTo>
                    <a:pt x="47" y="624"/>
                  </a:lnTo>
                  <a:lnTo>
                    <a:pt x="47" y="639"/>
                  </a:lnTo>
                  <a:lnTo>
                    <a:pt x="47" y="657"/>
                  </a:lnTo>
                  <a:lnTo>
                    <a:pt x="46" y="668"/>
                  </a:lnTo>
                  <a:lnTo>
                    <a:pt x="46" y="681"/>
                  </a:lnTo>
                  <a:lnTo>
                    <a:pt x="46" y="692"/>
                  </a:lnTo>
                  <a:lnTo>
                    <a:pt x="46" y="703"/>
                  </a:lnTo>
                  <a:lnTo>
                    <a:pt x="43" y="714"/>
                  </a:lnTo>
                  <a:lnTo>
                    <a:pt x="41" y="725"/>
                  </a:lnTo>
                  <a:lnTo>
                    <a:pt x="38" y="736"/>
                  </a:lnTo>
                  <a:lnTo>
                    <a:pt x="35" y="751"/>
                  </a:lnTo>
                  <a:lnTo>
                    <a:pt x="30" y="762"/>
                  </a:lnTo>
                  <a:lnTo>
                    <a:pt x="25" y="776"/>
                  </a:lnTo>
                  <a:lnTo>
                    <a:pt x="20" y="790"/>
                  </a:lnTo>
                  <a:lnTo>
                    <a:pt x="16" y="805"/>
                  </a:lnTo>
                  <a:lnTo>
                    <a:pt x="11" y="817"/>
                  </a:lnTo>
                  <a:lnTo>
                    <a:pt x="6" y="831"/>
                  </a:lnTo>
                  <a:lnTo>
                    <a:pt x="1" y="846"/>
                  </a:lnTo>
                  <a:lnTo>
                    <a:pt x="1" y="860"/>
                  </a:lnTo>
                  <a:lnTo>
                    <a:pt x="0" y="871"/>
                  </a:lnTo>
                  <a:lnTo>
                    <a:pt x="1" y="882"/>
                  </a:lnTo>
                  <a:lnTo>
                    <a:pt x="3" y="892"/>
                  </a:lnTo>
                  <a:lnTo>
                    <a:pt x="9" y="901"/>
                  </a:lnTo>
                  <a:lnTo>
                    <a:pt x="16" y="908"/>
                  </a:lnTo>
                  <a:lnTo>
                    <a:pt x="25" y="914"/>
                  </a:lnTo>
                  <a:lnTo>
                    <a:pt x="38" y="917"/>
                  </a:lnTo>
                  <a:lnTo>
                    <a:pt x="54" y="920"/>
                  </a:lnTo>
                  <a:lnTo>
                    <a:pt x="60" y="919"/>
                  </a:lnTo>
                  <a:lnTo>
                    <a:pt x="73" y="919"/>
                  </a:lnTo>
                  <a:lnTo>
                    <a:pt x="85" y="916"/>
                  </a:lnTo>
                  <a:lnTo>
                    <a:pt x="101" y="914"/>
                  </a:lnTo>
                  <a:lnTo>
                    <a:pt x="114" y="909"/>
                  </a:lnTo>
                  <a:lnTo>
                    <a:pt x="127" y="908"/>
                  </a:lnTo>
                  <a:lnTo>
                    <a:pt x="135" y="906"/>
                  </a:lnTo>
                  <a:lnTo>
                    <a:pt x="139" y="906"/>
                  </a:lnTo>
                  <a:lnTo>
                    <a:pt x="151" y="909"/>
                  </a:lnTo>
                  <a:lnTo>
                    <a:pt x="157" y="919"/>
                  </a:lnTo>
                  <a:lnTo>
                    <a:pt x="149" y="916"/>
                  </a:lnTo>
                  <a:lnTo>
                    <a:pt x="143" y="914"/>
                  </a:lnTo>
                  <a:lnTo>
                    <a:pt x="136" y="912"/>
                  </a:lnTo>
                  <a:lnTo>
                    <a:pt x="138" y="914"/>
                  </a:lnTo>
                  <a:lnTo>
                    <a:pt x="152" y="920"/>
                  </a:lnTo>
                  <a:lnTo>
                    <a:pt x="170" y="928"/>
                  </a:lnTo>
                  <a:lnTo>
                    <a:pt x="178" y="931"/>
                  </a:lnTo>
                  <a:lnTo>
                    <a:pt x="187" y="935"/>
                  </a:lnTo>
                  <a:lnTo>
                    <a:pt x="195" y="938"/>
                  </a:lnTo>
                  <a:lnTo>
                    <a:pt x="205" y="943"/>
                  </a:lnTo>
                  <a:lnTo>
                    <a:pt x="216" y="946"/>
                  </a:lnTo>
                  <a:lnTo>
                    <a:pt x="228" y="950"/>
                  </a:lnTo>
                  <a:lnTo>
                    <a:pt x="239" y="955"/>
                  </a:lnTo>
                  <a:lnTo>
                    <a:pt x="254" y="960"/>
                  </a:lnTo>
                  <a:lnTo>
                    <a:pt x="265" y="963"/>
                  </a:lnTo>
                  <a:lnTo>
                    <a:pt x="278" y="966"/>
                  </a:lnTo>
                  <a:lnTo>
                    <a:pt x="289" y="970"/>
                  </a:lnTo>
                  <a:lnTo>
                    <a:pt x="303" y="974"/>
                  </a:lnTo>
                  <a:lnTo>
                    <a:pt x="314" y="976"/>
                  </a:lnTo>
                  <a:lnTo>
                    <a:pt x="327" y="979"/>
                  </a:lnTo>
                  <a:lnTo>
                    <a:pt x="340" y="981"/>
                  </a:lnTo>
                  <a:lnTo>
                    <a:pt x="352" y="984"/>
                  </a:lnTo>
                  <a:lnTo>
                    <a:pt x="365" y="985"/>
                  </a:lnTo>
                  <a:lnTo>
                    <a:pt x="378" y="989"/>
                  </a:lnTo>
                  <a:lnTo>
                    <a:pt x="392" y="990"/>
                  </a:lnTo>
                  <a:lnTo>
                    <a:pt x="406" y="993"/>
                  </a:lnTo>
                  <a:lnTo>
                    <a:pt x="409" y="993"/>
                  </a:lnTo>
                  <a:lnTo>
                    <a:pt x="420" y="993"/>
                  </a:lnTo>
                  <a:lnTo>
                    <a:pt x="427" y="993"/>
                  </a:lnTo>
                  <a:lnTo>
                    <a:pt x="436" y="993"/>
                  </a:lnTo>
                  <a:lnTo>
                    <a:pt x="447" y="993"/>
                  </a:lnTo>
                  <a:lnTo>
                    <a:pt x="459" y="995"/>
                  </a:lnTo>
                  <a:lnTo>
                    <a:pt x="468" y="993"/>
                  </a:lnTo>
                  <a:lnTo>
                    <a:pt x="479" y="992"/>
                  </a:lnTo>
                  <a:lnTo>
                    <a:pt x="489" y="990"/>
                  </a:lnTo>
                  <a:lnTo>
                    <a:pt x="500" y="990"/>
                  </a:lnTo>
                  <a:lnTo>
                    <a:pt x="509" y="987"/>
                  </a:lnTo>
                  <a:lnTo>
                    <a:pt x="519" y="984"/>
                  </a:lnTo>
                  <a:lnTo>
                    <a:pt x="527" y="981"/>
                  </a:lnTo>
                  <a:lnTo>
                    <a:pt x="536" y="979"/>
                  </a:lnTo>
                  <a:lnTo>
                    <a:pt x="530" y="977"/>
                  </a:lnTo>
                  <a:lnTo>
                    <a:pt x="522" y="977"/>
                  </a:lnTo>
                  <a:lnTo>
                    <a:pt x="511" y="977"/>
                  </a:lnTo>
                  <a:lnTo>
                    <a:pt x="501" y="979"/>
                  </a:lnTo>
                  <a:lnTo>
                    <a:pt x="489" y="979"/>
                  </a:lnTo>
                  <a:lnTo>
                    <a:pt x="476" y="981"/>
                  </a:lnTo>
                  <a:lnTo>
                    <a:pt x="463" y="982"/>
                  </a:lnTo>
                  <a:lnTo>
                    <a:pt x="452" y="984"/>
                  </a:lnTo>
                  <a:lnTo>
                    <a:pt x="438" y="984"/>
                  </a:lnTo>
                  <a:lnTo>
                    <a:pt x="425" y="984"/>
                  </a:lnTo>
                  <a:lnTo>
                    <a:pt x="414" y="984"/>
                  </a:lnTo>
                  <a:lnTo>
                    <a:pt x="405" y="984"/>
                  </a:lnTo>
                  <a:lnTo>
                    <a:pt x="395" y="982"/>
                  </a:lnTo>
                  <a:lnTo>
                    <a:pt x="389" y="981"/>
                  </a:lnTo>
                  <a:lnTo>
                    <a:pt x="384" y="977"/>
                  </a:lnTo>
                  <a:lnTo>
                    <a:pt x="382" y="976"/>
                  </a:lnTo>
                  <a:lnTo>
                    <a:pt x="386" y="976"/>
                  </a:lnTo>
                  <a:lnTo>
                    <a:pt x="393" y="976"/>
                  </a:lnTo>
                  <a:lnTo>
                    <a:pt x="403" y="977"/>
                  </a:lnTo>
                  <a:lnTo>
                    <a:pt x="414" y="979"/>
                  </a:lnTo>
                  <a:lnTo>
                    <a:pt x="422" y="977"/>
                  </a:lnTo>
                  <a:lnTo>
                    <a:pt x="432" y="977"/>
                  </a:lnTo>
                  <a:lnTo>
                    <a:pt x="438" y="974"/>
                  </a:lnTo>
                  <a:lnTo>
                    <a:pt x="441" y="973"/>
                  </a:lnTo>
                  <a:lnTo>
                    <a:pt x="427" y="968"/>
                  </a:lnTo>
                  <a:lnTo>
                    <a:pt x="413" y="965"/>
                  </a:lnTo>
                  <a:lnTo>
                    <a:pt x="398" y="963"/>
                  </a:lnTo>
                  <a:lnTo>
                    <a:pt x="384" y="963"/>
                  </a:lnTo>
                  <a:lnTo>
                    <a:pt x="368" y="962"/>
                  </a:lnTo>
                  <a:lnTo>
                    <a:pt x="354" y="962"/>
                  </a:lnTo>
                  <a:lnTo>
                    <a:pt x="340" y="960"/>
                  </a:lnTo>
                  <a:lnTo>
                    <a:pt x="327" y="960"/>
                  </a:lnTo>
                  <a:lnTo>
                    <a:pt x="336" y="958"/>
                  </a:lnTo>
                  <a:lnTo>
                    <a:pt x="347" y="957"/>
                  </a:lnTo>
                  <a:lnTo>
                    <a:pt x="360" y="957"/>
                  </a:lnTo>
                  <a:lnTo>
                    <a:pt x="371" y="957"/>
                  </a:lnTo>
                  <a:lnTo>
                    <a:pt x="382" y="958"/>
                  </a:lnTo>
                  <a:lnTo>
                    <a:pt x="392" y="958"/>
                  </a:lnTo>
                  <a:lnTo>
                    <a:pt x="403" y="960"/>
                  </a:lnTo>
                  <a:lnTo>
                    <a:pt x="413" y="960"/>
                  </a:lnTo>
                  <a:lnTo>
                    <a:pt x="424" y="963"/>
                  </a:lnTo>
                  <a:lnTo>
                    <a:pt x="433" y="963"/>
                  </a:lnTo>
                  <a:lnTo>
                    <a:pt x="443" y="963"/>
                  </a:lnTo>
                  <a:lnTo>
                    <a:pt x="454" y="963"/>
                  </a:lnTo>
                  <a:lnTo>
                    <a:pt x="467" y="963"/>
                  </a:lnTo>
                  <a:lnTo>
                    <a:pt x="479" y="962"/>
                  </a:lnTo>
                  <a:lnTo>
                    <a:pt x="494" y="960"/>
                  </a:lnTo>
                  <a:lnTo>
                    <a:pt x="508" y="957"/>
                  </a:lnTo>
                  <a:lnTo>
                    <a:pt x="525" y="955"/>
                  </a:lnTo>
                  <a:lnTo>
                    <a:pt x="538" y="950"/>
                  </a:lnTo>
                  <a:lnTo>
                    <a:pt x="552" y="947"/>
                  </a:lnTo>
                  <a:lnTo>
                    <a:pt x="567" y="943"/>
                  </a:lnTo>
                  <a:lnTo>
                    <a:pt x="581" y="936"/>
                  </a:lnTo>
                  <a:lnTo>
                    <a:pt x="570" y="933"/>
                  </a:lnTo>
                  <a:lnTo>
                    <a:pt x="559" y="933"/>
                  </a:lnTo>
                  <a:lnTo>
                    <a:pt x="548" y="935"/>
                  </a:lnTo>
                  <a:lnTo>
                    <a:pt x="538" y="936"/>
                  </a:lnTo>
                  <a:lnTo>
                    <a:pt x="525" y="938"/>
                  </a:lnTo>
                  <a:lnTo>
                    <a:pt x="514" y="939"/>
                  </a:lnTo>
                  <a:lnTo>
                    <a:pt x="505" y="941"/>
                  </a:lnTo>
                  <a:lnTo>
                    <a:pt x="495" y="944"/>
                  </a:lnTo>
                  <a:lnTo>
                    <a:pt x="479" y="944"/>
                  </a:lnTo>
                  <a:lnTo>
                    <a:pt x="465" y="944"/>
                  </a:lnTo>
                  <a:lnTo>
                    <a:pt x="451" y="943"/>
                  </a:lnTo>
                  <a:lnTo>
                    <a:pt x="436" y="943"/>
                  </a:lnTo>
                  <a:lnTo>
                    <a:pt x="420" y="941"/>
                  </a:lnTo>
                  <a:lnTo>
                    <a:pt x="406" y="941"/>
                  </a:lnTo>
                  <a:lnTo>
                    <a:pt x="392" y="941"/>
                  </a:lnTo>
                  <a:lnTo>
                    <a:pt x="378" y="941"/>
                  </a:lnTo>
                  <a:lnTo>
                    <a:pt x="370" y="939"/>
                  </a:lnTo>
                  <a:lnTo>
                    <a:pt x="360" y="938"/>
                  </a:lnTo>
                  <a:lnTo>
                    <a:pt x="347" y="935"/>
                  </a:lnTo>
                  <a:lnTo>
                    <a:pt x="335" y="933"/>
                  </a:lnTo>
                  <a:lnTo>
                    <a:pt x="320" y="928"/>
                  </a:lnTo>
                  <a:lnTo>
                    <a:pt x="311" y="925"/>
                  </a:lnTo>
                  <a:lnTo>
                    <a:pt x="303" y="922"/>
                  </a:lnTo>
                  <a:lnTo>
                    <a:pt x="303" y="919"/>
                  </a:lnTo>
                  <a:lnTo>
                    <a:pt x="316" y="919"/>
                  </a:lnTo>
                  <a:lnTo>
                    <a:pt x="328" y="920"/>
                  </a:lnTo>
                  <a:lnTo>
                    <a:pt x="341" y="922"/>
                  </a:lnTo>
                  <a:lnTo>
                    <a:pt x="355" y="925"/>
                  </a:lnTo>
                  <a:lnTo>
                    <a:pt x="368" y="927"/>
                  </a:lnTo>
                  <a:lnTo>
                    <a:pt x="381" y="928"/>
                  </a:lnTo>
                  <a:lnTo>
                    <a:pt x="393" y="930"/>
                  </a:lnTo>
                  <a:lnTo>
                    <a:pt x="408" y="933"/>
                  </a:lnTo>
                  <a:lnTo>
                    <a:pt x="420" y="933"/>
                  </a:lnTo>
                  <a:lnTo>
                    <a:pt x="433" y="933"/>
                  </a:lnTo>
                  <a:lnTo>
                    <a:pt x="446" y="933"/>
                  </a:lnTo>
                  <a:lnTo>
                    <a:pt x="460" y="935"/>
                  </a:lnTo>
                  <a:lnTo>
                    <a:pt x="473" y="933"/>
                  </a:lnTo>
                  <a:lnTo>
                    <a:pt x="487" y="931"/>
                  </a:lnTo>
                  <a:lnTo>
                    <a:pt x="500" y="928"/>
                  </a:lnTo>
                  <a:lnTo>
                    <a:pt x="514" y="927"/>
                  </a:lnTo>
                  <a:lnTo>
                    <a:pt x="519" y="924"/>
                  </a:lnTo>
                  <a:lnTo>
                    <a:pt x="527" y="922"/>
                  </a:lnTo>
                  <a:lnTo>
                    <a:pt x="533" y="919"/>
                  </a:lnTo>
                  <a:lnTo>
                    <a:pt x="536" y="919"/>
                  </a:lnTo>
                  <a:lnTo>
                    <a:pt x="513" y="914"/>
                  </a:lnTo>
                  <a:lnTo>
                    <a:pt x="505" y="914"/>
                  </a:lnTo>
                  <a:lnTo>
                    <a:pt x="495" y="916"/>
                  </a:lnTo>
                  <a:lnTo>
                    <a:pt x="484" y="917"/>
                  </a:lnTo>
                  <a:lnTo>
                    <a:pt x="473" y="919"/>
                  </a:lnTo>
                  <a:lnTo>
                    <a:pt x="460" y="919"/>
                  </a:lnTo>
                  <a:lnTo>
                    <a:pt x="451" y="920"/>
                  </a:lnTo>
                  <a:lnTo>
                    <a:pt x="441" y="920"/>
                  </a:lnTo>
                  <a:lnTo>
                    <a:pt x="438" y="920"/>
                  </a:lnTo>
                  <a:lnTo>
                    <a:pt x="422" y="916"/>
                  </a:lnTo>
                  <a:lnTo>
                    <a:pt x="406" y="911"/>
                  </a:lnTo>
                  <a:lnTo>
                    <a:pt x="392" y="908"/>
                  </a:lnTo>
                  <a:lnTo>
                    <a:pt x="378" y="904"/>
                  </a:lnTo>
                  <a:lnTo>
                    <a:pt x="363" y="900"/>
                  </a:lnTo>
                  <a:lnTo>
                    <a:pt x="349" y="898"/>
                  </a:lnTo>
                  <a:lnTo>
                    <a:pt x="335" y="895"/>
                  </a:lnTo>
                  <a:lnTo>
                    <a:pt x="320" y="893"/>
                  </a:lnTo>
                  <a:lnTo>
                    <a:pt x="305" y="889"/>
                  </a:lnTo>
                  <a:lnTo>
                    <a:pt x="290" y="885"/>
                  </a:lnTo>
                  <a:lnTo>
                    <a:pt x="276" y="882"/>
                  </a:lnTo>
                  <a:lnTo>
                    <a:pt x="262" y="879"/>
                  </a:lnTo>
                  <a:lnTo>
                    <a:pt x="247" y="873"/>
                  </a:lnTo>
                  <a:lnTo>
                    <a:pt x="233" y="868"/>
                  </a:lnTo>
                  <a:lnTo>
                    <a:pt x="219" y="862"/>
                  </a:lnTo>
                  <a:lnTo>
                    <a:pt x="205" y="857"/>
                  </a:lnTo>
                  <a:lnTo>
                    <a:pt x="193" y="852"/>
                  </a:lnTo>
                  <a:lnTo>
                    <a:pt x="182" y="847"/>
                  </a:lnTo>
                  <a:lnTo>
                    <a:pt x="171" y="843"/>
                  </a:lnTo>
                  <a:lnTo>
                    <a:pt x="160" y="839"/>
                  </a:lnTo>
                  <a:lnTo>
                    <a:pt x="149" y="836"/>
                  </a:lnTo>
                  <a:lnTo>
                    <a:pt x="138" y="836"/>
                  </a:lnTo>
                  <a:lnTo>
                    <a:pt x="127" y="835"/>
                  </a:lnTo>
                  <a:lnTo>
                    <a:pt x="116" y="838"/>
                  </a:lnTo>
                  <a:lnTo>
                    <a:pt x="101" y="841"/>
                  </a:lnTo>
                  <a:lnTo>
                    <a:pt x="87" y="846"/>
                  </a:lnTo>
                  <a:lnTo>
                    <a:pt x="74" y="847"/>
                  </a:lnTo>
                  <a:lnTo>
                    <a:pt x="68" y="851"/>
                  </a:lnTo>
                  <a:lnTo>
                    <a:pt x="74" y="839"/>
                  </a:lnTo>
                  <a:lnTo>
                    <a:pt x="82" y="828"/>
                  </a:lnTo>
                  <a:lnTo>
                    <a:pt x="87" y="817"/>
                  </a:lnTo>
                  <a:lnTo>
                    <a:pt x="93" y="806"/>
                  </a:lnTo>
                  <a:lnTo>
                    <a:pt x="97" y="793"/>
                  </a:lnTo>
                  <a:lnTo>
                    <a:pt x="101" y="781"/>
                  </a:lnTo>
                  <a:lnTo>
                    <a:pt x="105" y="768"/>
                  </a:lnTo>
                  <a:lnTo>
                    <a:pt x="109" y="755"/>
                  </a:lnTo>
                  <a:lnTo>
                    <a:pt x="111" y="741"/>
                  </a:lnTo>
                  <a:lnTo>
                    <a:pt x="112" y="727"/>
                  </a:lnTo>
                  <a:lnTo>
                    <a:pt x="114" y="712"/>
                  </a:lnTo>
                  <a:lnTo>
                    <a:pt x="116" y="700"/>
                  </a:lnTo>
                  <a:lnTo>
                    <a:pt x="117" y="685"/>
                  </a:lnTo>
                  <a:lnTo>
                    <a:pt x="119" y="671"/>
                  </a:lnTo>
                  <a:lnTo>
                    <a:pt x="120" y="659"/>
                  </a:lnTo>
                  <a:lnTo>
                    <a:pt x="122" y="647"/>
                  </a:lnTo>
                  <a:lnTo>
                    <a:pt x="122" y="636"/>
                  </a:lnTo>
                  <a:lnTo>
                    <a:pt x="124" y="625"/>
                  </a:lnTo>
                  <a:lnTo>
                    <a:pt x="125" y="614"/>
                  </a:lnTo>
                  <a:lnTo>
                    <a:pt x="128" y="605"/>
                  </a:lnTo>
                  <a:lnTo>
                    <a:pt x="128" y="593"/>
                  </a:lnTo>
                  <a:lnTo>
                    <a:pt x="130" y="584"/>
                  </a:lnTo>
                  <a:lnTo>
                    <a:pt x="132" y="573"/>
                  </a:lnTo>
                  <a:lnTo>
                    <a:pt x="135" y="563"/>
                  </a:lnTo>
                  <a:lnTo>
                    <a:pt x="135" y="549"/>
                  </a:lnTo>
                  <a:lnTo>
                    <a:pt x="138" y="536"/>
                  </a:lnTo>
                  <a:lnTo>
                    <a:pt x="138" y="524"/>
                  </a:lnTo>
                  <a:lnTo>
                    <a:pt x="141" y="513"/>
                  </a:lnTo>
                  <a:lnTo>
                    <a:pt x="143" y="500"/>
                  </a:lnTo>
                  <a:lnTo>
                    <a:pt x="146" y="489"/>
                  </a:lnTo>
                  <a:lnTo>
                    <a:pt x="147" y="479"/>
                  </a:lnTo>
                  <a:lnTo>
                    <a:pt x="152" y="470"/>
                  </a:lnTo>
                  <a:lnTo>
                    <a:pt x="154" y="459"/>
                  </a:lnTo>
                  <a:lnTo>
                    <a:pt x="157" y="449"/>
                  </a:lnTo>
                  <a:lnTo>
                    <a:pt x="159" y="440"/>
                  </a:lnTo>
                  <a:lnTo>
                    <a:pt x="163" y="432"/>
                  </a:lnTo>
                  <a:lnTo>
                    <a:pt x="166" y="422"/>
                  </a:lnTo>
                  <a:lnTo>
                    <a:pt x="170" y="413"/>
                  </a:lnTo>
                  <a:lnTo>
                    <a:pt x="173" y="405"/>
                  </a:lnTo>
                  <a:lnTo>
                    <a:pt x="178" y="398"/>
                  </a:lnTo>
                  <a:lnTo>
                    <a:pt x="184" y="381"/>
                  </a:lnTo>
                  <a:lnTo>
                    <a:pt x="192" y="367"/>
                  </a:lnTo>
                  <a:lnTo>
                    <a:pt x="200" y="352"/>
                  </a:lnTo>
                  <a:lnTo>
                    <a:pt x="209" y="340"/>
                  </a:lnTo>
                  <a:lnTo>
                    <a:pt x="217" y="325"/>
                  </a:lnTo>
                  <a:lnTo>
                    <a:pt x="227" y="314"/>
                  </a:lnTo>
                  <a:lnTo>
                    <a:pt x="236" y="302"/>
                  </a:lnTo>
                  <a:lnTo>
                    <a:pt x="247" y="292"/>
                  </a:lnTo>
                  <a:lnTo>
                    <a:pt x="257" y="279"/>
                  </a:lnTo>
                  <a:lnTo>
                    <a:pt x="266" y="268"/>
                  </a:lnTo>
                  <a:lnTo>
                    <a:pt x="276" y="255"/>
                  </a:lnTo>
                  <a:lnTo>
                    <a:pt x="286" y="244"/>
                  </a:lnTo>
                  <a:lnTo>
                    <a:pt x="295" y="232"/>
                  </a:lnTo>
                  <a:lnTo>
                    <a:pt x="306" y="221"/>
                  </a:lnTo>
                  <a:lnTo>
                    <a:pt x="317" y="208"/>
                  </a:lnTo>
                  <a:lnTo>
                    <a:pt x="328" y="197"/>
                  </a:lnTo>
                  <a:lnTo>
                    <a:pt x="338" y="183"/>
                  </a:lnTo>
                  <a:lnTo>
                    <a:pt x="349" y="170"/>
                  </a:lnTo>
                  <a:lnTo>
                    <a:pt x="360" y="156"/>
                  </a:lnTo>
                  <a:lnTo>
                    <a:pt x="371" y="141"/>
                  </a:lnTo>
                  <a:lnTo>
                    <a:pt x="381" y="125"/>
                  </a:lnTo>
                  <a:lnTo>
                    <a:pt x="392" y="110"/>
                  </a:lnTo>
                  <a:lnTo>
                    <a:pt x="397" y="100"/>
                  </a:lnTo>
                  <a:lnTo>
                    <a:pt x="403" y="92"/>
                  </a:lnTo>
                  <a:lnTo>
                    <a:pt x="408" y="83"/>
                  </a:lnTo>
                  <a:lnTo>
                    <a:pt x="414" y="75"/>
                  </a:lnTo>
                  <a:lnTo>
                    <a:pt x="401" y="81"/>
                  </a:lnTo>
                  <a:lnTo>
                    <a:pt x="392" y="92"/>
                  </a:lnTo>
                  <a:lnTo>
                    <a:pt x="382" y="102"/>
                  </a:lnTo>
                  <a:lnTo>
                    <a:pt x="373" y="114"/>
                  </a:lnTo>
                  <a:lnTo>
                    <a:pt x="363" y="124"/>
                  </a:lnTo>
                  <a:lnTo>
                    <a:pt x="355" y="136"/>
                  </a:lnTo>
                  <a:lnTo>
                    <a:pt x="347" y="149"/>
                  </a:lnTo>
                  <a:lnTo>
                    <a:pt x="340" y="163"/>
                  </a:lnTo>
                  <a:lnTo>
                    <a:pt x="330" y="175"/>
                  </a:lnTo>
                  <a:lnTo>
                    <a:pt x="322" y="187"/>
                  </a:lnTo>
                  <a:lnTo>
                    <a:pt x="313" y="200"/>
                  </a:lnTo>
                  <a:lnTo>
                    <a:pt x="305" y="213"/>
                  </a:lnTo>
                  <a:lnTo>
                    <a:pt x="293" y="222"/>
                  </a:lnTo>
                  <a:lnTo>
                    <a:pt x="284" y="232"/>
                  </a:lnTo>
                  <a:lnTo>
                    <a:pt x="273" y="240"/>
                  </a:lnTo>
                  <a:lnTo>
                    <a:pt x="263" y="249"/>
                  </a:lnTo>
                  <a:close/>
                </a:path>
              </a:pathLst>
            </a:custGeom>
            <a:solidFill>
              <a:srgbClr val="000000"/>
            </a:solidFill>
            <a:ln w="9525">
              <a:noFill/>
              <a:round/>
              <a:headEnd/>
              <a:tailEnd/>
            </a:ln>
          </p:spPr>
          <p:txBody>
            <a:bodyPr/>
            <a:lstStyle/>
            <a:p>
              <a:endParaRPr lang="en-SG" dirty="0"/>
            </a:p>
          </p:txBody>
        </p:sp>
        <p:sp>
          <p:nvSpPr>
            <p:cNvPr id="7267" name="Freeform 414"/>
            <p:cNvSpPr>
              <a:spLocks/>
            </p:cNvSpPr>
            <p:nvPr/>
          </p:nvSpPr>
          <p:spPr bwMode="auto">
            <a:xfrm>
              <a:off x="1312" y="1965"/>
              <a:ext cx="56" cy="75"/>
            </a:xfrm>
            <a:custGeom>
              <a:avLst/>
              <a:gdLst>
                <a:gd name="T0" fmla="*/ 56 w 56"/>
                <a:gd name="T1" fmla="*/ 0 h 75"/>
                <a:gd name="T2" fmla="*/ 46 w 56"/>
                <a:gd name="T3" fmla="*/ 8 h 75"/>
                <a:gd name="T4" fmla="*/ 38 w 56"/>
                <a:gd name="T5" fmla="*/ 16 h 75"/>
                <a:gd name="T6" fmla="*/ 32 w 56"/>
                <a:gd name="T7" fmla="*/ 22 h 75"/>
                <a:gd name="T8" fmla="*/ 24 w 56"/>
                <a:gd name="T9" fmla="*/ 29 h 75"/>
                <a:gd name="T10" fmla="*/ 19 w 56"/>
                <a:gd name="T11" fmla="*/ 37 h 75"/>
                <a:gd name="T12" fmla="*/ 13 w 56"/>
                <a:gd name="T13" fmla="*/ 43 h 75"/>
                <a:gd name="T14" fmla="*/ 8 w 56"/>
                <a:gd name="T15" fmla="*/ 51 h 75"/>
                <a:gd name="T16" fmla="*/ 3 w 56"/>
                <a:gd name="T17" fmla="*/ 61 h 75"/>
                <a:gd name="T18" fmla="*/ 0 w 56"/>
                <a:gd name="T19" fmla="*/ 75 h 75"/>
                <a:gd name="T20" fmla="*/ 7 w 56"/>
                <a:gd name="T21" fmla="*/ 65 h 75"/>
                <a:gd name="T22" fmla="*/ 15 w 56"/>
                <a:gd name="T23" fmla="*/ 56 h 75"/>
                <a:gd name="T24" fmla="*/ 21 w 56"/>
                <a:gd name="T25" fmla="*/ 46 h 75"/>
                <a:gd name="T26" fmla="*/ 29 w 56"/>
                <a:gd name="T27" fmla="*/ 38 h 75"/>
                <a:gd name="T28" fmla="*/ 35 w 56"/>
                <a:gd name="T29" fmla="*/ 29 h 75"/>
                <a:gd name="T30" fmla="*/ 42 w 56"/>
                <a:gd name="T31" fmla="*/ 19 h 75"/>
                <a:gd name="T32" fmla="*/ 48 w 56"/>
                <a:gd name="T33" fmla="*/ 10 h 75"/>
                <a:gd name="T34" fmla="*/ 56 w 56"/>
                <a:gd name="T35" fmla="*/ 0 h 75"/>
                <a:gd name="T36" fmla="*/ 56 w 56"/>
                <a:gd name="T37" fmla="*/ 0 h 7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56"/>
                <a:gd name="T58" fmla="*/ 0 h 75"/>
                <a:gd name="T59" fmla="*/ 56 w 56"/>
                <a:gd name="T60" fmla="*/ 75 h 7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56" h="75">
                  <a:moveTo>
                    <a:pt x="56" y="0"/>
                  </a:moveTo>
                  <a:lnTo>
                    <a:pt x="46" y="8"/>
                  </a:lnTo>
                  <a:lnTo>
                    <a:pt x="38" y="16"/>
                  </a:lnTo>
                  <a:lnTo>
                    <a:pt x="32" y="22"/>
                  </a:lnTo>
                  <a:lnTo>
                    <a:pt x="24" y="29"/>
                  </a:lnTo>
                  <a:lnTo>
                    <a:pt x="19" y="37"/>
                  </a:lnTo>
                  <a:lnTo>
                    <a:pt x="13" y="43"/>
                  </a:lnTo>
                  <a:lnTo>
                    <a:pt x="8" y="51"/>
                  </a:lnTo>
                  <a:lnTo>
                    <a:pt x="3" y="61"/>
                  </a:lnTo>
                  <a:lnTo>
                    <a:pt x="0" y="75"/>
                  </a:lnTo>
                  <a:lnTo>
                    <a:pt x="7" y="65"/>
                  </a:lnTo>
                  <a:lnTo>
                    <a:pt x="15" y="56"/>
                  </a:lnTo>
                  <a:lnTo>
                    <a:pt x="21" y="46"/>
                  </a:lnTo>
                  <a:lnTo>
                    <a:pt x="29" y="38"/>
                  </a:lnTo>
                  <a:lnTo>
                    <a:pt x="35" y="29"/>
                  </a:lnTo>
                  <a:lnTo>
                    <a:pt x="42" y="19"/>
                  </a:lnTo>
                  <a:lnTo>
                    <a:pt x="48" y="10"/>
                  </a:lnTo>
                  <a:lnTo>
                    <a:pt x="56" y="0"/>
                  </a:lnTo>
                  <a:close/>
                </a:path>
              </a:pathLst>
            </a:custGeom>
            <a:solidFill>
              <a:srgbClr val="FFFFFF"/>
            </a:solidFill>
            <a:ln w="9525">
              <a:noFill/>
              <a:round/>
              <a:headEnd/>
              <a:tailEnd/>
            </a:ln>
          </p:spPr>
          <p:txBody>
            <a:bodyPr/>
            <a:lstStyle/>
            <a:p>
              <a:endParaRPr lang="en-SG" dirty="0"/>
            </a:p>
          </p:txBody>
        </p:sp>
        <p:sp>
          <p:nvSpPr>
            <p:cNvPr id="7268" name="Freeform 415"/>
            <p:cNvSpPr>
              <a:spLocks/>
            </p:cNvSpPr>
            <p:nvPr/>
          </p:nvSpPr>
          <p:spPr bwMode="auto">
            <a:xfrm>
              <a:off x="1192" y="2254"/>
              <a:ext cx="41" cy="224"/>
            </a:xfrm>
            <a:custGeom>
              <a:avLst/>
              <a:gdLst>
                <a:gd name="T0" fmla="*/ 41 w 41"/>
                <a:gd name="T1" fmla="*/ 0 h 224"/>
                <a:gd name="T2" fmla="*/ 36 w 41"/>
                <a:gd name="T3" fmla="*/ 5 h 224"/>
                <a:gd name="T4" fmla="*/ 33 w 41"/>
                <a:gd name="T5" fmla="*/ 16 h 224"/>
                <a:gd name="T6" fmla="*/ 28 w 41"/>
                <a:gd name="T7" fmla="*/ 27 h 224"/>
                <a:gd name="T8" fmla="*/ 25 w 41"/>
                <a:gd name="T9" fmla="*/ 41 h 224"/>
                <a:gd name="T10" fmla="*/ 20 w 41"/>
                <a:gd name="T11" fmla="*/ 56 h 224"/>
                <a:gd name="T12" fmla="*/ 17 w 41"/>
                <a:gd name="T13" fmla="*/ 71 h 224"/>
                <a:gd name="T14" fmla="*/ 14 w 41"/>
                <a:gd name="T15" fmla="*/ 79 h 224"/>
                <a:gd name="T16" fmla="*/ 14 w 41"/>
                <a:gd name="T17" fmla="*/ 89 h 224"/>
                <a:gd name="T18" fmla="*/ 11 w 41"/>
                <a:gd name="T19" fmla="*/ 98 h 224"/>
                <a:gd name="T20" fmla="*/ 11 w 41"/>
                <a:gd name="T21" fmla="*/ 108 h 224"/>
                <a:gd name="T22" fmla="*/ 6 w 41"/>
                <a:gd name="T23" fmla="*/ 124 h 224"/>
                <a:gd name="T24" fmla="*/ 4 w 41"/>
                <a:gd name="T25" fmla="*/ 141 h 224"/>
                <a:gd name="T26" fmla="*/ 1 w 41"/>
                <a:gd name="T27" fmla="*/ 157 h 224"/>
                <a:gd name="T28" fmla="*/ 1 w 41"/>
                <a:gd name="T29" fmla="*/ 175 h 224"/>
                <a:gd name="T30" fmla="*/ 0 w 41"/>
                <a:gd name="T31" fmla="*/ 187 h 224"/>
                <a:gd name="T32" fmla="*/ 0 w 41"/>
                <a:gd name="T33" fmla="*/ 202 h 224"/>
                <a:gd name="T34" fmla="*/ 0 w 41"/>
                <a:gd name="T35" fmla="*/ 211 h 224"/>
                <a:gd name="T36" fmla="*/ 3 w 41"/>
                <a:gd name="T37" fmla="*/ 221 h 224"/>
                <a:gd name="T38" fmla="*/ 4 w 41"/>
                <a:gd name="T39" fmla="*/ 224 h 224"/>
                <a:gd name="T40" fmla="*/ 8 w 41"/>
                <a:gd name="T41" fmla="*/ 222 h 224"/>
                <a:gd name="T42" fmla="*/ 6 w 41"/>
                <a:gd name="T43" fmla="*/ 211 h 224"/>
                <a:gd name="T44" fmla="*/ 6 w 41"/>
                <a:gd name="T45" fmla="*/ 198 h 224"/>
                <a:gd name="T46" fmla="*/ 8 w 41"/>
                <a:gd name="T47" fmla="*/ 184 h 224"/>
                <a:gd name="T48" fmla="*/ 9 w 41"/>
                <a:gd name="T49" fmla="*/ 171 h 224"/>
                <a:gd name="T50" fmla="*/ 11 w 41"/>
                <a:gd name="T51" fmla="*/ 154 h 224"/>
                <a:gd name="T52" fmla="*/ 14 w 41"/>
                <a:gd name="T53" fmla="*/ 138 h 224"/>
                <a:gd name="T54" fmla="*/ 15 w 41"/>
                <a:gd name="T55" fmla="*/ 122 h 224"/>
                <a:gd name="T56" fmla="*/ 19 w 41"/>
                <a:gd name="T57" fmla="*/ 106 h 224"/>
                <a:gd name="T58" fmla="*/ 20 w 41"/>
                <a:gd name="T59" fmla="*/ 89 h 224"/>
                <a:gd name="T60" fmla="*/ 23 w 41"/>
                <a:gd name="T61" fmla="*/ 73 h 224"/>
                <a:gd name="T62" fmla="*/ 27 w 41"/>
                <a:gd name="T63" fmla="*/ 57 h 224"/>
                <a:gd name="T64" fmla="*/ 30 w 41"/>
                <a:gd name="T65" fmla="*/ 43 h 224"/>
                <a:gd name="T66" fmla="*/ 31 w 41"/>
                <a:gd name="T67" fmla="*/ 29 h 224"/>
                <a:gd name="T68" fmla="*/ 35 w 41"/>
                <a:gd name="T69" fmla="*/ 16 h 224"/>
                <a:gd name="T70" fmla="*/ 38 w 41"/>
                <a:gd name="T71" fmla="*/ 6 h 224"/>
                <a:gd name="T72" fmla="*/ 41 w 41"/>
                <a:gd name="T73" fmla="*/ 0 h 224"/>
                <a:gd name="T74" fmla="*/ 41 w 41"/>
                <a:gd name="T75" fmla="*/ 0 h 22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1"/>
                <a:gd name="T115" fmla="*/ 0 h 224"/>
                <a:gd name="T116" fmla="*/ 41 w 41"/>
                <a:gd name="T117" fmla="*/ 224 h 22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1" h="224">
                  <a:moveTo>
                    <a:pt x="41" y="0"/>
                  </a:moveTo>
                  <a:lnTo>
                    <a:pt x="36" y="5"/>
                  </a:lnTo>
                  <a:lnTo>
                    <a:pt x="33" y="16"/>
                  </a:lnTo>
                  <a:lnTo>
                    <a:pt x="28" y="27"/>
                  </a:lnTo>
                  <a:lnTo>
                    <a:pt x="25" y="41"/>
                  </a:lnTo>
                  <a:lnTo>
                    <a:pt x="20" y="56"/>
                  </a:lnTo>
                  <a:lnTo>
                    <a:pt x="17" y="71"/>
                  </a:lnTo>
                  <a:lnTo>
                    <a:pt x="14" y="79"/>
                  </a:lnTo>
                  <a:lnTo>
                    <a:pt x="14" y="89"/>
                  </a:lnTo>
                  <a:lnTo>
                    <a:pt x="11" y="98"/>
                  </a:lnTo>
                  <a:lnTo>
                    <a:pt x="11" y="108"/>
                  </a:lnTo>
                  <a:lnTo>
                    <a:pt x="6" y="124"/>
                  </a:lnTo>
                  <a:lnTo>
                    <a:pt x="4" y="141"/>
                  </a:lnTo>
                  <a:lnTo>
                    <a:pt x="1" y="157"/>
                  </a:lnTo>
                  <a:lnTo>
                    <a:pt x="1" y="175"/>
                  </a:lnTo>
                  <a:lnTo>
                    <a:pt x="0" y="187"/>
                  </a:lnTo>
                  <a:lnTo>
                    <a:pt x="0" y="202"/>
                  </a:lnTo>
                  <a:lnTo>
                    <a:pt x="0" y="211"/>
                  </a:lnTo>
                  <a:lnTo>
                    <a:pt x="3" y="221"/>
                  </a:lnTo>
                  <a:lnTo>
                    <a:pt x="4" y="224"/>
                  </a:lnTo>
                  <a:lnTo>
                    <a:pt x="8" y="222"/>
                  </a:lnTo>
                  <a:lnTo>
                    <a:pt x="6" y="211"/>
                  </a:lnTo>
                  <a:lnTo>
                    <a:pt x="6" y="198"/>
                  </a:lnTo>
                  <a:lnTo>
                    <a:pt x="8" y="184"/>
                  </a:lnTo>
                  <a:lnTo>
                    <a:pt x="9" y="171"/>
                  </a:lnTo>
                  <a:lnTo>
                    <a:pt x="11" y="154"/>
                  </a:lnTo>
                  <a:lnTo>
                    <a:pt x="14" y="138"/>
                  </a:lnTo>
                  <a:lnTo>
                    <a:pt x="15" y="122"/>
                  </a:lnTo>
                  <a:lnTo>
                    <a:pt x="19" y="106"/>
                  </a:lnTo>
                  <a:lnTo>
                    <a:pt x="20" y="89"/>
                  </a:lnTo>
                  <a:lnTo>
                    <a:pt x="23" y="73"/>
                  </a:lnTo>
                  <a:lnTo>
                    <a:pt x="27" y="57"/>
                  </a:lnTo>
                  <a:lnTo>
                    <a:pt x="30" y="43"/>
                  </a:lnTo>
                  <a:lnTo>
                    <a:pt x="31" y="29"/>
                  </a:lnTo>
                  <a:lnTo>
                    <a:pt x="35" y="16"/>
                  </a:lnTo>
                  <a:lnTo>
                    <a:pt x="38" y="6"/>
                  </a:lnTo>
                  <a:lnTo>
                    <a:pt x="41" y="0"/>
                  </a:lnTo>
                  <a:close/>
                </a:path>
              </a:pathLst>
            </a:custGeom>
            <a:solidFill>
              <a:srgbClr val="FFFFFF"/>
            </a:solidFill>
            <a:ln w="9525">
              <a:noFill/>
              <a:round/>
              <a:headEnd/>
              <a:tailEnd/>
            </a:ln>
          </p:spPr>
          <p:txBody>
            <a:bodyPr/>
            <a:lstStyle/>
            <a:p>
              <a:endParaRPr lang="en-SG" dirty="0"/>
            </a:p>
          </p:txBody>
        </p:sp>
        <p:sp>
          <p:nvSpPr>
            <p:cNvPr id="7269" name="Freeform 416"/>
            <p:cNvSpPr>
              <a:spLocks/>
            </p:cNvSpPr>
            <p:nvPr/>
          </p:nvSpPr>
          <p:spPr bwMode="auto">
            <a:xfrm>
              <a:off x="1168" y="2294"/>
              <a:ext cx="12" cy="30"/>
            </a:xfrm>
            <a:custGeom>
              <a:avLst/>
              <a:gdLst>
                <a:gd name="T0" fmla="*/ 5 w 12"/>
                <a:gd name="T1" fmla="*/ 0 h 30"/>
                <a:gd name="T2" fmla="*/ 3 w 12"/>
                <a:gd name="T3" fmla="*/ 1 h 30"/>
                <a:gd name="T4" fmla="*/ 1 w 12"/>
                <a:gd name="T5" fmla="*/ 9 h 30"/>
                <a:gd name="T6" fmla="*/ 0 w 12"/>
                <a:gd name="T7" fmla="*/ 19 h 30"/>
                <a:gd name="T8" fmla="*/ 3 w 12"/>
                <a:gd name="T9" fmla="*/ 30 h 30"/>
                <a:gd name="T10" fmla="*/ 9 w 12"/>
                <a:gd name="T11" fmla="*/ 16 h 30"/>
                <a:gd name="T12" fmla="*/ 12 w 12"/>
                <a:gd name="T13" fmla="*/ 1 h 30"/>
                <a:gd name="T14" fmla="*/ 5 w 12"/>
                <a:gd name="T15" fmla="*/ 0 h 30"/>
                <a:gd name="T16" fmla="*/ 5 w 12"/>
                <a:gd name="T17" fmla="*/ 0 h 3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
                <a:gd name="T28" fmla="*/ 0 h 30"/>
                <a:gd name="T29" fmla="*/ 12 w 12"/>
                <a:gd name="T30" fmla="*/ 30 h 3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 h="30">
                  <a:moveTo>
                    <a:pt x="5" y="0"/>
                  </a:moveTo>
                  <a:lnTo>
                    <a:pt x="3" y="1"/>
                  </a:lnTo>
                  <a:lnTo>
                    <a:pt x="1" y="9"/>
                  </a:lnTo>
                  <a:lnTo>
                    <a:pt x="0" y="19"/>
                  </a:lnTo>
                  <a:lnTo>
                    <a:pt x="3" y="30"/>
                  </a:lnTo>
                  <a:lnTo>
                    <a:pt x="9" y="16"/>
                  </a:lnTo>
                  <a:lnTo>
                    <a:pt x="12" y="1"/>
                  </a:lnTo>
                  <a:lnTo>
                    <a:pt x="5" y="0"/>
                  </a:lnTo>
                  <a:close/>
                </a:path>
              </a:pathLst>
            </a:custGeom>
            <a:solidFill>
              <a:srgbClr val="FFFFFF"/>
            </a:solidFill>
            <a:ln w="9525">
              <a:noFill/>
              <a:round/>
              <a:headEnd/>
              <a:tailEnd/>
            </a:ln>
          </p:spPr>
          <p:txBody>
            <a:bodyPr/>
            <a:lstStyle/>
            <a:p>
              <a:endParaRPr lang="en-SG" dirty="0"/>
            </a:p>
          </p:txBody>
        </p:sp>
        <p:sp>
          <p:nvSpPr>
            <p:cNvPr id="7270" name="Freeform 417"/>
            <p:cNvSpPr>
              <a:spLocks/>
            </p:cNvSpPr>
            <p:nvPr/>
          </p:nvSpPr>
          <p:spPr bwMode="auto">
            <a:xfrm>
              <a:off x="1180" y="2219"/>
              <a:ext cx="20" cy="65"/>
            </a:xfrm>
            <a:custGeom>
              <a:avLst/>
              <a:gdLst>
                <a:gd name="T0" fmla="*/ 20 w 20"/>
                <a:gd name="T1" fmla="*/ 0 h 65"/>
                <a:gd name="T2" fmla="*/ 18 w 20"/>
                <a:gd name="T3" fmla="*/ 10 h 65"/>
                <a:gd name="T4" fmla="*/ 16 w 20"/>
                <a:gd name="T5" fmla="*/ 19 h 65"/>
                <a:gd name="T6" fmla="*/ 15 w 20"/>
                <a:gd name="T7" fmla="*/ 30 h 65"/>
                <a:gd name="T8" fmla="*/ 10 w 20"/>
                <a:gd name="T9" fmla="*/ 40 h 65"/>
                <a:gd name="T10" fmla="*/ 7 w 20"/>
                <a:gd name="T11" fmla="*/ 51 h 65"/>
                <a:gd name="T12" fmla="*/ 2 w 20"/>
                <a:gd name="T13" fmla="*/ 59 h 65"/>
                <a:gd name="T14" fmla="*/ 0 w 20"/>
                <a:gd name="T15" fmla="*/ 65 h 65"/>
                <a:gd name="T16" fmla="*/ 2 w 20"/>
                <a:gd name="T17" fmla="*/ 48 h 65"/>
                <a:gd name="T18" fmla="*/ 7 w 20"/>
                <a:gd name="T19" fmla="*/ 32 h 65"/>
                <a:gd name="T20" fmla="*/ 12 w 20"/>
                <a:gd name="T21" fmla="*/ 16 h 65"/>
                <a:gd name="T22" fmla="*/ 20 w 20"/>
                <a:gd name="T23" fmla="*/ 0 h 65"/>
                <a:gd name="T24" fmla="*/ 20 w 20"/>
                <a:gd name="T25" fmla="*/ 0 h 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0"/>
                <a:gd name="T40" fmla="*/ 0 h 65"/>
                <a:gd name="T41" fmla="*/ 20 w 20"/>
                <a:gd name="T42" fmla="*/ 65 h 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0" h="65">
                  <a:moveTo>
                    <a:pt x="20" y="0"/>
                  </a:moveTo>
                  <a:lnTo>
                    <a:pt x="18" y="10"/>
                  </a:lnTo>
                  <a:lnTo>
                    <a:pt x="16" y="19"/>
                  </a:lnTo>
                  <a:lnTo>
                    <a:pt x="15" y="30"/>
                  </a:lnTo>
                  <a:lnTo>
                    <a:pt x="10" y="40"/>
                  </a:lnTo>
                  <a:lnTo>
                    <a:pt x="7" y="51"/>
                  </a:lnTo>
                  <a:lnTo>
                    <a:pt x="2" y="59"/>
                  </a:lnTo>
                  <a:lnTo>
                    <a:pt x="0" y="65"/>
                  </a:lnTo>
                  <a:lnTo>
                    <a:pt x="2" y="48"/>
                  </a:lnTo>
                  <a:lnTo>
                    <a:pt x="7" y="32"/>
                  </a:lnTo>
                  <a:lnTo>
                    <a:pt x="12" y="16"/>
                  </a:lnTo>
                  <a:lnTo>
                    <a:pt x="20" y="0"/>
                  </a:lnTo>
                  <a:close/>
                </a:path>
              </a:pathLst>
            </a:custGeom>
            <a:solidFill>
              <a:srgbClr val="FFFFFF"/>
            </a:solidFill>
            <a:ln w="9525">
              <a:noFill/>
              <a:round/>
              <a:headEnd/>
              <a:tailEnd/>
            </a:ln>
          </p:spPr>
          <p:txBody>
            <a:bodyPr/>
            <a:lstStyle/>
            <a:p>
              <a:endParaRPr lang="en-SG" dirty="0"/>
            </a:p>
          </p:txBody>
        </p:sp>
        <p:sp>
          <p:nvSpPr>
            <p:cNvPr id="7271" name="Freeform 418"/>
            <p:cNvSpPr>
              <a:spLocks/>
            </p:cNvSpPr>
            <p:nvPr/>
          </p:nvSpPr>
          <p:spPr bwMode="auto">
            <a:xfrm>
              <a:off x="1141" y="2681"/>
              <a:ext cx="146" cy="27"/>
            </a:xfrm>
            <a:custGeom>
              <a:avLst/>
              <a:gdLst>
                <a:gd name="T0" fmla="*/ 1 w 146"/>
                <a:gd name="T1" fmla="*/ 9 h 27"/>
                <a:gd name="T2" fmla="*/ 0 w 146"/>
                <a:gd name="T3" fmla="*/ 0 h 27"/>
                <a:gd name="T4" fmla="*/ 6 w 146"/>
                <a:gd name="T5" fmla="*/ 8 h 27"/>
                <a:gd name="T6" fmla="*/ 9 w 146"/>
                <a:gd name="T7" fmla="*/ 6 h 27"/>
                <a:gd name="T8" fmla="*/ 17 w 146"/>
                <a:gd name="T9" fmla="*/ 6 h 27"/>
                <a:gd name="T10" fmla="*/ 25 w 146"/>
                <a:gd name="T11" fmla="*/ 5 h 27"/>
                <a:gd name="T12" fmla="*/ 35 w 146"/>
                <a:gd name="T13" fmla="*/ 5 h 27"/>
                <a:gd name="T14" fmla="*/ 44 w 146"/>
                <a:gd name="T15" fmla="*/ 3 h 27"/>
                <a:gd name="T16" fmla="*/ 57 w 146"/>
                <a:gd name="T17" fmla="*/ 3 h 27"/>
                <a:gd name="T18" fmla="*/ 70 w 146"/>
                <a:gd name="T19" fmla="*/ 3 h 27"/>
                <a:gd name="T20" fmla="*/ 84 w 146"/>
                <a:gd name="T21" fmla="*/ 3 h 27"/>
                <a:gd name="T22" fmla="*/ 95 w 146"/>
                <a:gd name="T23" fmla="*/ 3 h 27"/>
                <a:gd name="T24" fmla="*/ 106 w 146"/>
                <a:gd name="T25" fmla="*/ 3 h 27"/>
                <a:gd name="T26" fmla="*/ 116 w 146"/>
                <a:gd name="T27" fmla="*/ 3 h 27"/>
                <a:gd name="T28" fmla="*/ 127 w 146"/>
                <a:gd name="T29" fmla="*/ 8 h 27"/>
                <a:gd name="T30" fmla="*/ 135 w 146"/>
                <a:gd name="T31" fmla="*/ 9 h 27"/>
                <a:gd name="T32" fmla="*/ 141 w 146"/>
                <a:gd name="T33" fmla="*/ 14 h 27"/>
                <a:gd name="T34" fmla="*/ 144 w 146"/>
                <a:gd name="T35" fmla="*/ 19 h 27"/>
                <a:gd name="T36" fmla="*/ 146 w 146"/>
                <a:gd name="T37" fmla="*/ 27 h 27"/>
                <a:gd name="T38" fmla="*/ 135 w 146"/>
                <a:gd name="T39" fmla="*/ 20 h 27"/>
                <a:gd name="T40" fmla="*/ 125 w 146"/>
                <a:gd name="T41" fmla="*/ 17 h 27"/>
                <a:gd name="T42" fmla="*/ 116 w 146"/>
                <a:gd name="T43" fmla="*/ 13 h 27"/>
                <a:gd name="T44" fmla="*/ 108 w 146"/>
                <a:gd name="T45" fmla="*/ 13 h 27"/>
                <a:gd name="T46" fmla="*/ 98 w 146"/>
                <a:gd name="T47" fmla="*/ 11 h 27"/>
                <a:gd name="T48" fmla="*/ 89 w 146"/>
                <a:gd name="T49" fmla="*/ 11 h 27"/>
                <a:gd name="T50" fmla="*/ 81 w 146"/>
                <a:gd name="T51" fmla="*/ 11 h 27"/>
                <a:gd name="T52" fmla="*/ 73 w 146"/>
                <a:gd name="T53" fmla="*/ 13 h 27"/>
                <a:gd name="T54" fmla="*/ 63 w 146"/>
                <a:gd name="T55" fmla="*/ 13 h 27"/>
                <a:gd name="T56" fmla="*/ 55 w 146"/>
                <a:gd name="T57" fmla="*/ 13 h 27"/>
                <a:gd name="T58" fmla="*/ 46 w 146"/>
                <a:gd name="T59" fmla="*/ 13 h 27"/>
                <a:gd name="T60" fmla="*/ 38 w 146"/>
                <a:gd name="T61" fmla="*/ 14 h 27"/>
                <a:gd name="T62" fmla="*/ 28 w 146"/>
                <a:gd name="T63" fmla="*/ 13 h 27"/>
                <a:gd name="T64" fmla="*/ 19 w 146"/>
                <a:gd name="T65" fmla="*/ 13 h 27"/>
                <a:gd name="T66" fmla="*/ 9 w 146"/>
                <a:gd name="T67" fmla="*/ 11 h 27"/>
                <a:gd name="T68" fmla="*/ 1 w 146"/>
                <a:gd name="T69" fmla="*/ 9 h 27"/>
                <a:gd name="T70" fmla="*/ 1 w 146"/>
                <a:gd name="T71" fmla="*/ 9 h 2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46"/>
                <a:gd name="T109" fmla="*/ 0 h 27"/>
                <a:gd name="T110" fmla="*/ 146 w 146"/>
                <a:gd name="T111" fmla="*/ 27 h 2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46" h="27">
                  <a:moveTo>
                    <a:pt x="1" y="9"/>
                  </a:moveTo>
                  <a:lnTo>
                    <a:pt x="0" y="0"/>
                  </a:lnTo>
                  <a:lnTo>
                    <a:pt x="6" y="8"/>
                  </a:lnTo>
                  <a:lnTo>
                    <a:pt x="9" y="6"/>
                  </a:lnTo>
                  <a:lnTo>
                    <a:pt x="17" y="6"/>
                  </a:lnTo>
                  <a:lnTo>
                    <a:pt x="25" y="5"/>
                  </a:lnTo>
                  <a:lnTo>
                    <a:pt x="35" y="5"/>
                  </a:lnTo>
                  <a:lnTo>
                    <a:pt x="44" y="3"/>
                  </a:lnTo>
                  <a:lnTo>
                    <a:pt x="57" y="3"/>
                  </a:lnTo>
                  <a:lnTo>
                    <a:pt x="70" y="3"/>
                  </a:lnTo>
                  <a:lnTo>
                    <a:pt x="84" y="3"/>
                  </a:lnTo>
                  <a:lnTo>
                    <a:pt x="95" y="3"/>
                  </a:lnTo>
                  <a:lnTo>
                    <a:pt x="106" y="3"/>
                  </a:lnTo>
                  <a:lnTo>
                    <a:pt x="116" y="3"/>
                  </a:lnTo>
                  <a:lnTo>
                    <a:pt x="127" y="8"/>
                  </a:lnTo>
                  <a:lnTo>
                    <a:pt x="135" y="9"/>
                  </a:lnTo>
                  <a:lnTo>
                    <a:pt x="141" y="14"/>
                  </a:lnTo>
                  <a:lnTo>
                    <a:pt x="144" y="19"/>
                  </a:lnTo>
                  <a:lnTo>
                    <a:pt x="146" y="27"/>
                  </a:lnTo>
                  <a:lnTo>
                    <a:pt x="135" y="20"/>
                  </a:lnTo>
                  <a:lnTo>
                    <a:pt x="125" y="17"/>
                  </a:lnTo>
                  <a:lnTo>
                    <a:pt x="116" y="13"/>
                  </a:lnTo>
                  <a:lnTo>
                    <a:pt x="108" y="13"/>
                  </a:lnTo>
                  <a:lnTo>
                    <a:pt x="98" y="11"/>
                  </a:lnTo>
                  <a:lnTo>
                    <a:pt x="89" y="11"/>
                  </a:lnTo>
                  <a:lnTo>
                    <a:pt x="81" y="11"/>
                  </a:lnTo>
                  <a:lnTo>
                    <a:pt x="73" y="13"/>
                  </a:lnTo>
                  <a:lnTo>
                    <a:pt x="63" y="13"/>
                  </a:lnTo>
                  <a:lnTo>
                    <a:pt x="55" y="13"/>
                  </a:lnTo>
                  <a:lnTo>
                    <a:pt x="46" y="13"/>
                  </a:lnTo>
                  <a:lnTo>
                    <a:pt x="38" y="14"/>
                  </a:lnTo>
                  <a:lnTo>
                    <a:pt x="28" y="13"/>
                  </a:lnTo>
                  <a:lnTo>
                    <a:pt x="19" y="13"/>
                  </a:lnTo>
                  <a:lnTo>
                    <a:pt x="9" y="11"/>
                  </a:lnTo>
                  <a:lnTo>
                    <a:pt x="1" y="9"/>
                  </a:lnTo>
                  <a:close/>
                </a:path>
              </a:pathLst>
            </a:custGeom>
            <a:solidFill>
              <a:srgbClr val="FFFFFF"/>
            </a:solidFill>
            <a:ln w="9525">
              <a:noFill/>
              <a:round/>
              <a:headEnd/>
              <a:tailEnd/>
            </a:ln>
          </p:spPr>
          <p:txBody>
            <a:bodyPr/>
            <a:lstStyle/>
            <a:p>
              <a:endParaRPr lang="en-SG" dirty="0"/>
            </a:p>
          </p:txBody>
        </p:sp>
        <p:sp>
          <p:nvSpPr>
            <p:cNvPr id="7272" name="Freeform 419"/>
            <p:cNvSpPr>
              <a:spLocks/>
            </p:cNvSpPr>
            <p:nvPr/>
          </p:nvSpPr>
          <p:spPr bwMode="auto">
            <a:xfrm>
              <a:off x="1084" y="2701"/>
              <a:ext cx="57" cy="50"/>
            </a:xfrm>
            <a:custGeom>
              <a:avLst/>
              <a:gdLst>
                <a:gd name="T0" fmla="*/ 39 w 57"/>
                <a:gd name="T1" fmla="*/ 48 h 50"/>
                <a:gd name="T2" fmla="*/ 46 w 57"/>
                <a:gd name="T3" fmla="*/ 50 h 50"/>
                <a:gd name="T4" fmla="*/ 52 w 57"/>
                <a:gd name="T5" fmla="*/ 50 h 50"/>
                <a:gd name="T6" fmla="*/ 57 w 57"/>
                <a:gd name="T7" fmla="*/ 50 h 50"/>
                <a:gd name="T8" fmla="*/ 46 w 57"/>
                <a:gd name="T9" fmla="*/ 47 h 50"/>
                <a:gd name="T10" fmla="*/ 36 w 57"/>
                <a:gd name="T11" fmla="*/ 45 h 50"/>
                <a:gd name="T12" fmla="*/ 28 w 57"/>
                <a:gd name="T13" fmla="*/ 40 h 50"/>
                <a:gd name="T14" fmla="*/ 20 w 57"/>
                <a:gd name="T15" fmla="*/ 35 h 50"/>
                <a:gd name="T16" fmla="*/ 12 w 57"/>
                <a:gd name="T17" fmla="*/ 27 h 50"/>
                <a:gd name="T18" fmla="*/ 8 w 57"/>
                <a:gd name="T19" fmla="*/ 20 h 50"/>
                <a:gd name="T20" fmla="*/ 3 w 57"/>
                <a:gd name="T21" fmla="*/ 10 h 50"/>
                <a:gd name="T22" fmla="*/ 0 w 57"/>
                <a:gd name="T23" fmla="*/ 0 h 50"/>
                <a:gd name="T24" fmla="*/ 3 w 57"/>
                <a:gd name="T25" fmla="*/ 15 h 50"/>
                <a:gd name="T26" fmla="*/ 12 w 57"/>
                <a:gd name="T27" fmla="*/ 31 h 50"/>
                <a:gd name="T28" fmla="*/ 23 w 57"/>
                <a:gd name="T29" fmla="*/ 40 h 50"/>
                <a:gd name="T30" fmla="*/ 39 w 57"/>
                <a:gd name="T31" fmla="*/ 48 h 50"/>
                <a:gd name="T32" fmla="*/ 39 w 57"/>
                <a:gd name="T33" fmla="*/ 48 h 5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57"/>
                <a:gd name="T52" fmla="*/ 0 h 50"/>
                <a:gd name="T53" fmla="*/ 57 w 57"/>
                <a:gd name="T54" fmla="*/ 50 h 5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57" h="50">
                  <a:moveTo>
                    <a:pt x="39" y="48"/>
                  </a:moveTo>
                  <a:lnTo>
                    <a:pt x="46" y="50"/>
                  </a:lnTo>
                  <a:lnTo>
                    <a:pt x="52" y="50"/>
                  </a:lnTo>
                  <a:lnTo>
                    <a:pt x="57" y="50"/>
                  </a:lnTo>
                  <a:lnTo>
                    <a:pt x="46" y="47"/>
                  </a:lnTo>
                  <a:lnTo>
                    <a:pt x="36" y="45"/>
                  </a:lnTo>
                  <a:lnTo>
                    <a:pt x="28" y="40"/>
                  </a:lnTo>
                  <a:lnTo>
                    <a:pt x="20" y="35"/>
                  </a:lnTo>
                  <a:lnTo>
                    <a:pt x="12" y="27"/>
                  </a:lnTo>
                  <a:lnTo>
                    <a:pt x="8" y="20"/>
                  </a:lnTo>
                  <a:lnTo>
                    <a:pt x="3" y="10"/>
                  </a:lnTo>
                  <a:lnTo>
                    <a:pt x="0" y="0"/>
                  </a:lnTo>
                  <a:lnTo>
                    <a:pt x="3" y="15"/>
                  </a:lnTo>
                  <a:lnTo>
                    <a:pt x="12" y="31"/>
                  </a:lnTo>
                  <a:lnTo>
                    <a:pt x="23" y="40"/>
                  </a:lnTo>
                  <a:lnTo>
                    <a:pt x="39" y="48"/>
                  </a:lnTo>
                  <a:close/>
                </a:path>
              </a:pathLst>
            </a:custGeom>
            <a:solidFill>
              <a:srgbClr val="000000"/>
            </a:solidFill>
            <a:ln w="9525">
              <a:noFill/>
              <a:round/>
              <a:headEnd/>
              <a:tailEnd/>
            </a:ln>
          </p:spPr>
          <p:txBody>
            <a:bodyPr/>
            <a:lstStyle/>
            <a:p>
              <a:endParaRPr lang="en-SG" dirty="0"/>
            </a:p>
          </p:txBody>
        </p:sp>
        <p:sp>
          <p:nvSpPr>
            <p:cNvPr id="7273" name="Freeform 420"/>
            <p:cNvSpPr>
              <a:spLocks/>
            </p:cNvSpPr>
            <p:nvPr/>
          </p:nvSpPr>
          <p:spPr bwMode="auto">
            <a:xfrm>
              <a:off x="1155" y="2743"/>
              <a:ext cx="62" cy="6"/>
            </a:xfrm>
            <a:custGeom>
              <a:avLst/>
              <a:gdLst>
                <a:gd name="T0" fmla="*/ 62 w 62"/>
                <a:gd name="T1" fmla="*/ 0 h 6"/>
                <a:gd name="T2" fmla="*/ 46 w 62"/>
                <a:gd name="T3" fmla="*/ 3 h 6"/>
                <a:gd name="T4" fmla="*/ 30 w 62"/>
                <a:gd name="T5" fmla="*/ 5 h 6"/>
                <a:gd name="T6" fmla="*/ 14 w 62"/>
                <a:gd name="T7" fmla="*/ 5 h 6"/>
                <a:gd name="T8" fmla="*/ 0 w 62"/>
                <a:gd name="T9" fmla="*/ 6 h 6"/>
                <a:gd name="T10" fmla="*/ 3 w 62"/>
                <a:gd name="T11" fmla="*/ 6 h 6"/>
                <a:gd name="T12" fmla="*/ 13 w 62"/>
                <a:gd name="T13" fmla="*/ 6 h 6"/>
                <a:gd name="T14" fmla="*/ 21 w 62"/>
                <a:gd name="T15" fmla="*/ 6 h 6"/>
                <a:gd name="T16" fmla="*/ 32 w 62"/>
                <a:gd name="T17" fmla="*/ 6 h 6"/>
                <a:gd name="T18" fmla="*/ 41 w 62"/>
                <a:gd name="T19" fmla="*/ 5 h 6"/>
                <a:gd name="T20" fmla="*/ 51 w 62"/>
                <a:gd name="T21" fmla="*/ 3 h 6"/>
                <a:gd name="T22" fmla="*/ 57 w 62"/>
                <a:gd name="T23" fmla="*/ 1 h 6"/>
                <a:gd name="T24" fmla="*/ 62 w 62"/>
                <a:gd name="T25" fmla="*/ 0 h 6"/>
                <a:gd name="T26" fmla="*/ 62 w 62"/>
                <a:gd name="T27" fmla="*/ 0 h 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62"/>
                <a:gd name="T43" fmla="*/ 0 h 6"/>
                <a:gd name="T44" fmla="*/ 62 w 62"/>
                <a:gd name="T45" fmla="*/ 6 h 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62" h="6">
                  <a:moveTo>
                    <a:pt x="62" y="0"/>
                  </a:moveTo>
                  <a:lnTo>
                    <a:pt x="46" y="3"/>
                  </a:lnTo>
                  <a:lnTo>
                    <a:pt x="30" y="5"/>
                  </a:lnTo>
                  <a:lnTo>
                    <a:pt x="14" y="5"/>
                  </a:lnTo>
                  <a:lnTo>
                    <a:pt x="0" y="6"/>
                  </a:lnTo>
                  <a:lnTo>
                    <a:pt x="3" y="6"/>
                  </a:lnTo>
                  <a:lnTo>
                    <a:pt x="13" y="6"/>
                  </a:lnTo>
                  <a:lnTo>
                    <a:pt x="21" y="6"/>
                  </a:lnTo>
                  <a:lnTo>
                    <a:pt x="32" y="6"/>
                  </a:lnTo>
                  <a:lnTo>
                    <a:pt x="41" y="5"/>
                  </a:lnTo>
                  <a:lnTo>
                    <a:pt x="51" y="3"/>
                  </a:lnTo>
                  <a:lnTo>
                    <a:pt x="57" y="1"/>
                  </a:lnTo>
                  <a:lnTo>
                    <a:pt x="62" y="0"/>
                  </a:lnTo>
                  <a:close/>
                </a:path>
              </a:pathLst>
            </a:custGeom>
            <a:solidFill>
              <a:srgbClr val="000000"/>
            </a:solidFill>
            <a:ln w="9525">
              <a:noFill/>
              <a:round/>
              <a:headEnd/>
              <a:tailEnd/>
            </a:ln>
          </p:spPr>
          <p:txBody>
            <a:bodyPr/>
            <a:lstStyle/>
            <a:p>
              <a:endParaRPr lang="en-SG" dirty="0"/>
            </a:p>
          </p:txBody>
        </p:sp>
        <p:sp>
          <p:nvSpPr>
            <p:cNvPr id="7274" name="Freeform 421"/>
            <p:cNvSpPr>
              <a:spLocks/>
            </p:cNvSpPr>
            <p:nvPr/>
          </p:nvSpPr>
          <p:spPr bwMode="auto">
            <a:xfrm>
              <a:off x="1671" y="2771"/>
              <a:ext cx="73" cy="26"/>
            </a:xfrm>
            <a:custGeom>
              <a:avLst/>
              <a:gdLst>
                <a:gd name="T0" fmla="*/ 0 w 73"/>
                <a:gd name="T1" fmla="*/ 23 h 26"/>
                <a:gd name="T2" fmla="*/ 8 w 73"/>
                <a:gd name="T3" fmla="*/ 26 h 26"/>
                <a:gd name="T4" fmla="*/ 14 w 73"/>
                <a:gd name="T5" fmla="*/ 23 h 26"/>
                <a:gd name="T6" fmla="*/ 22 w 73"/>
                <a:gd name="T7" fmla="*/ 21 h 26"/>
                <a:gd name="T8" fmla="*/ 32 w 73"/>
                <a:gd name="T9" fmla="*/ 19 h 26"/>
                <a:gd name="T10" fmla="*/ 41 w 73"/>
                <a:gd name="T11" fmla="*/ 18 h 26"/>
                <a:gd name="T12" fmla="*/ 57 w 73"/>
                <a:gd name="T13" fmla="*/ 11 h 26"/>
                <a:gd name="T14" fmla="*/ 73 w 73"/>
                <a:gd name="T15" fmla="*/ 0 h 26"/>
                <a:gd name="T16" fmla="*/ 65 w 73"/>
                <a:gd name="T17" fmla="*/ 2 h 26"/>
                <a:gd name="T18" fmla="*/ 56 w 73"/>
                <a:gd name="T19" fmla="*/ 5 h 26"/>
                <a:gd name="T20" fmla="*/ 46 w 73"/>
                <a:gd name="T21" fmla="*/ 7 h 26"/>
                <a:gd name="T22" fmla="*/ 37 w 73"/>
                <a:gd name="T23" fmla="*/ 10 h 26"/>
                <a:gd name="T24" fmla="*/ 27 w 73"/>
                <a:gd name="T25" fmla="*/ 11 h 26"/>
                <a:gd name="T26" fmla="*/ 18 w 73"/>
                <a:gd name="T27" fmla="*/ 15 h 26"/>
                <a:gd name="T28" fmla="*/ 8 w 73"/>
                <a:gd name="T29" fmla="*/ 18 h 26"/>
                <a:gd name="T30" fmla="*/ 0 w 73"/>
                <a:gd name="T31" fmla="*/ 23 h 26"/>
                <a:gd name="T32" fmla="*/ 0 w 73"/>
                <a:gd name="T33" fmla="*/ 23 h 2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3"/>
                <a:gd name="T52" fmla="*/ 0 h 26"/>
                <a:gd name="T53" fmla="*/ 73 w 73"/>
                <a:gd name="T54" fmla="*/ 26 h 2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3" h="26">
                  <a:moveTo>
                    <a:pt x="0" y="23"/>
                  </a:moveTo>
                  <a:lnTo>
                    <a:pt x="8" y="26"/>
                  </a:lnTo>
                  <a:lnTo>
                    <a:pt x="14" y="23"/>
                  </a:lnTo>
                  <a:lnTo>
                    <a:pt x="22" y="21"/>
                  </a:lnTo>
                  <a:lnTo>
                    <a:pt x="32" y="19"/>
                  </a:lnTo>
                  <a:lnTo>
                    <a:pt x="41" y="18"/>
                  </a:lnTo>
                  <a:lnTo>
                    <a:pt x="57" y="11"/>
                  </a:lnTo>
                  <a:lnTo>
                    <a:pt x="73" y="0"/>
                  </a:lnTo>
                  <a:lnTo>
                    <a:pt x="65" y="2"/>
                  </a:lnTo>
                  <a:lnTo>
                    <a:pt x="56" y="5"/>
                  </a:lnTo>
                  <a:lnTo>
                    <a:pt x="46" y="7"/>
                  </a:lnTo>
                  <a:lnTo>
                    <a:pt x="37" y="10"/>
                  </a:lnTo>
                  <a:lnTo>
                    <a:pt x="27" y="11"/>
                  </a:lnTo>
                  <a:lnTo>
                    <a:pt x="18" y="15"/>
                  </a:lnTo>
                  <a:lnTo>
                    <a:pt x="8" y="18"/>
                  </a:lnTo>
                  <a:lnTo>
                    <a:pt x="0" y="23"/>
                  </a:lnTo>
                  <a:close/>
                </a:path>
              </a:pathLst>
            </a:custGeom>
            <a:solidFill>
              <a:srgbClr val="FFFFFF"/>
            </a:solidFill>
            <a:ln w="9525">
              <a:noFill/>
              <a:round/>
              <a:headEnd/>
              <a:tailEnd/>
            </a:ln>
          </p:spPr>
          <p:txBody>
            <a:bodyPr/>
            <a:lstStyle/>
            <a:p>
              <a:endParaRPr lang="en-SG" dirty="0"/>
            </a:p>
          </p:txBody>
        </p:sp>
        <p:sp>
          <p:nvSpPr>
            <p:cNvPr id="7275" name="Freeform 422"/>
            <p:cNvSpPr>
              <a:spLocks/>
            </p:cNvSpPr>
            <p:nvPr/>
          </p:nvSpPr>
          <p:spPr bwMode="auto">
            <a:xfrm>
              <a:off x="1960" y="2667"/>
              <a:ext cx="14" cy="17"/>
            </a:xfrm>
            <a:custGeom>
              <a:avLst/>
              <a:gdLst>
                <a:gd name="T0" fmla="*/ 14 w 14"/>
                <a:gd name="T1" fmla="*/ 0 h 17"/>
                <a:gd name="T2" fmla="*/ 6 w 14"/>
                <a:gd name="T3" fmla="*/ 8 h 17"/>
                <a:gd name="T4" fmla="*/ 0 w 14"/>
                <a:gd name="T5" fmla="*/ 17 h 17"/>
                <a:gd name="T6" fmla="*/ 6 w 14"/>
                <a:gd name="T7" fmla="*/ 17 h 17"/>
                <a:gd name="T8" fmla="*/ 11 w 14"/>
                <a:gd name="T9" fmla="*/ 12 h 17"/>
                <a:gd name="T10" fmla="*/ 14 w 14"/>
                <a:gd name="T11" fmla="*/ 6 h 17"/>
                <a:gd name="T12" fmla="*/ 14 w 14"/>
                <a:gd name="T13" fmla="*/ 0 h 17"/>
                <a:gd name="T14" fmla="*/ 14 w 14"/>
                <a:gd name="T15" fmla="*/ 0 h 17"/>
                <a:gd name="T16" fmla="*/ 0 60000 65536"/>
                <a:gd name="T17" fmla="*/ 0 60000 65536"/>
                <a:gd name="T18" fmla="*/ 0 60000 65536"/>
                <a:gd name="T19" fmla="*/ 0 60000 65536"/>
                <a:gd name="T20" fmla="*/ 0 60000 65536"/>
                <a:gd name="T21" fmla="*/ 0 60000 65536"/>
                <a:gd name="T22" fmla="*/ 0 60000 65536"/>
                <a:gd name="T23" fmla="*/ 0 60000 65536"/>
                <a:gd name="T24" fmla="*/ 0 w 14"/>
                <a:gd name="T25" fmla="*/ 0 h 17"/>
                <a:gd name="T26" fmla="*/ 14 w 14"/>
                <a:gd name="T27" fmla="*/ 17 h 17"/>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4" h="17">
                  <a:moveTo>
                    <a:pt x="14" y="0"/>
                  </a:moveTo>
                  <a:lnTo>
                    <a:pt x="6" y="8"/>
                  </a:lnTo>
                  <a:lnTo>
                    <a:pt x="0" y="17"/>
                  </a:lnTo>
                  <a:lnTo>
                    <a:pt x="6" y="17"/>
                  </a:lnTo>
                  <a:lnTo>
                    <a:pt x="11" y="12"/>
                  </a:lnTo>
                  <a:lnTo>
                    <a:pt x="14" y="6"/>
                  </a:lnTo>
                  <a:lnTo>
                    <a:pt x="14" y="0"/>
                  </a:lnTo>
                  <a:close/>
                </a:path>
              </a:pathLst>
            </a:custGeom>
            <a:solidFill>
              <a:srgbClr val="FFFFFF"/>
            </a:solidFill>
            <a:ln w="9525">
              <a:noFill/>
              <a:round/>
              <a:headEnd/>
              <a:tailEnd/>
            </a:ln>
          </p:spPr>
          <p:txBody>
            <a:bodyPr/>
            <a:lstStyle/>
            <a:p>
              <a:endParaRPr lang="en-SG" dirty="0"/>
            </a:p>
          </p:txBody>
        </p:sp>
        <p:sp>
          <p:nvSpPr>
            <p:cNvPr id="7276" name="Freeform 423"/>
            <p:cNvSpPr>
              <a:spLocks/>
            </p:cNvSpPr>
            <p:nvPr/>
          </p:nvSpPr>
          <p:spPr bwMode="auto">
            <a:xfrm>
              <a:off x="1912" y="2695"/>
              <a:ext cx="45" cy="32"/>
            </a:xfrm>
            <a:custGeom>
              <a:avLst/>
              <a:gdLst>
                <a:gd name="T0" fmla="*/ 0 w 45"/>
                <a:gd name="T1" fmla="*/ 32 h 32"/>
                <a:gd name="T2" fmla="*/ 8 w 45"/>
                <a:gd name="T3" fmla="*/ 22 h 32"/>
                <a:gd name="T4" fmla="*/ 21 w 45"/>
                <a:gd name="T5" fmla="*/ 14 h 32"/>
                <a:gd name="T6" fmla="*/ 34 w 45"/>
                <a:gd name="T7" fmla="*/ 5 h 32"/>
                <a:gd name="T8" fmla="*/ 45 w 45"/>
                <a:gd name="T9" fmla="*/ 0 h 32"/>
                <a:gd name="T10" fmla="*/ 35 w 45"/>
                <a:gd name="T11" fmla="*/ 8 h 32"/>
                <a:gd name="T12" fmla="*/ 24 w 45"/>
                <a:gd name="T13" fmla="*/ 18 h 32"/>
                <a:gd name="T14" fmla="*/ 12 w 45"/>
                <a:gd name="T15" fmla="*/ 26 h 32"/>
                <a:gd name="T16" fmla="*/ 0 w 45"/>
                <a:gd name="T17" fmla="*/ 32 h 32"/>
                <a:gd name="T18" fmla="*/ 0 w 45"/>
                <a:gd name="T19" fmla="*/ 32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5"/>
                <a:gd name="T31" fmla="*/ 0 h 32"/>
                <a:gd name="T32" fmla="*/ 45 w 45"/>
                <a:gd name="T33" fmla="*/ 32 h 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5" h="32">
                  <a:moveTo>
                    <a:pt x="0" y="32"/>
                  </a:moveTo>
                  <a:lnTo>
                    <a:pt x="8" y="22"/>
                  </a:lnTo>
                  <a:lnTo>
                    <a:pt x="21" y="14"/>
                  </a:lnTo>
                  <a:lnTo>
                    <a:pt x="34" y="5"/>
                  </a:lnTo>
                  <a:lnTo>
                    <a:pt x="45" y="0"/>
                  </a:lnTo>
                  <a:lnTo>
                    <a:pt x="35" y="8"/>
                  </a:lnTo>
                  <a:lnTo>
                    <a:pt x="24" y="18"/>
                  </a:lnTo>
                  <a:lnTo>
                    <a:pt x="12" y="26"/>
                  </a:lnTo>
                  <a:lnTo>
                    <a:pt x="0" y="32"/>
                  </a:lnTo>
                  <a:close/>
                </a:path>
              </a:pathLst>
            </a:custGeom>
            <a:solidFill>
              <a:srgbClr val="FFFFFF"/>
            </a:solidFill>
            <a:ln w="9525">
              <a:noFill/>
              <a:round/>
              <a:headEnd/>
              <a:tailEnd/>
            </a:ln>
          </p:spPr>
          <p:txBody>
            <a:bodyPr/>
            <a:lstStyle/>
            <a:p>
              <a:endParaRPr lang="en-SG" dirty="0"/>
            </a:p>
          </p:txBody>
        </p:sp>
        <p:sp>
          <p:nvSpPr>
            <p:cNvPr id="7277" name="Freeform 424"/>
            <p:cNvSpPr>
              <a:spLocks/>
            </p:cNvSpPr>
            <p:nvPr/>
          </p:nvSpPr>
          <p:spPr bwMode="auto">
            <a:xfrm>
              <a:off x="1895" y="2556"/>
              <a:ext cx="43" cy="123"/>
            </a:xfrm>
            <a:custGeom>
              <a:avLst/>
              <a:gdLst>
                <a:gd name="T0" fmla="*/ 14 w 43"/>
                <a:gd name="T1" fmla="*/ 123 h 123"/>
                <a:gd name="T2" fmla="*/ 22 w 43"/>
                <a:gd name="T3" fmla="*/ 119 h 123"/>
                <a:gd name="T4" fmla="*/ 32 w 43"/>
                <a:gd name="T5" fmla="*/ 109 h 123"/>
                <a:gd name="T6" fmla="*/ 38 w 43"/>
                <a:gd name="T7" fmla="*/ 96 h 123"/>
                <a:gd name="T8" fmla="*/ 43 w 43"/>
                <a:gd name="T9" fmla="*/ 87 h 123"/>
                <a:gd name="T10" fmla="*/ 10 w 43"/>
                <a:gd name="T11" fmla="*/ 17 h 123"/>
                <a:gd name="T12" fmla="*/ 3 w 43"/>
                <a:gd name="T13" fmla="*/ 3 h 123"/>
                <a:gd name="T14" fmla="*/ 0 w 43"/>
                <a:gd name="T15" fmla="*/ 0 h 123"/>
                <a:gd name="T16" fmla="*/ 2 w 43"/>
                <a:gd name="T17" fmla="*/ 11 h 123"/>
                <a:gd name="T18" fmla="*/ 5 w 43"/>
                <a:gd name="T19" fmla="*/ 20 h 123"/>
                <a:gd name="T20" fmla="*/ 8 w 43"/>
                <a:gd name="T21" fmla="*/ 28 h 123"/>
                <a:gd name="T22" fmla="*/ 13 w 43"/>
                <a:gd name="T23" fmla="*/ 38 h 123"/>
                <a:gd name="T24" fmla="*/ 21 w 43"/>
                <a:gd name="T25" fmla="*/ 49 h 123"/>
                <a:gd name="T26" fmla="*/ 27 w 43"/>
                <a:gd name="T27" fmla="*/ 61 h 123"/>
                <a:gd name="T28" fmla="*/ 30 w 43"/>
                <a:gd name="T29" fmla="*/ 71 h 123"/>
                <a:gd name="T30" fmla="*/ 30 w 43"/>
                <a:gd name="T31" fmla="*/ 84 h 123"/>
                <a:gd name="T32" fmla="*/ 27 w 43"/>
                <a:gd name="T33" fmla="*/ 90 h 123"/>
                <a:gd name="T34" fmla="*/ 24 w 43"/>
                <a:gd name="T35" fmla="*/ 99 h 123"/>
                <a:gd name="T36" fmla="*/ 19 w 43"/>
                <a:gd name="T37" fmla="*/ 109 h 123"/>
                <a:gd name="T38" fmla="*/ 14 w 43"/>
                <a:gd name="T39" fmla="*/ 123 h 123"/>
                <a:gd name="T40" fmla="*/ 14 w 43"/>
                <a:gd name="T41" fmla="*/ 123 h 1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43"/>
                <a:gd name="T64" fmla="*/ 0 h 123"/>
                <a:gd name="T65" fmla="*/ 43 w 43"/>
                <a:gd name="T66" fmla="*/ 123 h 12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43" h="123">
                  <a:moveTo>
                    <a:pt x="14" y="123"/>
                  </a:moveTo>
                  <a:lnTo>
                    <a:pt x="22" y="119"/>
                  </a:lnTo>
                  <a:lnTo>
                    <a:pt x="32" y="109"/>
                  </a:lnTo>
                  <a:lnTo>
                    <a:pt x="38" y="96"/>
                  </a:lnTo>
                  <a:lnTo>
                    <a:pt x="43" y="87"/>
                  </a:lnTo>
                  <a:lnTo>
                    <a:pt x="10" y="17"/>
                  </a:lnTo>
                  <a:lnTo>
                    <a:pt x="3" y="3"/>
                  </a:lnTo>
                  <a:lnTo>
                    <a:pt x="0" y="0"/>
                  </a:lnTo>
                  <a:lnTo>
                    <a:pt x="2" y="11"/>
                  </a:lnTo>
                  <a:lnTo>
                    <a:pt x="5" y="20"/>
                  </a:lnTo>
                  <a:lnTo>
                    <a:pt x="8" y="28"/>
                  </a:lnTo>
                  <a:lnTo>
                    <a:pt x="13" y="38"/>
                  </a:lnTo>
                  <a:lnTo>
                    <a:pt x="21" y="49"/>
                  </a:lnTo>
                  <a:lnTo>
                    <a:pt x="27" y="61"/>
                  </a:lnTo>
                  <a:lnTo>
                    <a:pt x="30" y="71"/>
                  </a:lnTo>
                  <a:lnTo>
                    <a:pt x="30" y="84"/>
                  </a:lnTo>
                  <a:lnTo>
                    <a:pt x="27" y="90"/>
                  </a:lnTo>
                  <a:lnTo>
                    <a:pt x="24" y="99"/>
                  </a:lnTo>
                  <a:lnTo>
                    <a:pt x="19" y="109"/>
                  </a:lnTo>
                  <a:lnTo>
                    <a:pt x="14" y="123"/>
                  </a:lnTo>
                  <a:close/>
                </a:path>
              </a:pathLst>
            </a:custGeom>
            <a:solidFill>
              <a:srgbClr val="FFFFFF"/>
            </a:solidFill>
            <a:ln w="9525">
              <a:noFill/>
              <a:round/>
              <a:headEnd/>
              <a:tailEnd/>
            </a:ln>
          </p:spPr>
          <p:txBody>
            <a:bodyPr/>
            <a:lstStyle/>
            <a:p>
              <a:endParaRPr lang="en-SG" dirty="0"/>
            </a:p>
          </p:txBody>
        </p:sp>
        <p:sp>
          <p:nvSpPr>
            <p:cNvPr id="7278" name="Freeform 425"/>
            <p:cNvSpPr>
              <a:spLocks/>
            </p:cNvSpPr>
            <p:nvPr/>
          </p:nvSpPr>
          <p:spPr bwMode="auto">
            <a:xfrm>
              <a:off x="1650" y="1664"/>
              <a:ext cx="131" cy="68"/>
            </a:xfrm>
            <a:custGeom>
              <a:avLst/>
              <a:gdLst>
                <a:gd name="T0" fmla="*/ 32 w 131"/>
                <a:gd name="T1" fmla="*/ 54 h 68"/>
                <a:gd name="T2" fmla="*/ 12 w 131"/>
                <a:gd name="T3" fmla="*/ 14 h 68"/>
                <a:gd name="T4" fmla="*/ 7 w 131"/>
                <a:gd name="T5" fmla="*/ 8 h 68"/>
                <a:gd name="T6" fmla="*/ 4 w 131"/>
                <a:gd name="T7" fmla="*/ 3 h 68"/>
                <a:gd name="T8" fmla="*/ 0 w 131"/>
                <a:gd name="T9" fmla="*/ 0 h 68"/>
                <a:gd name="T10" fmla="*/ 4 w 131"/>
                <a:gd name="T11" fmla="*/ 8 h 68"/>
                <a:gd name="T12" fmla="*/ 8 w 131"/>
                <a:gd name="T13" fmla="*/ 20 h 68"/>
                <a:gd name="T14" fmla="*/ 15 w 131"/>
                <a:gd name="T15" fmla="*/ 33 h 68"/>
                <a:gd name="T16" fmla="*/ 23 w 131"/>
                <a:gd name="T17" fmla="*/ 44 h 68"/>
                <a:gd name="T18" fmla="*/ 32 w 131"/>
                <a:gd name="T19" fmla="*/ 57 h 68"/>
                <a:gd name="T20" fmla="*/ 39 w 131"/>
                <a:gd name="T21" fmla="*/ 54 h 68"/>
                <a:gd name="T22" fmla="*/ 50 w 131"/>
                <a:gd name="T23" fmla="*/ 51 h 68"/>
                <a:gd name="T24" fmla="*/ 59 w 131"/>
                <a:gd name="T25" fmla="*/ 46 h 68"/>
                <a:gd name="T26" fmla="*/ 72 w 131"/>
                <a:gd name="T27" fmla="*/ 41 h 68"/>
                <a:gd name="T28" fmla="*/ 81 w 131"/>
                <a:gd name="T29" fmla="*/ 36 h 68"/>
                <a:gd name="T30" fmla="*/ 93 w 131"/>
                <a:gd name="T31" fmla="*/ 32 h 68"/>
                <a:gd name="T32" fmla="*/ 102 w 131"/>
                <a:gd name="T33" fmla="*/ 27 h 68"/>
                <a:gd name="T34" fmla="*/ 113 w 131"/>
                <a:gd name="T35" fmla="*/ 27 h 68"/>
                <a:gd name="T36" fmla="*/ 116 w 131"/>
                <a:gd name="T37" fmla="*/ 33 h 68"/>
                <a:gd name="T38" fmla="*/ 121 w 131"/>
                <a:gd name="T39" fmla="*/ 46 h 68"/>
                <a:gd name="T40" fmla="*/ 124 w 131"/>
                <a:gd name="T41" fmla="*/ 58 h 68"/>
                <a:gd name="T42" fmla="*/ 131 w 131"/>
                <a:gd name="T43" fmla="*/ 68 h 68"/>
                <a:gd name="T44" fmla="*/ 131 w 131"/>
                <a:gd name="T45" fmla="*/ 68 h 68"/>
                <a:gd name="T46" fmla="*/ 131 w 131"/>
                <a:gd name="T47" fmla="*/ 63 h 68"/>
                <a:gd name="T48" fmla="*/ 129 w 131"/>
                <a:gd name="T49" fmla="*/ 54 h 68"/>
                <a:gd name="T50" fmla="*/ 127 w 131"/>
                <a:gd name="T51" fmla="*/ 46 h 68"/>
                <a:gd name="T52" fmla="*/ 123 w 131"/>
                <a:gd name="T53" fmla="*/ 35 h 68"/>
                <a:gd name="T54" fmla="*/ 120 w 131"/>
                <a:gd name="T55" fmla="*/ 25 h 68"/>
                <a:gd name="T56" fmla="*/ 116 w 131"/>
                <a:gd name="T57" fmla="*/ 17 h 68"/>
                <a:gd name="T58" fmla="*/ 116 w 131"/>
                <a:gd name="T59" fmla="*/ 16 h 68"/>
                <a:gd name="T60" fmla="*/ 32 w 131"/>
                <a:gd name="T61" fmla="*/ 54 h 68"/>
                <a:gd name="T62" fmla="*/ 32 w 131"/>
                <a:gd name="T63" fmla="*/ 54 h 68"/>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31"/>
                <a:gd name="T97" fmla="*/ 0 h 68"/>
                <a:gd name="T98" fmla="*/ 131 w 131"/>
                <a:gd name="T99" fmla="*/ 68 h 68"/>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31" h="68">
                  <a:moveTo>
                    <a:pt x="32" y="54"/>
                  </a:moveTo>
                  <a:lnTo>
                    <a:pt x="12" y="14"/>
                  </a:lnTo>
                  <a:lnTo>
                    <a:pt x="7" y="8"/>
                  </a:lnTo>
                  <a:lnTo>
                    <a:pt x="4" y="3"/>
                  </a:lnTo>
                  <a:lnTo>
                    <a:pt x="0" y="0"/>
                  </a:lnTo>
                  <a:lnTo>
                    <a:pt x="4" y="8"/>
                  </a:lnTo>
                  <a:lnTo>
                    <a:pt x="8" y="20"/>
                  </a:lnTo>
                  <a:lnTo>
                    <a:pt x="15" y="33"/>
                  </a:lnTo>
                  <a:lnTo>
                    <a:pt x="23" y="44"/>
                  </a:lnTo>
                  <a:lnTo>
                    <a:pt x="32" y="57"/>
                  </a:lnTo>
                  <a:lnTo>
                    <a:pt x="39" y="54"/>
                  </a:lnTo>
                  <a:lnTo>
                    <a:pt x="50" y="51"/>
                  </a:lnTo>
                  <a:lnTo>
                    <a:pt x="59" y="46"/>
                  </a:lnTo>
                  <a:lnTo>
                    <a:pt x="72" y="41"/>
                  </a:lnTo>
                  <a:lnTo>
                    <a:pt x="81" y="36"/>
                  </a:lnTo>
                  <a:lnTo>
                    <a:pt x="93" y="32"/>
                  </a:lnTo>
                  <a:lnTo>
                    <a:pt x="102" y="27"/>
                  </a:lnTo>
                  <a:lnTo>
                    <a:pt x="113" y="27"/>
                  </a:lnTo>
                  <a:lnTo>
                    <a:pt x="116" y="33"/>
                  </a:lnTo>
                  <a:lnTo>
                    <a:pt x="121" y="46"/>
                  </a:lnTo>
                  <a:lnTo>
                    <a:pt x="124" y="58"/>
                  </a:lnTo>
                  <a:lnTo>
                    <a:pt x="131" y="68"/>
                  </a:lnTo>
                  <a:lnTo>
                    <a:pt x="131" y="63"/>
                  </a:lnTo>
                  <a:lnTo>
                    <a:pt x="129" y="54"/>
                  </a:lnTo>
                  <a:lnTo>
                    <a:pt x="127" y="46"/>
                  </a:lnTo>
                  <a:lnTo>
                    <a:pt x="123" y="35"/>
                  </a:lnTo>
                  <a:lnTo>
                    <a:pt x="120" y="25"/>
                  </a:lnTo>
                  <a:lnTo>
                    <a:pt x="116" y="17"/>
                  </a:lnTo>
                  <a:lnTo>
                    <a:pt x="116" y="16"/>
                  </a:lnTo>
                  <a:lnTo>
                    <a:pt x="32" y="54"/>
                  </a:lnTo>
                  <a:close/>
                </a:path>
              </a:pathLst>
            </a:custGeom>
            <a:solidFill>
              <a:srgbClr val="FFFFFF"/>
            </a:solidFill>
            <a:ln w="9525">
              <a:noFill/>
              <a:round/>
              <a:headEnd/>
              <a:tailEnd/>
            </a:ln>
          </p:spPr>
          <p:txBody>
            <a:bodyPr/>
            <a:lstStyle/>
            <a:p>
              <a:endParaRPr lang="en-SG" dirty="0"/>
            </a:p>
          </p:txBody>
        </p:sp>
        <p:sp>
          <p:nvSpPr>
            <p:cNvPr id="7279" name="Freeform 426"/>
            <p:cNvSpPr>
              <a:spLocks/>
            </p:cNvSpPr>
            <p:nvPr/>
          </p:nvSpPr>
          <p:spPr bwMode="auto">
            <a:xfrm>
              <a:off x="1625" y="1707"/>
              <a:ext cx="27" cy="47"/>
            </a:xfrm>
            <a:custGeom>
              <a:avLst/>
              <a:gdLst>
                <a:gd name="T0" fmla="*/ 0 w 27"/>
                <a:gd name="T1" fmla="*/ 8 h 47"/>
                <a:gd name="T2" fmla="*/ 6 w 27"/>
                <a:gd name="T3" fmla="*/ 0 h 47"/>
                <a:gd name="T4" fmla="*/ 27 w 27"/>
                <a:gd name="T5" fmla="*/ 47 h 47"/>
                <a:gd name="T6" fmla="*/ 0 w 27"/>
                <a:gd name="T7" fmla="*/ 8 h 47"/>
                <a:gd name="T8" fmla="*/ 0 w 27"/>
                <a:gd name="T9" fmla="*/ 8 h 47"/>
                <a:gd name="T10" fmla="*/ 0 60000 65536"/>
                <a:gd name="T11" fmla="*/ 0 60000 65536"/>
                <a:gd name="T12" fmla="*/ 0 60000 65536"/>
                <a:gd name="T13" fmla="*/ 0 60000 65536"/>
                <a:gd name="T14" fmla="*/ 0 60000 65536"/>
                <a:gd name="T15" fmla="*/ 0 w 27"/>
                <a:gd name="T16" fmla="*/ 0 h 47"/>
                <a:gd name="T17" fmla="*/ 27 w 27"/>
                <a:gd name="T18" fmla="*/ 47 h 47"/>
              </a:gdLst>
              <a:ahLst/>
              <a:cxnLst>
                <a:cxn ang="T10">
                  <a:pos x="T0" y="T1"/>
                </a:cxn>
                <a:cxn ang="T11">
                  <a:pos x="T2" y="T3"/>
                </a:cxn>
                <a:cxn ang="T12">
                  <a:pos x="T4" y="T5"/>
                </a:cxn>
                <a:cxn ang="T13">
                  <a:pos x="T6" y="T7"/>
                </a:cxn>
                <a:cxn ang="T14">
                  <a:pos x="T8" y="T9"/>
                </a:cxn>
              </a:cxnLst>
              <a:rect l="T15" t="T16" r="T17" b="T18"/>
              <a:pathLst>
                <a:path w="27" h="47">
                  <a:moveTo>
                    <a:pt x="0" y="8"/>
                  </a:moveTo>
                  <a:lnTo>
                    <a:pt x="6" y="0"/>
                  </a:lnTo>
                  <a:lnTo>
                    <a:pt x="27" y="47"/>
                  </a:lnTo>
                  <a:lnTo>
                    <a:pt x="0" y="8"/>
                  </a:lnTo>
                  <a:close/>
                </a:path>
              </a:pathLst>
            </a:custGeom>
            <a:solidFill>
              <a:srgbClr val="FFFFFF"/>
            </a:solidFill>
            <a:ln w="9525">
              <a:noFill/>
              <a:round/>
              <a:headEnd/>
              <a:tailEnd/>
            </a:ln>
          </p:spPr>
          <p:txBody>
            <a:bodyPr/>
            <a:lstStyle/>
            <a:p>
              <a:endParaRPr lang="en-SG" dirty="0"/>
            </a:p>
          </p:txBody>
        </p:sp>
        <p:sp>
          <p:nvSpPr>
            <p:cNvPr id="7280" name="Freeform 427"/>
            <p:cNvSpPr>
              <a:spLocks/>
            </p:cNvSpPr>
            <p:nvPr/>
          </p:nvSpPr>
          <p:spPr bwMode="auto">
            <a:xfrm>
              <a:off x="1477" y="1699"/>
              <a:ext cx="24" cy="47"/>
            </a:xfrm>
            <a:custGeom>
              <a:avLst/>
              <a:gdLst>
                <a:gd name="T0" fmla="*/ 21 w 24"/>
                <a:gd name="T1" fmla="*/ 47 h 47"/>
                <a:gd name="T2" fmla="*/ 13 w 24"/>
                <a:gd name="T3" fmla="*/ 30 h 47"/>
                <a:gd name="T4" fmla="*/ 10 w 24"/>
                <a:gd name="T5" fmla="*/ 14 h 47"/>
                <a:gd name="T6" fmla="*/ 15 w 24"/>
                <a:gd name="T7" fmla="*/ 16 h 47"/>
                <a:gd name="T8" fmla="*/ 24 w 24"/>
                <a:gd name="T9" fmla="*/ 8 h 47"/>
                <a:gd name="T10" fmla="*/ 13 w 24"/>
                <a:gd name="T11" fmla="*/ 0 h 47"/>
                <a:gd name="T12" fmla="*/ 4 w 24"/>
                <a:gd name="T13" fmla="*/ 1 h 47"/>
                <a:gd name="T14" fmla="*/ 0 w 24"/>
                <a:gd name="T15" fmla="*/ 4 h 47"/>
                <a:gd name="T16" fmla="*/ 4 w 24"/>
                <a:gd name="T17" fmla="*/ 14 h 47"/>
                <a:gd name="T18" fmla="*/ 4 w 24"/>
                <a:gd name="T19" fmla="*/ 19 h 47"/>
                <a:gd name="T20" fmla="*/ 8 w 24"/>
                <a:gd name="T21" fmla="*/ 27 h 47"/>
                <a:gd name="T22" fmla="*/ 13 w 24"/>
                <a:gd name="T23" fmla="*/ 35 h 47"/>
                <a:gd name="T24" fmla="*/ 21 w 24"/>
                <a:gd name="T25" fmla="*/ 47 h 47"/>
                <a:gd name="T26" fmla="*/ 21 w 24"/>
                <a:gd name="T27" fmla="*/ 47 h 4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4"/>
                <a:gd name="T43" fmla="*/ 0 h 47"/>
                <a:gd name="T44" fmla="*/ 24 w 24"/>
                <a:gd name="T45" fmla="*/ 47 h 4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4" h="47">
                  <a:moveTo>
                    <a:pt x="21" y="47"/>
                  </a:moveTo>
                  <a:lnTo>
                    <a:pt x="13" y="30"/>
                  </a:lnTo>
                  <a:lnTo>
                    <a:pt x="10" y="14"/>
                  </a:lnTo>
                  <a:lnTo>
                    <a:pt x="15" y="16"/>
                  </a:lnTo>
                  <a:lnTo>
                    <a:pt x="24" y="8"/>
                  </a:lnTo>
                  <a:lnTo>
                    <a:pt x="13" y="0"/>
                  </a:lnTo>
                  <a:lnTo>
                    <a:pt x="4" y="1"/>
                  </a:lnTo>
                  <a:lnTo>
                    <a:pt x="0" y="4"/>
                  </a:lnTo>
                  <a:lnTo>
                    <a:pt x="4" y="14"/>
                  </a:lnTo>
                  <a:lnTo>
                    <a:pt x="4" y="19"/>
                  </a:lnTo>
                  <a:lnTo>
                    <a:pt x="8" y="27"/>
                  </a:lnTo>
                  <a:lnTo>
                    <a:pt x="13" y="35"/>
                  </a:lnTo>
                  <a:lnTo>
                    <a:pt x="21" y="47"/>
                  </a:lnTo>
                  <a:close/>
                </a:path>
              </a:pathLst>
            </a:custGeom>
            <a:solidFill>
              <a:srgbClr val="FFFFFF"/>
            </a:solidFill>
            <a:ln w="9525">
              <a:noFill/>
              <a:round/>
              <a:headEnd/>
              <a:tailEnd/>
            </a:ln>
          </p:spPr>
          <p:txBody>
            <a:bodyPr/>
            <a:lstStyle/>
            <a:p>
              <a:endParaRPr lang="en-SG" dirty="0"/>
            </a:p>
          </p:txBody>
        </p:sp>
        <p:sp>
          <p:nvSpPr>
            <p:cNvPr id="7281" name="Freeform 428"/>
            <p:cNvSpPr>
              <a:spLocks/>
            </p:cNvSpPr>
            <p:nvPr/>
          </p:nvSpPr>
          <p:spPr bwMode="auto">
            <a:xfrm>
              <a:off x="1744" y="1835"/>
              <a:ext cx="148" cy="86"/>
            </a:xfrm>
            <a:custGeom>
              <a:avLst/>
              <a:gdLst>
                <a:gd name="T0" fmla="*/ 148 w 148"/>
                <a:gd name="T1" fmla="*/ 0 h 86"/>
                <a:gd name="T2" fmla="*/ 134 w 148"/>
                <a:gd name="T3" fmla="*/ 6 h 86"/>
                <a:gd name="T4" fmla="*/ 124 w 148"/>
                <a:gd name="T5" fmla="*/ 11 h 86"/>
                <a:gd name="T6" fmla="*/ 116 w 148"/>
                <a:gd name="T7" fmla="*/ 19 h 86"/>
                <a:gd name="T8" fmla="*/ 103 w 148"/>
                <a:gd name="T9" fmla="*/ 24 h 86"/>
                <a:gd name="T10" fmla="*/ 92 w 148"/>
                <a:gd name="T11" fmla="*/ 32 h 86"/>
                <a:gd name="T12" fmla="*/ 81 w 148"/>
                <a:gd name="T13" fmla="*/ 40 h 86"/>
                <a:gd name="T14" fmla="*/ 70 w 148"/>
                <a:gd name="T15" fmla="*/ 49 h 86"/>
                <a:gd name="T16" fmla="*/ 59 w 148"/>
                <a:gd name="T17" fmla="*/ 56 h 86"/>
                <a:gd name="T18" fmla="*/ 46 w 148"/>
                <a:gd name="T19" fmla="*/ 62 h 86"/>
                <a:gd name="T20" fmla="*/ 37 w 148"/>
                <a:gd name="T21" fmla="*/ 68 h 86"/>
                <a:gd name="T22" fmla="*/ 27 w 148"/>
                <a:gd name="T23" fmla="*/ 76 h 86"/>
                <a:gd name="T24" fmla="*/ 16 w 148"/>
                <a:gd name="T25" fmla="*/ 79 h 86"/>
                <a:gd name="T26" fmla="*/ 8 w 148"/>
                <a:gd name="T27" fmla="*/ 83 h 86"/>
                <a:gd name="T28" fmla="*/ 5 w 148"/>
                <a:gd name="T29" fmla="*/ 84 h 86"/>
                <a:gd name="T30" fmla="*/ 0 w 148"/>
                <a:gd name="T31" fmla="*/ 86 h 86"/>
                <a:gd name="T32" fmla="*/ 8 w 148"/>
                <a:gd name="T33" fmla="*/ 79 h 86"/>
                <a:gd name="T34" fmla="*/ 19 w 148"/>
                <a:gd name="T35" fmla="*/ 75 h 86"/>
                <a:gd name="T36" fmla="*/ 27 w 148"/>
                <a:gd name="T37" fmla="*/ 68 h 86"/>
                <a:gd name="T38" fmla="*/ 37 w 148"/>
                <a:gd name="T39" fmla="*/ 64 h 86"/>
                <a:gd name="T40" fmla="*/ 45 w 148"/>
                <a:gd name="T41" fmla="*/ 57 h 86"/>
                <a:gd name="T42" fmla="*/ 53 w 148"/>
                <a:gd name="T43" fmla="*/ 51 h 86"/>
                <a:gd name="T44" fmla="*/ 62 w 148"/>
                <a:gd name="T45" fmla="*/ 45 h 86"/>
                <a:gd name="T46" fmla="*/ 73 w 148"/>
                <a:gd name="T47" fmla="*/ 40 h 86"/>
                <a:gd name="T48" fmla="*/ 81 w 148"/>
                <a:gd name="T49" fmla="*/ 33 h 86"/>
                <a:gd name="T50" fmla="*/ 89 w 148"/>
                <a:gd name="T51" fmla="*/ 27 h 86"/>
                <a:gd name="T52" fmla="*/ 99 w 148"/>
                <a:gd name="T53" fmla="*/ 22 h 86"/>
                <a:gd name="T54" fmla="*/ 108 w 148"/>
                <a:gd name="T55" fmla="*/ 18 h 86"/>
                <a:gd name="T56" fmla="*/ 119 w 148"/>
                <a:gd name="T57" fmla="*/ 11 h 86"/>
                <a:gd name="T58" fmla="*/ 127 w 148"/>
                <a:gd name="T59" fmla="*/ 6 h 86"/>
                <a:gd name="T60" fmla="*/ 148 w 148"/>
                <a:gd name="T61" fmla="*/ 0 h 86"/>
                <a:gd name="T62" fmla="*/ 148 w 148"/>
                <a:gd name="T63" fmla="*/ 0 h 8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48"/>
                <a:gd name="T97" fmla="*/ 0 h 86"/>
                <a:gd name="T98" fmla="*/ 148 w 148"/>
                <a:gd name="T99" fmla="*/ 86 h 8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48" h="86">
                  <a:moveTo>
                    <a:pt x="148" y="0"/>
                  </a:moveTo>
                  <a:lnTo>
                    <a:pt x="134" y="6"/>
                  </a:lnTo>
                  <a:lnTo>
                    <a:pt x="124" y="11"/>
                  </a:lnTo>
                  <a:lnTo>
                    <a:pt x="116" y="19"/>
                  </a:lnTo>
                  <a:lnTo>
                    <a:pt x="103" y="24"/>
                  </a:lnTo>
                  <a:lnTo>
                    <a:pt x="92" y="32"/>
                  </a:lnTo>
                  <a:lnTo>
                    <a:pt x="81" y="40"/>
                  </a:lnTo>
                  <a:lnTo>
                    <a:pt x="70" y="49"/>
                  </a:lnTo>
                  <a:lnTo>
                    <a:pt x="59" y="56"/>
                  </a:lnTo>
                  <a:lnTo>
                    <a:pt x="46" y="62"/>
                  </a:lnTo>
                  <a:lnTo>
                    <a:pt x="37" y="68"/>
                  </a:lnTo>
                  <a:lnTo>
                    <a:pt x="27" y="76"/>
                  </a:lnTo>
                  <a:lnTo>
                    <a:pt x="16" y="79"/>
                  </a:lnTo>
                  <a:lnTo>
                    <a:pt x="8" y="83"/>
                  </a:lnTo>
                  <a:lnTo>
                    <a:pt x="5" y="84"/>
                  </a:lnTo>
                  <a:lnTo>
                    <a:pt x="0" y="86"/>
                  </a:lnTo>
                  <a:lnTo>
                    <a:pt x="8" y="79"/>
                  </a:lnTo>
                  <a:lnTo>
                    <a:pt x="19" y="75"/>
                  </a:lnTo>
                  <a:lnTo>
                    <a:pt x="27" y="68"/>
                  </a:lnTo>
                  <a:lnTo>
                    <a:pt x="37" y="64"/>
                  </a:lnTo>
                  <a:lnTo>
                    <a:pt x="45" y="57"/>
                  </a:lnTo>
                  <a:lnTo>
                    <a:pt x="53" y="51"/>
                  </a:lnTo>
                  <a:lnTo>
                    <a:pt x="62" y="45"/>
                  </a:lnTo>
                  <a:lnTo>
                    <a:pt x="73" y="40"/>
                  </a:lnTo>
                  <a:lnTo>
                    <a:pt x="81" y="33"/>
                  </a:lnTo>
                  <a:lnTo>
                    <a:pt x="89" y="27"/>
                  </a:lnTo>
                  <a:lnTo>
                    <a:pt x="99" y="22"/>
                  </a:lnTo>
                  <a:lnTo>
                    <a:pt x="108" y="18"/>
                  </a:lnTo>
                  <a:lnTo>
                    <a:pt x="119" y="11"/>
                  </a:lnTo>
                  <a:lnTo>
                    <a:pt x="127" y="6"/>
                  </a:lnTo>
                  <a:lnTo>
                    <a:pt x="148" y="0"/>
                  </a:lnTo>
                  <a:close/>
                </a:path>
              </a:pathLst>
            </a:custGeom>
            <a:solidFill>
              <a:srgbClr val="FFFFFF"/>
            </a:solidFill>
            <a:ln w="9525">
              <a:noFill/>
              <a:round/>
              <a:headEnd/>
              <a:tailEnd/>
            </a:ln>
          </p:spPr>
          <p:txBody>
            <a:bodyPr/>
            <a:lstStyle/>
            <a:p>
              <a:endParaRPr lang="en-SG" dirty="0"/>
            </a:p>
          </p:txBody>
        </p:sp>
        <p:sp>
          <p:nvSpPr>
            <p:cNvPr id="7282" name="Freeform 429"/>
            <p:cNvSpPr>
              <a:spLocks/>
            </p:cNvSpPr>
            <p:nvPr/>
          </p:nvSpPr>
          <p:spPr bwMode="auto">
            <a:xfrm>
              <a:off x="1747" y="1813"/>
              <a:ext cx="19" cy="22"/>
            </a:xfrm>
            <a:custGeom>
              <a:avLst/>
              <a:gdLst>
                <a:gd name="T0" fmla="*/ 2 w 19"/>
                <a:gd name="T1" fmla="*/ 13 h 22"/>
                <a:gd name="T2" fmla="*/ 10 w 19"/>
                <a:gd name="T3" fmla="*/ 19 h 22"/>
                <a:gd name="T4" fmla="*/ 19 w 19"/>
                <a:gd name="T5" fmla="*/ 22 h 22"/>
                <a:gd name="T6" fmla="*/ 16 w 19"/>
                <a:gd name="T7" fmla="*/ 16 h 22"/>
                <a:gd name="T8" fmla="*/ 10 w 19"/>
                <a:gd name="T9" fmla="*/ 8 h 22"/>
                <a:gd name="T10" fmla="*/ 2 w 19"/>
                <a:gd name="T11" fmla="*/ 2 h 22"/>
                <a:gd name="T12" fmla="*/ 0 w 19"/>
                <a:gd name="T13" fmla="*/ 0 h 22"/>
                <a:gd name="T14" fmla="*/ 2 w 19"/>
                <a:gd name="T15" fmla="*/ 13 h 22"/>
                <a:gd name="T16" fmla="*/ 2 w 19"/>
                <a:gd name="T17" fmla="*/ 13 h 2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
                <a:gd name="T28" fmla="*/ 0 h 22"/>
                <a:gd name="T29" fmla="*/ 19 w 19"/>
                <a:gd name="T30" fmla="*/ 22 h 2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 h="22">
                  <a:moveTo>
                    <a:pt x="2" y="13"/>
                  </a:moveTo>
                  <a:lnTo>
                    <a:pt x="10" y="19"/>
                  </a:lnTo>
                  <a:lnTo>
                    <a:pt x="19" y="22"/>
                  </a:lnTo>
                  <a:lnTo>
                    <a:pt x="16" y="16"/>
                  </a:lnTo>
                  <a:lnTo>
                    <a:pt x="10" y="8"/>
                  </a:lnTo>
                  <a:lnTo>
                    <a:pt x="2" y="2"/>
                  </a:lnTo>
                  <a:lnTo>
                    <a:pt x="0" y="0"/>
                  </a:lnTo>
                  <a:lnTo>
                    <a:pt x="2" y="13"/>
                  </a:lnTo>
                  <a:close/>
                </a:path>
              </a:pathLst>
            </a:custGeom>
            <a:solidFill>
              <a:srgbClr val="000000"/>
            </a:solidFill>
            <a:ln w="9525">
              <a:noFill/>
              <a:round/>
              <a:headEnd/>
              <a:tailEnd/>
            </a:ln>
          </p:spPr>
          <p:txBody>
            <a:bodyPr/>
            <a:lstStyle/>
            <a:p>
              <a:endParaRPr lang="en-SG" dirty="0"/>
            </a:p>
          </p:txBody>
        </p:sp>
        <p:sp>
          <p:nvSpPr>
            <p:cNvPr id="7283" name="Freeform 430"/>
            <p:cNvSpPr>
              <a:spLocks/>
            </p:cNvSpPr>
            <p:nvPr/>
          </p:nvSpPr>
          <p:spPr bwMode="auto">
            <a:xfrm>
              <a:off x="1879" y="2224"/>
              <a:ext cx="26" cy="140"/>
            </a:xfrm>
            <a:custGeom>
              <a:avLst/>
              <a:gdLst>
                <a:gd name="T0" fmla="*/ 24 w 26"/>
                <a:gd name="T1" fmla="*/ 140 h 140"/>
                <a:gd name="T2" fmla="*/ 22 w 26"/>
                <a:gd name="T3" fmla="*/ 133 h 140"/>
                <a:gd name="T4" fmla="*/ 22 w 26"/>
                <a:gd name="T5" fmla="*/ 125 h 140"/>
                <a:gd name="T6" fmla="*/ 21 w 26"/>
                <a:gd name="T7" fmla="*/ 116 h 140"/>
                <a:gd name="T8" fmla="*/ 19 w 26"/>
                <a:gd name="T9" fmla="*/ 108 h 140"/>
                <a:gd name="T10" fmla="*/ 16 w 26"/>
                <a:gd name="T11" fmla="*/ 95 h 140"/>
                <a:gd name="T12" fmla="*/ 14 w 26"/>
                <a:gd name="T13" fmla="*/ 84 h 140"/>
                <a:gd name="T14" fmla="*/ 13 w 26"/>
                <a:gd name="T15" fmla="*/ 73 h 140"/>
                <a:gd name="T16" fmla="*/ 11 w 26"/>
                <a:gd name="T17" fmla="*/ 62 h 140"/>
                <a:gd name="T18" fmla="*/ 8 w 26"/>
                <a:gd name="T19" fmla="*/ 49 h 140"/>
                <a:gd name="T20" fmla="*/ 6 w 26"/>
                <a:gd name="T21" fmla="*/ 38 h 140"/>
                <a:gd name="T22" fmla="*/ 3 w 26"/>
                <a:gd name="T23" fmla="*/ 27 h 140"/>
                <a:gd name="T24" fmla="*/ 3 w 26"/>
                <a:gd name="T25" fmla="*/ 19 h 140"/>
                <a:gd name="T26" fmla="*/ 0 w 26"/>
                <a:gd name="T27" fmla="*/ 5 h 140"/>
                <a:gd name="T28" fmla="*/ 2 w 26"/>
                <a:gd name="T29" fmla="*/ 0 h 140"/>
                <a:gd name="T30" fmla="*/ 6 w 26"/>
                <a:gd name="T31" fmla="*/ 14 h 140"/>
                <a:gd name="T32" fmla="*/ 11 w 26"/>
                <a:gd name="T33" fmla="*/ 32 h 140"/>
                <a:gd name="T34" fmla="*/ 13 w 26"/>
                <a:gd name="T35" fmla="*/ 40 h 140"/>
                <a:gd name="T36" fmla="*/ 16 w 26"/>
                <a:gd name="T37" fmla="*/ 49 h 140"/>
                <a:gd name="T38" fmla="*/ 19 w 26"/>
                <a:gd name="T39" fmla="*/ 59 h 140"/>
                <a:gd name="T40" fmla="*/ 22 w 26"/>
                <a:gd name="T41" fmla="*/ 68 h 140"/>
                <a:gd name="T42" fmla="*/ 22 w 26"/>
                <a:gd name="T43" fmla="*/ 76 h 140"/>
                <a:gd name="T44" fmla="*/ 24 w 26"/>
                <a:gd name="T45" fmla="*/ 86 h 140"/>
                <a:gd name="T46" fmla="*/ 24 w 26"/>
                <a:gd name="T47" fmla="*/ 94 h 140"/>
                <a:gd name="T48" fmla="*/ 26 w 26"/>
                <a:gd name="T49" fmla="*/ 103 h 140"/>
                <a:gd name="T50" fmla="*/ 26 w 26"/>
                <a:gd name="T51" fmla="*/ 111 h 140"/>
                <a:gd name="T52" fmla="*/ 26 w 26"/>
                <a:gd name="T53" fmla="*/ 120 h 140"/>
                <a:gd name="T54" fmla="*/ 24 w 26"/>
                <a:gd name="T55" fmla="*/ 130 h 140"/>
                <a:gd name="T56" fmla="*/ 24 w 26"/>
                <a:gd name="T57" fmla="*/ 140 h 140"/>
                <a:gd name="T58" fmla="*/ 24 w 26"/>
                <a:gd name="T59" fmla="*/ 140 h 14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6"/>
                <a:gd name="T91" fmla="*/ 0 h 140"/>
                <a:gd name="T92" fmla="*/ 26 w 26"/>
                <a:gd name="T93" fmla="*/ 140 h 140"/>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6" h="140">
                  <a:moveTo>
                    <a:pt x="24" y="140"/>
                  </a:moveTo>
                  <a:lnTo>
                    <a:pt x="22" y="133"/>
                  </a:lnTo>
                  <a:lnTo>
                    <a:pt x="22" y="125"/>
                  </a:lnTo>
                  <a:lnTo>
                    <a:pt x="21" y="116"/>
                  </a:lnTo>
                  <a:lnTo>
                    <a:pt x="19" y="108"/>
                  </a:lnTo>
                  <a:lnTo>
                    <a:pt x="16" y="95"/>
                  </a:lnTo>
                  <a:lnTo>
                    <a:pt x="14" y="84"/>
                  </a:lnTo>
                  <a:lnTo>
                    <a:pt x="13" y="73"/>
                  </a:lnTo>
                  <a:lnTo>
                    <a:pt x="11" y="62"/>
                  </a:lnTo>
                  <a:lnTo>
                    <a:pt x="8" y="49"/>
                  </a:lnTo>
                  <a:lnTo>
                    <a:pt x="6" y="38"/>
                  </a:lnTo>
                  <a:lnTo>
                    <a:pt x="3" y="27"/>
                  </a:lnTo>
                  <a:lnTo>
                    <a:pt x="3" y="19"/>
                  </a:lnTo>
                  <a:lnTo>
                    <a:pt x="0" y="5"/>
                  </a:lnTo>
                  <a:lnTo>
                    <a:pt x="2" y="0"/>
                  </a:lnTo>
                  <a:lnTo>
                    <a:pt x="6" y="14"/>
                  </a:lnTo>
                  <a:lnTo>
                    <a:pt x="11" y="32"/>
                  </a:lnTo>
                  <a:lnTo>
                    <a:pt x="13" y="40"/>
                  </a:lnTo>
                  <a:lnTo>
                    <a:pt x="16" y="49"/>
                  </a:lnTo>
                  <a:lnTo>
                    <a:pt x="19" y="59"/>
                  </a:lnTo>
                  <a:lnTo>
                    <a:pt x="22" y="68"/>
                  </a:lnTo>
                  <a:lnTo>
                    <a:pt x="22" y="76"/>
                  </a:lnTo>
                  <a:lnTo>
                    <a:pt x="24" y="86"/>
                  </a:lnTo>
                  <a:lnTo>
                    <a:pt x="24" y="94"/>
                  </a:lnTo>
                  <a:lnTo>
                    <a:pt x="26" y="103"/>
                  </a:lnTo>
                  <a:lnTo>
                    <a:pt x="26" y="111"/>
                  </a:lnTo>
                  <a:lnTo>
                    <a:pt x="26" y="120"/>
                  </a:lnTo>
                  <a:lnTo>
                    <a:pt x="24" y="130"/>
                  </a:lnTo>
                  <a:lnTo>
                    <a:pt x="24" y="140"/>
                  </a:lnTo>
                  <a:close/>
                </a:path>
              </a:pathLst>
            </a:custGeom>
            <a:solidFill>
              <a:srgbClr val="FFFFFF"/>
            </a:solidFill>
            <a:ln w="9525">
              <a:noFill/>
              <a:round/>
              <a:headEnd/>
              <a:tailEnd/>
            </a:ln>
          </p:spPr>
          <p:txBody>
            <a:bodyPr/>
            <a:lstStyle/>
            <a:p>
              <a:endParaRPr lang="en-SG" dirty="0"/>
            </a:p>
          </p:txBody>
        </p:sp>
        <p:sp>
          <p:nvSpPr>
            <p:cNvPr id="7284" name="Freeform 431"/>
            <p:cNvSpPr>
              <a:spLocks/>
            </p:cNvSpPr>
            <p:nvPr/>
          </p:nvSpPr>
          <p:spPr bwMode="auto">
            <a:xfrm>
              <a:off x="1957" y="2463"/>
              <a:ext cx="9" cy="66"/>
            </a:xfrm>
            <a:custGeom>
              <a:avLst/>
              <a:gdLst>
                <a:gd name="T0" fmla="*/ 9 w 9"/>
                <a:gd name="T1" fmla="*/ 0 h 66"/>
                <a:gd name="T2" fmla="*/ 5 w 9"/>
                <a:gd name="T3" fmla="*/ 15 h 66"/>
                <a:gd name="T4" fmla="*/ 1 w 9"/>
                <a:gd name="T5" fmla="*/ 31 h 66"/>
                <a:gd name="T6" fmla="*/ 0 w 9"/>
                <a:gd name="T7" fmla="*/ 39 h 66"/>
                <a:gd name="T8" fmla="*/ 0 w 9"/>
                <a:gd name="T9" fmla="*/ 48 h 66"/>
                <a:gd name="T10" fmla="*/ 0 w 9"/>
                <a:gd name="T11" fmla="*/ 56 h 66"/>
                <a:gd name="T12" fmla="*/ 0 w 9"/>
                <a:gd name="T13" fmla="*/ 66 h 66"/>
                <a:gd name="T14" fmla="*/ 3 w 9"/>
                <a:gd name="T15" fmla="*/ 48 h 66"/>
                <a:gd name="T16" fmla="*/ 6 w 9"/>
                <a:gd name="T17" fmla="*/ 32 h 66"/>
                <a:gd name="T18" fmla="*/ 8 w 9"/>
                <a:gd name="T19" fmla="*/ 16 h 66"/>
                <a:gd name="T20" fmla="*/ 9 w 9"/>
                <a:gd name="T21" fmla="*/ 0 h 66"/>
                <a:gd name="T22" fmla="*/ 9 w 9"/>
                <a:gd name="T23" fmla="*/ 0 h 6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9"/>
                <a:gd name="T37" fmla="*/ 0 h 66"/>
                <a:gd name="T38" fmla="*/ 9 w 9"/>
                <a:gd name="T39" fmla="*/ 66 h 6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9" h="66">
                  <a:moveTo>
                    <a:pt x="9" y="0"/>
                  </a:moveTo>
                  <a:lnTo>
                    <a:pt x="5" y="15"/>
                  </a:lnTo>
                  <a:lnTo>
                    <a:pt x="1" y="31"/>
                  </a:lnTo>
                  <a:lnTo>
                    <a:pt x="0" y="39"/>
                  </a:lnTo>
                  <a:lnTo>
                    <a:pt x="0" y="48"/>
                  </a:lnTo>
                  <a:lnTo>
                    <a:pt x="0" y="56"/>
                  </a:lnTo>
                  <a:lnTo>
                    <a:pt x="0" y="66"/>
                  </a:lnTo>
                  <a:lnTo>
                    <a:pt x="3" y="48"/>
                  </a:lnTo>
                  <a:lnTo>
                    <a:pt x="6" y="32"/>
                  </a:lnTo>
                  <a:lnTo>
                    <a:pt x="8" y="16"/>
                  </a:lnTo>
                  <a:lnTo>
                    <a:pt x="9" y="0"/>
                  </a:lnTo>
                  <a:close/>
                </a:path>
              </a:pathLst>
            </a:custGeom>
            <a:solidFill>
              <a:srgbClr val="000000"/>
            </a:solidFill>
            <a:ln w="9525">
              <a:noFill/>
              <a:round/>
              <a:headEnd/>
              <a:tailEnd/>
            </a:ln>
          </p:spPr>
          <p:txBody>
            <a:bodyPr/>
            <a:lstStyle/>
            <a:p>
              <a:endParaRPr lang="en-SG" dirty="0"/>
            </a:p>
          </p:txBody>
        </p:sp>
        <p:sp>
          <p:nvSpPr>
            <p:cNvPr id="7285" name="Freeform 432"/>
            <p:cNvSpPr>
              <a:spLocks/>
            </p:cNvSpPr>
            <p:nvPr/>
          </p:nvSpPr>
          <p:spPr bwMode="auto">
            <a:xfrm>
              <a:off x="1952" y="2284"/>
              <a:ext cx="13" cy="75"/>
            </a:xfrm>
            <a:custGeom>
              <a:avLst/>
              <a:gdLst>
                <a:gd name="T0" fmla="*/ 2 w 13"/>
                <a:gd name="T1" fmla="*/ 0 h 75"/>
                <a:gd name="T2" fmla="*/ 0 w 13"/>
                <a:gd name="T3" fmla="*/ 8 h 75"/>
                <a:gd name="T4" fmla="*/ 0 w 13"/>
                <a:gd name="T5" fmla="*/ 19 h 75"/>
                <a:gd name="T6" fmla="*/ 2 w 13"/>
                <a:gd name="T7" fmla="*/ 32 h 75"/>
                <a:gd name="T8" fmla="*/ 3 w 13"/>
                <a:gd name="T9" fmla="*/ 45 h 75"/>
                <a:gd name="T10" fmla="*/ 5 w 13"/>
                <a:gd name="T11" fmla="*/ 54 h 75"/>
                <a:gd name="T12" fmla="*/ 8 w 13"/>
                <a:gd name="T13" fmla="*/ 64 h 75"/>
                <a:gd name="T14" fmla="*/ 10 w 13"/>
                <a:gd name="T15" fmla="*/ 70 h 75"/>
                <a:gd name="T16" fmla="*/ 13 w 13"/>
                <a:gd name="T17" fmla="*/ 75 h 75"/>
                <a:gd name="T18" fmla="*/ 13 w 13"/>
                <a:gd name="T19" fmla="*/ 68 h 75"/>
                <a:gd name="T20" fmla="*/ 13 w 13"/>
                <a:gd name="T21" fmla="*/ 60 h 75"/>
                <a:gd name="T22" fmla="*/ 11 w 13"/>
                <a:gd name="T23" fmla="*/ 48 h 75"/>
                <a:gd name="T24" fmla="*/ 10 w 13"/>
                <a:gd name="T25" fmla="*/ 37 h 75"/>
                <a:gd name="T26" fmla="*/ 6 w 13"/>
                <a:gd name="T27" fmla="*/ 22 h 75"/>
                <a:gd name="T28" fmla="*/ 5 w 13"/>
                <a:gd name="T29" fmla="*/ 11 h 75"/>
                <a:gd name="T30" fmla="*/ 3 w 13"/>
                <a:gd name="T31" fmla="*/ 3 h 75"/>
                <a:gd name="T32" fmla="*/ 2 w 13"/>
                <a:gd name="T33" fmla="*/ 0 h 75"/>
                <a:gd name="T34" fmla="*/ 2 w 13"/>
                <a:gd name="T35" fmla="*/ 0 h 7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3"/>
                <a:gd name="T55" fmla="*/ 0 h 75"/>
                <a:gd name="T56" fmla="*/ 13 w 13"/>
                <a:gd name="T57" fmla="*/ 75 h 7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3" h="75">
                  <a:moveTo>
                    <a:pt x="2" y="0"/>
                  </a:moveTo>
                  <a:lnTo>
                    <a:pt x="0" y="8"/>
                  </a:lnTo>
                  <a:lnTo>
                    <a:pt x="0" y="19"/>
                  </a:lnTo>
                  <a:lnTo>
                    <a:pt x="2" y="32"/>
                  </a:lnTo>
                  <a:lnTo>
                    <a:pt x="3" y="45"/>
                  </a:lnTo>
                  <a:lnTo>
                    <a:pt x="5" y="54"/>
                  </a:lnTo>
                  <a:lnTo>
                    <a:pt x="8" y="64"/>
                  </a:lnTo>
                  <a:lnTo>
                    <a:pt x="10" y="70"/>
                  </a:lnTo>
                  <a:lnTo>
                    <a:pt x="13" y="75"/>
                  </a:lnTo>
                  <a:lnTo>
                    <a:pt x="13" y="68"/>
                  </a:lnTo>
                  <a:lnTo>
                    <a:pt x="13" y="60"/>
                  </a:lnTo>
                  <a:lnTo>
                    <a:pt x="11" y="48"/>
                  </a:lnTo>
                  <a:lnTo>
                    <a:pt x="10" y="37"/>
                  </a:lnTo>
                  <a:lnTo>
                    <a:pt x="6" y="22"/>
                  </a:lnTo>
                  <a:lnTo>
                    <a:pt x="5" y="11"/>
                  </a:lnTo>
                  <a:lnTo>
                    <a:pt x="3" y="3"/>
                  </a:lnTo>
                  <a:lnTo>
                    <a:pt x="2" y="0"/>
                  </a:lnTo>
                  <a:close/>
                </a:path>
              </a:pathLst>
            </a:custGeom>
            <a:solidFill>
              <a:srgbClr val="000000"/>
            </a:solidFill>
            <a:ln w="9525">
              <a:noFill/>
              <a:round/>
              <a:headEnd/>
              <a:tailEnd/>
            </a:ln>
          </p:spPr>
          <p:txBody>
            <a:bodyPr/>
            <a:lstStyle/>
            <a:p>
              <a:endParaRPr lang="en-SG" dirty="0"/>
            </a:p>
          </p:txBody>
        </p:sp>
        <p:sp>
          <p:nvSpPr>
            <p:cNvPr id="7286" name="Freeform 433"/>
            <p:cNvSpPr>
              <a:spLocks/>
            </p:cNvSpPr>
            <p:nvPr/>
          </p:nvSpPr>
          <p:spPr bwMode="auto">
            <a:xfrm>
              <a:off x="1244" y="1991"/>
              <a:ext cx="240" cy="496"/>
            </a:xfrm>
            <a:custGeom>
              <a:avLst/>
              <a:gdLst>
                <a:gd name="T0" fmla="*/ 238 w 240"/>
                <a:gd name="T1" fmla="*/ 9 h 496"/>
                <a:gd name="T2" fmla="*/ 237 w 240"/>
                <a:gd name="T3" fmla="*/ 30 h 496"/>
                <a:gd name="T4" fmla="*/ 227 w 240"/>
                <a:gd name="T5" fmla="*/ 49 h 496"/>
                <a:gd name="T6" fmla="*/ 210 w 240"/>
                <a:gd name="T7" fmla="*/ 68 h 496"/>
                <a:gd name="T8" fmla="*/ 189 w 240"/>
                <a:gd name="T9" fmla="*/ 85 h 496"/>
                <a:gd name="T10" fmla="*/ 168 w 240"/>
                <a:gd name="T11" fmla="*/ 104 h 496"/>
                <a:gd name="T12" fmla="*/ 149 w 240"/>
                <a:gd name="T13" fmla="*/ 123 h 496"/>
                <a:gd name="T14" fmla="*/ 138 w 240"/>
                <a:gd name="T15" fmla="*/ 144 h 496"/>
                <a:gd name="T16" fmla="*/ 130 w 240"/>
                <a:gd name="T17" fmla="*/ 165 h 496"/>
                <a:gd name="T18" fmla="*/ 117 w 240"/>
                <a:gd name="T19" fmla="*/ 184 h 496"/>
                <a:gd name="T20" fmla="*/ 106 w 240"/>
                <a:gd name="T21" fmla="*/ 203 h 496"/>
                <a:gd name="T22" fmla="*/ 97 w 240"/>
                <a:gd name="T23" fmla="*/ 223 h 496"/>
                <a:gd name="T24" fmla="*/ 89 w 240"/>
                <a:gd name="T25" fmla="*/ 244 h 496"/>
                <a:gd name="T26" fmla="*/ 81 w 240"/>
                <a:gd name="T27" fmla="*/ 266 h 496"/>
                <a:gd name="T28" fmla="*/ 75 w 240"/>
                <a:gd name="T29" fmla="*/ 287 h 496"/>
                <a:gd name="T30" fmla="*/ 68 w 240"/>
                <a:gd name="T31" fmla="*/ 309 h 496"/>
                <a:gd name="T32" fmla="*/ 62 w 240"/>
                <a:gd name="T33" fmla="*/ 331 h 496"/>
                <a:gd name="T34" fmla="*/ 56 w 240"/>
                <a:gd name="T35" fmla="*/ 353 h 496"/>
                <a:gd name="T36" fmla="*/ 49 w 240"/>
                <a:gd name="T37" fmla="*/ 374 h 496"/>
                <a:gd name="T38" fmla="*/ 43 w 240"/>
                <a:gd name="T39" fmla="*/ 396 h 496"/>
                <a:gd name="T40" fmla="*/ 36 w 240"/>
                <a:gd name="T41" fmla="*/ 419 h 496"/>
                <a:gd name="T42" fmla="*/ 30 w 240"/>
                <a:gd name="T43" fmla="*/ 441 h 496"/>
                <a:gd name="T44" fmla="*/ 22 w 240"/>
                <a:gd name="T45" fmla="*/ 463 h 496"/>
                <a:gd name="T46" fmla="*/ 13 w 240"/>
                <a:gd name="T47" fmla="*/ 485 h 496"/>
                <a:gd name="T48" fmla="*/ 5 w 240"/>
                <a:gd name="T49" fmla="*/ 485 h 496"/>
                <a:gd name="T50" fmla="*/ 2 w 240"/>
                <a:gd name="T51" fmla="*/ 465 h 496"/>
                <a:gd name="T52" fmla="*/ 0 w 240"/>
                <a:gd name="T53" fmla="*/ 444 h 496"/>
                <a:gd name="T54" fmla="*/ 2 w 240"/>
                <a:gd name="T55" fmla="*/ 425 h 496"/>
                <a:gd name="T56" fmla="*/ 3 w 240"/>
                <a:gd name="T57" fmla="*/ 404 h 496"/>
                <a:gd name="T58" fmla="*/ 5 w 240"/>
                <a:gd name="T59" fmla="*/ 384 h 496"/>
                <a:gd name="T60" fmla="*/ 10 w 240"/>
                <a:gd name="T61" fmla="*/ 363 h 496"/>
                <a:gd name="T62" fmla="*/ 16 w 240"/>
                <a:gd name="T63" fmla="*/ 344 h 496"/>
                <a:gd name="T64" fmla="*/ 22 w 240"/>
                <a:gd name="T65" fmla="*/ 323 h 496"/>
                <a:gd name="T66" fmla="*/ 29 w 240"/>
                <a:gd name="T67" fmla="*/ 303 h 496"/>
                <a:gd name="T68" fmla="*/ 38 w 240"/>
                <a:gd name="T69" fmla="*/ 282 h 496"/>
                <a:gd name="T70" fmla="*/ 48 w 240"/>
                <a:gd name="T71" fmla="*/ 263 h 496"/>
                <a:gd name="T72" fmla="*/ 56 w 240"/>
                <a:gd name="T73" fmla="*/ 244 h 496"/>
                <a:gd name="T74" fmla="*/ 65 w 240"/>
                <a:gd name="T75" fmla="*/ 225 h 496"/>
                <a:gd name="T76" fmla="*/ 75 w 240"/>
                <a:gd name="T77" fmla="*/ 206 h 496"/>
                <a:gd name="T78" fmla="*/ 84 w 240"/>
                <a:gd name="T79" fmla="*/ 187 h 496"/>
                <a:gd name="T80" fmla="*/ 94 w 240"/>
                <a:gd name="T81" fmla="*/ 163 h 496"/>
                <a:gd name="T82" fmla="*/ 105 w 240"/>
                <a:gd name="T83" fmla="*/ 138 h 496"/>
                <a:gd name="T84" fmla="*/ 119 w 240"/>
                <a:gd name="T85" fmla="*/ 114 h 496"/>
                <a:gd name="T86" fmla="*/ 137 w 240"/>
                <a:gd name="T87" fmla="*/ 90 h 496"/>
                <a:gd name="T88" fmla="*/ 156 w 240"/>
                <a:gd name="T89" fmla="*/ 69 h 496"/>
                <a:gd name="T90" fmla="*/ 175 w 240"/>
                <a:gd name="T91" fmla="*/ 47 h 496"/>
                <a:gd name="T92" fmla="*/ 197 w 240"/>
                <a:gd name="T93" fmla="*/ 27 h 496"/>
                <a:gd name="T94" fmla="*/ 221 w 240"/>
                <a:gd name="T95" fmla="*/ 8 h 496"/>
                <a:gd name="T96" fmla="*/ 233 w 240"/>
                <a:gd name="T97" fmla="*/ 0 h 49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40"/>
                <a:gd name="T148" fmla="*/ 0 h 496"/>
                <a:gd name="T149" fmla="*/ 240 w 240"/>
                <a:gd name="T150" fmla="*/ 496 h 49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40" h="496">
                  <a:moveTo>
                    <a:pt x="233" y="0"/>
                  </a:moveTo>
                  <a:lnTo>
                    <a:pt x="238" y="9"/>
                  </a:lnTo>
                  <a:lnTo>
                    <a:pt x="240" y="20"/>
                  </a:lnTo>
                  <a:lnTo>
                    <a:pt x="237" y="30"/>
                  </a:lnTo>
                  <a:lnTo>
                    <a:pt x="233" y="41"/>
                  </a:lnTo>
                  <a:lnTo>
                    <a:pt x="227" y="49"/>
                  </a:lnTo>
                  <a:lnTo>
                    <a:pt x="219" y="58"/>
                  </a:lnTo>
                  <a:lnTo>
                    <a:pt x="210" y="68"/>
                  </a:lnTo>
                  <a:lnTo>
                    <a:pt x="202" y="77"/>
                  </a:lnTo>
                  <a:lnTo>
                    <a:pt x="189" y="85"/>
                  </a:lnTo>
                  <a:lnTo>
                    <a:pt x="179" y="95"/>
                  </a:lnTo>
                  <a:lnTo>
                    <a:pt x="168" y="104"/>
                  </a:lnTo>
                  <a:lnTo>
                    <a:pt x="159" y="114"/>
                  </a:lnTo>
                  <a:lnTo>
                    <a:pt x="149" y="123"/>
                  </a:lnTo>
                  <a:lnTo>
                    <a:pt x="143" y="133"/>
                  </a:lnTo>
                  <a:lnTo>
                    <a:pt x="138" y="144"/>
                  </a:lnTo>
                  <a:lnTo>
                    <a:pt x="138" y="157"/>
                  </a:lnTo>
                  <a:lnTo>
                    <a:pt x="130" y="165"/>
                  </a:lnTo>
                  <a:lnTo>
                    <a:pt x="124" y="174"/>
                  </a:lnTo>
                  <a:lnTo>
                    <a:pt x="117" y="184"/>
                  </a:lnTo>
                  <a:lnTo>
                    <a:pt x="113" y="193"/>
                  </a:lnTo>
                  <a:lnTo>
                    <a:pt x="106" y="203"/>
                  </a:lnTo>
                  <a:lnTo>
                    <a:pt x="102" y="214"/>
                  </a:lnTo>
                  <a:lnTo>
                    <a:pt x="97" y="223"/>
                  </a:lnTo>
                  <a:lnTo>
                    <a:pt x="94" y="234"/>
                  </a:lnTo>
                  <a:lnTo>
                    <a:pt x="89" y="244"/>
                  </a:lnTo>
                  <a:lnTo>
                    <a:pt x="84" y="255"/>
                  </a:lnTo>
                  <a:lnTo>
                    <a:pt x="81" y="266"/>
                  </a:lnTo>
                  <a:lnTo>
                    <a:pt x="78" y="277"/>
                  </a:lnTo>
                  <a:lnTo>
                    <a:pt x="75" y="287"/>
                  </a:lnTo>
                  <a:lnTo>
                    <a:pt x="71" y="298"/>
                  </a:lnTo>
                  <a:lnTo>
                    <a:pt x="68" y="309"/>
                  </a:lnTo>
                  <a:lnTo>
                    <a:pt x="67" y="322"/>
                  </a:lnTo>
                  <a:lnTo>
                    <a:pt x="62" y="331"/>
                  </a:lnTo>
                  <a:lnTo>
                    <a:pt x="60" y="342"/>
                  </a:lnTo>
                  <a:lnTo>
                    <a:pt x="56" y="353"/>
                  </a:lnTo>
                  <a:lnTo>
                    <a:pt x="54" y="365"/>
                  </a:lnTo>
                  <a:lnTo>
                    <a:pt x="49" y="374"/>
                  </a:lnTo>
                  <a:lnTo>
                    <a:pt x="48" y="387"/>
                  </a:lnTo>
                  <a:lnTo>
                    <a:pt x="43" y="396"/>
                  </a:lnTo>
                  <a:lnTo>
                    <a:pt x="41" y="409"/>
                  </a:lnTo>
                  <a:lnTo>
                    <a:pt x="36" y="419"/>
                  </a:lnTo>
                  <a:lnTo>
                    <a:pt x="33" y="430"/>
                  </a:lnTo>
                  <a:lnTo>
                    <a:pt x="30" y="441"/>
                  </a:lnTo>
                  <a:lnTo>
                    <a:pt x="27" y="452"/>
                  </a:lnTo>
                  <a:lnTo>
                    <a:pt x="22" y="463"/>
                  </a:lnTo>
                  <a:lnTo>
                    <a:pt x="17" y="474"/>
                  </a:lnTo>
                  <a:lnTo>
                    <a:pt x="13" y="485"/>
                  </a:lnTo>
                  <a:lnTo>
                    <a:pt x="10" y="496"/>
                  </a:lnTo>
                  <a:lnTo>
                    <a:pt x="5" y="485"/>
                  </a:lnTo>
                  <a:lnTo>
                    <a:pt x="3" y="476"/>
                  </a:lnTo>
                  <a:lnTo>
                    <a:pt x="2" y="465"/>
                  </a:lnTo>
                  <a:lnTo>
                    <a:pt x="2" y="455"/>
                  </a:lnTo>
                  <a:lnTo>
                    <a:pt x="0" y="444"/>
                  </a:lnTo>
                  <a:lnTo>
                    <a:pt x="0" y="434"/>
                  </a:lnTo>
                  <a:lnTo>
                    <a:pt x="2" y="425"/>
                  </a:lnTo>
                  <a:lnTo>
                    <a:pt x="3" y="415"/>
                  </a:lnTo>
                  <a:lnTo>
                    <a:pt x="3" y="404"/>
                  </a:lnTo>
                  <a:lnTo>
                    <a:pt x="3" y="395"/>
                  </a:lnTo>
                  <a:lnTo>
                    <a:pt x="5" y="384"/>
                  </a:lnTo>
                  <a:lnTo>
                    <a:pt x="8" y="374"/>
                  </a:lnTo>
                  <a:lnTo>
                    <a:pt x="10" y="363"/>
                  </a:lnTo>
                  <a:lnTo>
                    <a:pt x="13" y="353"/>
                  </a:lnTo>
                  <a:lnTo>
                    <a:pt x="16" y="344"/>
                  </a:lnTo>
                  <a:lnTo>
                    <a:pt x="21" y="334"/>
                  </a:lnTo>
                  <a:lnTo>
                    <a:pt x="22" y="323"/>
                  </a:lnTo>
                  <a:lnTo>
                    <a:pt x="25" y="314"/>
                  </a:lnTo>
                  <a:lnTo>
                    <a:pt x="29" y="303"/>
                  </a:lnTo>
                  <a:lnTo>
                    <a:pt x="33" y="293"/>
                  </a:lnTo>
                  <a:lnTo>
                    <a:pt x="38" y="282"/>
                  </a:lnTo>
                  <a:lnTo>
                    <a:pt x="43" y="273"/>
                  </a:lnTo>
                  <a:lnTo>
                    <a:pt x="48" y="263"/>
                  </a:lnTo>
                  <a:lnTo>
                    <a:pt x="52" y="254"/>
                  </a:lnTo>
                  <a:lnTo>
                    <a:pt x="56" y="244"/>
                  </a:lnTo>
                  <a:lnTo>
                    <a:pt x="60" y="234"/>
                  </a:lnTo>
                  <a:lnTo>
                    <a:pt x="65" y="225"/>
                  </a:lnTo>
                  <a:lnTo>
                    <a:pt x="70" y="215"/>
                  </a:lnTo>
                  <a:lnTo>
                    <a:pt x="75" y="206"/>
                  </a:lnTo>
                  <a:lnTo>
                    <a:pt x="79" y="196"/>
                  </a:lnTo>
                  <a:lnTo>
                    <a:pt x="84" y="187"/>
                  </a:lnTo>
                  <a:lnTo>
                    <a:pt x="89" y="177"/>
                  </a:lnTo>
                  <a:lnTo>
                    <a:pt x="94" y="163"/>
                  </a:lnTo>
                  <a:lnTo>
                    <a:pt x="98" y="152"/>
                  </a:lnTo>
                  <a:lnTo>
                    <a:pt x="105" y="138"/>
                  </a:lnTo>
                  <a:lnTo>
                    <a:pt x="113" y="127"/>
                  </a:lnTo>
                  <a:lnTo>
                    <a:pt x="119" y="114"/>
                  </a:lnTo>
                  <a:lnTo>
                    <a:pt x="127" y="103"/>
                  </a:lnTo>
                  <a:lnTo>
                    <a:pt x="137" y="90"/>
                  </a:lnTo>
                  <a:lnTo>
                    <a:pt x="146" y="81"/>
                  </a:lnTo>
                  <a:lnTo>
                    <a:pt x="156" y="69"/>
                  </a:lnTo>
                  <a:lnTo>
                    <a:pt x="165" y="58"/>
                  </a:lnTo>
                  <a:lnTo>
                    <a:pt x="175" y="47"/>
                  </a:lnTo>
                  <a:lnTo>
                    <a:pt x="187" y="38"/>
                  </a:lnTo>
                  <a:lnTo>
                    <a:pt x="197" y="27"/>
                  </a:lnTo>
                  <a:lnTo>
                    <a:pt x="210" y="17"/>
                  </a:lnTo>
                  <a:lnTo>
                    <a:pt x="221" y="8"/>
                  </a:lnTo>
                  <a:lnTo>
                    <a:pt x="233" y="0"/>
                  </a:lnTo>
                  <a:close/>
                </a:path>
              </a:pathLst>
            </a:custGeom>
            <a:solidFill>
              <a:srgbClr val="FFFFFF"/>
            </a:solidFill>
            <a:ln w="9525">
              <a:noFill/>
              <a:round/>
              <a:headEnd/>
              <a:tailEnd/>
            </a:ln>
          </p:spPr>
          <p:txBody>
            <a:bodyPr/>
            <a:lstStyle/>
            <a:p>
              <a:endParaRPr lang="en-SG" dirty="0"/>
            </a:p>
          </p:txBody>
        </p:sp>
        <p:sp>
          <p:nvSpPr>
            <p:cNvPr id="7287" name="Freeform 434"/>
            <p:cNvSpPr>
              <a:spLocks/>
            </p:cNvSpPr>
            <p:nvPr/>
          </p:nvSpPr>
          <p:spPr bwMode="auto">
            <a:xfrm>
              <a:off x="1515" y="1746"/>
              <a:ext cx="50" cy="122"/>
            </a:xfrm>
            <a:custGeom>
              <a:avLst/>
              <a:gdLst>
                <a:gd name="T0" fmla="*/ 12 w 50"/>
                <a:gd name="T1" fmla="*/ 0 h 122"/>
                <a:gd name="T2" fmla="*/ 23 w 50"/>
                <a:gd name="T3" fmla="*/ 11 h 122"/>
                <a:gd name="T4" fmla="*/ 34 w 50"/>
                <a:gd name="T5" fmla="*/ 26 h 122"/>
                <a:gd name="T6" fmla="*/ 40 w 50"/>
                <a:gd name="T7" fmla="*/ 40 h 122"/>
                <a:gd name="T8" fmla="*/ 47 w 50"/>
                <a:gd name="T9" fmla="*/ 56 h 122"/>
                <a:gd name="T10" fmla="*/ 48 w 50"/>
                <a:gd name="T11" fmla="*/ 70 h 122"/>
                <a:gd name="T12" fmla="*/ 50 w 50"/>
                <a:gd name="T13" fmla="*/ 88 h 122"/>
                <a:gd name="T14" fmla="*/ 48 w 50"/>
                <a:gd name="T15" fmla="*/ 95 h 122"/>
                <a:gd name="T16" fmla="*/ 48 w 50"/>
                <a:gd name="T17" fmla="*/ 103 h 122"/>
                <a:gd name="T18" fmla="*/ 47 w 50"/>
                <a:gd name="T19" fmla="*/ 113 h 122"/>
                <a:gd name="T20" fmla="*/ 45 w 50"/>
                <a:gd name="T21" fmla="*/ 122 h 122"/>
                <a:gd name="T22" fmla="*/ 32 w 50"/>
                <a:gd name="T23" fmla="*/ 108 h 122"/>
                <a:gd name="T24" fmla="*/ 23 w 50"/>
                <a:gd name="T25" fmla="*/ 94 h 122"/>
                <a:gd name="T26" fmla="*/ 13 w 50"/>
                <a:gd name="T27" fmla="*/ 78 h 122"/>
                <a:gd name="T28" fmla="*/ 7 w 50"/>
                <a:gd name="T29" fmla="*/ 62 h 122"/>
                <a:gd name="T30" fmla="*/ 0 w 50"/>
                <a:gd name="T31" fmla="*/ 45 h 122"/>
                <a:gd name="T32" fmla="*/ 0 w 50"/>
                <a:gd name="T33" fmla="*/ 29 h 122"/>
                <a:gd name="T34" fmla="*/ 2 w 50"/>
                <a:gd name="T35" fmla="*/ 13 h 122"/>
                <a:gd name="T36" fmla="*/ 12 w 50"/>
                <a:gd name="T37" fmla="*/ 0 h 122"/>
                <a:gd name="T38" fmla="*/ 12 w 50"/>
                <a:gd name="T39" fmla="*/ 0 h 12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0"/>
                <a:gd name="T61" fmla="*/ 0 h 122"/>
                <a:gd name="T62" fmla="*/ 50 w 50"/>
                <a:gd name="T63" fmla="*/ 122 h 12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0" h="122">
                  <a:moveTo>
                    <a:pt x="12" y="0"/>
                  </a:moveTo>
                  <a:lnTo>
                    <a:pt x="23" y="11"/>
                  </a:lnTo>
                  <a:lnTo>
                    <a:pt x="34" y="26"/>
                  </a:lnTo>
                  <a:lnTo>
                    <a:pt x="40" y="40"/>
                  </a:lnTo>
                  <a:lnTo>
                    <a:pt x="47" y="56"/>
                  </a:lnTo>
                  <a:lnTo>
                    <a:pt x="48" y="70"/>
                  </a:lnTo>
                  <a:lnTo>
                    <a:pt x="50" y="88"/>
                  </a:lnTo>
                  <a:lnTo>
                    <a:pt x="48" y="95"/>
                  </a:lnTo>
                  <a:lnTo>
                    <a:pt x="48" y="103"/>
                  </a:lnTo>
                  <a:lnTo>
                    <a:pt x="47" y="113"/>
                  </a:lnTo>
                  <a:lnTo>
                    <a:pt x="45" y="122"/>
                  </a:lnTo>
                  <a:lnTo>
                    <a:pt x="32" y="108"/>
                  </a:lnTo>
                  <a:lnTo>
                    <a:pt x="23" y="94"/>
                  </a:lnTo>
                  <a:lnTo>
                    <a:pt x="13" y="78"/>
                  </a:lnTo>
                  <a:lnTo>
                    <a:pt x="7" y="62"/>
                  </a:lnTo>
                  <a:lnTo>
                    <a:pt x="0" y="45"/>
                  </a:lnTo>
                  <a:lnTo>
                    <a:pt x="0" y="29"/>
                  </a:lnTo>
                  <a:lnTo>
                    <a:pt x="2" y="13"/>
                  </a:lnTo>
                  <a:lnTo>
                    <a:pt x="12" y="0"/>
                  </a:lnTo>
                  <a:close/>
                </a:path>
              </a:pathLst>
            </a:custGeom>
            <a:solidFill>
              <a:srgbClr val="FFFFFF"/>
            </a:solidFill>
            <a:ln w="9525">
              <a:noFill/>
              <a:round/>
              <a:headEnd/>
              <a:tailEnd/>
            </a:ln>
          </p:spPr>
          <p:txBody>
            <a:bodyPr/>
            <a:lstStyle/>
            <a:p>
              <a:endParaRPr lang="en-SG" dirty="0"/>
            </a:p>
          </p:txBody>
        </p:sp>
        <p:sp>
          <p:nvSpPr>
            <p:cNvPr id="7288" name="Freeform 435"/>
            <p:cNvSpPr>
              <a:spLocks/>
            </p:cNvSpPr>
            <p:nvPr/>
          </p:nvSpPr>
          <p:spPr bwMode="auto">
            <a:xfrm>
              <a:off x="1527" y="1811"/>
              <a:ext cx="162" cy="80"/>
            </a:xfrm>
            <a:custGeom>
              <a:avLst/>
              <a:gdLst>
                <a:gd name="T0" fmla="*/ 17 w 162"/>
                <a:gd name="T1" fmla="*/ 0 h 80"/>
                <a:gd name="T2" fmla="*/ 25 w 162"/>
                <a:gd name="T3" fmla="*/ 4 h 80"/>
                <a:gd name="T4" fmla="*/ 35 w 162"/>
                <a:gd name="T5" fmla="*/ 8 h 80"/>
                <a:gd name="T6" fmla="*/ 44 w 162"/>
                <a:gd name="T7" fmla="*/ 11 h 80"/>
                <a:gd name="T8" fmla="*/ 55 w 162"/>
                <a:gd name="T9" fmla="*/ 16 h 80"/>
                <a:gd name="T10" fmla="*/ 65 w 162"/>
                <a:gd name="T11" fmla="*/ 18 h 80"/>
                <a:gd name="T12" fmla="*/ 77 w 162"/>
                <a:gd name="T13" fmla="*/ 21 h 80"/>
                <a:gd name="T14" fmla="*/ 87 w 162"/>
                <a:gd name="T15" fmla="*/ 24 h 80"/>
                <a:gd name="T16" fmla="*/ 100 w 162"/>
                <a:gd name="T17" fmla="*/ 29 h 80"/>
                <a:gd name="T18" fmla="*/ 109 w 162"/>
                <a:gd name="T19" fmla="*/ 32 h 80"/>
                <a:gd name="T20" fmla="*/ 119 w 162"/>
                <a:gd name="T21" fmla="*/ 35 h 80"/>
                <a:gd name="T22" fmla="*/ 128 w 162"/>
                <a:gd name="T23" fmla="*/ 40 h 80"/>
                <a:gd name="T24" fmla="*/ 138 w 162"/>
                <a:gd name="T25" fmla="*/ 46 h 80"/>
                <a:gd name="T26" fmla="*/ 144 w 162"/>
                <a:gd name="T27" fmla="*/ 51 h 80"/>
                <a:gd name="T28" fmla="*/ 152 w 162"/>
                <a:gd name="T29" fmla="*/ 59 h 80"/>
                <a:gd name="T30" fmla="*/ 157 w 162"/>
                <a:gd name="T31" fmla="*/ 67 h 80"/>
                <a:gd name="T32" fmla="*/ 162 w 162"/>
                <a:gd name="T33" fmla="*/ 78 h 80"/>
                <a:gd name="T34" fmla="*/ 147 w 162"/>
                <a:gd name="T35" fmla="*/ 78 h 80"/>
                <a:gd name="T36" fmla="*/ 136 w 162"/>
                <a:gd name="T37" fmla="*/ 80 h 80"/>
                <a:gd name="T38" fmla="*/ 125 w 162"/>
                <a:gd name="T39" fmla="*/ 80 h 80"/>
                <a:gd name="T40" fmla="*/ 116 w 162"/>
                <a:gd name="T41" fmla="*/ 80 h 80"/>
                <a:gd name="T42" fmla="*/ 106 w 162"/>
                <a:gd name="T43" fmla="*/ 76 h 80"/>
                <a:gd name="T44" fmla="*/ 96 w 162"/>
                <a:gd name="T45" fmla="*/ 75 h 80"/>
                <a:gd name="T46" fmla="*/ 87 w 162"/>
                <a:gd name="T47" fmla="*/ 70 h 80"/>
                <a:gd name="T48" fmla="*/ 77 w 162"/>
                <a:gd name="T49" fmla="*/ 67 h 80"/>
                <a:gd name="T50" fmla="*/ 68 w 162"/>
                <a:gd name="T51" fmla="*/ 61 h 80"/>
                <a:gd name="T52" fmla="*/ 58 w 162"/>
                <a:gd name="T53" fmla="*/ 56 h 80"/>
                <a:gd name="T54" fmla="*/ 49 w 162"/>
                <a:gd name="T55" fmla="*/ 51 h 80"/>
                <a:gd name="T56" fmla="*/ 39 w 162"/>
                <a:gd name="T57" fmla="*/ 46 h 80"/>
                <a:gd name="T58" fmla="*/ 28 w 162"/>
                <a:gd name="T59" fmla="*/ 42 h 80"/>
                <a:gd name="T60" fmla="*/ 19 w 162"/>
                <a:gd name="T61" fmla="*/ 37 h 80"/>
                <a:gd name="T62" fmla="*/ 9 w 162"/>
                <a:gd name="T63" fmla="*/ 32 h 80"/>
                <a:gd name="T64" fmla="*/ 0 w 162"/>
                <a:gd name="T65" fmla="*/ 29 h 80"/>
                <a:gd name="T66" fmla="*/ 8 w 162"/>
                <a:gd name="T67" fmla="*/ 15 h 80"/>
                <a:gd name="T68" fmla="*/ 17 w 162"/>
                <a:gd name="T69" fmla="*/ 0 h 80"/>
                <a:gd name="T70" fmla="*/ 17 w 162"/>
                <a:gd name="T71" fmla="*/ 0 h 8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62"/>
                <a:gd name="T109" fmla="*/ 0 h 80"/>
                <a:gd name="T110" fmla="*/ 162 w 162"/>
                <a:gd name="T111" fmla="*/ 80 h 80"/>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62" h="80">
                  <a:moveTo>
                    <a:pt x="17" y="0"/>
                  </a:moveTo>
                  <a:lnTo>
                    <a:pt x="25" y="4"/>
                  </a:lnTo>
                  <a:lnTo>
                    <a:pt x="35" y="8"/>
                  </a:lnTo>
                  <a:lnTo>
                    <a:pt x="44" y="11"/>
                  </a:lnTo>
                  <a:lnTo>
                    <a:pt x="55" y="16"/>
                  </a:lnTo>
                  <a:lnTo>
                    <a:pt x="65" y="18"/>
                  </a:lnTo>
                  <a:lnTo>
                    <a:pt x="77" y="21"/>
                  </a:lnTo>
                  <a:lnTo>
                    <a:pt x="87" y="24"/>
                  </a:lnTo>
                  <a:lnTo>
                    <a:pt x="100" y="29"/>
                  </a:lnTo>
                  <a:lnTo>
                    <a:pt x="109" y="32"/>
                  </a:lnTo>
                  <a:lnTo>
                    <a:pt x="119" y="35"/>
                  </a:lnTo>
                  <a:lnTo>
                    <a:pt x="128" y="40"/>
                  </a:lnTo>
                  <a:lnTo>
                    <a:pt x="138" y="46"/>
                  </a:lnTo>
                  <a:lnTo>
                    <a:pt x="144" y="51"/>
                  </a:lnTo>
                  <a:lnTo>
                    <a:pt x="152" y="59"/>
                  </a:lnTo>
                  <a:lnTo>
                    <a:pt x="157" y="67"/>
                  </a:lnTo>
                  <a:lnTo>
                    <a:pt x="162" y="78"/>
                  </a:lnTo>
                  <a:lnTo>
                    <a:pt x="147" y="78"/>
                  </a:lnTo>
                  <a:lnTo>
                    <a:pt x="136" y="80"/>
                  </a:lnTo>
                  <a:lnTo>
                    <a:pt x="125" y="80"/>
                  </a:lnTo>
                  <a:lnTo>
                    <a:pt x="116" y="80"/>
                  </a:lnTo>
                  <a:lnTo>
                    <a:pt x="106" y="76"/>
                  </a:lnTo>
                  <a:lnTo>
                    <a:pt x="96" y="75"/>
                  </a:lnTo>
                  <a:lnTo>
                    <a:pt x="87" y="70"/>
                  </a:lnTo>
                  <a:lnTo>
                    <a:pt x="77" y="67"/>
                  </a:lnTo>
                  <a:lnTo>
                    <a:pt x="68" y="61"/>
                  </a:lnTo>
                  <a:lnTo>
                    <a:pt x="58" y="56"/>
                  </a:lnTo>
                  <a:lnTo>
                    <a:pt x="49" y="51"/>
                  </a:lnTo>
                  <a:lnTo>
                    <a:pt x="39" y="46"/>
                  </a:lnTo>
                  <a:lnTo>
                    <a:pt x="28" y="42"/>
                  </a:lnTo>
                  <a:lnTo>
                    <a:pt x="19" y="37"/>
                  </a:lnTo>
                  <a:lnTo>
                    <a:pt x="9" y="32"/>
                  </a:lnTo>
                  <a:lnTo>
                    <a:pt x="0" y="29"/>
                  </a:lnTo>
                  <a:lnTo>
                    <a:pt x="8" y="15"/>
                  </a:lnTo>
                  <a:lnTo>
                    <a:pt x="17" y="0"/>
                  </a:lnTo>
                  <a:close/>
                </a:path>
              </a:pathLst>
            </a:custGeom>
            <a:solidFill>
              <a:srgbClr val="FFFFFF"/>
            </a:solidFill>
            <a:ln w="9525">
              <a:noFill/>
              <a:round/>
              <a:headEnd/>
              <a:tailEnd/>
            </a:ln>
          </p:spPr>
          <p:txBody>
            <a:bodyPr/>
            <a:lstStyle/>
            <a:p>
              <a:endParaRPr lang="en-SG" dirty="0"/>
            </a:p>
          </p:txBody>
        </p:sp>
        <p:sp>
          <p:nvSpPr>
            <p:cNvPr id="7289" name="Freeform 436"/>
            <p:cNvSpPr>
              <a:spLocks/>
            </p:cNvSpPr>
            <p:nvPr/>
          </p:nvSpPr>
          <p:spPr bwMode="auto">
            <a:xfrm>
              <a:off x="1600" y="1721"/>
              <a:ext cx="35" cy="87"/>
            </a:xfrm>
            <a:custGeom>
              <a:avLst/>
              <a:gdLst>
                <a:gd name="T0" fmla="*/ 9 w 35"/>
                <a:gd name="T1" fmla="*/ 0 h 87"/>
                <a:gd name="T2" fmla="*/ 12 w 35"/>
                <a:gd name="T3" fmla="*/ 5 h 87"/>
                <a:gd name="T4" fmla="*/ 17 w 35"/>
                <a:gd name="T5" fmla="*/ 13 h 87"/>
                <a:gd name="T6" fmla="*/ 20 w 35"/>
                <a:gd name="T7" fmla="*/ 21 h 87"/>
                <a:gd name="T8" fmla="*/ 25 w 35"/>
                <a:gd name="T9" fmla="*/ 30 h 87"/>
                <a:gd name="T10" fmla="*/ 27 w 35"/>
                <a:gd name="T11" fmla="*/ 40 h 87"/>
                <a:gd name="T12" fmla="*/ 30 w 35"/>
                <a:gd name="T13" fmla="*/ 49 h 87"/>
                <a:gd name="T14" fmla="*/ 31 w 35"/>
                <a:gd name="T15" fmla="*/ 59 h 87"/>
                <a:gd name="T16" fmla="*/ 35 w 35"/>
                <a:gd name="T17" fmla="*/ 68 h 87"/>
                <a:gd name="T18" fmla="*/ 33 w 35"/>
                <a:gd name="T19" fmla="*/ 81 h 87"/>
                <a:gd name="T20" fmla="*/ 27 w 35"/>
                <a:gd name="T21" fmla="*/ 87 h 87"/>
                <a:gd name="T22" fmla="*/ 20 w 35"/>
                <a:gd name="T23" fmla="*/ 86 h 87"/>
                <a:gd name="T24" fmla="*/ 16 w 35"/>
                <a:gd name="T25" fmla="*/ 81 h 87"/>
                <a:gd name="T26" fmla="*/ 8 w 35"/>
                <a:gd name="T27" fmla="*/ 73 h 87"/>
                <a:gd name="T28" fmla="*/ 0 w 35"/>
                <a:gd name="T29" fmla="*/ 62 h 87"/>
                <a:gd name="T30" fmla="*/ 0 w 35"/>
                <a:gd name="T31" fmla="*/ 51 h 87"/>
                <a:gd name="T32" fmla="*/ 0 w 35"/>
                <a:gd name="T33" fmla="*/ 41 h 87"/>
                <a:gd name="T34" fmla="*/ 1 w 35"/>
                <a:gd name="T35" fmla="*/ 32 h 87"/>
                <a:gd name="T36" fmla="*/ 4 w 35"/>
                <a:gd name="T37" fmla="*/ 22 h 87"/>
                <a:gd name="T38" fmla="*/ 4 w 35"/>
                <a:gd name="T39" fmla="*/ 13 h 87"/>
                <a:gd name="T40" fmla="*/ 6 w 35"/>
                <a:gd name="T41" fmla="*/ 6 h 87"/>
                <a:gd name="T42" fmla="*/ 8 w 35"/>
                <a:gd name="T43" fmla="*/ 0 h 87"/>
                <a:gd name="T44" fmla="*/ 9 w 35"/>
                <a:gd name="T45" fmla="*/ 0 h 87"/>
                <a:gd name="T46" fmla="*/ 9 w 35"/>
                <a:gd name="T47" fmla="*/ 0 h 8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35"/>
                <a:gd name="T73" fmla="*/ 0 h 87"/>
                <a:gd name="T74" fmla="*/ 35 w 35"/>
                <a:gd name="T75" fmla="*/ 87 h 87"/>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35" h="87">
                  <a:moveTo>
                    <a:pt x="9" y="0"/>
                  </a:moveTo>
                  <a:lnTo>
                    <a:pt x="12" y="5"/>
                  </a:lnTo>
                  <a:lnTo>
                    <a:pt x="17" y="13"/>
                  </a:lnTo>
                  <a:lnTo>
                    <a:pt x="20" y="21"/>
                  </a:lnTo>
                  <a:lnTo>
                    <a:pt x="25" y="30"/>
                  </a:lnTo>
                  <a:lnTo>
                    <a:pt x="27" y="40"/>
                  </a:lnTo>
                  <a:lnTo>
                    <a:pt x="30" y="49"/>
                  </a:lnTo>
                  <a:lnTo>
                    <a:pt x="31" y="59"/>
                  </a:lnTo>
                  <a:lnTo>
                    <a:pt x="35" y="68"/>
                  </a:lnTo>
                  <a:lnTo>
                    <a:pt x="33" y="81"/>
                  </a:lnTo>
                  <a:lnTo>
                    <a:pt x="27" y="87"/>
                  </a:lnTo>
                  <a:lnTo>
                    <a:pt x="20" y="86"/>
                  </a:lnTo>
                  <a:lnTo>
                    <a:pt x="16" y="81"/>
                  </a:lnTo>
                  <a:lnTo>
                    <a:pt x="8" y="73"/>
                  </a:lnTo>
                  <a:lnTo>
                    <a:pt x="0" y="62"/>
                  </a:lnTo>
                  <a:lnTo>
                    <a:pt x="0" y="51"/>
                  </a:lnTo>
                  <a:lnTo>
                    <a:pt x="0" y="41"/>
                  </a:lnTo>
                  <a:lnTo>
                    <a:pt x="1" y="32"/>
                  </a:lnTo>
                  <a:lnTo>
                    <a:pt x="4" y="22"/>
                  </a:lnTo>
                  <a:lnTo>
                    <a:pt x="4" y="13"/>
                  </a:lnTo>
                  <a:lnTo>
                    <a:pt x="6" y="6"/>
                  </a:lnTo>
                  <a:lnTo>
                    <a:pt x="8" y="0"/>
                  </a:lnTo>
                  <a:lnTo>
                    <a:pt x="9" y="0"/>
                  </a:lnTo>
                  <a:close/>
                </a:path>
              </a:pathLst>
            </a:custGeom>
            <a:solidFill>
              <a:srgbClr val="FFFFFF"/>
            </a:solidFill>
            <a:ln w="9525">
              <a:noFill/>
              <a:round/>
              <a:headEnd/>
              <a:tailEnd/>
            </a:ln>
          </p:spPr>
          <p:txBody>
            <a:bodyPr/>
            <a:lstStyle/>
            <a:p>
              <a:endParaRPr lang="en-SG" dirty="0"/>
            </a:p>
          </p:txBody>
        </p:sp>
        <p:sp>
          <p:nvSpPr>
            <p:cNvPr id="7290" name="Freeform 437"/>
            <p:cNvSpPr>
              <a:spLocks/>
            </p:cNvSpPr>
            <p:nvPr/>
          </p:nvSpPr>
          <p:spPr bwMode="auto">
            <a:xfrm>
              <a:off x="1693" y="1756"/>
              <a:ext cx="29" cy="65"/>
            </a:xfrm>
            <a:custGeom>
              <a:avLst/>
              <a:gdLst>
                <a:gd name="T0" fmla="*/ 18 w 29"/>
                <a:gd name="T1" fmla="*/ 0 h 65"/>
                <a:gd name="T2" fmla="*/ 27 w 29"/>
                <a:gd name="T3" fmla="*/ 11 h 65"/>
                <a:gd name="T4" fmla="*/ 29 w 29"/>
                <a:gd name="T5" fmla="*/ 27 h 65"/>
                <a:gd name="T6" fmla="*/ 27 w 29"/>
                <a:gd name="T7" fmla="*/ 35 h 65"/>
                <a:gd name="T8" fmla="*/ 26 w 29"/>
                <a:gd name="T9" fmla="*/ 43 h 65"/>
                <a:gd name="T10" fmla="*/ 23 w 29"/>
                <a:gd name="T11" fmla="*/ 51 h 65"/>
                <a:gd name="T12" fmla="*/ 21 w 29"/>
                <a:gd name="T13" fmla="*/ 59 h 65"/>
                <a:gd name="T14" fmla="*/ 13 w 29"/>
                <a:gd name="T15" fmla="*/ 65 h 65"/>
                <a:gd name="T16" fmla="*/ 7 w 29"/>
                <a:gd name="T17" fmla="*/ 63 h 65"/>
                <a:gd name="T18" fmla="*/ 2 w 29"/>
                <a:gd name="T19" fmla="*/ 57 h 65"/>
                <a:gd name="T20" fmla="*/ 2 w 29"/>
                <a:gd name="T21" fmla="*/ 47 h 65"/>
                <a:gd name="T22" fmla="*/ 0 w 29"/>
                <a:gd name="T23" fmla="*/ 39 h 65"/>
                <a:gd name="T24" fmla="*/ 0 w 29"/>
                <a:gd name="T25" fmla="*/ 33 h 65"/>
                <a:gd name="T26" fmla="*/ 0 w 29"/>
                <a:gd name="T27" fmla="*/ 24 h 65"/>
                <a:gd name="T28" fmla="*/ 2 w 29"/>
                <a:gd name="T29" fmla="*/ 16 h 65"/>
                <a:gd name="T30" fmla="*/ 10 w 29"/>
                <a:gd name="T31" fmla="*/ 8 h 65"/>
                <a:gd name="T32" fmla="*/ 18 w 29"/>
                <a:gd name="T33" fmla="*/ 0 h 65"/>
                <a:gd name="T34" fmla="*/ 18 w 29"/>
                <a:gd name="T35" fmla="*/ 0 h 6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9"/>
                <a:gd name="T55" fmla="*/ 0 h 65"/>
                <a:gd name="T56" fmla="*/ 29 w 29"/>
                <a:gd name="T57" fmla="*/ 65 h 6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9" h="65">
                  <a:moveTo>
                    <a:pt x="18" y="0"/>
                  </a:moveTo>
                  <a:lnTo>
                    <a:pt x="27" y="11"/>
                  </a:lnTo>
                  <a:lnTo>
                    <a:pt x="29" y="27"/>
                  </a:lnTo>
                  <a:lnTo>
                    <a:pt x="27" y="35"/>
                  </a:lnTo>
                  <a:lnTo>
                    <a:pt x="26" y="43"/>
                  </a:lnTo>
                  <a:lnTo>
                    <a:pt x="23" y="51"/>
                  </a:lnTo>
                  <a:lnTo>
                    <a:pt x="21" y="59"/>
                  </a:lnTo>
                  <a:lnTo>
                    <a:pt x="13" y="65"/>
                  </a:lnTo>
                  <a:lnTo>
                    <a:pt x="7" y="63"/>
                  </a:lnTo>
                  <a:lnTo>
                    <a:pt x="2" y="57"/>
                  </a:lnTo>
                  <a:lnTo>
                    <a:pt x="2" y="47"/>
                  </a:lnTo>
                  <a:lnTo>
                    <a:pt x="0" y="39"/>
                  </a:lnTo>
                  <a:lnTo>
                    <a:pt x="0" y="33"/>
                  </a:lnTo>
                  <a:lnTo>
                    <a:pt x="0" y="24"/>
                  </a:lnTo>
                  <a:lnTo>
                    <a:pt x="2" y="16"/>
                  </a:lnTo>
                  <a:lnTo>
                    <a:pt x="10" y="8"/>
                  </a:lnTo>
                  <a:lnTo>
                    <a:pt x="18" y="0"/>
                  </a:lnTo>
                  <a:close/>
                </a:path>
              </a:pathLst>
            </a:custGeom>
            <a:solidFill>
              <a:srgbClr val="FFFFFF"/>
            </a:solidFill>
            <a:ln w="9525">
              <a:noFill/>
              <a:round/>
              <a:headEnd/>
              <a:tailEnd/>
            </a:ln>
          </p:spPr>
          <p:txBody>
            <a:bodyPr/>
            <a:lstStyle/>
            <a:p>
              <a:endParaRPr lang="en-SG" dirty="0"/>
            </a:p>
          </p:txBody>
        </p:sp>
        <p:sp>
          <p:nvSpPr>
            <p:cNvPr id="7291" name="Freeform 438"/>
            <p:cNvSpPr>
              <a:spLocks/>
            </p:cNvSpPr>
            <p:nvPr/>
          </p:nvSpPr>
          <p:spPr bwMode="auto">
            <a:xfrm>
              <a:off x="1689" y="1800"/>
              <a:ext cx="155" cy="72"/>
            </a:xfrm>
            <a:custGeom>
              <a:avLst/>
              <a:gdLst>
                <a:gd name="T0" fmla="*/ 128 w 155"/>
                <a:gd name="T1" fmla="*/ 0 h 72"/>
                <a:gd name="T2" fmla="*/ 130 w 155"/>
                <a:gd name="T3" fmla="*/ 2 h 72"/>
                <a:gd name="T4" fmla="*/ 138 w 155"/>
                <a:gd name="T5" fmla="*/ 8 h 72"/>
                <a:gd name="T6" fmla="*/ 147 w 155"/>
                <a:gd name="T7" fmla="*/ 16 h 72"/>
                <a:gd name="T8" fmla="*/ 155 w 155"/>
                <a:gd name="T9" fmla="*/ 22 h 72"/>
                <a:gd name="T10" fmla="*/ 146 w 155"/>
                <a:gd name="T11" fmla="*/ 27 h 72"/>
                <a:gd name="T12" fmla="*/ 136 w 155"/>
                <a:gd name="T13" fmla="*/ 34 h 72"/>
                <a:gd name="T14" fmla="*/ 128 w 155"/>
                <a:gd name="T15" fmla="*/ 38 h 72"/>
                <a:gd name="T16" fmla="*/ 117 w 155"/>
                <a:gd name="T17" fmla="*/ 45 h 72"/>
                <a:gd name="T18" fmla="*/ 108 w 155"/>
                <a:gd name="T19" fmla="*/ 48 h 72"/>
                <a:gd name="T20" fmla="*/ 100 w 155"/>
                <a:gd name="T21" fmla="*/ 53 h 72"/>
                <a:gd name="T22" fmla="*/ 90 w 155"/>
                <a:gd name="T23" fmla="*/ 56 h 72"/>
                <a:gd name="T24" fmla="*/ 82 w 155"/>
                <a:gd name="T25" fmla="*/ 59 h 72"/>
                <a:gd name="T26" fmla="*/ 71 w 155"/>
                <a:gd name="T27" fmla="*/ 61 h 72"/>
                <a:gd name="T28" fmla="*/ 61 w 155"/>
                <a:gd name="T29" fmla="*/ 62 h 72"/>
                <a:gd name="T30" fmla="*/ 50 w 155"/>
                <a:gd name="T31" fmla="*/ 64 h 72"/>
                <a:gd name="T32" fmla="*/ 41 w 155"/>
                <a:gd name="T33" fmla="*/ 67 h 72"/>
                <a:gd name="T34" fmla="*/ 30 w 155"/>
                <a:gd name="T35" fmla="*/ 67 h 72"/>
                <a:gd name="T36" fmla="*/ 20 w 155"/>
                <a:gd name="T37" fmla="*/ 68 h 72"/>
                <a:gd name="T38" fmla="*/ 9 w 155"/>
                <a:gd name="T39" fmla="*/ 70 h 72"/>
                <a:gd name="T40" fmla="*/ 0 w 155"/>
                <a:gd name="T41" fmla="*/ 72 h 72"/>
                <a:gd name="T42" fmla="*/ 4 w 155"/>
                <a:gd name="T43" fmla="*/ 61 h 72"/>
                <a:gd name="T44" fmla="*/ 12 w 155"/>
                <a:gd name="T45" fmla="*/ 51 h 72"/>
                <a:gd name="T46" fmla="*/ 19 w 155"/>
                <a:gd name="T47" fmla="*/ 45 h 72"/>
                <a:gd name="T48" fmla="*/ 28 w 155"/>
                <a:gd name="T49" fmla="*/ 40 h 72"/>
                <a:gd name="T50" fmla="*/ 44 w 155"/>
                <a:gd name="T51" fmla="*/ 32 h 72"/>
                <a:gd name="T52" fmla="*/ 61 w 155"/>
                <a:gd name="T53" fmla="*/ 27 h 72"/>
                <a:gd name="T54" fmla="*/ 77 w 155"/>
                <a:gd name="T55" fmla="*/ 22 h 72"/>
                <a:gd name="T56" fmla="*/ 93 w 155"/>
                <a:gd name="T57" fmla="*/ 18 h 72"/>
                <a:gd name="T58" fmla="*/ 109 w 155"/>
                <a:gd name="T59" fmla="*/ 11 h 72"/>
                <a:gd name="T60" fmla="*/ 128 w 155"/>
                <a:gd name="T61" fmla="*/ 0 h 72"/>
                <a:gd name="T62" fmla="*/ 128 w 155"/>
                <a:gd name="T63" fmla="*/ 0 h 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155"/>
                <a:gd name="T97" fmla="*/ 0 h 72"/>
                <a:gd name="T98" fmla="*/ 155 w 155"/>
                <a:gd name="T99" fmla="*/ 72 h 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155" h="72">
                  <a:moveTo>
                    <a:pt x="128" y="0"/>
                  </a:moveTo>
                  <a:lnTo>
                    <a:pt x="130" y="2"/>
                  </a:lnTo>
                  <a:lnTo>
                    <a:pt x="138" y="8"/>
                  </a:lnTo>
                  <a:lnTo>
                    <a:pt x="147" y="16"/>
                  </a:lnTo>
                  <a:lnTo>
                    <a:pt x="155" y="22"/>
                  </a:lnTo>
                  <a:lnTo>
                    <a:pt x="146" y="27"/>
                  </a:lnTo>
                  <a:lnTo>
                    <a:pt x="136" y="34"/>
                  </a:lnTo>
                  <a:lnTo>
                    <a:pt x="128" y="38"/>
                  </a:lnTo>
                  <a:lnTo>
                    <a:pt x="117" y="45"/>
                  </a:lnTo>
                  <a:lnTo>
                    <a:pt x="108" y="48"/>
                  </a:lnTo>
                  <a:lnTo>
                    <a:pt x="100" y="53"/>
                  </a:lnTo>
                  <a:lnTo>
                    <a:pt x="90" y="56"/>
                  </a:lnTo>
                  <a:lnTo>
                    <a:pt x="82" y="59"/>
                  </a:lnTo>
                  <a:lnTo>
                    <a:pt x="71" y="61"/>
                  </a:lnTo>
                  <a:lnTo>
                    <a:pt x="61" y="62"/>
                  </a:lnTo>
                  <a:lnTo>
                    <a:pt x="50" y="64"/>
                  </a:lnTo>
                  <a:lnTo>
                    <a:pt x="41" y="67"/>
                  </a:lnTo>
                  <a:lnTo>
                    <a:pt x="30" y="67"/>
                  </a:lnTo>
                  <a:lnTo>
                    <a:pt x="20" y="68"/>
                  </a:lnTo>
                  <a:lnTo>
                    <a:pt x="9" y="70"/>
                  </a:lnTo>
                  <a:lnTo>
                    <a:pt x="0" y="72"/>
                  </a:lnTo>
                  <a:lnTo>
                    <a:pt x="4" y="61"/>
                  </a:lnTo>
                  <a:lnTo>
                    <a:pt x="12" y="51"/>
                  </a:lnTo>
                  <a:lnTo>
                    <a:pt x="19" y="45"/>
                  </a:lnTo>
                  <a:lnTo>
                    <a:pt x="28" y="40"/>
                  </a:lnTo>
                  <a:lnTo>
                    <a:pt x="44" y="32"/>
                  </a:lnTo>
                  <a:lnTo>
                    <a:pt x="61" y="27"/>
                  </a:lnTo>
                  <a:lnTo>
                    <a:pt x="77" y="22"/>
                  </a:lnTo>
                  <a:lnTo>
                    <a:pt x="93" y="18"/>
                  </a:lnTo>
                  <a:lnTo>
                    <a:pt x="109" y="11"/>
                  </a:lnTo>
                  <a:lnTo>
                    <a:pt x="128" y="0"/>
                  </a:lnTo>
                  <a:close/>
                </a:path>
              </a:pathLst>
            </a:custGeom>
            <a:solidFill>
              <a:srgbClr val="FFFFFF"/>
            </a:solidFill>
            <a:ln w="9525">
              <a:noFill/>
              <a:round/>
              <a:headEnd/>
              <a:tailEnd/>
            </a:ln>
          </p:spPr>
          <p:txBody>
            <a:bodyPr/>
            <a:lstStyle/>
            <a:p>
              <a:endParaRPr lang="en-SG" dirty="0"/>
            </a:p>
          </p:txBody>
        </p:sp>
        <p:sp>
          <p:nvSpPr>
            <p:cNvPr id="7292" name="Freeform 439"/>
            <p:cNvSpPr>
              <a:spLocks/>
            </p:cNvSpPr>
            <p:nvPr/>
          </p:nvSpPr>
          <p:spPr bwMode="auto">
            <a:xfrm>
              <a:off x="1333" y="2527"/>
              <a:ext cx="557" cy="216"/>
            </a:xfrm>
            <a:custGeom>
              <a:avLst/>
              <a:gdLst>
                <a:gd name="T0" fmla="*/ 537 w 557"/>
                <a:gd name="T1" fmla="*/ 14 h 216"/>
                <a:gd name="T2" fmla="*/ 551 w 557"/>
                <a:gd name="T3" fmla="*/ 43 h 216"/>
                <a:gd name="T4" fmla="*/ 556 w 557"/>
                <a:gd name="T5" fmla="*/ 68 h 216"/>
                <a:gd name="T6" fmla="*/ 556 w 557"/>
                <a:gd name="T7" fmla="*/ 92 h 216"/>
                <a:gd name="T8" fmla="*/ 548 w 557"/>
                <a:gd name="T9" fmla="*/ 111 h 216"/>
                <a:gd name="T10" fmla="*/ 533 w 557"/>
                <a:gd name="T11" fmla="*/ 128 h 216"/>
                <a:gd name="T12" fmla="*/ 516 w 557"/>
                <a:gd name="T13" fmla="*/ 144 h 216"/>
                <a:gd name="T14" fmla="*/ 495 w 557"/>
                <a:gd name="T15" fmla="*/ 159 h 216"/>
                <a:gd name="T16" fmla="*/ 470 w 557"/>
                <a:gd name="T17" fmla="*/ 168 h 216"/>
                <a:gd name="T18" fmla="*/ 441 w 557"/>
                <a:gd name="T19" fmla="*/ 178 h 216"/>
                <a:gd name="T20" fmla="*/ 414 w 557"/>
                <a:gd name="T21" fmla="*/ 186 h 216"/>
                <a:gd name="T22" fmla="*/ 386 w 557"/>
                <a:gd name="T23" fmla="*/ 192 h 216"/>
                <a:gd name="T24" fmla="*/ 356 w 557"/>
                <a:gd name="T25" fmla="*/ 198 h 216"/>
                <a:gd name="T26" fmla="*/ 327 w 557"/>
                <a:gd name="T27" fmla="*/ 203 h 216"/>
                <a:gd name="T28" fmla="*/ 300 w 557"/>
                <a:gd name="T29" fmla="*/ 208 h 216"/>
                <a:gd name="T30" fmla="*/ 276 w 557"/>
                <a:gd name="T31" fmla="*/ 213 h 216"/>
                <a:gd name="T32" fmla="*/ 256 w 557"/>
                <a:gd name="T33" fmla="*/ 216 h 216"/>
                <a:gd name="T34" fmla="*/ 232 w 557"/>
                <a:gd name="T35" fmla="*/ 216 h 216"/>
                <a:gd name="T36" fmla="*/ 216 w 557"/>
                <a:gd name="T37" fmla="*/ 216 h 216"/>
                <a:gd name="T38" fmla="*/ 198 w 557"/>
                <a:gd name="T39" fmla="*/ 216 h 216"/>
                <a:gd name="T40" fmla="*/ 181 w 557"/>
                <a:gd name="T41" fmla="*/ 216 h 216"/>
                <a:gd name="T42" fmla="*/ 162 w 557"/>
                <a:gd name="T43" fmla="*/ 216 h 216"/>
                <a:gd name="T44" fmla="*/ 143 w 557"/>
                <a:gd name="T45" fmla="*/ 211 h 216"/>
                <a:gd name="T46" fmla="*/ 124 w 557"/>
                <a:gd name="T47" fmla="*/ 203 h 216"/>
                <a:gd name="T48" fmla="*/ 103 w 557"/>
                <a:gd name="T49" fmla="*/ 197 h 216"/>
                <a:gd name="T50" fmla="*/ 84 w 557"/>
                <a:gd name="T51" fmla="*/ 192 h 216"/>
                <a:gd name="T52" fmla="*/ 63 w 557"/>
                <a:gd name="T53" fmla="*/ 186 h 216"/>
                <a:gd name="T54" fmla="*/ 44 w 557"/>
                <a:gd name="T55" fmla="*/ 178 h 216"/>
                <a:gd name="T56" fmla="*/ 25 w 557"/>
                <a:gd name="T57" fmla="*/ 168 h 216"/>
                <a:gd name="T58" fmla="*/ 6 w 557"/>
                <a:gd name="T59" fmla="*/ 157 h 216"/>
                <a:gd name="T60" fmla="*/ 16 w 557"/>
                <a:gd name="T61" fmla="*/ 143 h 216"/>
                <a:gd name="T62" fmla="*/ 46 w 557"/>
                <a:gd name="T63" fmla="*/ 140 h 216"/>
                <a:gd name="T64" fmla="*/ 76 w 557"/>
                <a:gd name="T65" fmla="*/ 144 h 216"/>
                <a:gd name="T66" fmla="*/ 106 w 557"/>
                <a:gd name="T67" fmla="*/ 155 h 216"/>
                <a:gd name="T68" fmla="*/ 136 w 557"/>
                <a:gd name="T69" fmla="*/ 168 h 216"/>
                <a:gd name="T70" fmla="*/ 167 w 557"/>
                <a:gd name="T71" fmla="*/ 179 h 216"/>
                <a:gd name="T72" fmla="*/ 200 w 557"/>
                <a:gd name="T73" fmla="*/ 186 h 216"/>
                <a:gd name="T74" fmla="*/ 227 w 557"/>
                <a:gd name="T75" fmla="*/ 186 h 216"/>
                <a:gd name="T76" fmla="*/ 246 w 557"/>
                <a:gd name="T77" fmla="*/ 184 h 216"/>
                <a:gd name="T78" fmla="*/ 271 w 557"/>
                <a:gd name="T79" fmla="*/ 176 h 216"/>
                <a:gd name="T80" fmla="*/ 305 w 557"/>
                <a:gd name="T81" fmla="*/ 168 h 216"/>
                <a:gd name="T82" fmla="*/ 330 w 557"/>
                <a:gd name="T83" fmla="*/ 163 h 216"/>
                <a:gd name="T84" fmla="*/ 348 w 557"/>
                <a:gd name="T85" fmla="*/ 160 h 216"/>
                <a:gd name="T86" fmla="*/ 365 w 557"/>
                <a:gd name="T87" fmla="*/ 157 h 216"/>
                <a:gd name="T88" fmla="*/ 383 w 557"/>
                <a:gd name="T89" fmla="*/ 154 h 216"/>
                <a:gd name="T90" fmla="*/ 408 w 557"/>
                <a:gd name="T91" fmla="*/ 149 h 216"/>
                <a:gd name="T92" fmla="*/ 433 w 557"/>
                <a:gd name="T93" fmla="*/ 143 h 216"/>
                <a:gd name="T94" fmla="*/ 449 w 557"/>
                <a:gd name="T95" fmla="*/ 136 h 216"/>
                <a:gd name="T96" fmla="*/ 476 w 557"/>
                <a:gd name="T97" fmla="*/ 127 h 216"/>
                <a:gd name="T98" fmla="*/ 508 w 557"/>
                <a:gd name="T99" fmla="*/ 109 h 216"/>
                <a:gd name="T100" fmla="*/ 519 w 557"/>
                <a:gd name="T101" fmla="*/ 87 h 216"/>
                <a:gd name="T102" fmla="*/ 519 w 557"/>
                <a:gd name="T103" fmla="*/ 59 h 216"/>
                <a:gd name="T104" fmla="*/ 522 w 557"/>
                <a:gd name="T105" fmla="*/ 29 h 216"/>
                <a:gd name="T106" fmla="*/ 525 w 557"/>
                <a:gd name="T107" fmla="*/ 5 h 216"/>
                <a:gd name="T108" fmla="*/ 530 w 557"/>
                <a:gd name="T109" fmla="*/ 0 h 21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557"/>
                <a:gd name="T166" fmla="*/ 0 h 216"/>
                <a:gd name="T167" fmla="*/ 557 w 557"/>
                <a:gd name="T168" fmla="*/ 216 h 21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557" h="216">
                  <a:moveTo>
                    <a:pt x="530" y="0"/>
                  </a:moveTo>
                  <a:lnTo>
                    <a:pt x="537" y="14"/>
                  </a:lnTo>
                  <a:lnTo>
                    <a:pt x="546" y="29"/>
                  </a:lnTo>
                  <a:lnTo>
                    <a:pt x="551" y="43"/>
                  </a:lnTo>
                  <a:lnTo>
                    <a:pt x="556" y="57"/>
                  </a:lnTo>
                  <a:lnTo>
                    <a:pt x="556" y="68"/>
                  </a:lnTo>
                  <a:lnTo>
                    <a:pt x="557" y="81"/>
                  </a:lnTo>
                  <a:lnTo>
                    <a:pt x="556" y="92"/>
                  </a:lnTo>
                  <a:lnTo>
                    <a:pt x="554" y="103"/>
                  </a:lnTo>
                  <a:lnTo>
                    <a:pt x="548" y="111"/>
                  </a:lnTo>
                  <a:lnTo>
                    <a:pt x="541" y="121"/>
                  </a:lnTo>
                  <a:lnTo>
                    <a:pt x="533" y="128"/>
                  </a:lnTo>
                  <a:lnTo>
                    <a:pt x="527" y="138"/>
                  </a:lnTo>
                  <a:lnTo>
                    <a:pt x="516" y="144"/>
                  </a:lnTo>
                  <a:lnTo>
                    <a:pt x="508" y="152"/>
                  </a:lnTo>
                  <a:lnTo>
                    <a:pt x="495" y="159"/>
                  </a:lnTo>
                  <a:lnTo>
                    <a:pt x="486" y="165"/>
                  </a:lnTo>
                  <a:lnTo>
                    <a:pt x="470" y="168"/>
                  </a:lnTo>
                  <a:lnTo>
                    <a:pt x="456" y="173"/>
                  </a:lnTo>
                  <a:lnTo>
                    <a:pt x="441" y="178"/>
                  </a:lnTo>
                  <a:lnTo>
                    <a:pt x="427" y="182"/>
                  </a:lnTo>
                  <a:lnTo>
                    <a:pt x="414" y="186"/>
                  </a:lnTo>
                  <a:lnTo>
                    <a:pt x="400" y="189"/>
                  </a:lnTo>
                  <a:lnTo>
                    <a:pt x="386" y="192"/>
                  </a:lnTo>
                  <a:lnTo>
                    <a:pt x="371" y="197"/>
                  </a:lnTo>
                  <a:lnTo>
                    <a:pt x="356" y="198"/>
                  </a:lnTo>
                  <a:lnTo>
                    <a:pt x="341" y="201"/>
                  </a:lnTo>
                  <a:lnTo>
                    <a:pt x="327" y="203"/>
                  </a:lnTo>
                  <a:lnTo>
                    <a:pt x="314" y="206"/>
                  </a:lnTo>
                  <a:lnTo>
                    <a:pt x="300" y="208"/>
                  </a:lnTo>
                  <a:lnTo>
                    <a:pt x="287" y="211"/>
                  </a:lnTo>
                  <a:lnTo>
                    <a:pt x="276" y="213"/>
                  </a:lnTo>
                  <a:lnTo>
                    <a:pt x="267" y="216"/>
                  </a:lnTo>
                  <a:lnTo>
                    <a:pt x="256" y="216"/>
                  </a:lnTo>
                  <a:lnTo>
                    <a:pt x="241" y="216"/>
                  </a:lnTo>
                  <a:lnTo>
                    <a:pt x="232" y="216"/>
                  </a:lnTo>
                  <a:lnTo>
                    <a:pt x="224" y="216"/>
                  </a:lnTo>
                  <a:lnTo>
                    <a:pt x="216" y="216"/>
                  </a:lnTo>
                  <a:lnTo>
                    <a:pt x="208" y="216"/>
                  </a:lnTo>
                  <a:lnTo>
                    <a:pt x="198" y="216"/>
                  </a:lnTo>
                  <a:lnTo>
                    <a:pt x="189" y="216"/>
                  </a:lnTo>
                  <a:lnTo>
                    <a:pt x="181" y="216"/>
                  </a:lnTo>
                  <a:lnTo>
                    <a:pt x="175" y="216"/>
                  </a:lnTo>
                  <a:lnTo>
                    <a:pt x="162" y="216"/>
                  </a:lnTo>
                  <a:lnTo>
                    <a:pt x="154" y="216"/>
                  </a:lnTo>
                  <a:lnTo>
                    <a:pt x="143" y="211"/>
                  </a:lnTo>
                  <a:lnTo>
                    <a:pt x="133" y="206"/>
                  </a:lnTo>
                  <a:lnTo>
                    <a:pt x="124" y="203"/>
                  </a:lnTo>
                  <a:lnTo>
                    <a:pt x="114" y="201"/>
                  </a:lnTo>
                  <a:lnTo>
                    <a:pt x="103" y="197"/>
                  </a:lnTo>
                  <a:lnTo>
                    <a:pt x="94" y="195"/>
                  </a:lnTo>
                  <a:lnTo>
                    <a:pt x="84" y="192"/>
                  </a:lnTo>
                  <a:lnTo>
                    <a:pt x="75" y="190"/>
                  </a:lnTo>
                  <a:lnTo>
                    <a:pt x="63" y="186"/>
                  </a:lnTo>
                  <a:lnTo>
                    <a:pt x="54" y="182"/>
                  </a:lnTo>
                  <a:lnTo>
                    <a:pt x="44" y="178"/>
                  </a:lnTo>
                  <a:lnTo>
                    <a:pt x="35" y="174"/>
                  </a:lnTo>
                  <a:lnTo>
                    <a:pt x="25" y="168"/>
                  </a:lnTo>
                  <a:lnTo>
                    <a:pt x="16" y="163"/>
                  </a:lnTo>
                  <a:lnTo>
                    <a:pt x="6" y="157"/>
                  </a:lnTo>
                  <a:lnTo>
                    <a:pt x="0" y="151"/>
                  </a:lnTo>
                  <a:lnTo>
                    <a:pt x="16" y="143"/>
                  </a:lnTo>
                  <a:lnTo>
                    <a:pt x="32" y="140"/>
                  </a:lnTo>
                  <a:lnTo>
                    <a:pt x="46" y="140"/>
                  </a:lnTo>
                  <a:lnTo>
                    <a:pt x="62" y="143"/>
                  </a:lnTo>
                  <a:lnTo>
                    <a:pt x="76" y="144"/>
                  </a:lnTo>
                  <a:lnTo>
                    <a:pt x="92" y="151"/>
                  </a:lnTo>
                  <a:lnTo>
                    <a:pt x="106" y="155"/>
                  </a:lnTo>
                  <a:lnTo>
                    <a:pt x="122" y="163"/>
                  </a:lnTo>
                  <a:lnTo>
                    <a:pt x="136" y="168"/>
                  </a:lnTo>
                  <a:lnTo>
                    <a:pt x="151" y="174"/>
                  </a:lnTo>
                  <a:lnTo>
                    <a:pt x="167" y="179"/>
                  </a:lnTo>
                  <a:lnTo>
                    <a:pt x="184" y="184"/>
                  </a:lnTo>
                  <a:lnTo>
                    <a:pt x="200" y="186"/>
                  </a:lnTo>
                  <a:lnTo>
                    <a:pt x="217" y="187"/>
                  </a:lnTo>
                  <a:lnTo>
                    <a:pt x="227" y="186"/>
                  </a:lnTo>
                  <a:lnTo>
                    <a:pt x="236" y="186"/>
                  </a:lnTo>
                  <a:lnTo>
                    <a:pt x="246" y="184"/>
                  </a:lnTo>
                  <a:lnTo>
                    <a:pt x="256" y="182"/>
                  </a:lnTo>
                  <a:lnTo>
                    <a:pt x="271" y="176"/>
                  </a:lnTo>
                  <a:lnTo>
                    <a:pt x="289" y="171"/>
                  </a:lnTo>
                  <a:lnTo>
                    <a:pt x="305" y="168"/>
                  </a:lnTo>
                  <a:lnTo>
                    <a:pt x="322" y="165"/>
                  </a:lnTo>
                  <a:lnTo>
                    <a:pt x="330" y="163"/>
                  </a:lnTo>
                  <a:lnTo>
                    <a:pt x="338" y="162"/>
                  </a:lnTo>
                  <a:lnTo>
                    <a:pt x="348" y="160"/>
                  </a:lnTo>
                  <a:lnTo>
                    <a:pt x="357" y="159"/>
                  </a:lnTo>
                  <a:lnTo>
                    <a:pt x="365" y="157"/>
                  </a:lnTo>
                  <a:lnTo>
                    <a:pt x="373" y="155"/>
                  </a:lnTo>
                  <a:lnTo>
                    <a:pt x="383" y="154"/>
                  </a:lnTo>
                  <a:lnTo>
                    <a:pt x="392" y="154"/>
                  </a:lnTo>
                  <a:lnTo>
                    <a:pt x="408" y="149"/>
                  </a:lnTo>
                  <a:lnTo>
                    <a:pt x="425" y="146"/>
                  </a:lnTo>
                  <a:lnTo>
                    <a:pt x="433" y="143"/>
                  </a:lnTo>
                  <a:lnTo>
                    <a:pt x="441" y="140"/>
                  </a:lnTo>
                  <a:lnTo>
                    <a:pt x="449" y="136"/>
                  </a:lnTo>
                  <a:lnTo>
                    <a:pt x="460" y="135"/>
                  </a:lnTo>
                  <a:lnTo>
                    <a:pt x="476" y="127"/>
                  </a:lnTo>
                  <a:lnTo>
                    <a:pt x="492" y="119"/>
                  </a:lnTo>
                  <a:lnTo>
                    <a:pt x="508" y="109"/>
                  </a:lnTo>
                  <a:lnTo>
                    <a:pt x="522" y="100"/>
                  </a:lnTo>
                  <a:lnTo>
                    <a:pt x="519" y="87"/>
                  </a:lnTo>
                  <a:lnTo>
                    <a:pt x="519" y="75"/>
                  </a:lnTo>
                  <a:lnTo>
                    <a:pt x="519" y="59"/>
                  </a:lnTo>
                  <a:lnTo>
                    <a:pt x="522" y="44"/>
                  </a:lnTo>
                  <a:lnTo>
                    <a:pt x="522" y="29"/>
                  </a:lnTo>
                  <a:lnTo>
                    <a:pt x="524" y="16"/>
                  </a:lnTo>
                  <a:lnTo>
                    <a:pt x="525" y="5"/>
                  </a:lnTo>
                  <a:lnTo>
                    <a:pt x="530" y="0"/>
                  </a:lnTo>
                  <a:close/>
                </a:path>
              </a:pathLst>
            </a:custGeom>
            <a:solidFill>
              <a:srgbClr val="FFFFFF"/>
            </a:solidFill>
            <a:ln w="9525">
              <a:noFill/>
              <a:round/>
              <a:headEnd/>
              <a:tailEnd/>
            </a:ln>
          </p:spPr>
          <p:txBody>
            <a:bodyPr/>
            <a:lstStyle/>
            <a:p>
              <a:endParaRPr lang="en-SG" dirty="0"/>
            </a:p>
          </p:txBody>
        </p:sp>
        <p:sp>
          <p:nvSpPr>
            <p:cNvPr id="7293" name="Freeform 440"/>
            <p:cNvSpPr>
              <a:spLocks/>
            </p:cNvSpPr>
            <p:nvPr/>
          </p:nvSpPr>
          <p:spPr bwMode="auto">
            <a:xfrm>
              <a:off x="1311" y="2192"/>
              <a:ext cx="122" cy="108"/>
            </a:xfrm>
            <a:custGeom>
              <a:avLst/>
              <a:gdLst>
                <a:gd name="T0" fmla="*/ 16 w 122"/>
                <a:gd name="T1" fmla="*/ 0 h 108"/>
                <a:gd name="T2" fmla="*/ 27 w 122"/>
                <a:gd name="T3" fmla="*/ 14 h 108"/>
                <a:gd name="T4" fmla="*/ 43 w 122"/>
                <a:gd name="T5" fmla="*/ 27 h 108"/>
                <a:gd name="T6" fmla="*/ 57 w 122"/>
                <a:gd name="T7" fmla="*/ 38 h 108"/>
                <a:gd name="T8" fmla="*/ 74 w 122"/>
                <a:gd name="T9" fmla="*/ 51 h 108"/>
                <a:gd name="T10" fmla="*/ 89 w 122"/>
                <a:gd name="T11" fmla="*/ 62 h 108"/>
                <a:gd name="T12" fmla="*/ 103 w 122"/>
                <a:gd name="T13" fmla="*/ 75 h 108"/>
                <a:gd name="T14" fmla="*/ 108 w 122"/>
                <a:gd name="T15" fmla="*/ 81 h 108"/>
                <a:gd name="T16" fmla="*/ 114 w 122"/>
                <a:gd name="T17" fmla="*/ 89 h 108"/>
                <a:gd name="T18" fmla="*/ 117 w 122"/>
                <a:gd name="T19" fmla="*/ 99 h 108"/>
                <a:gd name="T20" fmla="*/ 122 w 122"/>
                <a:gd name="T21" fmla="*/ 108 h 108"/>
                <a:gd name="T22" fmla="*/ 112 w 122"/>
                <a:gd name="T23" fmla="*/ 108 h 108"/>
                <a:gd name="T24" fmla="*/ 104 w 122"/>
                <a:gd name="T25" fmla="*/ 108 h 108"/>
                <a:gd name="T26" fmla="*/ 95 w 122"/>
                <a:gd name="T27" fmla="*/ 108 h 108"/>
                <a:gd name="T28" fmla="*/ 87 w 122"/>
                <a:gd name="T29" fmla="*/ 108 h 108"/>
                <a:gd name="T30" fmla="*/ 81 w 122"/>
                <a:gd name="T31" fmla="*/ 100 h 108"/>
                <a:gd name="T32" fmla="*/ 76 w 122"/>
                <a:gd name="T33" fmla="*/ 94 h 108"/>
                <a:gd name="T34" fmla="*/ 68 w 122"/>
                <a:gd name="T35" fmla="*/ 87 h 108"/>
                <a:gd name="T36" fmla="*/ 60 w 122"/>
                <a:gd name="T37" fmla="*/ 83 h 108"/>
                <a:gd name="T38" fmla="*/ 50 w 122"/>
                <a:gd name="T39" fmla="*/ 76 h 108"/>
                <a:gd name="T40" fmla="*/ 43 w 122"/>
                <a:gd name="T41" fmla="*/ 72 h 108"/>
                <a:gd name="T42" fmla="*/ 33 w 122"/>
                <a:gd name="T43" fmla="*/ 65 h 108"/>
                <a:gd name="T44" fmla="*/ 25 w 122"/>
                <a:gd name="T45" fmla="*/ 60 h 108"/>
                <a:gd name="T46" fmla="*/ 9 w 122"/>
                <a:gd name="T47" fmla="*/ 46 h 108"/>
                <a:gd name="T48" fmla="*/ 1 w 122"/>
                <a:gd name="T49" fmla="*/ 32 h 108"/>
                <a:gd name="T50" fmla="*/ 0 w 122"/>
                <a:gd name="T51" fmla="*/ 24 h 108"/>
                <a:gd name="T52" fmla="*/ 3 w 122"/>
                <a:gd name="T53" fmla="*/ 16 h 108"/>
                <a:gd name="T54" fmla="*/ 6 w 122"/>
                <a:gd name="T55" fmla="*/ 8 h 108"/>
                <a:gd name="T56" fmla="*/ 16 w 122"/>
                <a:gd name="T57" fmla="*/ 0 h 108"/>
                <a:gd name="T58" fmla="*/ 16 w 122"/>
                <a:gd name="T59" fmla="*/ 0 h 108"/>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22"/>
                <a:gd name="T91" fmla="*/ 0 h 108"/>
                <a:gd name="T92" fmla="*/ 122 w 122"/>
                <a:gd name="T93" fmla="*/ 108 h 108"/>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22" h="108">
                  <a:moveTo>
                    <a:pt x="16" y="0"/>
                  </a:moveTo>
                  <a:lnTo>
                    <a:pt x="27" y="14"/>
                  </a:lnTo>
                  <a:lnTo>
                    <a:pt x="43" y="27"/>
                  </a:lnTo>
                  <a:lnTo>
                    <a:pt x="57" y="38"/>
                  </a:lnTo>
                  <a:lnTo>
                    <a:pt x="74" y="51"/>
                  </a:lnTo>
                  <a:lnTo>
                    <a:pt x="89" y="62"/>
                  </a:lnTo>
                  <a:lnTo>
                    <a:pt x="103" y="75"/>
                  </a:lnTo>
                  <a:lnTo>
                    <a:pt x="108" y="81"/>
                  </a:lnTo>
                  <a:lnTo>
                    <a:pt x="114" y="89"/>
                  </a:lnTo>
                  <a:lnTo>
                    <a:pt x="117" y="99"/>
                  </a:lnTo>
                  <a:lnTo>
                    <a:pt x="122" y="108"/>
                  </a:lnTo>
                  <a:lnTo>
                    <a:pt x="112" y="108"/>
                  </a:lnTo>
                  <a:lnTo>
                    <a:pt x="104" y="108"/>
                  </a:lnTo>
                  <a:lnTo>
                    <a:pt x="95" y="108"/>
                  </a:lnTo>
                  <a:lnTo>
                    <a:pt x="87" y="108"/>
                  </a:lnTo>
                  <a:lnTo>
                    <a:pt x="81" y="100"/>
                  </a:lnTo>
                  <a:lnTo>
                    <a:pt x="76" y="94"/>
                  </a:lnTo>
                  <a:lnTo>
                    <a:pt x="68" y="87"/>
                  </a:lnTo>
                  <a:lnTo>
                    <a:pt x="60" y="83"/>
                  </a:lnTo>
                  <a:lnTo>
                    <a:pt x="50" y="76"/>
                  </a:lnTo>
                  <a:lnTo>
                    <a:pt x="43" y="72"/>
                  </a:lnTo>
                  <a:lnTo>
                    <a:pt x="33" y="65"/>
                  </a:lnTo>
                  <a:lnTo>
                    <a:pt x="25" y="60"/>
                  </a:lnTo>
                  <a:lnTo>
                    <a:pt x="9" y="46"/>
                  </a:lnTo>
                  <a:lnTo>
                    <a:pt x="1" y="32"/>
                  </a:lnTo>
                  <a:lnTo>
                    <a:pt x="0" y="24"/>
                  </a:lnTo>
                  <a:lnTo>
                    <a:pt x="3" y="16"/>
                  </a:lnTo>
                  <a:lnTo>
                    <a:pt x="6" y="8"/>
                  </a:lnTo>
                  <a:lnTo>
                    <a:pt x="16" y="0"/>
                  </a:lnTo>
                  <a:close/>
                </a:path>
              </a:pathLst>
            </a:custGeom>
            <a:solidFill>
              <a:srgbClr val="FFFFFF"/>
            </a:solidFill>
            <a:ln w="9525">
              <a:noFill/>
              <a:round/>
              <a:headEnd/>
              <a:tailEnd/>
            </a:ln>
          </p:spPr>
          <p:txBody>
            <a:bodyPr/>
            <a:lstStyle/>
            <a:p>
              <a:endParaRPr lang="en-SG" dirty="0"/>
            </a:p>
          </p:txBody>
        </p:sp>
        <p:sp>
          <p:nvSpPr>
            <p:cNvPr id="7294" name="Freeform 441"/>
            <p:cNvSpPr>
              <a:spLocks/>
            </p:cNvSpPr>
            <p:nvPr/>
          </p:nvSpPr>
          <p:spPr bwMode="auto">
            <a:xfrm>
              <a:off x="1287" y="2283"/>
              <a:ext cx="122" cy="84"/>
            </a:xfrm>
            <a:custGeom>
              <a:avLst/>
              <a:gdLst>
                <a:gd name="T0" fmla="*/ 11 w 122"/>
                <a:gd name="T1" fmla="*/ 0 h 84"/>
                <a:gd name="T2" fmla="*/ 24 w 122"/>
                <a:gd name="T3" fmla="*/ 8 h 84"/>
                <a:gd name="T4" fmla="*/ 38 w 122"/>
                <a:gd name="T5" fmla="*/ 17 h 84"/>
                <a:gd name="T6" fmla="*/ 52 w 122"/>
                <a:gd name="T7" fmla="*/ 25 h 84"/>
                <a:gd name="T8" fmla="*/ 67 w 122"/>
                <a:gd name="T9" fmla="*/ 35 h 84"/>
                <a:gd name="T10" fmla="*/ 79 w 122"/>
                <a:gd name="T11" fmla="*/ 41 h 84"/>
                <a:gd name="T12" fmla="*/ 94 w 122"/>
                <a:gd name="T13" fmla="*/ 50 h 84"/>
                <a:gd name="T14" fmla="*/ 108 w 122"/>
                <a:gd name="T15" fmla="*/ 60 h 84"/>
                <a:gd name="T16" fmla="*/ 122 w 122"/>
                <a:gd name="T17" fmla="*/ 74 h 84"/>
                <a:gd name="T18" fmla="*/ 113 w 122"/>
                <a:gd name="T19" fmla="*/ 79 h 84"/>
                <a:gd name="T20" fmla="*/ 105 w 122"/>
                <a:gd name="T21" fmla="*/ 82 h 84"/>
                <a:gd name="T22" fmla="*/ 94 w 122"/>
                <a:gd name="T23" fmla="*/ 82 h 84"/>
                <a:gd name="T24" fmla="*/ 84 w 122"/>
                <a:gd name="T25" fmla="*/ 84 h 84"/>
                <a:gd name="T26" fmla="*/ 71 w 122"/>
                <a:gd name="T27" fmla="*/ 81 h 84"/>
                <a:gd name="T28" fmla="*/ 59 w 122"/>
                <a:gd name="T29" fmla="*/ 77 h 84"/>
                <a:gd name="T30" fmla="*/ 46 w 122"/>
                <a:gd name="T31" fmla="*/ 73 h 84"/>
                <a:gd name="T32" fmla="*/ 36 w 122"/>
                <a:gd name="T33" fmla="*/ 68 h 84"/>
                <a:gd name="T34" fmla="*/ 25 w 122"/>
                <a:gd name="T35" fmla="*/ 60 h 84"/>
                <a:gd name="T36" fmla="*/ 16 w 122"/>
                <a:gd name="T37" fmla="*/ 52 h 84"/>
                <a:gd name="T38" fmla="*/ 8 w 122"/>
                <a:gd name="T39" fmla="*/ 42 h 84"/>
                <a:gd name="T40" fmla="*/ 5 w 122"/>
                <a:gd name="T41" fmla="*/ 35 h 84"/>
                <a:gd name="T42" fmla="*/ 0 w 122"/>
                <a:gd name="T43" fmla="*/ 25 h 84"/>
                <a:gd name="T44" fmla="*/ 0 w 122"/>
                <a:gd name="T45" fmla="*/ 17 h 84"/>
                <a:gd name="T46" fmla="*/ 3 w 122"/>
                <a:gd name="T47" fmla="*/ 8 h 84"/>
                <a:gd name="T48" fmla="*/ 11 w 122"/>
                <a:gd name="T49" fmla="*/ 0 h 84"/>
                <a:gd name="T50" fmla="*/ 11 w 122"/>
                <a:gd name="T51" fmla="*/ 0 h 8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22"/>
                <a:gd name="T79" fmla="*/ 0 h 84"/>
                <a:gd name="T80" fmla="*/ 122 w 122"/>
                <a:gd name="T81" fmla="*/ 84 h 8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22" h="84">
                  <a:moveTo>
                    <a:pt x="11" y="0"/>
                  </a:moveTo>
                  <a:lnTo>
                    <a:pt x="24" y="8"/>
                  </a:lnTo>
                  <a:lnTo>
                    <a:pt x="38" y="17"/>
                  </a:lnTo>
                  <a:lnTo>
                    <a:pt x="52" y="25"/>
                  </a:lnTo>
                  <a:lnTo>
                    <a:pt x="67" y="35"/>
                  </a:lnTo>
                  <a:lnTo>
                    <a:pt x="79" y="41"/>
                  </a:lnTo>
                  <a:lnTo>
                    <a:pt x="94" y="50"/>
                  </a:lnTo>
                  <a:lnTo>
                    <a:pt x="108" y="60"/>
                  </a:lnTo>
                  <a:lnTo>
                    <a:pt x="122" y="74"/>
                  </a:lnTo>
                  <a:lnTo>
                    <a:pt x="113" y="79"/>
                  </a:lnTo>
                  <a:lnTo>
                    <a:pt x="105" y="82"/>
                  </a:lnTo>
                  <a:lnTo>
                    <a:pt x="94" y="82"/>
                  </a:lnTo>
                  <a:lnTo>
                    <a:pt x="84" y="84"/>
                  </a:lnTo>
                  <a:lnTo>
                    <a:pt x="71" y="81"/>
                  </a:lnTo>
                  <a:lnTo>
                    <a:pt x="59" y="77"/>
                  </a:lnTo>
                  <a:lnTo>
                    <a:pt x="46" y="73"/>
                  </a:lnTo>
                  <a:lnTo>
                    <a:pt x="36" y="68"/>
                  </a:lnTo>
                  <a:lnTo>
                    <a:pt x="25" y="60"/>
                  </a:lnTo>
                  <a:lnTo>
                    <a:pt x="16" y="52"/>
                  </a:lnTo>
                  <a:lnTo>
                    <a:pt x="8" y="42"/>
                  </a:lnTo>
                  <a:lnTo>
                    <a:pt x="5" y="35"/>
                  </a:lnTo>
                  <a:lnTo>
                    <a:pt x="0" y="25"/>
                  </a:lnTo>
                  <a:lnTo>
                    <a:pt x="0" y="17"/>
                  </a:lnTo>
                  <a:lnTo>
                    <a:pt x="3" y="8"/>
                  </a:lnTo>
                  <a:lnTo>
                    <a:pt x="11" y="0"/>
                  </a:lnTo>
                  <a:close/>
                </a:path>
              </a:pathLst>
            </a:custGeom>
            <a:solidFill>
              <a:srgbClr val="FFFFFF"/>
            </a:solidFill>
            <a:ln w="9525">
              <a:noFill/>
              <a:round/>
              <a:headEnd/>
              <a:tailEnd/>
            </a:ln>
          </p:spPr>
          <p:txBody>
            <a:bodyPr/>
            <a:lstStyle/>
            <a:p>
              <a:endParaRPr lang="en-SG" dirty="0"/>
            </a:p>
          </p:txBody>
        </p:sp>
        <p:sp>
          <p:nvSpPr>
            <p:cNvPr id="7295" name="Freeform 442"/>
            <p:cNvSpPr>
              <a:spLocks/>
            </p:cNvSpPr>
            <p:nvPr/>
          </p:nvSpPr>
          <p:spPr bwMode="auto">
            <a:xfrm>
              <a:off x="1257" y="2343"/>
              <a:ext cx="119" cy="76"/>
            </a:xfrm>
            <a:custGeom>
              <a:avLst/>
              <a:gdLst>
                <a:gd name="T0" fmla="*/ 8 w 119"/>
                <a:gd name="T1" fmla="*/ 0 h 76"/>
                <a:gd name="T2" fmla="*/ 22 w 119"/>
                <a:gd name="T3" fmla="*/ 5 h 76"/>
                <a:gd name="T4" fmla="*/ 36 w 119"/>
                <a:gd name="T5" fmla="*/ 13 h 76"/>
                <a:gd name="T6" fmla="*/ 50 w 119"/>
                <a:gd name="T7" fmla="*/ 19 h 76"/>
                <a:gd name="T8" fmla="*/ 66 w 119"/>
                <a:gd name="T9" fmla="*/ 28 h 76"/>
                <a:gd name="T10" fmla="*/ 79 w 119"/>
                <a:gd name="T11" fmla="*/ 36 h 76"/>
                <a:gd name="T12" fmla="*/ 93 w 119"/>
                <a:gd name="T13" fmla="*/ 47 h 76"/>
                <a:gd name="T14" fmla="*/ 106 w 119"/>
                <a:gd name="T15" fmla="*/ 59 h 76"/>
                <a:gd name="T16" fmla="*/ 119 w 119"/>
                <a:gd name="T17" fmla="*/ 74 h 76"/>
                <a:gd name="T18" fmla="*/ 109 w 119"/>
                <a:gd name="T19" fmla="*/ 74 h 76"/>
                <a:gd name="T20" fmla="*/ 100 w 119"/>
                <a:gd name="T21" fmla="*/ 76 h 76"/>
                <a:gd name="T22" fmla="*/ 89 w 119"/>
                <a:gd name="T23" fmla="*/ 76 h 76"/>
                <a:gd name="T24" fmla="*/ 77 w 119"/>
                <a:gd name="T25" fmla="*/ 76 h 76"/>
                <a:gd name="T26" fmla="*/ 65 w 119"/>
                <a:gd name="T27" fmla="*/ 73 h 76"/>
                <a:gd name="T28" fmla="*/ 55 w 119"/>
                <a:gd name="T29" fmla="*/ 70 h 76"/>
                <a:gd name="T30" fmla="*/ 44 w 119"/>
                <a:gd name="T31" fmla="*/ 65 h 76"/>
                <a:gd name="T32" fmla="*/ 35 w 119"/>
                <a:gd name="T33" fmla="*/ 62 h 76"/>
                <a:gd name="T34" fmla="*/ 23 w 119"/>
                <a:gd name="T35" fmla="*/ 54 h 76"/>
                <a:gd name="T36" fmla="*/ 16 w 119"/>
                <a:gd name="T37" fmla="*/ 47 h 76"/>
                <a:gd name="T38" fmla="*/ 8 w 119"/>
                <a:gd name="T39" fmla="*/ 41 h 76"/>
                <a:gd name="T40" fmla="*/ 4 w 119"/>
                <a:gd name="T41" fmla="*/ 35 h 76"/>
                <a:gd name="T42" fmla="*/ 0 w 119"/>
                <a:gd name="T43" fmla="*/ 25 h 76"/>
                <a:gd name="T44" fmla="*/ 1 w 119"/>
                <a:gd name="T45" fmla="*/ 17 h 76"/>
                <a:gd name="T46" fmla="*/ 1 w 119"/>
                <a:gd name="T47" fmla="*/ 8 h 76"/>
                <a:gd name="T48" fmla="*/ 8 w 119"/>
                <a:gd name="T49" fmla="*/ 0 h 76"/>
                <a:gd name="T50" fmla="*/ 8 w 119"/>
                <a:gd name="T51" fmla="*/ 0 h 7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19"/>
                <a:gd name="T79" fmla="*/ 0 h 76"/>
                <a:gd name="T80" fmla="*/ 119 w 119"/>
                <a:gd name="T81" fmla="*/ 76 h 7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19" h="76">
                  <a:moveTo>
                    <a:pt x="8" y="0"/>
                  </a:moveTo>
                  <a:lnTo>
                    <a:pt x="22" y="5"/>
                  </a:lnTo>
                  <a:lnTo>
                    <a:pt x="36" y="13"/>
                  </a:lnTo>
                  <a:lnTo>
                    <a:pt x="50" y="19"/>
                  </a:lnTo>
                  <a:lnTo>
                    <a:pt x="66" y="28"/>
                  </a:lnTo>
                  <a:lnTo>
                    <a:pt x="79" y="36"/>
                  </a:lnTo>
                  <a:lnTo>
                    <a:pt x="93" y="47"/>
                  </a:lnTo>
                  <a:lnTo>
                    <a:pt x="106" y="59"/>
                  </a:lnTo>
                  <a:lnTo>
                    <a:pt x="119" y="74"/>
                  </a:lnTo>
                  <a:lnTo>
                    <a:pt x="109" y="74"/>
                  </a:lnTo>
                  <a:lnTo>
                    <a:pt x="100" y="76"/>
                  </a:lnTo>
                  <a:lnTo>
                    <a:pt x="89" y="76"/>
                  </a:lnTo>
                  <a:lnTo>
                    <a:pt x="77" y="76"/>
                  </a:lnTo>
                  <a:lnTo>
                    <a:pt x="65" y="73"/>
                  </a:lnTo>
                  <a:lnTo>
                    <a:pt x="55" y="70"/>
                  </a:lnTo>
                  <a:lnTo>
                    <a:pt x="44" y="65"/>
                  </a:lnTo>
                  <a:lnTo>
                    <a:pt x="35" y="62"/>
                  </a:lnTo>
                  <a:lnTo>
                    <a:pt x="23" y="54"/>
                  </a:lnTo>
                  <a:lnTo>
                    <a:pt x="16" y="47"/>
                  </a:lnTo>
                  <a:lnTo>
                    <a:pt x="8" y="41"/>
                  </a:lnTo>
                  <a:lnTo>
                    <a:pt x="4" y="35"/>
                  </a:lnTo>
                  <a:lnTo>
                    <a:pt x="0" y="25"/>
                  </a:lnTo>
                  <a:lnTo>
                    <a:pt x="1" y="17"/>
                  </a:lnTo>
                  <a:lnTo>
                    <a:pt x="1" y="8"/>
                  </a:lnTo>
                  <a:lnTo>
                    <a:pt x="8" y="0"/>
                  </a:lnTo>
                  <a:close/>
                </a:path>
              </a:pathLst>
            </a:custGeom>
            <a:solidFill>
              <a:srgbClr val="FFFFFF"/>
            </a:solidFill>
            <a:ln w="9525">
              <a:noFill/>
              <a:round/>
              <a:headEnd/>
              <a:tailEnd/>
            </a:ln>
          </p:spPr>
          <p:txBody>
            <a:bodyPr/>
            <a:lstStyle/>
            <a:p>
              <a:endParaRPr lang="en-SG" dirty="0"/>
            </a:p>
          </p:txBody>
        </p:sp>
        <p:sp>
          <p:nvSpPr>
            <p:cNvPr id="7296" name="Freeform 443"/>
            <p:cNvSpPr>
              <a:spLocks/>
            </p:cNvSpPr>
            <p:nvPr/>
          </p:nvSpPr>
          <p:spPr bwMode="auto">
            <a:xfrm>
              <a:off x="1225" y="2417"/>
              <a:ext cx="140" cy="72"/>
            </a:xfrm>
            <a:custGeom>
              <a:avLst/>
              <a:gdLst>
                <a:gd name="T0" fmla="*/ 11 w 140"/>
                <a:gd name="T1" fmla="*/ 0 h 72"/>
                <a:gd name="T2" fmla="*/ 16 w 140"/>
                <a:gd name="T3" fmla="*/ 2 h 72"/>
                <a:gd name="T4" fmla="*/ 25 w 140"/>
                <a:gd name="T5" fmla="*/ 5 h 72"/>
                <a:gd name="T6" fmla="*/ 35 w 140"/>
                <a:gd name="T7" fmla="*/ 8 h 72"/>
                <a:gd name="T8" fmla="*/ 46 w 140"/>
                <a:gd name="T9" fmla="*/ 12 h 72"/>
                <a:gd name="T10" fmla="*/ 57 w 140"/>
                <a:gd name="T11" fmla="*/ 13 h 72"/>
                <a:gd name="T12" fmla="*/ 70 w 140"/>
                <a:gd name="T13" fmla="*/ 16 h 72"/>
                <a:gd name="T14" fmla="*/ 81 w 140"/>
                <a:gd name="T15" fmla="*/ 18 h 72"/>
                <a:gd name="T16" fmla="*/ 94 w 140"/>
                <a:gd name="T17" fmla="*/ 23 h 72"/>
                <a:gd name="T18" fmla="*/ 103 w 140"/>
                <a:gd name="T19" fmla="*/ 24 h 72"/>
                <a:gd name="T20" fmla="*/ 114 w 140"/>
                <a:gd name="T21" fmla="*/ 27 h 72"/>
                <a:gd name="T22" fmla="*/ 122 w 140"/>
                <a:gd name="T23" fmla="*/ 32 h 72"/>
                <a:gd name="T24" fmla="*/ 130 w 140"/>
                <a:gd name="T25" fmla="*/ 39 h 72"/>
                <a:gd name="T26" fmla="*/ 135 w 140"/>
                <a:gd name="T27" fmla="*/ 43 h 72"/>
                <a:gd name="T28" fmla="*/ 140 w 140"/>
                <a:gd name="T29" fmla="*/ 53 h 72"/>
                <a:gd name="T30" fmla="*/ 140 w 140"/>
                <a:gd name="T31" fmla="*/ 61 h 72"/>
                <a:gd name="T32" fmla="*/ 140 w 140"/>
                <a:gd name="T33" fmla="*/ 72 h 72"/>
                <a:gd name="T34" fmla="*/ 130 w 140"/>
                <a:gd name="T35" fmla="*/ 69 h 72"/>
                <a:gd name="T36" fmla="*/ 121 w 140"/>
                <a:gd name="T37" fmla="*/ 67 h 72"/>
                <a:gd name="T38" fmla="*/ 111 w 140"/>
                <a:gd name="T39" fmla="*/ 66 h 72"/>
                <a:gd name="T40" fmla="*/ 102 w 140"/>
                <a:gd name="T41" fmla="*/ 64 h 72"/>
                <a:gd name="T42" fmla="*/ 92 w 140"/>
                <a:gd name="T43" fmla="*/ 61 h 72"/>
                <a:gd name="T44" fmla="*/ 84 w 140"/>
                <a:gd name="T45" fmla="*/ 59 h 72"/>
                <a:gd name="T46" fmla="*/ 75 w 140"/>
                <a:gd name="T47" fmla="*/ 58 h 72"/>
                <a:gd name="T48" fmla="*/ 67 w 140"/>
                <a:gd name="T49" fmla="*/ 56 h 72"/>
                <a:gd name="T50" fmla="*/ 49 w 140"/>
                <a:gd name="T51" fmla="*/ 50 h 72"/>
                <a:gd name="T52" fmla="*/ 33 w 140"/>
                <a:gd name="T53" fmla="*/ 45 h 72"/>
                <a:gd name="T54" fmla="*/ 16 w 140"/>
                <a:gd name="T55" fmla="*/ 39 h 72"/>
                <a:gd name="T56" fmla="*/ 0 w 140"/>
                <a:gd name="T57" fmla="*/ 34 h 72"/>
                <a:gd name="T58" fmla="*/ 0 w 140"/>
                <a:gd name="T59" fmla="*/ 23 h 72"/>
                <a:gd name="T60" fmla="*/ 5 w 140"/>
                <a:gd name="T61" fmla="*/ 12 h 72"/>
                <a:gd name="T62" fmla="*/ 8 w 140"/>
                <a:gd name="T63" fmla="*/ 4 h 72"/>
                <a:gd name="T64" fmla="*/ 11 w 140"/>
                <a:gd name="T65" fmla="*/ 0 h 72"/>
                <a:gd name="T66" fmla="*/ 11 w 140"/>
                <a:gd name="T67" fmla="*/ 0 h 7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40"/>
                <a:gd name="T103" fmla="*/ 0 h 72"/>
                <a:gd name="T104" fmla="*/ 140 w 140"/>
                <a:gd name="T105" fmla="*/ 72 h 7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40" h="72">
                  <a:moveTo>
                    <a:pt x="11" y="0"/>
                  </a:moveTo>
                  <a:lnTo>
                    <a:pt x="16" y="2"/>
                  </a:lnTo>
                  <a:lnTo>
                    <a:pt x="25" y="5"/>
                  </a:lnTo>
                  <a:lnTo>
                    <a:pt x="35" y="8"/>
                  </a:lnTo>
                  <a:lnTo>
                    <a:pt x="46" y="12"/>
                  </a:lnTo>
                  <a:lnTo>
                    <a:pt x="57" y="13"/>
                  </a:lnTo>
                  <a:lnTo>
                    <a:pt x="70" y="16"/>
                  </a:lnTo>
                  <a:lnTo>
                    <a:pt x="81" y="18"/>
                  </a:lnTo>
                  <a:lnTo>
                    <a:pt x="94" y="23"/>
                  </a:lnTo>
                  <a:lnTo>
                    <a:pt x="103" y="24"/>
                  </a:lnTo>
                  <a:lnTo>
                    <a:pt x="114" y="27"/>
                  </a:lnTo>
                  <a:lnTo>
                    <a:pt x="122" y="32"/>
                  </a:lnTo>
                  <a:lnTo>
                    <a:pt x="130" y="39"/>
                  </a:lnTo>
                  <a:lnTo>
                    <a:pt x="135" y="43"/>
                  </a:lnTo>
                  <a:lnTo>
                    <a:pt x="140" y="53"/>
                  </a:lnTo>
                  <a:lnTo>
                    <a:pt x="140" y="61"/>
                  </a:lnTo>
                  <a:lnTo>
                    <a:pt x="140" y="72"/>
                  </a:lnTo>
                  <a:lnTo>
                    <a:pt x="130" y="69"/>
                  </a:lnTo>
                  <a:lnTo>
                    <a:pt x="121" y="67"/>
                  </a:lnTo>
                  <a:lnTo>
                    <a:pt x="111" y="66"/>
                  </a:lnTo>
                  <a:lnTo>
                    <a:pt x="102" y="64"/>
                  </a:lnTo>
                  <a:lnTo>
                    <a:pt x="92" y="61"/>
                  </a:lnTo>
                  <a:lnTo>
                    <a:pt x="84" y="59"/>
                  </a:lnTo>
                  <a:lnTo>
                    <a:pt x="75" y="58"/>
                  </a:lnTo>
                  <a:lnTo>
                    <a:pt x="67" y="56"/>
                  </a:lnTo>
                  <a:lnTo>
                    <a:pt x="49" y="50"/>
                  </a:lnTo>
                  <a:lnTo>
                    <a:pt x="33" y="45"/>
                  </a:lnTo>
                  <a:lnTo>
                    <a:pt x="16" y="39"/>
                  </a:lnTo>
                  <a:lnTo>
                    <a:pt x="0" y="34"/>
                  </a:lnTo>
                  <a:lnTo>
                    <a:pt x="0" y="23"/>
                  </a:lnTo>
                  <a:lnTo>
                    <a:pt x="5" y="12"/>
                  </a:lnTo>
                  <a:lnTo>
                    <a:pt x="8" y="4"/>
                  </a:lnTo>
                  <a:lnTo>
                    <a:pt x="11" y="0"/>
                  </a:lnTo>
                  <a:close/>
                </a:path>
              </a:pathLst>
            </a:custGeom>
            <a:solidFill>
              <a:srgbClr val="FFFFFF"/>
            </a:solidFill>
            <a:ln w="9525">
              <a:noFill/>
              <a:round/>
              <a:headEnd/>
              <a:tailEnd/>
            </a:ln>
          </p:spPr>
          <p:txBody>
            <a:bodyPr/>
            <a:lstStyle/>
            <a:p>
              <a:endParaRPr lang="en-SG" dirty="0"/>
            </a:p>
          </p:txBody>
        </p:sp>
        <p:sp>
          <p:nvSpPr>
            <p:cNvPr id="7297" name="Freeform 444"/>
            <p:cNvSpPr>
              <a:spLocks/>
            </p:cNvSpPr>
            <p:nvPr/>
          </p:nvSpPr>
          <p:spPr bwMode="auto">
            <a:xfrm>
              <a:off x="1215" y="2468"/>
              <a:ext cx="143" cy="68"/>
            </a:xfrm>
            <a:custGeom>
              <a:avLst/>
              <a:gdLst>
                <a:gd name="T0" fmla="*/ 18 w 143"/>
                <a:gd name="T1" fmla="*/ 0 h 68"/>
                <a:gd name="T2" fmla="*/ 32 w 143"/>
                <a:gd name="T3" fmla="*/ 7 h 68"/>
                <a:gd name="T4" fmla="*/ 48 w 143"/>
                <a:gd name="T5" fmla="*/ 13 h 68"/>
                <a:gd name="T6" fmla="*/ 64 w 143"/>
                <a:gd name="T7" fmla="*/ 18 h 68"/>
                <a:gd name="T8" fmla="*/ 80 w 143"/>
                <a:gd name="T9" fmla="*/ 24 h 68"/>
                <a:gd name="T10" fmla="*/ 94 w 143"/>
                <a:gd name="T11" fmla="*/ 29 h 68"/>
                <a:gd name="T12" fmla="*/ 110 w 143"/>
                <a:gd name="T13" fmla="*/ 37 h 68"/>
                <a:gd name="T14" fmla="*/ 126 w 143"/>
                <a:gd name="T15" fmla="*/ 45 h 68"/>
                <a:gd name="T16" fmla="*/ 143 w 143"/>
                <a:gd name="T17" fmla="*/ 54 h 68"/>
                <a:gd name="T18" fmla="*/ 134 w 143"/>
                <a:gd name="T19" fmla="*/ 59 h 68"/>
                <a:gd name="T20" fmla="*/ 124 w 143"/>
                <a:gd name="T21" fmla="*/ 64 h 68"/>
                <a:gd name="T22" fmla="*/ 115 w 143"/>
                <a:gd name="T23" fmla="*/ 65 h 68"/>
                <a:gd name="T24" fmla="*/ 105 w 143"/>
                <a:gd name="T25" fmla="*/ 68 h 68"/>
                <a:gd name="T26" fmla="*/ 96 w 143"/>
                <a:gd name="T27" fmla="*/ 68 h 68"/>
                <a:gd name="T28" fmla="*/ 86 w 143"/>
                <a:gd name="T29" fmla="*/ 68 h 68"/>
                <a:gd name="T30" fmla="*/ 77 w 143"/>
                <a:gd name="T31" fmla="*/ 65 h 68"/>
                <a:gd name="T32" fmla="*/ 67 w 143"/>
                <a:gd name="T33" fmla="*/ 64 h 68"/>
                <a:gd name="T34" fmla="*/ 58 w 143"/>
                <a:gd name="T35" fmla="*/ 59 h 68"/>
                <a:gd name="T36" fmla="*/ 48 w 143"/>
                <a:gd name="T37" fmla="*/ 54 h 68"/>
                <a:gd name="T38" fmla="*/ 39 w 143"/>
                <a:gd name="T39" fmla="*/ 48 h 68"/>
                <a:gd name="T40" fmla="*/ 31 w 143"/>
                <a:gd name="T41" fmla="*/ 43 h 68"/>
                <a:gd name="T42" fmla="*/ 15 w 143"/>
                <a:gd name="T43" fmla="*/ 29 h 68"/>
                <a:gd name="T44" fmla="*/ 0 w 143"/>
                <a:gd name="T45" fmla="*/ 15 h 68"/>
                <a:gd name="T46" fmla="*/ 7 w 143"/>
                <a:gd name="T47" fmla="*/ 7 h 68"/>
                <a:gd name="T48" fmla="*/ 18 w 143"/>
                <a:gd name="T49" fmla="*/ 0 h 68"/>
                <a:gd name="T50" fmla="*/ 18 w 143"/>
                <a:gd name="T51" fmla="*/ 0 h 6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43"/>
                <a:gd name="T79" fmla="*/ 0 h 68"/>
                <a:gd name="T80" fmla="*/ 143 w 143"/>
                <a:gd name="T81" fmla="*/ 68 h 6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43" h="68">
                  <a:moveTo>
                    <a:pt x="18" y="0"/>
                  </a:moveTo>
                  <a:lnTo>
                    <a:pt x="32" y="7"/>
                  </a:lnTo>
                  <a:lnTo>
                    <a:pt x="48" y="13"/>
                  </a:lnTo>
                  <a:lnTo>
                    <a:pt x="64" y="18"/>
                  </a:lnTo>
                  <a:lnTo>
                    <a:pt x="80" y="24"/>
                  </a:lnTo>
                  <a:lnTo>
                    <a:pt x="94" y="29"/>
                  </a:lnTo>
                  <a:lnTo>
                    <a:pt x="110" y="37"/>
                  </a:lnTo>
                  <a:lnTo>
                    <a:pt x="126" y="45"/>
                  </a:lnTo>
                  <a:lnTo>
                    <a:pt x="143" y="54"/>
                  </a:lnTo>
                  <a:lnTo>
                    <a:pt x="134" y="59"/>
                  </a:lnTo>
                  <a:lnTo>
                    <a:pt x="124" y="64"/>
                  </a:lnTo>
                  <a:lnTo>
                    <a:pt x="115" y="65"/>
                  </a:lnTo>
                  <a:lnTo>
                    <a:pt x="105" y="68"/>
                  </a:lnTo>
                  <a:lnTo>
                    <a:pt x="96" y="68"/>
                  </a:lnTo>
                  <a:lnTo>
                    <a:pt x="86" y="68"/>
                  </a:lnTo>
                  <a:lnTo>
                    <a:pt x="77" y="65"/>
                  </a:lnTo>
                  <a:lnTo>
                    <a:pt x="67" y="64"/>
                  </a:lnTo>
                  <a:lnTo>
                    <a:pt x="58" y="59"/>
                  </a:lnTo>
                  <a:lnTo>
                    <a:pt x="48" y="54"/>
                  </a:lnTo>
                  <a:lnTo>
                    <a:pt x="39" y="48"/>
                  </a:lnTo>
                  <a:lnTo>
                    <a:pt x="31" y="43"/>
                  </a:lnTo>
                  <a:lnTo>
                    <a:pt x="15" y="29"/>
                  </a:lnTo>
                  <a:lnTo>
                    <a:pt x="0" y="15"/>
                  </a:lnTo>
                  <a:lnTo>
                    <a:pt x="7" y="7"/>
                  </a:lnTo>
                  <a:lnTo>
                    <a:pt x="18" y="0"/>
                  </a:lnTo>
                  <a:close/>
                </a:path>
              </a:pathLst>
            </a:custGeom>
            <a:solidFill>
              <a:srgbClr val="FFFFFF"/>
            </a:solidFill>
            <a:ln w="9525">
              <a:noFill/>
              <a:round/>
              <a:headEnd/>
              <a:tailEnd/>
            </a:ln>
          </p:spPr>
          <p:txBody>
            <a:bodyPr/>
            <a:lstStyle/>
            <a:p>
              <a:endParaRPr lang="en-SG" dirty="0"/>
            </a:p>
          </p:txBody>
        </p:sp>
        <p:sp>
          <p:nvSpPr>
            <p:cNvPr id="7298" name="Freeform 445"/>
            <p:cNvSpPr>
              <a:spLocks/>
            </p:cNvSpPr>
            <p:nvPr/>
          </p:nvSpPr>
          <p:spPr bwMode="auto">
            <a:xfrm>
              <a:off x="1219" y="2546"/>
              <a:ext cx="96" cy="54"/>
            </a:xfrm>
            <a:custGeom>
              <a:avLst/>
              <a:gdLst>
                <a:gd name="T0" fmla="*/ 14 w 96"/>
                <a:gd name="T1" fmla="*/ 0 h 54"/>
                <a:gd name="T2" fmla="*/ 20 w 96"/>
                <a:gd name="T3" fmla="*/ 8 h 54"/>
                <a:gd name="T4" fmla="*/ 30 w 96"/>
                <a:gd name="T5" fmla="*/ 14 h 54"/>
                <a:gd name="T6" fmla="*/ 41 w 96"/>
                <a:gd name="T7" fmla="*/ 17 h 54"/>
                <a:gd name="T8" fmla="*/ 52 w 96"/>
                <a:gd name="T9" fmla="*/ 22 h 54"/>
                <a:gd name="T10" fmla="*/ 61 w 96"/>
                <a:gd name="T11" fmla="*/ 24 h 54"/>
                <a:gd name="T12" fmla="*/ 74 w 96"/>
                <a:gd name="T13" fmla="*/ 29 h 54"/>
                <a:gd name="T14" fmla="*/ 84 w 96"/>
                <a:gd name="T15" fmla="*/ 32 h 54"/>
                <a:gd name="T16" fmla="*/ 96 w 96"/>
                <a:gd name="T17" fmla="*/ 38 h 54"/>
                <a:gd name="T18" fmla="*/ 90 w 96"/>
                <a:gd name="T19" fmla="*/ 43 h 54"/>
                <a:gd name="T20" fmla="*/ 84 w 96"/>
                <a:gd name="T21" fmla="*/ 48 h 54"/>
                <a:gd name="T22" fmla="*/ 76 w 96"/>
                <a:gd name="T23" fmla="*/ 51 h 54"/>
                <a:gd name="T24" fmla="*/ 68 w 96"/>
                <a:gd name="T25" fmla="*/ 54 h 54"/>
                <a:gd name="T26" fmla="*/ 57 w 96"/>
                <a:gd name="T27" fmla="*/ 54 h 54"/>
                <a:gd name="T28" fmla="*/ 47 w 96"/>
                <a:gd name="T29" fmla="*/ 54 h 54"/>
                <a:gd name="T30" fmla="*/ 38 w 96"/>
                <a:gd name="T31" fmla="*/ 51 h 54"/>
                <a:gd name="T32" fmla="*/ 28 w 96"/>
                <a:gd name="T33" fmla="*/ 49 h 54"/>
                <a:gd name="T34" fmla="*/ 19 w 96"/>
                <a:gd name="T35" fmla="*/ 44 h 54"/>
                <a:gd name="T36" fmla="*/ 11 w 96"/>
                <a:gd name="T37" fmla="*/ 40 h 54"/>
                <a:gd name="T38" fmla="*/ 4 w 96"/>
                <a:gd name="T39" fmla="*/ 33 h 54"/>
                <a:gd name="T40" fmla="*/ 1 w 96"/>
                <a:gd name="T41" fmla="*/ 29 h 54"/>
                <a:gd name="T42" fmla="*/ 0 w 96"/>
                <a:gd name="T43" fmla="*/ 21 h 54"/>
                <a:gd name="T44" fmla="*/ 1 w 96"/>
                <a:gd name="T45" fmla="*/ 14 h 54"/>
                <a:gd name="T46" fmla="*/ 4 w 96"/>
                <a:gd name="T47" fmla="*/ 6 h 54"/>
                <a:gd name="T48" fmla="*/ 14 w 96"/>
                <a:gd name="T49" fmla="*/ 0 h 54"/>
                <a:gd name="T50" fmla="*/ 14 w 96"/>
                <a:gd name="T51" fmla="*/ 0 h 5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96"/>
                <a:gd name="T79" fmla="*/ 0 h 54"/>
                <a:gd name="T80" fmla="*/ 96 w 96"/>
                <a:gd name="T81" fmla="*/ 54 h 54"/>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96" h="54">
                  <a:moveTo>
                    <a:pt x="14" y="0"/>
                  </a:moveTo>
                  <a:lnTo>
                    <a:pt x="20" y="8"/>
                  </a:lnTo>
                  <a:lnTo>
                    <a:pt x="30" y="14"/>
                  </a:lnTo>
                  <a:lnTo>
                    <a:pt x="41" y="17"/>
                  </a:lnTo>
                  <a:lnTo>
                    <a:pt x="52" y="22"/>
                  </a:lnTo>
                  <a:lnTo>
                    <a:pt x="61" y="24"/>
                  </a:lnTo>
                  <a:lnTo>
                    <a:pt x="74" y="29"/>
                  </a:lnTo>
                  <a:lnTo>
                    <a:pt x="84" y="32"/>
                  </a:lnTo>
                  <a:lnTo>
                    <a:pt x="96" y="38"/>
                  </a:lnTo>
                  <a:lnTo>
                    <a:pt x="90" y="43"/>
                  </a:lnTo>
                  <a:lnTo>
                    <a:pt x="84" y="48"/>
                  </a:lnTo>
                  <a:lnTo>
                    <a:pt x="76" y="51"/>
                  </a:lnTo>
                  <a:lnTo>
                    <a:pt x="68" y="54"/>
                  </a:lnTo>
                  <a:lnTo>
                    <a:pt x="57" y="54"/>
                  </a:lnTo>
                  <a:lnTo>
                    <a:pt x="47" y="54"/>
                  </a:lnTo>
                  <a:lnTo>
                    <a:pt x="38" y="51"/>
                  </a:lnTo>
                  <a:lnTo>
                    <a:pt x="28" y="49"/>
                  </a:lnTo>
                  <a:lnTo>
                    <a:pt x="19" y="44"/>
                  </a:lnTo>
                  <a:lnTo>
                    <a:pt x="11" y="40"/>
                  </a:lnTo>
                  <a:lnTo>
                    <a:pt x="4" y="33"/>
                  </a:lnTo>
                  <a:lnTo>
                    <a:pt x="1" y="29"/>
                  </a:lnTo>
                  <a:lnTo>
                    <a:pt x="0" y="21"/>
                  </a:lnTo>
                  <a:lnTo>
                    <a:pt x="1" y="14"/>
                  </a:lnTo>
                  <a:lnTo>
                    <a:pt x="4" y="6"/>
                  </a:lnTo>
                  <a:lnTo>
                    <a:pt x="14" y="0"/>
                  </a:lnTo>
                  <a:close/>
                </a:path>
              </a:pathLst>
            </a:custGeom>
            <a:solidFill>
              <a:srgbClr val="FFFFFF"/>
            </a:solidFill>
            <a:ln w="9525">
              <a:noFill/>
              <a:round/>
              <a:headEnd/>
              <a:tailEnd/>
            </a:ln>
          </p:spPr>
          <p:txBody>
            <a:bodyPr/>
            <a:lstStyle/>
            <a:p>
              <a:endParaRPr lang="en-SG" dirty="0"/>
            </a:p>
          </p:txBody>
        </p:sp>
        <p:sp>
          <p:nvSpPr>
            <p:cNvPr id="7299" name="Freeform 446"/>
            <p:cNvSpPr>
              <a:spLocks/>
            </p:cNvSpPr>
            <p:nvPr/>
          </p:nvSpPr>
          <p:spPr bwMode="auto">
            <a:xfrm>
              <a:off x="1198" y="2611"/>
              <a:ext cx="106" cy="35"/>
            </a:xfrm>
            <a:custGeom>
              <a:avLst/>
              <a:gdLst>
                <a:gd name="T0" fmla="*/ 9 w 106"/>
                <a:gd name="T1" fmla="*/ 0 h 35"/>
                <a:gd name="T2" fmla="*/ 21 w 106"/>
                <a:gd name="T3" fmla="*/ 2 h 35"/>
                <a:gd name="T4" fmla="*/ 35 w 106"/>
                <a:gd name="T5" fmla="*/ 3 h 35"/>
                <a:gd name="T6" fmla="*/ 46 w 106"/>
                <a:gd name="T7" fmla="*/ 5 h 35"/>
                <a:gd name="T8" fmla="*/ 60 w 106"/>
                <a:gd name="T9" fmla="*/ 10 h 35"/>
                <a:gd name="T10" fmla="*/ 71 w 106"/>
                <a:gd name="T11" fmla="*/ 13 h 35"/>
                <a:gd name="T12" fmla="*/ 82 w 106"/>
                <a:gd name="T13" fmla="*/ 18 h 35"/>
                <a:gd name="T14" fmla="*/ 94 w 106"/>
                <a:gd name="T15" fmla="*/ 24 h 35"/>
                <a:gd name="T16" fmla="*/ 106 w 106"/>
                <a:gd name="T17" fmla="*/ 35 h 35"/>
                <a:gd name="T18" fmla="*/ 97 w 106"/>
                <a:gd name="T19" fmla="*/ 35 h 35"/>
                <a:gd name="T20" fmla="*/ 84 w 106"/>
                <a:gd name="T21" fmla="*/ 35 h 35"/>
                <a:gd name="T22" fmla="*/ 68 w 106"/>
                <a:gd name="T23" fmla="*/ 35 h 35"/>
                <a:gd name="T24" fmla="*/ 54 w 106"/>
                <a:gd name="T25" fmla="*/ 35 h 35"/>
                <a:gd name="T26" fmla="*/ 36 w 106"/>
                <a:gd name="T27" fmla="*/ 35 h 35"/>
                <a:gd name="T28" fmla="*/ 22 w 106"/>
                <a:gd name="T29" fmla="*/ 35 h 35"/>
                <a:gd name="T30" fmla="*/ 8 w 106"/>
                <a:gd name="T31" fmla="*/ 35 h 35"/>
                <a:gd name="T32" fmla="*/ 0 w 106"/>
                <a:gd name="T33" fmla="*/ 35 h 35"/>
                <a:gd name="T34" fmla="*/ 0 w 106"/>
                <a:gd name="T35" fmla="*/ 24 h 35"/>
                <a:gd name="T36" fmla="*/ 5 w 106"/>
                <a:gd name="T37" fmla="*/ 13 h 35"/>
                <a:gd name="T38" fmla="*/ 6 w 106"/>
                <a:gd name="T39" fmla="*/ 3 h 35"/>
                <a:gd name="T40" fmla="*/ 9 w 106"/>
                <a:gd name="T41" fmla="*/ 0 h 35"/>
                <a:gd name="T42" fmla="*/ 9 w 106"/>
                <a:gd name="T43" fmla="*/ 0 h 3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06"/>
                <a:gd name="T67" fmla="*/ 0 h 35"/>
                <a:gd name="T68" fmla="*/ 106 w 106"/>
                <a:gd name="T69" fmla="*/ 35 h 3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06" h="35">
                  <a:moveTo>
                    <a:pt x="9" y="0"/>
                  </a:moveTo>
                  <a:lnTo>
                    <a:pt x="21" y="2"/>
                  </a:lnTo>
                  <a:lnTo>
                    <a:pt x="35" y="3"/>
                  </a:lnTo>
                  <a:lnTo>
                    <a:pt x="46" y="5"/>
                  </a:lnTo>
                  <a:lnTo>
                    <a:pt x="60" y="10"/>
                  </a:lnTo>
                  <a:lnTo>
                    <a:pt x="71" y="13"/>
                  </a:lnTo>
                  <a:lnTo>
                    <a:pt x="82" y="18"/>
                  </a:lnTo>
                  <a:lnTo>
                    <a:pt x="94" y="24"/>
                  </a:lnTo>
                  <a:lnTo>
                    <a:pt x="106" y="35"/>
                  </a:lnTo>
                  <a:lnTo>
                    <a:pt x="97" y="35"/>
                  </a:lnTo>
                  <a:lnTo>
                    <a:pt x="84" y="35"/>
                  </a:lnTo>
                  <a:lnTo>
                    <a:pt x="68" y="35"/>
                  </a:lnTo>
                  <a:lnTo>
                    <a:pt x="54" y="35"/>
                  </a:lnTo>
                  <a:lnTo>
                    <a:pt x="36" y="35"/>
                  </a:lnTo>
                  <a:lnTo>
                    <a:pt x="22" y="35"/>
                  </a:lnTo>
                  <a:lnTo>
                    <a:pt x="8" y="35"/>
                  </a:lnTo>
                  <a:lnTo>
                    <a:pt x="0" y="35"/>
                  </a:lnTo>
                  <a:lnTo>
                    <a:pt x="0" y="24"/>
                  </a:lnTo>
                  <a:lnTo>
                    <a:pt x="5" y="13"/>
                  </a:lnTo>
                  <a:lnTo>
                    <a:pt x="6" y="3"/>
                  </a:lnTo>
                  <a:lnTo>
                    <a:pt x="9" y="0"/>
                  </a:lnTo>
                  <a:close/>
                </a:path>
              </a:pathLst>
            </a:custGeom>
            <a:solidFill>
              <a:srgbClr val="FFFFFF"/>
            </a:solidFill>
            <a:ln w="9525">
              <a:noFill/>
              <a:round/>
              <a:headEnd/>
              <a:tailEnd/>
            </a:ln>
          </p:spPr>
          <p:txBody>
            <a:bodyPr/>
            <a:lstStyle/>
            <a:p>
              <a:endParaRPr lang="en-SG" dirty="0"/>
            </a:p>
          </p:txBody>
        </p:sp>
        <p:sp>
          <p:nvSpPr>
            <p:cNvPr id="7300" name="Freeform 447"/>
            <p:cNvSpPr>
              <a:spLocks/>
            </p:cNvSpPr>
            <p:nvPr/>
          </p:nvSpPr>
          <p:spPr bwMode="auto">
            <a:xfrm>
              <a:off x="1747" y="2099"/>
              <a:ext cx="137" cy="369"/>
            </a:xfrm>
            <a:custGeom>
              <a:avLst/>
              <a:gdLst>
                <a:gd name="T0" fmla="*/ 10 w 137"/>
                <a:gd name="T1" fmla="*/ 7 h 369"/>
                <a:gd name="T2" fmla="*/ 27 w 137"/>
                <a:gd name="T3" fmla="*/ 25 h 369"/>
                <a:gd name="T4" fmla="*/ 46 w 137"/>
                <a:gd name="T5" fmla="*/ 44 h 369"/>
                <a:gd name="T6" fmla="*/ 62 w 137"/>
                <a:gd name="T7" fmla="*/ 65 h 369"/>
                <a:gd name="T8" fmla="*/ 78 w 137"/>
                <a:gd name="T9" fmla="*/ 87 h 369"/>
                <a:gd name="T10" fmla="*/ 91 w 137"/>
                <a:gd name="T11" fmla="*/ 109 h 369"/>
                <a:gd name="T12" fmla="*/ 105 w 137"/>
                <a:gd name="T13" fmla="*/ 133 h 369"/>
                <a:gd name="T14" fmla="*/ 116 w 137"/>
                <a:gd name="T15" fmla="*/ 157 h 369"/>
                <a:gd name="T16" fmla="*/ 126 w 137"/>
                <a:gd name="T17" fmla="*/ 182 h 369"/>
                <a:gd name="T18" fmla="*/ 131 w 137"/>
                <a:gd name="T19" fmla="*/ 206 h 369"/>
                <a:gd name="T20" fmla="*/ 135 w 137"/>
                <a:gd name="T21" fmla="*/ 230 h 369"/>
                <a:gd name="T22" fmla="*/ 137 w 137"/>
                <a:gd name="T23" fmla="*/ 255 h 369"/>
                <a:gd name="T24" fmla="*/ 134 w 137"/>
                <a:gd name="T25" fmla="*/ 280 h 369"/>
                <a:gd name="T26" fmla="*/ 129 w 137"/>
                <a:gd name="T27" fmla="*/ 306 h 369"/>
                <a:gd name="T28" fmla="*/ 121 w 137"/>
                <a:gd name="T29" fmla="*/ 331 h 369"/>
                <a:gd name="T30" fmla="*/ 108 w 137"/>
                <a:gd name="T31" fmla="*/ 357 h 369"/>
                <a:gd name="T32" fmla="*/ 100 w 137"/>
                <a:gd name="T33" fmla="*/ 358 h 369"/>
                <a:gd name="T34" fmla="*/ 97 w 137"/>
                <a:gd name="T35" fmla="*/ 336 h 369"/>
                <a:gd name="T36" fmla="*/ 97 w 137"/>
                <a:gd name="T37" fmla="*/ 315 h 369"/>
                <a:gd name="T38" fmla="*/ 97 w 137"/>
                <a:gd name="T39" fmla="*/ 293 h 369"/>
                <a:gd name="T40" fmla="*/ 96 w 137"/>
                <a:gd name="T41" fmla="*/ 272 h 369"/>
                <a:gd name="T42" fmla="*/ 96 w 137"/>
                <a:gd name="T43" fmla="*/ 252 h 369"/>
                <a:gd name="T44" fmla="*/ 94 w 137"/>
                <a:gd name="T45" fmla="*/ 231 h 369"/>
                <a:gd name="T46" fmla="*/ 94 w 137"/>
                <a:gd name="T47" fmla="*/ 212 h 369"/>
                <a:gd name="T48" fmla="*/ 89 w 137"/>
                <a:gd name="T49" fmla="*/ 192 h 369"/>
                <a:gd name="T50" fmla="*/ 86 w 137"/>
                <a:gd name="T51" fmla="*/ 171 h 369"/>
                <a:gd name="T52" fmla="*/ 78 w 137"/>
                <a:gd name="T53" fmla="*/ 152 h 369"/>
                <a:gd name="T54" fmla="*/ 72 w 137"/>
                <a:gd name="T55" fmla="*/ 133 h 369"/>
                <a:gd name="T56" fmla="*/ 62 w 137"/>
                <a:gd name="T57" fmla="*/ 115 h 369"/>
                <a:gd name="T58" fmla="*/ 50 w 137"/>
                <a:gd name="T59" fmla="*/ 98 h 369"/>
                <a:gd name="T60" fmla="*/ 34 w 137"/>
                <a:gd name="T61" fmla="*/ 82 h 369"/>
                <a:gd name="T62" fmla="*/ 18 w 137"/>
                <a:gd name="T63" fmla="*/ 68 h 369"/>
                <a:gd name="T64" fmla="*/ 5 w 137"/>
                <a:gd name="T65" fmla="*/ 52 h 369"/>
                <a:gd name="T66" fmla="*/ 0 w 137"/>
                <a:gd name="T67" fmla="*/ 34 h 369"/>
                <a:gd name="T68" fmla="*/ 0 w 137"/>
                <a:gd name="T69" fmla="*/ 9 h 369"/>
                <a:gd name="T70" fmla="*/ 2 w 137"/>
                <a:gd name="T71" fmla="*/ 0 h 369"/>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37"/>
                <a:gd name="T109" fmla="*/ 0 h 369"/>
                <a:gd name="T110" fmla="*/ 137 w 137"/>
                <a:gd name="T111" fmla="*/ 369 h 369"/>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37" h="369">
                  <a:moveTo>
                    <a:pt x="2" y="0"/>
                  </a:moveTo>
                  <a:lnTo>
                    <a:pt x="10" y="7"/>
                  </a:lnTo>
                  <a:lnTo>
                    <a:pt x="19" y="15"/>
                  </a:lnTo>
                  <a:lnTo>
                    <a:pt x="27" y="25"/>
                  </a:lnTo>
                  <a:lnTo>
                    <a:pt x="38" y="34"/>
                  </a:lnTo>
                  <a:lnTo>
                    <a:pt x="46" y="44"/>
                  </a:lnTo>
                  <a:lnTo>
                    <a:pt x="54" y="53"/>
                  </a:lnTo>
                  <a:lnTo>
                    <a:pt x="62" y="65"/>
                  </a:lnTo>
                  <a:lnTo>
                    <a:pt x="72" y="77"/>
                  </a:lnTo>
                  <a:lnTo>
                    <a:pt x="78" y="87"/>
                  </a:lnTo>
                  <a:lnTo>
                    <a:pt x="86" y="98"/>
                  </a:lnTo>
                  <a:lnTo>
                    <a:pt x="91" y="109"/>
                  </a:lnTo>
                  <a:lnTo>
                    <a:pt x="99" y="122"/>
                  </a:lnTo>
                  <a:lnTo>
                    <a:pt x="105" y="133"/>
                  </a:lnTo>
                  <a:lnTo>
                    <a:pt x="111" y="146"/>
                  </a:lnTo>
                  <a:lnTo>
                    <a:pt x="116" y="157"/>
                  </a:lnTo>
                  <a:lnTo>
                    <a:pt x="123" y="171"/>
                  </a:lnTo>
                  <a:lnTo>
                    <a:pt x="126" y="182"/>
                  </a:lnTo>
                  <a:lnTo>
                    <a:pt x="129" y="195"/>
                  </a:lnTo>
                  <a:lnTo>
                    <a:pt x="131" y="206"/>
                  </a:lnTo>
                  <a:lnTo>
                    <a:pt x="134" y="219"/>
                  </a:lnTo>
                  <a:lnTo>
                    <a:pt x="135" y="230"/>
                  </a:lnTo>
                  <a:lnTo>
                    <a:pt x="137" y="244"/>
                  </a:lnTo>
                  <a:lnTo>
                    <a:pt x="137" y="255"/>
                  </a:lnTo>
                  <a:lnTo>
                    <a:pt x="137" y="269"/>
                  </a:lnTo>
                  <a:lnTo>
                    <a:pt x="134" y="280"/>
                  </a:lnTo>
                  <a:lnTo>
                    <a:pt x="132" y="295"/>
                  </a:lnTo>
                  <a:lnTo>
                    <a:pt x="129" y="306"/>
                  </a:lnTo>
                  <a:lnTo>
                    <a:pt x="126" y="320"/>
                  </a:lnTo>
                  <a:lnTo>
                    <a:pt x="121" y="331"/>
                  </a:lnTo>
                  <a:lnTo>
                    <a:pt x="116" y="344"/>
                  </a:lnTo>
                  <a:lnTo>
                    <a:pt x="108" y="357"/>
                  </a:lnTo>
                  <a:lnTo>
                    <a:pt x="102" y="369"/>
                  </a:lnTo>
                  <a:lnTo>
                    <a:pt x="100" y="358"/>
                  </a:lnTo>
                  <a:lnTo>
                    <a:pt x="99" y="347"/>
                  </a:lnTo>
                  <a:lnTo>
                    <a:pt x="97" y="336"/>
                  </a:lnTo>
                  <a:lnTo>
                    <a:pt x="97" y="326"/>
                  </a:lnTo>
                  <a:lnTo>
                    <a:pt x="97" y="315"/>
                  </a:lnTo>
                  <a:lnTo>
                    <a:pt x="97" y="304"/>
                  </a:lnTo>
                  <a:lnTo>
                    <a:pt x="97" y="293"/>
                  </a:lnTo>
                  <a:lnTo>
                    <a:pt x="97" y="284"/>
                  </a:lnTo>
                  <a:lnTo>
                    <a:pt x="96" y="272"/>
                  </a:lnTo>
                  <a:lnTo>
                    <a:pt x="96" y="261"/>
                  </a:lnTo>
                  <a:lnTo>
                    <a:pt x="96" y="252"/>
                  </a:lnTo>
                  <a:lnTo>
                    <a:pt x="96" y="242"/>
                  </a:lnTo>
                  <a:lnTo>
                    <a:pt x="94" y="231"/>
                  </a:lnTo>
                  <a:lnTo>
                    <a:pt x="94" y="222"/>
                  </a:lnTo>
                  <a:lnTo>
                    <a:pt x="94" y="212"/>
                  </a:lnTo>
                  <a:lnTo>
                    <a:pt x="94" y="203"/>
                  </a:lnTo>
                  <a:lnTo>
                    <a:pt x="89" y="192"/>
                  </a:lnTo>
                  <a:lnTo>
                    <a:pt x="88" y="182"/>
                  </a:lnTo>
                  <a:lnTo>
                    <a:pt x="86" y="171"/>
                  </a:lnTo>
                  <a:lnTo>
                    <a:pt x="83" y="161"/>
                  </a:lnTo>
                  <a:lnTo>
                    <a:pt x="78" y="152"/>
                  </a:lnTo>
                  <a:lnTo>
                    <a:pt x="75" y="142"/>
                  </a:lnTo>
                  <a:lnTo>
                    <a:pt x="72" y="133"/>
                  </a:lnTo>
                  <a:lnTo>
                    <a:pt x="67" y="125"/>
                  </a:lnTo>
                  <a:lnTo>
                    <a:pt x="62" y="115"/>
                  </a:lnTo>
                  <a:lnTo>
                    <a:pt x="56" y="106"/>
                  </a:lnTo>
                  <a:lnTo>
                    <a:pt x="50" y="98"/>
                  </a:lnTo>
                  <a:lnTo>
                    <a:pt x="42" y="90"/>
                  </a:lnTo>
                  <a:lnTo>
                    <a:pt x="34" y="82"/>
                  </a:lnTo>
                  <a:lnTo>
                    <a:pt x="27" y="76"/>
                  </a:lnTo>
                  <a:lnTo>
                    <a:pt x="18" y="68"/>
                  </a:lnTo>
                  <a:lnTo>
                    <a:pt x="10" y="61"/>
                  </a:lnTo>
                  <a:lnTo>
                    <a:pt x="5" y="52"/>
                  </a:lnTo>
                  <a:lnTo>
                    <a:pt x="3" y="44"/>
                  </a:lnTo>
                  <a:lnTo>
                    <a:pt x="0" y="34"/>
                  </a:lnTo>
                  <a:lnTo>
                    <a:pt x="0" y="25"/>
                  </a:lnTo>
                  <a:lnTo>
                    <a:pt x="0" y="9"/>
                  </a:lnTo>
                  <a:lnTo>
                    <a:pt x="2" y="0"/>
                  </a:lnTo>
                  <a:close/>
                </a:path>
              </a:pathLst>
            </a:custGeom>
            <a:solidFill>
              <a:srgbClr val="FFFFFF"/>
            </a:solidFill>
            <a:ln w="9525">
              <a:noFill/>
              <a:round/>
              <a:headEnd/>
              <a:tailEnd/>
            </a:ln>
          </p:spPr>
          <p:txBody>
            <a:bodyPr/>
            <a:lstStyle/>
            <a:p>
              <a:endParaRPr lang="en-SG" dirty="0"/>
            </a:p>
          </p:txBody>
        </p:sp>
        <p:sp>
          <p:nvSpPr>
            <p:cNvPr id="7301" name="Freeform 448"/>
            <p:cNvSpPr>
              <a:spLocks/>
            </p:cNvSpPr>
            <p:nvPr/>
          </p:nvSpPr>
          <p:spPr bwMode="auto">
            <a:xfrm>
              <a:off x="1509" y="1903"/>
              <a:ext cx="208" cy="124"/>
            </a:xfrm>
            <a:custGeom>
              <a:avLst/>
              <a:gdLst>
                <a:gd name="T0" fmla="*/ 18 w 208"/>
                <a:gd name="T1" fmla="*/ 0 h 124"/>
                <a:gd name="T2" fmla="*/ 27 w 208"/>
                <a:gd name="T3" fmla="*/ 8 h 124"/>
                <a:gd name="T4" fmla="*/ 40 w 208"/>
                <a:gd name="T5" fmla="*/ 18 h 124"/>
                <a:gd name="T6" fmla="*/ 51 w 208"/>
                <a:gd name="T7" fmla="*/ 26 h 124"/>
                <a:gd name="T8" fmla="*/ 65 w 208"/>
                <a:gd name="T9" fmla="*/ 34 h 124"/>
                <a:gd name="T10" fmla="*/ 78 w 208"/>
                <a:gd name="T11" fmla="*/ 40 h 124"/>
                <a:gd name="T12" fmla="*/ 92 w 208"/>
                <a:gd name="T13" fmla="*/ 46 h 124"/>
                <a:gd name="T14" fmla="*/ 107 w 208"/>
                <a:gd name="T15" fmla="*/ 53 h 124"/>
                <a:gd name="T16" fmla="*/ 121 w 208"/>
                <a:gd name="T17" fmla="*/ 59 h 124"/>
                <a:gd name="T18" fmla="*/ 134 w 208"/>
                <a:gd name="T19" fmla="*/ 64 h 124"/>
                <a:gd name="T20" fmla="*/ 146 w 208"/>
                <a:gd name="T21" fmla="*/ 70 h 124"/>
                <a:gd name="T22" fmla="*/ 159 w 208"/>
                <a:gd name="T23" fmla="*/ 77 h 124"/>
                <a:gd name="T24" fmla="*/ 172 w 208"/>
                <a:gd name="T25" fmla="*/ 84 h 124"/>
                <a:gd name="T26" fmla="*/ 181 w 208"/>
                <a:gd name="T27" fmla="*/ 92 h 124"/>
                <a:gd name="T28" fmla="*/ 191 w 208"/>
                <a:gd name="T29" fmla="*/ 102 h 124"/>
                <a:gd name="T30" fmla="*/ 199 w 208"/>
                <a:gd name="T31" fmla="*/ 111 h 124"/>
                <a:gd name="T32" fmla="*/ 208 w 208"/>
                <a:gd name="T33" fmla="*/ 124 h 124"/>
                <a:gd name="T34" fmla="*/ 192 w 208"/>
                <a:gd name="T35" fmla="*/ 124 h 124"/>
                <a:gd name="T36" fmla="*/ 178 w 208"/>
                <a:gd name="T37" fmla="*/ 124 h 124"/>
                <a:gd name="T38" fmla="*/ 164 w 208"/>
                <a:gd name="T39" fmla="*/ 121 h 124"/>
                <a:gd name="T40" fmla="*/ 149 w 208"/>
                <a:gd name="T41" fmla="*/ 119 h 124"/>
                <a:gd name="T42" fmla="*/ 135 w 208"/>
                <a:gd name="T43" fmla="*/ 115 h 124"/>
                <a:gd name="T44" fmla="*/ 122 w 208"/>
                <a:gd name="T45" fmla="*/ 110 h 124"/>
                <a:gd name="T46" fmla="*/ 110 w 208"/>
                <a:gd name="T47" fmla="*/ 104 h 124"/>
                <a:gd name="T48" fmla="*/ 99 w 208"/>
                <a:gd name="T49" fmla="*/ 97 h 124"/>
                <a:gd name="T50" fmla="*/ 84 w 208"/>
                <a:gd name="T51" fmla="*/ 88 h 124"/>
                <a:gd name="T52" fmla="*/ 73 w 208"/>
                <a:gd name="T53" fmla="*/ 80 h 124"/>
                <a:gd name="T54" fmla="*/ 60 w 208"/>
                <a:gd name="T55" fmla="*/ 70 h 124"/>
                <a:gd name="T56" fmla="*/ 49 w 208"/>
                <a:gd name="T57" fmla="*/ 62 h 124"/>
                <a:gd name="T58" fmla="*/ 35 w 208"/>
                <a:gd name="T59" fmla="*/ 53 h 124"/>
                <a:gd name="T60" fmla="*/ 24 w 208"/>
                <a:gd name="T61" fmla="*/ 43 h 124"/>
                <a:gd name="T62" fmla="*/ 11 w 208"/>
                <a:gd name="T63" fmla="*/ 35 h 124"/>
                <a:gd name="T64" fmla="*/ 0 w 208"/>
                <a:gd name="T65" fmla="*/ 27 h 124"/>
                <a:gd name="T66" fmla="*/ 3 w 208"/>
                <a:gd name="T67" fmla="*/ 19 h 124"/>
                <a:gd name="T68" fmla="*/ 8 w 208"/>
                <a:gd name="T69" fmla="*/ 15 h 124"/>
                <a:gd name="T70" fmla="*/ 13 w 208"/>
                <a:gd name="T71" fmla="*/ 7 h 124"/>
                <a:gd name="T72" fmla="*/ 18 w 208"/>
                <a:gd name="T73" fmla="*/ 0 h 124"/>
                <a:gd name="T74" fmla="*/ 18 w 208"/>
                <a:gd name="T75" fmla="*/ 0 h 12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08"/>
                <a:gd name="T115" fmla="*/ 0 h 124"/>
                <a:gd name="T116" fmla="*/ 208 w 208"/>
                <a:gd name="T117" fmla="*/ 124 h 12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08" h="124">
                  <a:moveTo>
                    <a:pt x="18" y="0"/>
                  </a:moveTo>
                  <a:lnTo>
                    <a:pt x="27" y="8"/>
                  </a:lnTo>
                  <a:lnTo>
                    <a:pt x="40" y="18"/>
                  </a:lnTo>
                  <a:lnTo>
                    <a:pt x="51" y="26"/>
                  </a:lnTo>
                  <a:lnTo>
                    <a:pt x="65" y="34"/>
                  </a:lnTo>
                  <a:lnTo>
                    <a:pt x="78" y="40"/>
                  </a:lnTo>
                  <a:lnTo>
                    <a:pt x="92" y="46"/>
                  </a:lnTo>
                  <a:lnTo>
                    <a:pt x="107" y="53"/>
                  </a:lnTo>
                  <a:lnTo>
                    <a:pt x="121" y="59"/>
                  </a:lnTo>
                  <a:lnTo>
                    <a:pt x="134" y="64"/>
                  </a:lnTo>
                  <a:lnTo>
                    <a:pt x="146" y="70"/>
                  </a:lnTo>
                  <a:lnTo>
                    <a:pt x="159" y="77"/>
                  </a:lnTo>
                  <a:lnTo>
                    <a:pt x="172" y="84"/>
                  </a:lnTo>
                  <a:lnTo>
                    <a:pt x="181" y="92"/>
                  </a:lnTo>
                  <a:lnTo>
                    <a:pt x="191" y="102"/>
                  </a:lnTo>
                  <a:lnTo>
                    <a:pt x="199" y="111"/>
                  </a:lnTo>
                  <a:lnTo>
                    <a:pt x="208" y="124"/>
                  </a:lnTo>
                  <a:lnTo>
                    <a:pt x="192" y="124"/>
                  </a:lnTo>
                  <a:lnTo>
                    <a:pt x="178" y="124"/>
                  </a:lnTo>
                  <a:lnTo>
                    <a:pt x="164" y="121"/>
                  </a:lnTo>
                  <a:lnTo>
                    <a:pt x="149" y="119"/>
                  </a:lnTo>
                  <a:lnTo>
                    <a:pt x="135" y="115"/>
                  </a:lnTo>
                  <a:lnTo>
                    <a:pt x="122" y="110"/>
                  </a:lnTo>
                  <a:lnTo>
                    <a:pt x="110" y="104"/>
                  </a:lnTo>
                  <a:lnTo>
                    <a:pt x="99" y="97"/>
                  </a:lnTo>
                  <a:lnTo>
                    <a:pt x="84" y="88"/>
                  </a:lnTo>
                  <a:lnTo>
                    <a:pt x="73" y="80"/>
                  </a:lnTo>
                  <a:lnTo>
                    <a:pt x="60" y="70"/>
                  </a:lnTo>
                  <a:lnTo>
                    <a:pt x="49" y="62"/>
                  </a:lnTo>
                  <a:lnTo>
                    <a:pt x="35" y="53"/>
                  </a:lnTo>
                  <a:lnTo>
                    <a:pt x="24" y="43"/>
                  </a:lnTo>
                  <a:lnTo>
                    <a:pt x="11" y="35"/>
                  </a:lnTo>
                  <a:lnTo>
                    <a:pt x="0" y="27"/>
                  </a:lnTo>
                  <a:lnTo>
                    <a:pt x="3" y="19"/>
                  </a:lnTo>
                  <a:lnTo>
                    <a:pt x="8" y="15"/>
                  </a:lnTo>
                  <a:lnTo>
                    <a:pt x="13" y="7"/>
                  </a:lnTo>
                  <a:lnTo>
                    <a:pt x="18" y="0"/>
                  </a:lnTo>
                  <a:close/>
                </a:path>
              </a:pathLst>
            </a:custGeom>
            <a:solidFill>
              <a:srgbClr val="FFFFFF"/>
            </a:solidFill>
            <a:ln w="9525">
              <a:noFill/>
              <a:round/>
              <a:headEnd/>
              <a:tailEnd/>
            </a:ln>
          </p:spPr>
          <p:txBody>
            <a:bodyPr/>
            <a:lstStyle/>
            <a:p>
              <a:endParaRPr lang="en-SG" dirty="0"/>
            </a:p>
          </p:txBody>
        </p:sp>
        <p:sp>
          <p:nvSpPr>
            <p:cNvPr id="7302" name="Freeform 449"/>
            <p:cNvSpPr>
              <a:spLocks/>
            </p:cNvSpPr>
            <p:nvPr/>
          </p:nvSpPr>
          <p:spPr bwMode="auto">
            <a:xfrm>
              <a:off x="1515" y="1959"/>
              <a:ext cx="59" cy="67"/>
            </a:xfrm>
            <a:custGeom>
              <a:avLst/>
              <a:gdLst>
                <a:gd name="T0" fmla="*/ 45 w 59"/>
                <a:gd name="T1" fmla="*/ 0 h 67"/>
                <a:gd name="T2" fmla="*/ 53 w 59"/>
                <a:gd name="T3" fmla="*/ 9 h 67"/>
                <a:gd name="T4" fmla="*/ 58 w 59"/>
                <a:gd name="T5" fmla="*/ 21 h 67"/>
                <a:gd name="T6" fmla="*/ 59 w 59"/>
                <a:gd name="T7" fmla="*/ 30 h 67"/>
                <a:gd name="T8" fmla="*/ 58 w 59"/>
                <a:gd name="T9" fmla="*/ 40 h 67"/>
                <a:gd name="T10" fmla="*/ 51 w 59"/>
                <a:gd name="T11" fmla="*/ 48 h 67"/>
                <a:gd name="T12" fmla="*/ 43 w 59"/>
                <a:gd name="T13" fmla="*/ 54 h 67"/>
                <a:gd name="T14" fmla="*/ 35 w 59"/>
                <a:gd name="T15" fmla="*/ 59 h 67"/>
                <a:gd name="T16" fmla="*/ 27 w 59"/>
                <a:gd name="T17" fmla="*/ 65 h 67"/>
                <a:gd name="T18" fmla="*/ 12 w 59"/>
                <a:gd name="T19" fmla="*/ 67 h 67"/>
                <a:gd name="T20" fmla="*/ 2 w 59"/>
                <a:gd name="T21" fmla="*/ 60 h 67"/>
                <a:gd name="T22" fmla="*/ 0 w 59"/>
                <a:gd name="T23" fmla="*/ 52 h 67"/>
                <a:gd name="T24" fmla="*/ 5 w 59"/>
                <a:gd name="T25" fmla="*/ 43 h 67"/>
                <a:gd name="T26" fmla="*/ 15 w 59"/>
                <a:gd name="T27" fmla="*/ 32 h 67"/>
                <a:gd name="T28" fmla="*/ 29 w 59"/>
                <a:gd name="T29" fmla="*/ 17 h 67"/>
                <a:gd name="T30" fmla="*/ 37 w 59"/>
                <a:gd name="T31" fmla="*/ 8 h 67"/>
                <a:gd name="T32" fmla="*/ 45 w 59"/>
                <a:gd name="T33" fmla="*/ 0 h 67"/>
                <a:gd name="T34" fmla="*/ 45 w 59"/>
                <a:gd name="T35" fmla="*/ 0 h 6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9"/>
                <a:gd name="T55" fmla="*/ 0 h 67"/>
                <a:gd name="T56" fmla="*/ 59 w 59"/>
                <a:gd name="T57" fmla="*/ 67 h 6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9" h="67">
                  <a:moveTo>
                    <a:pt x="45" y="0"/>
                  </a:moveTo>
                  <a:lnTo>
                    <a:pt x="53" y="9"/>
                  </a:lnTo>
                  <a:lnTo>
                    <a:pt x="58" y="21"/>
                  </a:lnTo>
                  <a:lnTo>
                    <a:pt x="59" y="30"/>
                  </a:lnTo>
                  <a:lnTo>
                    <a:pt x="58" y="40"/>
                  </a:lnTo>
                  <a:lnTo>
                    <a:pt x="51" y="48"/>
                  </a:lnTo>
                  <a:lnTo>
                    <a:pt x="43" y="54"/>
                  </a:lnTo>
                  <a:lnTo>
                    <a:pt x="35" y="59"/>
                  </a:lnTo>
                  <a:lnTo>
                    <a:pt x="27" y="65"/>
                  </a:lnTo>
                  <a:lnTo>
                    <a:pt x="12" y="67"/>
                  </a:lnTo>
                  <a:lnTo>
                    <a:pt x="2" y="60"/>
                  </a:lnTo>
                  <a:lnTo>
                    <a:pt x="0" y="52"/>
                  </a:lnTo>
                  <a:lnTo>
                    <a:pt x="5" y="43"/>
                  </a:lnTo>
                  <a:lnTo>
                    <a:pt x="15" y="32"/>
                  </a:lnTo>
                  <a:lnTo>
                    <a:pt x="29" y="17"/>
                  </a:lnTo>
                  <a:lnTo>
                    <a:pt x="37" y="8"/>
                  </a:lnTo>
                  <a:lnTo>
                    <a:pt x="45" y="0"/>
                  </a:lnTo>
                  <a:close/>
                </a:path>
              </a:pathLst>
            </a:custGeom>
            <a:solidFill>
              <a:srgbClr val="FFFFFF"/>
            </a:solidFill>
            <a:ln w="9525">
              <a:noFill/>
              <a:round/>
              <a:headEnd/>
              <a:tailEnd/>
            </a:ln>
          </p:spPr>
          <p:txBody>
            <a:bodyPr/>
            <a:lstStyle/>
            <a:p>
              <a:endParaRPr lang="en-SG" dirty="0"/>
            </a:p>
          </p:txBody>
        </p:sp>
        <p:sp>
          <p:nvSpPr>
            <p:cNvPr id="7303" name="Freeform 450"/>
            <p:cNvSpPr>
              <a:spLocks/>
            </p:cNvSpPr>
            <p:nvPr/>
          </p:nvSpPr>
          <p:spPr bwMode="auto">
            <a:xfrm>
              <a:off x="1677" y="1992"/>
              <a:ext cx="27" cy="70"/>
            </a:xfrm>
            <a:custGeom>
              <a:avLst/>
              <a:gdLst>
                <a:gd name="T0" fmla="*/ 12 w 27"/>
                <a:gd name="T1" fmla="*/ 0 h 70"/>
                <a:gd name="T2" fmla="*/ 15 w 27"/>
                <a:gd name="T3" fmla="*/ 3 h 70"/>
                <a:gd name="T4" fmla="*/ 20 w 27"/>
                <a:gd name="T5" fmla="*/ 11 h 70"/>
                <a:gd name="T6" fmla="*/ 21 w 27"/>
                <a:gd name="T7" fmla="*/ 19 h 70"/>
                <a:gd name="T8" fmla="*/ 24 w 27"/>
                <a:gd name="T9" fmla="*/ 29 h 70"/>
                <a:gd name="T10" fmla="*/ 24 w 27"/>
                <a:gd name="T11" fmla="*/ 37 h 70"/>
                <a:gd name="T12" fmla="*/ 26 w 27"/>
                <a:gd name="T13" fmla="*/ 45 h 70"/>
                <a:gd name="T14" fmla="*/ 26 w 27"/>
                <a:gd name="T15" fmla="*/ 53 h 70"/>
                <a:gd name="T16" fmla="*/ 27 w 27"/>
                <a:gd name="T17" fmla="*/ 62 h 70"/>
                <a:gd name="T18" fmla="*/ 23 w 27"/>
                <a:gd name="T19" fmla="*/ 70 h 70"/>
                <a:gd name="T20" fmla="*/ 18 w 27"/>
                <a:gd name="T21" fmla="*/ 70 h 70"/>
                <a:gd name="T22" fmla="*/ 13 w 27"/>
                <a:gd name="T23" fmla="*/ 64 h 70"/>
                <a:gd name="T24" fmla="*/ 8 w 27"/>
                <a:gd name="T25" fmla="*/ 54 h 70"/>
                <a:gd name="T26" fmla="*/ 5 w 27"/>
                <a:gd name="T27" fmla="*/ 48 h 70"/>
                <a:gd name="T28" fmla="*/ 4 w 27"/>
                <a:gd name="T29" fmla="*/ 41 h 70"/>
                <a:gd name="T30" fmla="*/ 2 w 27"/>
                <a:gd name="T31" fmla="*/ 32 h 70"/>
                <a:gd name="T32" fmla="*/ 0 w 27"/>
                <a:gd name="T33" fmla="*/ 24 h 70"/>
                <a:gd name="T34" fmla="*/ 5 w 27"/>
                <a:gd name="T35" fmla="*/ 11 h 70"/>
                <a:gd name="T36" fmla="*/ 12 w 27"/>
                <a:gd name="T37" fmla="*/ 0 h 70"/>
                <a:gd name="T38" fmla="*/ 12 w 27"/>
                <a:gd name="T39" fmla="*/ 0 h 70"/>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27"/>
                <a:gd name="T61" fmla="*/ 0 h 70"/>
                <a:gd name="T62" fmla="*/ 27 w 27"/>
                <a:gd name="T63" fmla="*/ 70 h 70"/>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27" h="70">
                  <a:moveTo>
                    <a:pt x="12" y="0"/>
                  </a:moveTo>
                  <a:lnTo>
                    <a:pt x="15" y="3"/>
                  </a:lnTo>
                  <a:lnTo>
                    <a:pt x="20" y="11"/>
                  </a:lnTo>
                  <a:lnTo>
                    <a:pt x="21" y="19"/>
                  </a:lnTo>
                  <a:lnTo>
                    <a:pt x="24" y="29"/>
                  </a:lnTo>
                  <a:lnTo>
                    <a:pt x="24" y="37"/>
                  </a:lnTo>
                  <a:lnTo>
                    <a:pt x="26" y="45"/>
                  </a:lnTo>
                  <a:lnTo>
                    <a:pt x="26" y="53"/>
                  </a:lnTo>
                  <a:lnTo>
                    <a:pt x="27" y="62"/>
                  </a:lnTo>
                  <a:lnTo>
                    <a:pt x="23" y="70"/>
                  </a:lnTo>
                  <a:lnTo>
                    <a:pt x="18" y="70"/>
                  </a:lnTo>
                  <a:lnTo>
                    <a:pt x="13" y="64"/>
                  </a:lnTo>
                  <a:lnTo>
                    <a:pt x="8" y="54"/>
                  </a:lnTo>
                  <a:lnTo>
                    <a:pt x="5" y="48"/>
                  </a:lnTo>
                  <a:lnTo>
                    <a:pt x="4" y="41"/>
                  </a:lnTo>
                  <a:lnTo>
                    <a:pt x="2" y="32"/>
                  </a:lnTo>
                  <a:lnTo>
                    <a:pt x="0" y="24"/>
                  </a:lnTo>
                  <a:lnTo>
                    <a:pt x="5" y="11"/>
                  </a:lnTo>
                  <a:lnTo>
                    <a:pt x="12" y="0"/>
                  </a:lnTo>
                  <a:close/>
                </a:path>
              </a:pathLst>
            </a:custGeom>
            <a:solidFill>
              <a:srgbClr val="FFFFFF"/>
            </a:solidFill>
            <a:ln w="9525">
              <a:noFill/>
              <a:round/>
              <a:headEnd/>
              <a:tailEnd/>
            </a:ln>
          </p:spPr>
          <p:txBody>
            <a:bodyPr/>
            <a:lstStyle/>
            <a:p>
              <a:endParaRPr lang="en-SG" dirty="0"/>
            </a:p>
          </p:txBody>
        </p:sp>
        <p:sp>
          <p:nvSpPr>
            <p:cNvPr id="7304" name="Freeform 451"/>
            <p:cNvSpPr>
              <a:spLocks/>
            </p:cNvSpPr>
            <p:nvPr/>
          </p:nvSpPr>
          <p:spPr bwMode="auto">
            <a:xfrm>
              <a:off x="1604" y="1999"/>
              <a:ext cx="34" cy="66"/>
            </a:xfrm>
            <a:custGeom>
              <a:avLst/>
              <a:gdLst>
                <a:gd name="T0" fmla="*/ 19 w 34"/>
                <a:gd name="T1" fmla="*/ 0 h 66"/>
                <a:gd name="T2" fmla="*/ 31 w 34"/>
                <a:gd name="T3" fmla="*/ 11 h 66"/>
                <a:gd name="T4" fmla="*/ 34 w 34"/>
                <a:gd name="T5" fmla="*/ 27 h 66"/>
                <a:gd name="T6" fmla="*/ 32 w 34"/>
                <a:gd name="T7" fmla="*/ 34 h 66"/>
                <a:gd name="T8" fmla="*/ 31 w 34"/>
                <a:gd name="T9" fmla="*/ 42 h 66"/>
                <a:gd name="T10" fmla="*/ 26 w 34"/>
                <a:gd name="T11" fmla="*/ 50 h 66"/>
                <a:gd name="T12" fmla="*/ 23 w 34"/>
                <a:gd name="T13" fmla="*/ 58 h 66"/>
                <a:gd name="T14" fmla="*/ 12 w 34"/>
                <a:gd name="T15" fmla="*/ 66 h 66"/>
                <a:gd name="T16" fmla="*/ 4 w 34"/>
                <a:gd name="T17" fmla="*/ 65 h 66"/>
                <a:gd name="T18" fmla="*/ 0 w 34"/>
                <a:gd name="T19" fmla="*/ 58 h 66"/>
                <a:gd name="T20" fmla="*/ 0 w 34"/>
                <a:gd name="T21" fmla="*/ 50 h 66"/>
                <a:gd name="T22" fmla="*/ 0 w 34"/>
                <a:gd name="T23" fmla="*/ 44 h 66"/>
                <a:gd name="T24" fmla="*/ 0 w 34"/>
                <a:gd name="T25" fmla="*/ 38 h 66"/>
                <a:gd name="T26" fmla="*/ 2 w 34"/>
                <a:gd name="T27" fmla="*/ 30 h 66"/>
                <a:gd name="T28" fmla="*/ 5 w 34"/>
                <a:gd name="T29" fmla="*/ 22 h 66"/>
                <a:gd name="T30" fmla="*/ 10 w 34"/>
                <a:gd name="T31" fmla="*/ 8 h 66"/>
                <a:gd name="T32" fmla="*/ 19 w 34"/>
                <a:gd name="T33" fmla="*/ 0 h 66"/>
                <a:gd name="T34" fmla="*/ 19 w 34"/>
                <a:gd name="T35" fmla="*/ 0 h 6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34"/>
                <a:gd name="T55" fmla="*/ 0 h 66"/>
                <a:gd name="T56" fmla="*/ 34 w 34"/>
                <a:gd name="T57" fmla="*/ 66 h 6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34" h="66">
                  <a:moveTo>
                    <a:pt x="19" y="0"/>
                  </a:moveTo>
                  <a:lnTo>
                    <a:pt x="31" y="11"/>
                  </a:lnTo>
                  <a:lnTo>
                    <a:pt x="34" y="27"/>
                  </a:lnTo>
                  <a:lnTo>
                    <a:pt x="32" y="34"/>
                  </a:lnTo>
                  <a:lnTo>
                    <a:pt x="31" y="42"/>
                  </a:lnTo>
                  <a:lnTo>
                    <a:pt x="26" y="50"/>
                  </a:lnTo>
                  <a:lnTo>
                    <a:pt x="23" y="58"/>
                  </a:lnTo>
                  <a:lnTo>
                    <a:pt x="12" y="66"/>
                  </a:lnTo>
                  <a:lnTo>
                    <a:pt x="4" y="65"/>
                  </a:lnTo>
                  <a:lnTo>
                    <a:pt x="0" y="58"/>
                  </a:lnTo>
                  <a:lnTo>
                    <a:pt x="0" y="50"/>
                  </a:lnTo>
                  <a:lnTo>
                    <a:pt x="0" y="44"/>
                  </a:lnTo>
                  <a:lnTo>
                    <a:pt x="0" y="38"/>
                  </a:lnTo>
                  <a:lnTo>
                    <a:pt x="2" y="30"/>
                  </a:lnTo>
                  <a:lnTo>
                    <a:pt x="5" y="22"/>
                  </a:lnTo>
                  <a:lnTo>
                    <a:pt x="10" y="8"/>
                  </a:lnTo>
                  <a:lnTo>
                    <a:pt x="19" y="0"/>
                  </a:lnTo>
                  <a:close/>
                </a:path>
              </a:pathLst>
            </a:custGeom>
            <a:solidFill>
              <a:srgbClr val="FFFFFF"/>
            </a:solidFill>
            <a:ln w="9525">
              <a:noFill/>
              <a:round/>
              <a:headEnd/>
              <a:tailEnd/>
            </a:ln>
          </p:spPr>
          <p:txBody>
            <a:bodyPr/>
            <a:lstStyle/>
            <a:p>
              <a:endParaRPr lang="en-SG" dirty="0"/>
            </a:p>
          </p:txBody>
        </p:sp>
        <p:sp>
          <p:nvSpPr>
            <p:cNvPr id="7305" name="Freeform 452"/>
            <p:cNvSpPr>
              <a:spLocks/>
            </p:cNvSpPr>
            <p:nvPr/>
          </p:nvSpPr>
          <p:spPr bwMode="auto">
            <a:xfrm>
              <a:off x="1566" y="2232"/>
              <a:ext cx="134" cy="68"/>
            </a:xfrm>
            <a:custGeom>
              <a:avLst/>
              <a:gdLst>
                <a:gd name="T0" fmla="*/ 118 w 134"/>
                <a:gd name="T1" fmla="*/ 0 h 68"/>
                <a:gd name="T2" fmla="*/ 118 w 134"/>
                <a:gd name="T3" fmla="*/ 1 h 68"/>
                <a:gd name="T4" fmla="*/ 123 w 134"/>
                <a:gd name="T5" fmla="*/ 9 h 68"/>
                <a:gd name="T6" fmla="*/ 127 w 134"/>
                <a:gd name="T7" fmla="*/ 19 h 68"/>
                <a:gd name="T8" fmla="*/ 134 w 134"/>
                <a:gd name="T9" fmla="*/ 28 h 68"/>
                <a:gd name="T10" fmla="*/ 118 w 134"/>
                <a:gd name="T11" fmla="*/ 35 h 68"/>
                <a:gd name="T12" fmla="*/ 102 w 134"/>
                <a:gd name="T13" fmla="*/ 43 h 68"/>
                <a:gd name="T14" fmla="*/ 86 w 134"/>
                <a:gd name="T15" fmla="*/ 51 h 68"/>
                <a:gd name="T16" fmla="*/ 70 w 134"/>
                <a:gd name="T17" fmla="*/ 60 h 68"/>
                <a:gd name="T18" fmla="*/ 61 w 134"/>
                <a:gd name="T19" fmla="*/ 62 h 68"/>
                <a:gd name="T20" fmla="*/ 53 w 134"/>
                <a:gd name="T21" fmla="*/ 65 h 68"/>
                <a:gd name="T22" fmla="*/ 43 w 134"/>
                <a:gd name="T23" fmla="*/ 66 h 68"/>
                <a:gd name="T24" fmla="*/ 35 w 134"/>
                <a:gd name="T25" fmla="*/ 68 h 68"/>
                <a:gd name="T26" fmla="*/ 26 w 134"/>
                <a:gd name="T27" fmla="*/ 66 h 68"/>
                <a:gd name="T28" fmla="*/ 18 w 134"/>
                <a:gd name="T29" fmla="*/ 66 h 68"/>
                <a:gd name="T30" fmla="*/ 8 w 134"/>
                <a:gd name="T31" fmla="*/ 63 h 68"/>
                <a:gd name="T32" fmla="*/ 0 w 134"/>
                <a:gd name="T33" fmla="*/ 62 h 68"/>
                <a:gd name="T34" fmla="*/ 11 w 134"/>
                <a:gd name="T35" fmla="*/ 47 h 68"/>
                <a:gd name="T36" fmla="*/ 26 w 134"/>
                <a:gd name="T37" fmla="*/ 39 h 68"/>
                <a:gd name="T38" fmla="*/ 40 w 134"/>
                <a:gd name="T39" fmla="*/ 32 h 68"/>
                <a:gd name="T40" fmla="*/ 56 w 134"/>
                <a:gd name="T41" fmla="*/ 27 h 68"/>
                <a:gd name="T42" fmla="*/ 70 w 134"/>
                <a:gd name="T43" fmla="*/ 20 h 68"/>
                <a:gd name="T44" fmla="*/ 86 w 134"/>
                <a:gd name="T45" fmla="*/ 16 h 68"/>
                <a:gd name="T46" fmla="*/ 102 w 134"/>
                <a:gd name="T47" fmla="*/ 8 h 68"/>
                <a:gd name="T48" fmla="*/ 118 w 134"/>
                <a:gd name="T49" fmla="*/ 0 h 68"/>
                <a:gd name="T50" fmla="*/ 118 w 134"/>
                <a:gd name="T51" fmla="*/ 0 h 6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34"/>
                <a:gd name="T79" fmla="*/ 0 h 68"/>
                <a:gd name="T80" fmla="*/ 134 w 134"/>
                <a:gd name="T81" fmla="*/ 68 h 6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34" h="68">
                  <a:moveTo>
                    <a:pt x="118" y="0"/>
                  </a:moveTo>
                  <a:lnTo>
                    <a:pt x="118" y="1"/>
                  </a:lnTo>
                  <a:lnTo>
                    <a:pt x="123" y="9"/>
                  </a:lnTo>
                  <a:lnTo>
                    <a:pt x="127" y="19"/>
                  </a:lnTo>
                  <a:lnTo>
                    <a:pt x="134" y="28"/>
                  </a:lnTo>
                  <a:lnTo>
                    <a:pt x="118" y="35"/>
                  </a:lnTo>
                  <a:lnTo>
                    <a:pt x="102" y="43"/>
                  </a:lnTo>
                  <a:lnTo>
                    <a:pt x="86" y="51"/>
                  </a:lnTo>
                  <a:lnTo>
                    <a:pt x="70" y="60"/>
                  </a:lnTo>
                  <a:lnTo>
                    <a:pt x="61" y="62"/>
                  </a:lnTo>
                  <a:lnTo>
                    <a:pt x="53" y="65"/>
                  </a:lnTo>
                  <a:lnTo>
                    <a:pt x="43" y="66"/>
                  </a:lnTo>
                  <a:lnTo>
                    <a:pt x="35" y="68"/>
                  </a:lnTo>
                  <a:lnTo>
                    <a:pt x="26" y="66"/>
                  </a:lnTo>
                  <a:lnTo>
                    <a:pt x="18" y="66"/>
                  </a:lnTo>
                  <a:lnTo>
                    <a:pt x="8" y="63"/>
                  </a:lnTo>
                  <a:lnTo>
                    <a:pt x="0" y="62"/>
                  </a:lnTo>
                  <a:lnTo>
                    <a:pt x="11" y="47"/>
                  </a:lnTo>
                  <a:lnTo>
                    <a:pt x="26" y="39"/>
                  </a:lnTo>
                  <a:lnTo>
                    <a:pt x="40" y="32"/>
                  </a:lnTo>
                  <a:lnTo>
                    <a:pt x="56" y="27"/>
                  </a:lnTo>
                  <a:lnTo>
                    <a:pt x="70" y="20"/>
                  </a:lnTo>
                  <a:lnTo>
                    <a:pt x="86" y="16"/>
                  </a:lnTo>
                  <a:lnTo>
                    <a:pt x="102" y="8"/>
                  </a:lnTo>
                  <a:lnTo>
                    <a:pt x="118" y="0"/>
                  </a:lnTo>
                  <a:close/>
                </a:path>
              </a:pathLst>
            </a:custGeom>
            <a:solidFill>
              <a:srgbClr val="FFFFFF"/>
            </a:solidFill>
            <a:ln w="9525">
              <a:noFill/>
              <a:round/>
              <a:headEnd/>
              <a:tailEnd/>
            </a:ln>
          </p:spPr>
          <p:txBody>
            <a:bodyPr/>
            <a:lstStyle/>
            <a:p>
              <a:endParaRPr lang="en-SG" dirty="0"/>
            </a:p>
          </p:txBody>
        </p:sp>
        <p:sp>
          <p:nvSpPr>
            <p:cNvPr id="7306" name="Freeform 453"/>
            <p:cNvSpPr>
              <a:spLocks/>
            </p:cNvSpPr>
            <p:nvPr/>
          </p:nvSpPr>
          <p:spPr bwMode="auto">
            <a:xfrm>
              <a:off x="1617" y="2311"/>
              <a:ext cx="100" cy="49"/>
            </a:xfrm>
            <a:custGeom>
              <a:avLst/>
              <a:gdLst>
                <a:gd name="T0" fmla="*/ 83 w 100"/>
                <a:gd name="T1" fmla="*/ 0 h 49"/>
                <a:gd name="T2" fmla="*/ 83 w 100"/>
                <a:gd name="T3" fmla="*/ 2 h 49"/>
                <a:gd name="T4" fmla="*/ 89 w 100"/>
                <a:gd name="T5" fmla="*/ 10 h 49"/>
                <a:gd name="T6" fmla="*/ 94 w 100"/>
                <a:gd name="T7" fmla="*/ 19 h 49"/>
                <a:gd name="T8" fmla="*/ 100 w 100"/>
                <a:gd name="T9" fmla="*/ 29 h 49"/>
                <a:gd name="T10" fmla="*/ 91 w 100"/>
                <a:gd name="T11" fmla="*/ 29 h 49"/>
                <a:gd name="T12" fmla="*/ 78 w 100"/>
                <a:gd name="T13" fmla="*/ 32 h 49"/>
                <a:gd name="T14" fmla="*/ 64 w 100"/>
                <a:gd name="T15" fmla="*/ 35 h 49"/>
                <a:gd name="T16" fmla="*/ 49 w 100"/>
                <a:gd name="T17" fmla="*/ 40 h 49"/>
                <a:gd name="T18" fmla="*/ 33 w 100"/>
                <a:gd name="T19" fmla="*/ 43 h 49"/>
                <a:gd name="T20" fmla="*/ 19 w 100"/>
                <a:gd name="T21" fmla="*/ 46 h 49"/>
                <a:gd name="T22" fmla="*/ 6 w 100"/>
                <a:gd name="T23" fmla="*/ 48 h 49"/>
                <a:gd name="T24" fmla="*/ 0 w 100"/>
                <a:gd name="T25" fmla="*/ 49 h 49"/>
                <a:gd name="T26" fmla="*/ 2 w 100"/>
                <a:gd name="T27" fmla="*/ 40 h 49"/>
                <a:gd name="T28" fmla="*/ 6 w 100"/>
                <a:gd name="T29" fmla="*/ 33 h 49"/>
                <a:gd name="T30" fmla="*/ 11 w 100"/>
                <a:gd name="T31" fmla="*/ 27 h 49"/>
                <a:gd name="T32" fmla="*/ 16 w 100"/>
                <a:gd name="T33" fmla="*/ 24 h 49"/>
                <a:gd name="T34" fmla="*/ 26 w 100"/>
                <a:gd name="T35" fmla="*/ 18 h 49"/>
                <a:gd name="T36" fmla="*/ 38 w 100"/>
                <a:gd name="T37" fmla="*/ 16 h 49"/>
                <a:gd name="T38" fmla="*/ 49 w 100"/>
                <a:gd name="T39" fmla="*/ 14 h 49"/>
                <a:gd name="T40" fmla="*/ 62 w 100"/>
                <a:gd name="T41" fmla="*/ 13 h 49"/>
                <a:gd name="T42" fmla="*/ 72 w 100"/>
                <a:gd name="T43" fmla="*/ 7 h 49"/>
                <a:gd name="T44" fmla="*/ 83 w 100"/>
                <a:gd name="T45" fmla="*/ 0 h 49"/>
                <a:gd name="T46" fmla="*/ 83 w 100"/>
                <a:gd name="T47" fmla="*/ 0 h 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0"/>
                <a:gd name="T73" fmla="*/ 0 h 49"/>
                <a:gd name="T74" fmla="*/ 100 w 100"/>
                <a:gd name="T75" fmla="*/ 49 h 4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0" h="49">
                  <a:moveTo>
                    <a:pt x="83" y="0"/>
                  </a:moveTo>
                  <a:lnTo>
                    <a:pt x="83" y="2"/>
                  </a:lnTo>
                  <a:lnTo>
                    <a:pt x="89" y="10"/>
                  </a:lnTo>
                  <a:lnTo>
                    <a:pt x="94" y="19"/>
                  </a:lnTo>
                  <a:lnTo>
                    <a:pt x="100" y="29"/>
                  </a:lnTo>
                  <a:lnTo>
                    <a:pt x="91" y="29"/>
                  </a:lnTo>
                  <a:lnTo>
                    <a:pt x="78" y="32"/>
                  </a:lnTo>
                  <a:lnTo>
                    <a:pt x="64" y="35"/>
                  </a:lnTo>
                  <a:lnTo>
                    <a:pt x="49" y="40"/>
                  </a:lnTo>
                  <a:lnTo>
                    <a:pt x="33" y="43"/>
                  </a:lnTo>
                  <a:lnTo>
                    <a:pt x="19" y="46"/>
                  </a:lnTo>
                  <a:lnTo>
                    <a:pt x="6" y="48"/>
                  </a:lnTo>
                  <a:lnTo>
                    <a:pt x="0" y="49"/>
                  </a:lnTo>
                  <a:lnTo>
                    <a:pt x="2" y="40"/>
                  </a:lnTo>
                  <a:lnTo>
                    <a:pt x="6" y="33"/>
                  </a:lnTo>
                  <a:lnTo>
                    <a:pt x="11" y="27"/>
                  </a:lnTo>
                  <a:lnTo>
                    <a:pt x="16" y="24"/>
                  </a:lnTo>
                  <a:lnTo>
                    <a:pt x="26" y="18"/>
                  </a:lnTo>
                  <a:lnTo>
                    <a:pt x="38" y="16"/>
                  </a:lnTo>
                  <a:lnTo>
                    <a:pt x="49" y="14"/>
                  </a:lnTo>
                  <a:lnTo>
                    <a:pt x="62" y="13"/>
                  </a:lnTo>
                  <a:lnTo>
                    <a:pt x="72" y="7"/>
                  </a:lnTo>
                  <a:lnTo>
                    <a:pt x="83" y="0"/>
                  </a:lnTo>
                  <a:close/>
                </a:path>
              </a:pathLst>
            </a:custGeom>
            <a:solidFill>
              <a:srgbClr val="FFFFFF"/>
            </a:solidFill>
            <a:ln w="9525">
              <a:noFill/>
              <a:round/>
              <a:headEnd/>
              <a:tailEnd/>
            </a:ln>
          </p:spPr>
          <p:txBody>
            <a:bodyPr/>
            <a:lstStyle/>
            <a:p>
              <a:endParaRPr lang="en-SG" dirty="0"/>
            </a:p>
          </p:txBody>
        </p:sp>
        <p:sp>
          <p:nvSpPr>
            <p:cNvPr id="7307" name="Freeform 454"/>
            <p:cNvSpPr>
              <a:spLocks/>
            </p:cNvSpPr>
            <p:nvPr/>
          </p:nvSpPr>
          <p:spPr bwMode="auto">
            <a:xfrm>
              <a:off x="1654" y="2395"/>
              <a:ext cx="89" cy="43"/>
            </a:xfrm>
            <a:custGeom>
              <a:avLst/>
              <a:gdLst>
                <a:gd name="T0" fmla="*/ 81 w 89"/>
                <a:gd name="T1" fmla="*/ 0 h 43"/>
                <a:gd name="T2" fmla="*/ 87 w 89"/>
                <a:gd name="T3" fmla="*/ 11 h 43"/>
                <a:gd name="T4" fmla="*/ 89 w 89"/>
                <a:gd name="T5" fmla="*/ 21 h 43"/>
                <a:gd name="T6" fmla="*/ 85 w 89"/>
                <a:gd name="T7" fmla="*/ 29 h 43"/>
                <a:gd name="T8" fmla="*/ 79 w 89"/>
                <a:gd name="T9" fmla="*/ 35 h 43"/>
                <a:gd name="T10" fmla="*/ 68 w 89"/>
                <a:gd name="T11" fmla="*/ 38 h 43"/>
                <a:gd name="T12" fmla="*/ 57 w 89"/>
                <a:gd name="T13" fmla="*/ 42 h 43"/>
                <a:gd name="T14" fmla="*/ 43 w 89"/>
                <a:gd name="T15" fmla="*/ 42 h 43"/>
                <a:gd name="T16" fmla="*/ 31 w 89"/>
                <a:gd name="T17" fmla="*/ 43 h 43"/>
                <a:gd name="T18" fmla="*/ 17 w 89"/>
                <a:gd name="T19" fmla="*/ 40 h 43"/>
                <a:gd name="T20" fmla="*/ 8 w 89"/>
                <a:gd name="T21" fmla="*/ 38 h 43"/>
                <a:gd name="T22" fmla="*/ 1 w 89"/>
                <a:gd name="T23" fmla="*/ 34 h 43"/>
                <a:gd name="T24" fmla="*/ 0 w 89"/>
                <a:gd name="T25" fmla="*/ 30 h 43"/>
                <a:gd name="T26" fmla="*/ 1 w 89"/>
                <a:gd name="T27" fmla="*/ 26 h 43"/>
                <a:gd name="T28" fmla="*/ 11 w 89"/>
                <a:gd name="T29" fmla="*/ 21 h 43"/>
                <a:gd name="T30" fmla="*/ 17 w 89"/>
                <a:gd name="T31" fmla="*/ 18 h 43"/>
                <a:gd name="T32" fmla="*/ 27 w 89"/>
                <a:gd name="T33" fmla="*/ 16 h 43"/>
                <a:gd name="T34" fmla="*/ 38 w 89"/>
                <a:gd name="T35" fmla="*/ 13 h 43"/>
                <a:gd name="T36" fmla="*/ 52 w 89"/>
                <a:gd name="T37" fmla="*/ 11 h 43"/>
                <a:gd name="T38" fmla="*/ 66 w 89"/>
                <a:gd name="T39" fmla="*/ 5 h 43"/>
                <a:gd name="T40" fmla="*/ 81 w 89"/>
                <a:gd name="T41" fmla="*/ 0 h 43"/>
                <a:gd name="T42" fmla="*/ 81 w 89"/>
                <a:gd name="T43" fmla="*/ 0 h 4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89"/>
                <a:gd name="T67" fmla="*/ 0 h 43"/>
                <a:gd name="T68" fmla="*/ 89 w 89"/>
                <a:gd name="T69" fmla="*/ 43 h 4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89" h="43">
                  <a:moveTo>
                    <a:pt x="81" y="0"/>
                  </a:moveTo>
                  <a:lnTo>
                    <a:pt x="87" y="11"/>
                  </a:lnTo>
                  <a:lnTo>
                    <a:pt x="89" y="21"/>
                  </a:lnTo>
                  <a:lnTo>
                    <a:pt x="85" y="29"/>
                  </a:lnTo>
                  <a:lnTo>
                    <a:pt x="79" y="35"/>
                  </a:lnTo>
                  <a:lnTo>
                    <a:pt x="68" y="38"/>
                  </a:lnTo>
                  <a:lnTo>
                    <a:pt x="57" y="42"/>
                  </a:lnTo>
                  <a:lnTo>
                    <a:pt x="43" y="42"/>
                  </a:lnTo>
                  <a:lnTo>
                    <a:pt x="31" y="43"/>
                  </a:lnTo>
                  <a:lnTo>
                    <a:pt x="17" y="40"/>
                  </a:lnTo>
                  <a:lnTo>
                    <a:pt x="8" y="38"/>
                  </a:lnTo>
                  <a:lnTo>
                    <a:pt x="1" y="34"/>
                  </a:lnTo>
                  <a:lnTo>
                    <a:pt x="0" y="30"/>
                  </a:lnTo>
                  <a:lnTo>
                    <a:pt x="1" y="26"/>
                  </a:lnTo>
                  <a:lnTo>
                    <a:pt x="11" y="21"/>
                  </a:lnTo>
                  <a:lnTo>
                    <a:pt x="17" y="18"/>
                  </a:lnTo>
                  <a:lnTo>
                    <a:pt x="27" y="16"/>
                  </a:lnTo>
                  <a:lnTo>
                    <a:pt x="38" y="13"/>
                  </a:lnTo>
                  <a:lnTo>
                    <a:pt x="52" y="11"/>
                  </a:lnTo>
                  <a:lnTo>
                    <a:pt x="66" y="5"/>
                  </a:lnTo>
                  <a:lnTo>
                    <a:pt x="81" y="0"/>
                  </a:lnTo>
                  <a:close/>
                </a:path>
              </a:pathLst>
            </a:custGeom>
            <a:solidFill>
              <a:srgbClr val="FFFFFF"/>
            </a:solidFill>
            <a:ln w="9525">
              <a:noFill/>
              <a:round/>
              <a:headEnd/>
              <a:tailEnd/>
            </a:ln>
          </p:spPr>
          <p:txBody>
            <a:bodyPr/>
            <a:lstStyle/>
            <a:p>
              <a:endParaRPr lang="en-SG" dirty="0"/>
            </a:p>
          </p:txBody>
        </p:sp>
        <p:sp>
          <p:nvSpPr>
            <p:cNvPr id="7308" name="Freeform 455"/>
            <p:cNvSpPr>
              <a:spLocks/>
            </p:cNvSpPr>
            <p:nvPr/>
          </p:nvSpPr>
          <p:spPr bwMode="auto">
            <a:xfrm>
              <a:off x="1455" y="2500"/>
              <a:ext cx="51" cy="82"/>
            </a:xfrm>
            <a:custGeom>
              <a:avLst/>
              <a:gdLst>
                <a:gd name="T0" fmla="*/ 32 w 51"/>
                <a:gd name="T1" fmla="*/ 0 h 82"/>
                <a:gd name="T2" fmla="*/ 41 w 51"/>
                <a:gd name="T3" fmla="*/ 9 h 82"/>
                <a:gd name="T4" fmla="*/ 48 w 51"/>
                <a:gd name="T5" fmla="*/ 22 h 82"/>
                <a:gd name="T6" fmla="*/ 51 w 51"/>
                <a:gd name="T7" fmla="*/ 32 h 82"/>
                <a:gd name="T8" fmla="*/ 51 w 51"/>
                <a:gd name="T9" fmla="*/ 44 h 82"/>
                <a:gd name="T10" fmla="*/ 46 w 51"/>
                <a:gd name="T11" fmla="*/ 54 h 82"/>
                <a:gd name="T12" fmla="*/ 41 w 51"/>
                <a:gd name="T13" fmla="*/ 63 h 82"/>
                <a:gd name="T14" fmla="*/ 33 w 51"/>
                <a:gd name="T15" fmla="*/ 71 h 82"/>
                <a:gd name="T16" fmla="*/ 27 w 51"/>
                <a:gd name="T17" fmla="*/ 78 h 82"/>
                <a:gd name="T18" fmla="*/ 11 w 51"/>
                <a:gd name="T19" fmla="*/ 82 h 82"/>
                <a:gd name="T20" fmla="*/ 2 w 51"/>
                <a:gd name="T21" fmla="*/ 79 h 82"/>
                <a:gd name="T22" fmla="*/ 0 w 51"/>
                <a:gd name="T23" fmla="*/ 70 h 82"/>
                <a:gd name="T24" fmla="*/ 2 w 51"/>
                <a:gd name="T25" fmla="*/ 60 h 82"/>
                <a:gd name="T26" fmla="*/ 3 w 51"/>
                <a:gd name="T27" fmla="*/ 52 h 82"/>
                <a:gd name="T28" fmla="*/ 7 w 51"/>
                <a:gd name="T29" fmla="*/ 46 h 82"/>
                <a:gd name="T30" fmla="*/ 11 w 51"/>
                <a:gd name="T31" fmla="*/ 36 h 82"/>
                <a:gd name="T32" fmla="*/ 18 w 51"/>
                <a:gd name="T33" fmla="*/ 29 h 82"/>
                <a:gd name="T34" fmla="*/ 24 w 51"/>
                <a:gd name="T35" fmla="*/ 14 h 82"/>
                <a:gd name="T36" fmla="*/ 32 w 51"/>
                <a:gd name="T37" fmla="*/ 0 h 82"/>
                <a:gd name="T38" fmla="*/ 32 w 51"/>
                <a:gd name="T39" fmla="*/ 0 h 8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51"/>
                <a:gd name="T61" fmla="*/ 0 h 82"/>
                <a:gd name="T62" fmla="*/ 51 w 51"/>
                <a:gd name="T63" fmla="*/ 82 h 8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51" h="82">
                  <a:moveTo>
                    <a:pt x="32" y="0"/>
                  </a:moveTo>
                  <a:lnTo>
                    <a:pt x="41" y="9"/>
                  </a:lnTo>
                  <a:lnTo>
                    <a:pt x="48" y="22"/>
                  </a:lnTo>
                  <a:lnTo>
                    <a:pt x="51" y="32"/>
                  </a:lnTo>
                  <a:lnTo>
                    <a:pt x="51" y="44"/>
                  </a:lnTo>
                  <a:lnTo>
                    <a:pt x="46" y="54"/>
                  </a:lnTo>
                  <a:lnTo>
                    <a:pt x="41" y="63"/>
                  </a:lnTo>
                  <a:lnTo>
                    <a:pt x="33" y="71"/>
                  </a:lnTo>
                  <a:lnTo>
                    <a:pt x="27" y="78"/>
                  </a:lnTo>
                  <a:lnTo>
                    <a:pt x="11" y="82"/>
                  </a:lnTo>
                  <a:lnTo>
                    <a:pt x="2" y="79"/>
                  </a:lnTo>
                  <a:lnTo>
                    <a:pt x="0" y="70"/>
                  </a:lnTo>
                  <a:lnTo>
                    <a:pt x="2" y="60"/>
                  </a:lnTo>
                  <a:lnTo>
                    <a:pt x="3" y="52"/>
                  </a:lnTo>
                  <a:lnTo>
                    <a:pt x="7" y="46"/>
                  </a:lnTo>
                  <a:lnTo>
                    <a:pt x="11" y="36"/>
                  </a:lnTo>
                  <a:lnTo>
                    <a:pt x="18" y="29"/>
                  </a:lnTo>
                  <a:lnTo>
                    <a:pt x="24" y="14"/>
                  </a:lnTo>
                  <a:lnTo>
                    <a:pt x="32" y="0"/>
                  </a:lnTo>
                  <a:close/>
                </a:path>
              </a:pathLst>
            </a:custGeom>
            <a:solidFill>
              <a:srgbClr val="FFFFFF"/>
            </a:solidFill>
            <a:ln w="9525">
              <a:noFill/>
              <a:round/>
              <a:headEnd/>
              <a:tailEnd/>
            </a:ln>
          </p:spPr>
          <p:txBody>
            <a:bodyPr/>
            <a:lstStyle/>
            <a:p>
              <a:endParaRPr lang="en-SG" dirty="0"/>
            </a:p>
          </p:txBody>
        </p:sp>
        <p:sp>
          <p:nvSpPr>
            <p:cNvPr id="7309" name="Freeform 456"/>
            <p:cNvSpPr>
              <a:spLocks/>
            </p:cNvSpPr>
            <p:nvPr/>
          </p:nvSpPr>
          <p:spPr bwMode="auto">
            <a:xfrm>
              <a:off x="1538" y="2529"/>
              <a:ext cx="49" cy="117"/>
            </a:xfrm>
            <a:custGeom>
              <a:avLst/>
              <a:gdLst>
                <a:gd name="T0" fmla="*/ 35 w 49"/>
                <a:gd name="T1" fmla="*/ 0 h 117"/>
                <a:gd name="T2" fmla="*/ 44 w 49"/>
                <a:gd name="T3" fmla="*/ 12 h 117"/>
                <a:gd name="T4" fmla="*/ 49 w 49"/>
                <a:gd name="T5" fmla="*/ 27 h 117"/>
                <a:gd name="T6" fmla="*/ 47 w 49"/>
                <a:gd name="T7" fmla="*/ 42 h 117"/>
                <a:gd name="T8" fmla="*/ 44 w 49"/>
                <a:gd name="T9" fmla="*/ 60 h 117"/>
                <a:gd name="T10" fmla="*/ 35 w 49"/>
                <a:gd name="T11" fmla="*/ 74 h 117"/>
                <a:gd name="T12" fmla="*/ 27 w 49"/>
                <a:gd name="T13" fmla="*/ 90 h 117"/>
                <a:gd name="T14" fmla="*/ 16 w 49"/>
                <a:gd name="T15" fmla="*/ 104 h 117"/>
                <a:gd name="T16" fmla="*/ 6 w 49"/>
                <a:gd name="T17" fmla="*/ 117 h 117"/>
                <a:gd name="T18" fmla="*/ 1 w 49"/>
                <a:gd name="T19" fmla="*/ 101 h 117"/>
                <a:gd name="T20" fmla="*/ 0 w 49"/>
                <a:gd name="T21" fmla="*/ 85 h 117"/>
                <a:gd name="T22" fmla="*/ 0 w 49"/>
                <a:gd name="T23" fmla="*/ 69 h 117"/>
                <a:gd name="T24" fmla="*/ 4 w 49"/>
                <a:gd name="T25" fmla="*/ 55 h 117"/>
                <a:gd name="T26" fmla="*/ 8 w 49"/>
                <a:gd name="T27" fmla="*/ 39 h 117"/>
                <a:gd name="T28" fmla="*/ 16 w 49"/>
                <a:gd name="T29" fmla="*/ 25 h 117"/>
                <a:gd name="T30" fmla="*/ 24 w 49"/>
                <a:gd name="T31" fmla="*/ 11 h 117"/>
                <a:gd name="T32" fmla="*/ 35 w 49"/>
                <a:gd name="T33" fmla="*/ 0 h 117"/>
                <a:gd name="T34" fmla="*/ 35 w 49"/>
                <a:gd name="T35" fmla="*/ 0 h 117"/>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49"/>
                <a:gd name="T55" fmla="*/ 0 h 117"/>
                <a:gd name="T56" fmla="*/ 49 w 49"/>
                <a:gd name="T57" fmla="*/ 117 h 117"/>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49" h="117">
                  <a:moveTo>
                    <a:pt x="35" y="0"/>
                  </a:moveTo>
                  <a:lnTo>
                    <a:pt x="44" y="12"/>
                  </a:lnTo>
                  <a:lnTo>
                    <a:pt x="49" y="27"/>
                  </a:lnTo>
                  <a:lnTo>
                    <a:pt x="47" y="42"/>
                  </a:lnTo>
                  <a:lnTo>
                    <a:pt x="44" y="60"/>
                  </a:lnTo>
                  <a:lnTo>
                    <a:pt x="35" y="74"/>
                  </a:lnTo>
                  <a:lnTo>
                    <a:pt x="27" y="90"/>
                  </a:lnTo>
                  <a:lnTo>
                    <a:pt x="16" y="104"/>
                  </a:lnTo>
                  <a:lnTo>
                    <a:pt x="6" y="117"/>
                  </a:lnTo>
                  <a:lnTo>
                    <a:pt x="1" y="101"/>
                  </a:lnTo>
                  <a:lnTo>
                    <a:pt x="0" y="85"/>
                  </a:lnTo>
                  <a:lnTo>
                    <a:pt x="0" y="69"/>
                  </a:lnTo>
                  <a:lnTo>
                    <a:pt x="4" y="55"/>
                  </a:lnTo>
                  <a:lnTo>
                    <a:pt x="8" y="39"/>
                  </a:lnTo>
                  <a:lnTo>
                    <a:pt x="16" y="25"/>
                  </a:lnTo>
                  <a:lnTo>
                    <a:pt x="24" y="11"/>
                  </a:lnTo>
                  <a:lnTo>
                    <a:pt x="35" y="0"/>
                  </a:lnTo>
                  <a:close/>
                </a:path>
              </a:pathLst>
            </a:custGeom>
            <a:solidFill>
              <a:srgbClr val="FFFFFF"/>
            </a:solidFill>
            <a:ln w="9525">
              <a:noFill/>
              <a:round/>
              <a:headEnd/>
              <a:tailEnd/>
            </a:ln>
          </p:spPr>
          <p:txBody>
            <a:bodyPr/>
            <a:lstStyle/>
            <a:p>
              <a:endParaRPr lang="en-SG" dirty="0"/>
            </a:p>
          </p:txBody>
        </p:sp>
        <p:sp>
          <p:nvSpPr>
            <p:cNvPr id="7310" name="Freeform 457"/>
            <p:cNvSpPr>
              <a:spLocks/>
            </p:cNvSpPr>
            <p:nvPr/>
          </p:nvSpPr>
          <p:spPr bwMode="auto">
            <a:xfrm>
              <a:off x="1617" y="2557"/>
              <a:ext cx="51" cy="94"/>
            </a:xfrm>
            <a:custGeom>
              <a:avLst/>
              <a:gdLst>
                <a:gd name="T0" fmla="*/ 38 w 51"/>
                <a:gd name="T1" fmla="*/ 0 h 94"/>
                <a:gd name="T2" fmla="*/ 46 w 51"/>
                <a:gd name="T3" fmla="*/ 10 h 94"/>
                <a:gd name="T4" fmla="*/ 51 w 51"/>
                <a:gd name="T5" fmla="*/ 25 h 94"/>
                <a:gd name="T6" fmla="*/ 51 w 51"/>
                <a:gd name="T7" fmla="*/ 40 h 94"/>
                <a:gd name="T8" fmla="*/ 48 w 51"/>
                <a:gd name="T9" fmla="*/ 56 h 94"/>
                <a:gd name="T10" fmla="*/ 38 w 51"/>
                <a:gd name="T11" fmla="*/ 68 h 94"/>
                <a:gd name="T12" fmla="*/ 27 w 51"/>
                <a:gd name="T13" fmla="*/ 81 h 94"/>
                <a:gd name="T14" fmla="*/ 13 w 51"/>
                <a:gd name="T15" fmla="*/ 89 h 94"/>
                <a:gd name="T16" fmla="*/ 0 w 51"/>
                <a:gd name="T17" fmla="*/ 94 h 94"/>
                <a:gd name="T18" fmla="*/ 2 w 51"/>
                <a:gd name="T19" fmla="*/ 81 h 94"/>
                <a:gd name="T20" fmla="*/ 5 w 51"/>
                <a:gd name="T21" fmla="*/ 68 h 94"/>
                <a:gd name="T22" fmla="*/ 6 w 51"/>
                <a:gd name="T23" fmla="*/ 56 h 94"/>
                <a:gd name="T24" fmla="*/ 11 w 51"/>
                <a:gd name="T25" fmla="*/ 45 h 94"/>
                <a:gd name="T26" fmla="*/ 14 w 51"/>
                <a:gd name="T27" fmla="*/ 32 h 94"/>
                <a:gd name="T28" fmla="*/ 21 w 51"/>
                <a:gd name="T29" fmla="*/ 21 h 94"/>
                <a:gd name="T30" fmla="*/ 27 w 51"/>
                <a:gd name="T31" fmla="*/ 10 h 94"/>
                <a:gd name="T32" fmla="*/ 38 w 51"/>
                <a:gd name="T33" fmla="*/ 0 h 94"/>
                <a:gd name="T34" fmla="*/ 38 w 51"/>
                <a:gd name="T35" fmla="*/ 0 h 94"/>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1"/>
                <a:gd name="T55" fmla="*/ 0 h 94"/>
                <a:gd name="T56" fmla="*/ 51 w 51"/>
                <a:gd name="T57" fmla="*/ 94 h 94"/>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1" h="94">
                  <a:moveTo>
                    <a:pt x="38" y="0"/>
                  </a:moveTo>
                  <a:lnTo>
                    <a:pt x="46" y="10"/>
                  </a:lnTo>
                  <a:lnTo>
                    <a:pt x="51" y="25"/>
                  </a:lnTo>
                  <a:lnTo>
                    <a:pt x="51" y="40"/>
                  </a:lnTo>
                  <a:lnTo>
                    <a:pt x="48" y="56"/>
                  </a:lnTo>
                  <a:lnTo>
                    <a:pt x="38" y="68"/>
                  </a:lnTo>
                  <a:lnTo>
                    <a:pt x="27" y="81"/>
                  </a:lnTo>
                  <a:lnTo>
                    <a:pt x="13" y="89"/>
                  </a:lnTo>
                  <a:lnTo>
                    <a:pt x="0" y="94"/>
                  </a:lnTo>
                  <a:lnTo>
                    <a:pt x="2" y="81"/>
                  </a:lnTo>
                  <a:lnTo>
                    <a:pt x="5" y="68"/>
                  </a:lnTo>
                  <a:lnTo>
                    <a:pt x="6" y="56"/>
                  </a:lnTo>
                  <a:lnTo>
                    <a:pt x="11" y="45"/>
                  </a:lnTo>
                  <a:lnTo>
                    <a:pt x="14" y="32"/>
                  </a:lnTo>
                  <a:lnTo>
                    <a:pt x="21" y="21"/>
                  </a:lnTo>
                  <a:lnTo>
                    <a:pt x="27" y="10"/>
                  </a:lnTo>
                  <a:lnTo>
                    <a:pt x="38" y="0"/>
                  </a:lnTo>
                  <a:close/>
                </a:path>
              </a:pathLst>
            </a:custGeom>
            <a:solidFill>
              <a:srgbClr val="FFFFFF"/>
            </a:solidFill>
            <a:ln w="9525">
              <a:noFill/>
              <a:round/>
              <a:headEnd/>
              <a:tailEnd/>
            </a:ln>
          </p:spPr>
          <p:txBody>
            <a:bodyPr/>
            <a:lstStyle/>
            <a:p>
              <a:endParaRPr lang="en-SG" dirty="0"/>
            </a:p>
          </p:txBody>
        </p:sp>
      </p:grpSp>
      <p:grpSp>
        <p:nvGrpSpPr>
          <p:cNvPr id="4" name="Group 179"/>
          <p:cNvGrpSpPr>
            <a:grpSpLocks/>
          </p:cNvGrpSpPr>
          <p:nvPr/>
        </p:nvGrpSpPr>
        <p:grpSpPr bwMode="auto">
          <a:xfrm>
            <a:off x="3352800" y="1828800"/>
            <a:ext cx="547688" cy="762000"/>
            <a:chOff x="2112" y="1152"/>
            <a:chExt cx="345" cy="480"/>
          </a:xfrm>
        </p:grpSpPr>
        <p:sp>
          <p:nvSpPr>
            <p:cNvPr id="7230" name="AutoShape 149"/>
            <p:cNvSpPr>
              <a:spLocks noChangeAspect="1" noChangeArrowheads="1" noTextEdit="1"/>
            </p:cNvSpPr>
            <p:nvPr/>
          </p:nvSpPr>
          <p:spPr bwMode="auto">
            <a:xfrm>
              <a:off x="2112" y="1152"/>
              <a:ext cx="345" cy="480"/>
            </a:xfrm>
            <a:prstGeom prst="rect">
              <a:avLst/>
            </a:prstGeom>
            <a:noFill/>
            <a:ln w="9525">
              <a:noFill/>
              <a:miter lim="800000"/>
              <a:headEnd/>
              <a:tailEnd/>
            </a:ln>
          </p:spPr>
          <p:txBody>
            <a:bodyPr/>
            <a:lstStyle/>
            <a:p>
              <a:endParaRPr lang="en-GB" dirty="0"/>
            </a:p>
          </p:txBody>
        </p:sp>
        <p:sp>
          <p:nvSpPr>
            <p:cNvPr id="7231" name="Freeform 151"/>
            <p:cNvSpPr>
              <a:spLocks/>
            </p:cNvSpPr>
            <p:nvPr/>
          </p:nvSpPr>
          <p:spPr bwMode="auto">
            <a:xfrm>
              <a:off x="2128" y="1165"/>
              <a:ext cx="310" cy="449"/>
            </a:xfrm>
            <a:custGeom>
              <a:avLst/>
              <a:gdLst>
                <a:gd name="T0" fmla="*/ 0 w 1552"/>
                <a:gd name="T1" fmla="*/ 0 h 2243"/>
                <a:gd name="T2" fmla="*/ 0 w 1552"/>
                <a:gd name="T3" fmla="*/ 0 h 2243"/>
                <a:gd name="T4" fmla="*/ 0 w 1552"/>
                <a:gd name="T5" fmla="*/ 0 h 2243"/>
                <a:gd name="T6" fmla="*/ 0 w 1552"/>
                <a:gd name="T7" fmla="*/ 0 h 2243"/>
                <a:gd name="T8" fmla="*/ 0 w 1552"/>
                <a:gd name="T9" fmla="*/ 0 h 2243"/>
                <a:gd name="T10" fmla="*/ 0 w 1552"/>
                <a:gd name="T11" fmla="*/ 0 h 2243"/>
                <a:gd name="T12" fmla="*/ 0 w 1552"/>
                <a:gd name="T13" fmla="*/ 0 h 2243"/>
                <a:gd name="T14" fmla="*/ 0 w 1552"/>
                <a:gd name="T15" fmla="*/ 0 h 2243"/>
                <a:gd name="T16" fmla="*/ 0 w 1552"/>
                <a:gd name="T17" fmla="*/ 0 h 2243"/>
                <a:gd name="T18" fmla="*/ 0 w 1552"/>
                <a:gd name="T19" fmla="*/ 0 h 2243"/>
                <a:gd name="T20" fmla="*/ 0 w 1552"/>
                <a:gd name="T21" fmla="*/ 0 h 2243"/>
                <a:gd name="T22" fmla="*/ 0 w 1552"/>
                <a:gd name="T23" fmla="*/ 0 h 2243"/>
                <a:gd name="T24" fmla="*/ 0 w 1552"/>
                <a:gd name="T25" fmla="*/ 0 h 224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552"/>
                <a:gd name="T40" fmla="*/ 0 h 2243"/>
                <a:gd name="T41" fmla="*/ 1552 w 1552"/>
                <a:gd name="T42" fmla="*/ 2243 h 224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552" h="2243">
                  <a:moveTo>
                    <a:pt x="0" y="196"/>
                  </a:moveTo>
                  <a:lnTo>
                    <a:pt x="16" y="2103"/>
                  </a:lnTo>
                  <a:lnTo>
                    <a:pt x="342" y="2208"/>
                  </a:lnTo>
                  <a:lnTo>
                    <a:pt x="991" y="2243"/>
                  </a:lnTo>
                  <a:lnTo>
                    <a:pt x="1524" y="2095"/>
                  </a:lnTo>
                  <a:lnTo>
                    <a:pt x="1552" y="1566"/>
                  </a:lnTo>
                  <a:lnTo>
                    <a:pt x="1552" y="257"/>
                  </a:lnTo>
                  <a:lnTo>
                    <a:pt x="1520" y="144"/>
                  </a:lnTo>
                  <a:lnTo>
                    <a:pt x="910" y="0"/>
                  </a:lnTo>
                  <a:lnTo>
                    <a:pt x="385" y="28"/>
                  </a:lnTo>
                  <a:lnTo>
                    <a:pt x="44" y="140"/>
                  </a:lnTo>
                  <a:lnTo>
                    <a:pt x="0" y="196"/>
                  </a:lnTo>
                  <a:close/>
                </a:path>
              </a:pathLst>
            </a:custGeom>
            <a:solidFill>
              <a:srgbClr val="00CCFF"/>
            </a:solidFill>
            <a:ln w="9525">
              <a:noFill/>
              <a:round/>
              <a:headEnd/>
              <a:tailEnd/>
            </a:ln>
          </p:spPr>
          <p:txBody>
            <a:bodyPr/>
            <a:lstStyle/>
            <a:p>
              <a:endParaRPr lang="en-GB" dirty="0"/>
            </a:p>
          </p:txBody>
        </p:sp>
        <p:sp>
          <p:nvSpPr>
            <p:cNvPr id="7232" name="Freeform 152"/>
            <p:cNvSpPr>
              <a:spLocks/>
            </p:cNvSpPr>
            <p:nvPr/>
          </p:nvSpPr>
          <p:spPr bwMode="auto">
            <a:xfrm>
              <a:off x="2124" y="1161"/>
              <a:ext cx="322" cy="94"/>
            </a:xfrm>
            <a:custGeom>
              <a:avLst/>
              <a:gdLst>
                <a:gd name="T0" fmla="*/ 0 w 1610"/>
                <a:gd name="T1" fmla="*/ 0 h 470"/>
                <a:gd name="T2" fmla="*/ 0 w 1610"/>
                <a:gd name="T3" fmla="*/ 0 h 470"/>
                <a:gd name="T4" fmla="*/ 0 w 1610"/>
                <a:gd name="T5" fmla="*/ 0 h 470"/>
                <a:gd name="T6" fmla="*/ 0 w 1610"/>
                <a:gd name="T7" fmla="*/ 0 h 470"/>
                <a:gd name="T8" fmla="*/ 0 w 1610"/>
                <a:gd name="T9" fmla="*/ 0 h 470"/>
                <a:gd name="T10" fmla="*/ 0 w 1610"/>
                <a:gd name="T11" fmla="*/ 0 h 470"/>
                <a:gd name="T12" fmla="*/ 0 w 1610"/>
                <a:gd name="T13" fmla="*/ 0 h 470"/>
                <a:gd name="T14" fmla="*/ 0 w 1610"/>
                <a:gd name="T15" fmla="*/ 0 h 470"/>
                <a:gd name="T16" fmla="*/ 0 w 1610"/>
                <a:gd name="T17" fmla="*/ 0 h 470"/>
                <a:gd name="T18" fmla="*/ 0 w 1610"/>
                <a:gd name="T19" fmla="*/ 0 h 470"/>
                <a:gd name="T20" fmla="*/ 0 w 1610"/>
                <a:gd name="T21" fmla="*/ 0 h 470"/>
                <a:gd name="T22" fmla="*/ 0 w 1610"/>
                <a:gd name="T23" fmla="*/ 0 h 470"/>
                <a:gd name="T24" fmla="*/ 0 w 1610"/>
                <a:gd name="T25" fmla="*/ 0 h 470"/>
                <a:gd name="T26" fmla="*/ 0 w 1610"/>
                <a:gd name="T27" fmla="*/ 0 h 470"/>
                <a:gd name="T28" fmla="*/ 0 w 1610"/>
                <a:gd name="T29" fmla="*/ 0 h 470"/>
                <a:gd name="T30" fmla="*/ 0 w 1610"/>
                <a:gd name="T31" fmla="*/ 0 h 470"/>
                <a:gd name="T32" fmla="*/ 0 w 1610"/>
                <a:gd name="T33" fmla="*/ 0 h 470"/>
                <a:gd name="T34" fmla="*/ 0 w 1610"/>
                <a:gd name="T35" fmla="*/ 0 h 470"/>
                <a:gd name="T36" fmla="*/ 0 w 1610"/>
                <a:gd name="T37" fmla="*/ 0 h 470"/>
                <a:gd name="T38" fmla="*/ 0 w 1610"/>
                <a:gd name="T39" fmla="*/ 0 h 470"/>
                <a:gd name="T40" fmla="*/ 0 w 1610"/>
                <a:gd name="T41" fmla="*/ 0 h 470"/>
                <a:gd name="T42" fmla="*/ 0 w 1610"/>
                <a:gd name="T43" fmla="*/ 0 h 470"/>
                <a:gd name="T44" fmla="*/ 0 w 1610"/>
                <a:gd name="T45" fmla="*/ 0 h 470"/>
                <a:gd name="T46" fmla="*/ 0 w 1610"/>
                <a:gd name="T47" fmla="*/ 0 h 470"/>
                <a:gd name="T48" fmla="*/ 0 w 1610"/>
                <a:gd name="T49" fmla="*/ 0 h 470"/>
                <a:gd name="T50" fmla="*/ 0 w 1610"/>
                <a:gd name="T51" fmla="*/ 0 h 470"/>
                <a:gd name="T52" fmla="*/ 0 w 1610"/>
                <a:gd name="T53" fmla="*/ 0 h 470"/>
                <a:gd name="T54" fmla="*/ 0 w 1610"/>
                <a:gd name="T55" fmla="*/ 0 h 470"/>
                <a:gd name="T56" fmla="*/ 0 w 1610"/>
                <a:gd name="T57" fmla="*/ 0 h 470"/>
                <a:gd name="T58" fmla="*/ 0 w 1610"/>
                <a:gd name="T59" fmla="*/ 0 h 470"/>
                <a:gd name="T60" fmla="*/ 0 w 1610"/>
                <a:gd name="T61" fmla="*/ 0 h 470"/>
                <a:gd name="T62" fmla="*/ 0 w 1610"/>
                <a:gd name="T63" fmla="*/ 0 h 470"/>
                <a:gd name="T64" fmla="*/ 0 w 1610"/>
                <a:gd name="T65" fmla="*/ 0 h 470"/>
                <a:gd name="T66" fmla="*/ 0 w 1610"/>
                <a:gd name="T67" fmla="*/ 0 h 470"/>
                <a:gd name="T68" fmla="*/ 0 w 1610"/>
                <a:gd name="T69" fmla="*/ 0 h 470"/>
                <a:gd name="T70" fmla="*/ 0 w 1610"/>
                <a:gd name="T71" fmla="*/ 0 h 470"/>
                <a:gd name="T72" fmla="*/ 0 w 1610"/>
                <a:gd name="T73" fmla="*/ 0 h 470"/>
                <a:gd name="T74" fmla="*/ 0 w 1610"/>
                <a:gd name="T75" fmla="*/ 0 h 470"/>
                <a:gd name="T76" fmla="*/ 0 w 1610"/>
                <a:gd name="T77" fmla="*/ 0 h 470"/>
                <a:gd name="T78" fmla="*/ 0 w 1610"/>
                <a:gd name="T79" fmla="*/ 0 h 470"/>
                <a:gd name="T80" fmla="*/ 0 w 1610"/>
                <a:gd name="T81" fmla="*/ 0 h 470"/>
                <a:gd name="T82" fmla="*/ 0 w 1610"/>
                <a:gd name="T83" fmla="*/ 0 h 470"/>
                <a:gd name="T84" fmla="*/ 0 w 1610"/>
                <a:gd name="T85" fmla="*/ 0 h 470"/>
                <a:gd name="T86" fmla="*/ 0 w 1610"/>
                <a:gd name="T87" fmla="*/ 0 h 470"/>
                <a:gd name="T88" fmla="*/ 0 w 1610"/>
                <a:gd name="T89" fmla="*/ 0 h 470"/>
                <a:gd name="T90" fmla="*/ 0 w 1610"/>
                <a:gd name="T91" fmla="*/ 0 h 470"/>
                <a:gd name="T92" fmla="*/ 0 w 1610"/>
                <a:gd name="T93" fmla="*/ 0 h 470"/>
                <a:gd name="T94" fmla="*/ 0 w 1610"/>
                <a:gd name="T95" fmla="*/ 0 h 470"/>
                <a:gd name="T96" fmla="*/ 0 w 1610"/>
                <a:gd name="T97" fmla="*/ 0 h 470"/>
                <a:gd name="T98" fmla="*/ 0 w 1610"/>
                <a:gd name="T99" fmla="*/ 0 h 470"/>
                <a:gd name="T100" fmla="*/ 0 w 1610"/>
                <a:gd name="T101" fmla="*/ 0 h 470"/>
                <a:gd name="T102" fmla="*/ 0 w 1610"/>
                <a:gd name="T103" fmla="*/ 0 h 470"/>
                <a:gd name="T104" fmla="*/ 0 w 1610"/>
                <a:gd name="T105" fmla="*/ 0 h 4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10"/>
                <a:gd name="T160" fmla="*/ 0 h 470"/>
                <a:gd name="T161" fmla="*/ 1610 w 1610"/>
                <a:gd name="T162" fmla="*/ 470 h 47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10" h="470">
                  <a:moveTo>
                    <a:pt x="155" y="113"/>
                  </a:moveTo>
                  <a:lnTo>
                    <a:pt x="14" y="173"/>
                  </a:lnTo>
                  <a:lnTo>
                    <a:pt x="13" y="176"/>
                  </a:lnTo>
                  <a:lnTo>
                    <a:pt x="12" y="181"/>
                  </a:lnTo>
                  <a:lnTo>
                    <a:pt x="10" y="187"/>
                  </a:lnTo>
                  <a:lnTo>
                    <a:pt x="8" y="193"/>
                  </a:lnTo>
                  <a:lnTo>
                    <a:pt x="7" y="197"/>
                  </a:lnTo>
                  <a:lnTo>
                    <a:pt x="6" y="201"/>
                  </a:lnTo>
                  <a:lnTo>
                    <a:pt x="1" y="218"/>
                  </a:lnTo>
                  <a:lnTo>
                    <a:pt x="0" y="237"/>
                  </a:lnTo>
                  <a:lnTo>
                    <a:pt x="1" y="245"/>
                  </a:lnTo>
                  <a:lnTo>
                    <a:pt x="3" y="255"/>
                  </a:lnTo>
                  <a:lnTo>
                    <a:pt x="4" y="259"/>
                  </a:lnTo>
                  <a:lnTo>
                    <a:pt x="6" y="263"/>
                  </a:lnTo>
                  <a:lnTo>
                    <a:pt x="8" y="266"/>
                  </a:lnTo>
                  <a:lnTo>
                    <a:pt x="10" y="270"/>
                  </a:lnTo>
                  <a:lnTo>
                    <a:pt x="12" y="273"/>
                  </a:lnTo>
                  <a:lnTo>
                    <a:pt x="15" y="277"/>
                  </a:lnTo>
                  <a:lnTo>
                    <a:pt x="22" y="282"/>
                  </a:lnTo>
                  <a:lnTo>
                    <a:pt x="34" y="287"/>
                  </a:lnTo>
                  <a:lnTo>
                    <a:pt x="41" y="291"/>
                  </a:lnTo>
                  <a:lnTo>
                    <a:pt x="49" y="295"/>
                  </a:lnTo>
                  <a:lnTo>
                    <a:pt x="59" y="300"/>
                  </a:lnTo>
                  <a:lnTo>
                    <a:pt x="69" y="305"/>
                  </a:lnTo>
                  <a:lnTo>
                    <a:pt x="81" y="310"/>
                  </a:lnTo>
                  <a:lnTo>
                    <a:pt x="92" y="315"/>
                  </a:lnTo>
                  <a:lnTo>
                    <a:pt x="105" y="321"/>
                  </a:lnTo>
                  <a:lnTo>
                    <a:pt x="118" y="328"/>
                  </a:lnTo>
                  <a:lnTo>
                    <a:pt x="132" y="334"/>
                  </a:lnTo>
                  <a:lnTo>
                    <a:pt x="145" y="340"/>
                  </a:lnTo>
                  <a:lnTo>
                    <a:pt x="160" y="347"/>
                  </a:lnTo>
                  <a:lnTo>
                    <a:pt x="175" y="354"/>
                  </a:lnTo>
                  <a:lnTo>
                    <a:pt x="189" y="360"/>
                  </a:lnTo>
                  <a:lnTo>
                    <a:pt x="204" y="366"/>
                  </a:lnTo>
                  <a:lnTo>
                    <a:pt x="217" y="374"/>
                  </a:lnTo>
                  <a:lnTo>
                    <a:pt x="232" y="380"/>
                  </a:lnTo>
                  <a:lnTo>
                    <a:pt x="246" y="386"/>
                  </a:lnTo>
                  <a:lnTo>
                    <a:pt x="259" y="392"/>
                  </a:lnTo>
                  <a:lnTo>
                    <a:pt x="272" y="398"/>
                  </a:lnTo>
                  <a:lnTo>
                    <a:pt x="284" y="404"/>
                  </a:lnTo>
                  <a:lnTo>
                    <a:pt x="296" y="409"/>
                  </a:lnTo>
                  <a:lnTo>
                    <a:pt x="306" y="413"/>
                  </a:lnTo>
                  <a:lnTo>
                    <a:pt x="316" y="418"/>
                  </a:lnTo>
                  <a:lnTo>
                    <a:pt x="325" y="422"/>
                  </a:lnTo>
                  <a:lnTo>
                    <a:pt x="339" y="428"/>
                  </a:lnTo>
                  <a:lnTo>
                    <a:pt x="351" y="434"/>
                  </a:lnTo>
                  <a:lnTo>
                    <a:pt x="1165" y="470"/>
                  </a:lnTo>
                  <a:lnTo>
                    <a:pt x="1610" y="306"/>
                  </a:lnTo>
                  <a:lnTo>
                    <a:pt x="1542" y="189"/>
                  </a:lnTo>
                  <a:lnTo>
                    <a:pt x="1181" y="41"/>
                  </a:lnTo>
                  <a:lnTo>
                    <a:pt x="619" y="0"/>
                  </a:lnTo>
                  <a:lnTo>
                    <a:pt x="155" y="113"/>
                  </a:lnTo>
                  <a:close/>
                </a:path>
              </a:pathLst>
            </a:custGeom>
            <a:solidFill>
              <a:srgbClr val="82E8FF"/>
            </a:solidFill>
            <a:ln w="9525">
              <a:noFill/>
              <a:round/>
              <a:headEnd/>
              <a:tailEnd/>
            </a:ln>
          </p:spPr>
          <p:txBody>
            <a:bodyPr/>
            <a:lstStyle/>
            <a:p>
              <a:endParaRPr lang="en-GB" dirty="0"/>
            </a:p>
          </p:txBody>
        </p:sp>
        <p:sp>
          <p:nvSpPr>
            <p:cNvPr id="7233" name="Freeform 153"/>
            <p:cNvSpPr>
              <a:spLocks/>
            </p:cNvSpPr>
            <p:nvPr/>
          </p:nvSpPr>
          <p:spPr bwMode="auto">
            <a:xfrm>
              <a:off x="2125" y="1163"/>
              <a:ext cx="285" cy="57"/>
            </a:xfrm>
            <a:custGeom>
              <a:avLst/>
              <a:gdLst>
                <a:gd name="T0" fmla="*/ 0 w 1423"/>
                <a:gd name="T1" fmla="*/ 0 h 287"/>
                <a:gd name="T2" fmla="*/ 0 w 1423"/>
                <a:gd name="T3" fmla="*/ 0 h 287"/>
                <a:gd name="T4" fmla="*/ 0 w 1423"/>
                <a:gd name="T5" fmla="*/ 0 h 287"/>
                <a:gd name="T6" fmla="*/ 0 w 1423"/>
                <a:gd name="T7" fmla="*/ 0 h 287"/>
                <a:gd name="T8" fmla="*/ 0 w 1423"/>
                <a:gd name="T9" fmla="*/ 0 h 287"/>
                <a:gd name="T10" fmla="*/ 0 w 1423"/>
                <a:gd name="T11" fmla="*/ 0 h 287"/>
                <a:gd name="T12" fmla="*/ 0 w 1423"/>
                <a:gd name="T13" fmla="*/ 0 h 287"/>
                <a:gd name="T14" fmla="*/ 0 w 1423"/>
                <a:gd name="T15" fmla="*/ 0 h 287"/>
                <a:gd name="T16" fmla="*/ 0 w 1423"/>
                <a:gd name="T17" fmla="*/ 0 h 287"/>
                <a:gd name="T18" fmla="*/ 0 w 1423"/>
                <a:gd name="T19" fmla="*/ 0 h 287"/>
                <a:gd name="T20" fmla="*/ 0 w 1423"/>
                <a:gd name="T21" fmla="*/ 0 h 287"/>
                <a:gd name="T22" fmla="*/ 0 w 1423"/>
                <a:gd name="T23" fmla="*/ 0 h 287"/>
                <a:gd name="T24" fmla="*/ 0 w 1423"/>
                <a:gd name="T25" fmla="*/ 0 h 287"/>
                <a:gd name="T26" fmla="*/ 0 w 1423"/>
                <a:gd name="T27" fmla="*/ 0 h 287"/>
                <a:gd name="T28" fmla="*/ 0 w 1423"/>
                <a:gd name="T29" fmla="*/ 0 h 287"/>
                <a:gd name="T30" fmla="*/ 0 w 1423"/>
                <a:gd name="T31" fmla="*/ 0 h 287"/>
                <a:gd name="T32" fmla="*/ 0 w 1423"/>
                <a:gd name="T33" fmla="*/ 0 h 287"/>
                <a:gd name="T34" fmla="*/ 0 w 1423"/>
                <a:gd name="T35" fmla="*/ 0 h 287"/>
                <a:gd name="T36" fmla="*/ 0 w 1423"/>
                <a:gd name="T37" fmla="*/ 0 h 287"/>
                <a:gd name="T38" fmla="*/ 0 w 1423"/>
                <a:gd name="T39" fmla="*/ 0 h 287"/>
                <a:gd name="T40" fmla="*/ 0 w 1423"/>
                <a:gd name="T41" fmla="*/ 0 h 287"/>
                <a:gd name="T42" fmla="*/ 0 w 1423"/>
                <a:gd name="T43" fmla="*/ 0 h 287"/>
                <a:gd name="T44" fmla="*/ 0 w 1423"/>
                <a:gd name="T45" fmla="*/ 0 h 287"/>
                <a:gd name="T46" fmla="*/ 0 w 1423"/>
                <a:gd name="T47" fmla="*/ 0 h 287"/>
                <a:gd name="T48" fmla="*/ 0 w 1423"/>
                <a:gd name="T49" fmla="*/ 0 h 287"/>
                <a:gd name="T50" fmla="*/ 0 w 1423"/>
                <a:gd name="T51" fmla="*/ 0 h 287"/>
                <a:gd name="T52" fmla="*/ 0 w 1423"/>
                <a:gd name="T53" fmla="*/ 0 h 287"/>
                <a:gd name="T54" fmla="*/ 0 w 1423"/>
                <a:gd name="T55" fmla="*/ 0 h 287"/>
                <a:gd name="T56" fmla="*/ 0 w 1423"/>
                <a:gd name="T57" fmla="*/ 0 h 287"/>
                <a:gd name="T58" fmla="*/ 0 w 1423"/>
                <a:gd name="T59" fmla="*/ 0 h 287"/>
                <a:gd name="T60" fmla="*/ 0 w 1423"/>
                <a:gd name="T61" fmla="*/ 0 h 287"/>
                <a:gd name="T62" fmla="*/ 0 w 1423"/>
                <a:gd name="T63" fmla="*/ 0 h 287"/>
                <a:gd name="T64" fmla="*/ 0 w 1423"/>
                <a:gd name="T65" fmla="*/ 0 h 287"/>
                <a:gd name="T66" fmla="*/ 0 w 1423"/>
                <a:gd name="T67" fmla="*/ 0 h 287"/>
                <a:gd name="T68" fmla="*/ 0 w 1423"/>
                <a:gd name="T69" fmla="*/ 0 h 287"/>
                <a:gd name="T70" fmla="*/ 0 w 1423"/>
                <a:gd name="T71" fmla="*/ 0 h 287"/>
                <a:gd name="T72" fmla="*/ 0 w 1423"/>
                <a:gd name="T73" fmla="*/ 0 h 287"/>
                <a:gd name="T74" fmla="*/ 0 w 1423"/>
                <a:gd name="T75" fmla="*/ 0 h 287"/>
                <a:gd name="T76" fmla="*/ 0 w 1423"/>
                <a:gd name="T77" fmla="*/ 0 h 287"/>
                <a:gd name="T78" fmla="*/ 0 w 1423"/>
                <a:gd name="T79" fmla="*/ 0 h 287"/>
                <a:gd name="T80" fmla="*/ 0 w 1423"/>
                <a:gd name="T81" fmla="*/ 0 h 287"/>
                <a:gd name="T82" fmla="*/ 0 w 1423"/>
                <a:gd name="T83" fmla="*/ 0 h 287"/>
                <a:gd name="T84" fmla="*/ 0 w 1423"/>
                <a:gd name="T85" fmla="*/ 0 h 287"/>
                <a:gd name="T86" fmla="*/ 0 w 1423"/>
                <a:gd name="T87" fmla="*/ 0 h 287"/>
                <a:gd name="T88" fmla="*/ 0 w 1423"/>
                <a:gd name="T89" fmla="*/ 0 h 287"/>
                <a:gd name="T90" fmla="*/ 0 w 1423"/>
                <a:gd name="T91" fmla="*/ 0 h 287"/>
                <a:gd name="T92" fmla="*/ 0 w 1423"/>
                <a:gd name="T93" fmla="*/ 0 h 287"/>
                <a:gd name="T94" fmla="*/ 0 w 1423"/>
                <a:gd name="T95" fmla="*/ 0 h 287"/>
                <a:gd name="T96" fmla="*/ 0 w 1423"/>
                <a:gd name="T97" fmla="*/ 0 h 287"/>
                <a:gd name="T98" fmla="*/ 0 w 1423"/>
                <a:gd name="T99" fmla="*/ 0 h 287"/>
                <a:gd name="T100" fmla="*/ 0 w 1423"/>
                <a:gd name="T101" fmla="*/ 0 h 287"/>
                <a:gd name="T102" fmla="*/ 0 w 1423"/>
                <a:gd name="T103" fmla="*/ 0 h 287"/>
                <a:gd name="T104" fmla="*/ 0 w 1423"/>
                <a:gd name="T105" fmla="*/ 0 h 287"/>
                <a:gd name="T106" fmla="*/ 0 w 1423"/>
                <a:gd name="T107" fmla="*/ 0 h 287"/>
                <a:gd name="T108" fmla="*/ 0 w 1423"/>
                <a:gd name="T109" fmla="*/ 0 h 287"/>
                <a:gd name="T110" fmla="*/ 0 w 1423"/>
                <a:gd name="T111" fmla="*/ 0 h 287"/>
                <a:gd name="T112" fmla="*/ 0 w 1423"/>
                <a:gd name="T113" fmla="*/ 0 h 287"/>
                <a:gd name="T114" fmla="*/ 0 w 1423"/>
                <a:gd name="T115" fmla="*/ 0 h 287"/>
                <a:gd name="T116" fmla="*/ 0 w 1423"/>
                <a:gd name="T117" fmla="*/ 0 h 287"/>
                <a:gd name="T118" fmla="*/ 0 w 1423"/>
                <a:gd name="T119" fmla="*/ 0 h 28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423"/>
                <a:gd name="T181" fmla="*/ 0 h 287"/>
                <a:gd name="T182" fmla="*/ 1423 w 1423"/>
                <a:gd name="T183" fmla="*/ 287 h 28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423" h="287">
                  <a:moveTo>
                    <a:pt x="84" y="287"/>
                  </a:moveTo>
                  <a:lnTo>
                    <a:pt x="198" y="194"/>
                  </a:lnTo>
                  <a:lnTo>
                    <a:pt x="379" y="122"/>
                  </a:lnTo>
                  <a:lnTo>
                    <a:pt x="661" y="89"/>
                  </a:lnTo>
                  <a:lnTo>
                    <a:pt x="802" y="91"/>
                  </a:lnTo>
                  <a:lnTo>
                    <a:pt x="956" y="93"/>
                  </a:lnTo>
                  <a:lnTo>
                    <a:pt x="1036" y="99"/>
                  </a:lnTo>
                  <a:lnTo>
                    <a:pt x="1111" y="106"/>
                  </a:lnTo>
                  <a:lnTo>
                    <a:pt x="1153" y="109"/>
                  </a:lnTo>
                  <a:lnTo>
                    <a:pt x="1197" y="112"/>
                  </a:lnTo>
                  <a:lnTo>
                    <a:pt x="1238" y="116"/>
                  </a:lnTo>
                  <a:lnTo>
                    <a:pt x="1280" y="119"/>
                  </a:lnTo>
                  <a:lnTo>
                    <a:pt x="1353" y="126"/>
                  </a:lnTo>
                  <a:lnTo>
                    <a:pt x="1404" y="130"/>
                  </a:lnTo>
                  <a:lnTo>
                    <a:pt x="1423" y="131"/>
                  </a:lnTo>
                  <a:lnTo>
                    <a:pt x="897" y="0"/>
                  </a:lnTo>
                  <a:lnTo>
                    <a:pt x="829" y="2"/>
                  </a:lnTo>
                  <a:lnTo>
                    <a:pt x="678" y="8"/>
                  </a:lnTo>
                  <a:lnTo>
                    <a:pt x="524" y="13"/>
                  </a:lnTo>
                  <a:lnTo>
                    <a:pt x="446" y="17"/>
                  </a:lnTo>
                  <a:lnTo>
                    <a:pt x="431" y="20"/>
                  </a:lnTo>
                  <a:lnTo>
                    <a:pt x="400" y="25"/>
                  </a:lnTo>
                  <a:lnTo>
                    <a:pt x="382" y="30"/>
                  </a:lnTo>
                  <a:lnTo>
                    <a:pt x="361" y="34"/>
                  </a:lnTo>
                  <a:lnTo>
                    <a:pt x="339" y="38"/>
                  </a:lnTo>
                  <a:lnTo>
                    <a:pt x="316" y="41"/>
                  </a:lnTo>
                  <a:lnTo>
                    <a:pt x="294" y="46"/>
                  </a:lnTo>
                  <a:lnTo>
                    <a:pt x="272" y="50"/>
                  </a:lnTo>
                  <a:lnTo>
                    <a:pt x="251" y="55"/>
                  </a:lnTo>
                  <a:lnTo>
                    <a:pt x="232" y="59"/>
                  </a:lnTo>
                  <a:lnTo>
                    <a:pt x="203" y="66"/>
                  </a:lnTo>
                  <a:lnTo>
                    <a:pt x="190" y="72"/>
                  </a:lnTo>
                  <a:lnTo>
                    <a:pt x="185" y="76"/>
                  </a:lnTo>
                  <a:lnTo>
                    <a:pt x="177" y="82"/>
                  </a:lnTo>
                  <a:lnTo>
                    <a:pt x="173" y="86"/>
                  </a:lnTo>
                  <a:lnTo>
                    <a:pt x="167" y="90"/>
                  </a:lnTo>
                  <a:lnTo>
                    <a:pt x="160" y="95"/>
                  </a:lnTo>
                  <a:lnTo>
                    <a:pt x="154" y="101"/>
                  </a:lnTo>
                  <a:lnTo>
                    <a:pt x="147" y="106"/>
                  </a:lnTo>
                  <a:lnTo>
                    <a:pt x="140" y="112"/>
                  </a:lnTo>
                  <a:lnTo>
                    <a:pt x="132" y="118"/>
                  </a:lnTo>
                  <a:lnTo>
                    <a:pt x="124" y="125"/>
                  </a:lnTo>
                  <a:lnTo>
                    <a:pt x="116" y="131"/>
                  </a:lnTo>
                  <a:lnTo>
                    <a:pt x="107" y="137"/>
                  </a:lnTo>
                  <a:lnTo>
                    <a:pt x="98" y="144"/>
                  </a:lnTo>
                  <a:lnTo>
                    <a:pt x="89" y="151"/>
                  </a:lnTo>
                  <a:lnTo>
                    <a:pt x="81" y="158"/>
                  </a:lnTo>
                  <a:lnTo>
                    <a:pt x="73" y="164"/>
                  </a:lnTo>
                  <a:lnTo>
                    <a:pt x="64" y="170"/>
                  </a:lnTo>
                  <a:lnTo>
                    <a:pt x="56" y="177"/>
                  </a:lnTo>
                  <a:lnTo>
                    <a:pt x="49" y="183"/>
                  </a:lnTo>
                  <a:lnTo>
                    <a:pt x="41" y="188"/>
                  </a:lnTo>
                  <a:lnTo>
                    <a:pt x="34" y="193"/>
                  </a:lnTo>
                  <a:lnTo>
                    <a:pt x="28" y="199"/>
                  </a:lnTo>
                  <a:lnTo>
                    <a:pt x="22" y="203"/>
                  </a:lnTo>
                  <a:lnTo>
                    <a:pt x="16" y="207"/>
                  </a:lnTo>
                  <a:lnTo>
                    <a:pt x="7" y="214"/>
                  </a:lnTo>
                  <a:lnTo>
                    <a:pt x="0" y="220"/>
                  </a:lnTo>
                  <a:lnTo>
                    <a:pt x="84" y="287"/>
                  </a:lnTo>
                  <a:close/>
                </a:path>
              </a:pathLst>
            </a:custGeom>
            <a:solidFill>
              <a:srgbClr val="0099FF"/>
            </a:solidFill>
            <a:ln w="9525">
              <a:noFill/>
              <a:round/>
              <a:headEnd/>
              <a:tailEnd/>
            </a:ln>
          </p:spPr>
          <p:txBody>
            <a:bodyPr/>
            <a:lstStyle/>
            <a:p>
              <a:endParaRPr lang="en-GB" dirty="0"/>
            </a:p>
          </p:txBody>
        </p:sp>
        <p:sp>
          <p:nvSpPr>
            <p:cNvPr id="7234" name="Freeform 154"/>
            <p:cNvSpPr>
              <a:spLocks/>
            </p:cNvSpPr>
            <p:nvPr/>
          </p:nvSpPr>
          <p:spPr bwMode="auto">
            <a:xfrm>
              <a:off x="2337" y="1241"/>
              <a:ext cx="84" cy="371"/>
            </a:xfrm>
            <a:custGeom>
              <a:avLst/>
              <a:gdLst>
                <a:gd name="T0" fmla="*/ 0 w 421"/>
                <a:gd name="T1" fmla="*/ 0 h 1854"/>
                <a:gd name="T2" fmla="*/ 0 w 421"/>
                <a:gd name="T3" fmla="*/ 0 h 1854"/>
                <a:gd name="T4" fmla="*/ 0 w 421"/>
                <a:gd name="T5" fmla="*/ 0 h 1854"/>
                <a:gd name="T6" fmla="*/ 0 w 421"/>
                <a:gd name="T7" fmla="*/ 0 h 1854"/>
                <a:gd name="T8" fmla="*/ 0 w 421"/>
                <a:gd name="T9" fmla="*/ 0 h 1854"/>
                <a:gd name="T10" fmla="*/ 0 w 421"/>
                <a:gd name="T11" fmla="*/ 0 h 1854"/>
                <a:gd name="T12" fmla="*/ 0 w 421"/>
                <a:gd name="T13" fmla="*/ 0 h 1854"/>
                <a:gd name="T14" fmla="*/ 0 w 421"/>
                <a:gd name="T15" fmla="*/ 0 h 1854"/>
                <a:gd name="T16" fmla="*/ 0 w 421"/>
                <a:gd name="T17" fmla="*/ 0 h 1854"/>
                <a:gd name="T18" fmla="*/ 0 w 421"/>
                <a:gd name="T19" fmla="*/ 0 h 1854"/>
                <a:gd name="T20" fmla="*/ 0 w 421"/>
                <a:gd name="T21" fmla="*/ 0 h 1854"/>
                <a:gd name="T22" fmla="*/ 0 w 421"/>
                <a:gd name="T23" fmla="*/ 0 h 1854"/>
                <a:gd name="T24" fmla="*/ 0 w 421"/>
                <a:gd name="T25" fmla="*/ 0 h 1854"/>
                <a:gd name="T26" fmla="*/ 0 w 421"/>
                <a:gd name="T27" fmla="*/ 0 h 1854"/>
                <a:gd name="T28" fmla="*/ 0 w 421"/>
                <a:gd name="T29" fmla="*/ 0 h 1854"/>
                <a:gd name="T30" fmla="*/ 0 w 421"/>
                <a:gd name="T31" fmla="*/ 0 h 1854"/>
                <a:gd name="T32" fmla="*/ 0 w 421"/>
                <a:gd name="T33" fmla="*/ 0 h 1854"/>
                <a:gd name="T34" fmla="*/ 0 w 421"/>
                <a:gd name="T35" fmla="*/ 0 h 1854"/>
                <a:gd name="T36" fmla="*/ 0 w 421"/>
                <a:gd name="T37" fmla="*/ 0 h 1854"/>
                <a:gd name="T38" fmla="*/ 0 w 421"/>
                <a:gd name="T39" fmla="*/ 0 h 1854"/>
                <a:gd name="T40" fmla="*/ 0 w 421"/>
                <a:gd name="T41" fmla="*/ 0 h 1854"/>
                <a:gd name="T42" fmla="*/ 0 w 421"/>
                <a:gd name="T43" fmla="*/ 0 h 1854"/>
                <a:gd name="T44" fmla="*/ 0 w 421"/>
                <a:gd name="T45" fmla="*/ 0 h 1854"/>
                <a:gd name="T46" fmla="*/ 0 w 421"/>
                <a:gd name="T47" fmla="*/ 0 h 1854"/>
                <a:gd name="T48" fmla="*/ 0 w 421"/>
                <a:gd name="T49" fmla="*/ 0 h 1854"/>
                <a:gd name="T50" fmla="*/ 0 w 421"/>
                <a:gd name="T51" fmla="*/ 0 h 1854"/>
                <a:gd name="T52" fmla="*/ 0 w 421"/>
                <a:gd name="T53" fmla="*/ 0 h 1854"/>
                <a:gd name="T54" fmla="*/ 0 w 421"/>
                <a:gd name="T55" fmla="*/ 0 h 1854"/>
                <a:gd name="T56" fmla="*/ 0 w 421"/>
                <a:gd name="T57" fmla="*/ 0 h 1854"/>
                <a:gd name="T58" fmla="*/ 0 w 421"/>
                <a:gd name="T59" fmla="*/ 0 h 1854"/>
                <a:gd name="T60" fmla="*/ 0 w 421"/>
                <a:gd name="T61" fmla="*/ 0 h 1854"/>
                <a:gd name="T62" fmla="*/ 0 w 421"/>
                <a:gd name="T63" fmla="*/ 0 h 1854"/>
                <a:gd name="T64" fmla="*/ 0 w 421"/>
                <a:gd name="T65" fmla="*/ 0 h 185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21"/>
                <a:gd name="T100" fmla="*/ 0 h 1854"/>
                <a:gd name="T101" fmla="*/ 421 w 421"/>
                <a:gd name="T102" fmla="*/ 1854 h 1854"/>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21" h="1854">
                  <a:moveTo>
                    <a:pt x="12" y="72"/>
                  </a:moveTo>
                  <a:lnTo>
                    <a:pt x="0" y="585"/>
                  </a:lnTo>
                  <a:lnTo>
                    <a:pt x="8" y="722"/>
                  </a:lnTo>
                  <a:lnTo>
                    <a:pt x="28" y="1854"/>
                  </a:lnTo>
                  <a:lnTo>
                    <a:pt x="43" y="1853"/>
                  </a:lnTo>
                  <a:lnTo>
                    <a:pt x="80" y="1847"/>
                  </a:lnTo>
                  <a:lnTo>
                    <a:pt x="105" y="1843"/>
                  </a:lnTo>
                  <a:lnTo>
                    <a:pt x="133" y="1839"/>
                  </a:lnTo>
                  <a:lnTo>
                    <a:pt x="163" y="1834"/>
                  </a:lnTo>
                  <a:lnTo>
                    <a:pt x="194" y="1827"/>
                  </a:lnTo>
                  <a:lnTo>
                    <a:pt x="224" y="1820"/>
                  </a:lnTo>
                  <a:lnTo>
                    <a:pt x="239" y="1816"/>
                  </a:lnTo>
                  <a:lnTo>
                    <a:pt x="253" y="1812"/>
                  </a:lnTo>
                  <a:lnTo>
                    <a:pt x="268" y="1808"/>
                  </a:lnTo>
                  <a:lnTo>
                    <a:pt x="282" y="1804"/>
                  </a:lnTo>
                  <a:lnTo>
                    <a:pt x="294" y="1799"/>
                  </a:lnTo>
                  <a:lnTo>
                    <a:pt x="306" y="1794"/>
                  </a:lnTo>
                  <a:lnTo>
                    <a:pt x="316" y="1789"/>
                  </a:lnTo>
                  <a:lnTo>
                    <a:pt x="327" y="1784"/>
                  </a:lnTo>
                  <a:lnTo>
                    <a:pt x="335" y="1779"/>
                  </a:lnTo>
                  <a:lnTo>
                    <a:pt x="341" y="1773"/>
                  </a:lnTo>
                  <a:lnTo>
                    <a:pt x="346" y="1767"/>
                  </a:lnTo>
                  <a:lnTo>
                    <a:pt x="351" y="1761"/>
                  </a:lnTo>
                  <a:lnTo>
                    <a:pt x="353" y="1748"/>
                  </a:lnTo>
                  <a:lnTo>
                    <a:pt x="353" y="1718"/>
                  </a:lnTo>
                  <a:lnTo>
                    <a:pt x="354" y="1654"/>
                  </a:lnTo>
                  <a:lnTo>
                    <a:pt x="355" y="1612"/>
                  </a:lnTo>
                  <a:lnTo>
                    <a:pt x="356" y="1562"/>
                  </a:lnTo>
                  <a:lnTo>
                    <a:pt x="358" y="1507"/>
                  </a:lnTo>
                  <a:lnTo>
                    <a:pt x="360" y="1447"/>
                  </a:lnTo>
                  <a:lnTo>
                    <a:pt x="363" y="1382"/>
                  </a:lnTo>
                  <a:lnTo>
                    <a:pt x="365" y="1313"/>
                  </a:lnTo>
                  <a:lnTo>
                    <a:pt x="368" y="1241"/>
                  </a:lnTo>
                  <a:lnTo>
                    <a:pt x="369" y="1203"/>
                  </a:lnTo>
                  <a:lnTo>
                    <a:pt x="371" y="1165"/>
                  </a:lnTo>
                  <a:lnTo>
                    <a:pt x="372" y="1127"/>
                  </a:lnTo>
                  <a:lnTo>
                    <a:pt x="375" y="1087"/>
                  </a:lnTo>
                  <a:lnTo>
                    <a:pt x="376" y="1049"/>
                  </a:lnTo>
                  <a:lnTo>
                    <a:pt x="378" y="1009"/>
                  </a:lnTo>
                  <a:lnTo>
                    <a:pt x="379" y="968"/>
                  </a:lnTo>
                  <a:lnTo>
                    <a:pt x="381" y="929"/>
                  </a:lnTo>
                  <a:lnTo>
                    <a:pt x="383" y="889"/>
                  </a:lnTo>
                  <a:lnTo>
                    <a:pt x="384" y="848"/>
                  </a:lnTo>
                  <a:lnTo>
                    <a:pt x="386" y="809"/>
                  </a:lnTo>
                  <a:lnTo>
                    <a:pt x="387" y="768"/>
                  </a:lnTo>
                  <a:lnTo>
                    <a:pt x="389" y="728"/>
                  </a:lnTo>
                  <a:lnTo>
                    <a:pt x="391" y="689"/>
                  </a:lnTo>
                  <a:lnTo>
                    <a:pt x="392" y="650"/>
                  </a:lnTo>
                  <a:lnTo>
                    <a:pt x="394" y="610"/>
                  </a:lnTo>
                  <a:lnTo>
                    <a:pt x="395" y="573"/>
                  </a:lnTo>
                  <a:lnTo>
                    <a:pt x="397" y="535"/>
                  </a:lnTo>
                  <a:lnTo>
                    <a:pt x="400" y="498"/>
                  </a:lnTo>
                  <a:lnTo>
                    <a:pt x="401" y="461"/>
                  </a:lnTo>
                  <a:lnTo>
                    <a:pt x="402" y="426"/>
                  </a:lnTo>
                  <a:lnTo>
                    <a:pt x="404" y="391"/>
                  </a:lnTo>
                  <a:lnTo>
                    <a:pt x="405" y="358"/>
                  </a:lnTo>
                  <a:lnTo>
                    <a:pt x="407" y="325"/>
                  </a:lnTo>
                  <a:lnTo>
                    <a:pt x="408" y="293"/>
                  </a:lnTo>
                  <a:lnTo>
                    <a:pt x="409" y="263"/>
                  </a:lnTo>
                  <a:lnTo>
                    <a:pt x="412" y="206"/>
                  </a:lnTo>
                  <a:lnTo>
                    <a:pt x="414" y="155"/>
                  </a:lnTo>
                  <a:lnTo>
                    <a:pt x="416" y="110"/>
                  </a:lnTo>
                  <a:lnTo>
                    <a:pt x="417" y="72"/>
                  </a:lnTo>
                  <a:lnTo>
                    <a:pt x="420" y="19"/>
                  </a:lnTo>
                  <a:lnTo>
                    <a:pt x="421" y="0"/>
                  </a:lnTo>
                  <a:lnTo>
                    <a:pt x="12" y="72"/>
                  </a:lnTo>
                  <a:close/>
                </a:path>
              </a:pathLst>
            </a:custGeom>
            <a:solidFill>
              <a:srgbClr val="0099FF"/>
            </a:solidFill>
            <a:ln w="9525">
              <a:noFill/>
              <a:round/>
              <a:headEnd/>
              <a:tailEnd/>
            </a:ln>
          </p:spPr>
          <p:txBody>
            <a:bodyPr/>
            <a:lstStyle/>
            <a:p>
              <a:endParaRPr lang="en-GB" dirty="0"/>
            </a:p>
          </p:txBody>
        </p:sp>
        <p:sp>
          <p:nvSpPr>
            <p:cNvPr id="7235" name="Freeform 155"/>
            <p:cNvSpPr>
              <a:spLocks/>
            </p:cNvSpPr>
            <p:nvPr/>
          </p:nvSpPr>
          <p:spPr bwMode="auto">
            <a:xfrm>
              <a:off x="2126" y="1212"/>
              <a:ext cx="62" cy="392"/>
            </a:xfrm>
            <a:custGeom>
              <a:avLst/>
              <a:gdLst>
                <a:gd name="T0" fmla="*/ 0 w 312"/>
                <a:gd name="T1" fmla="*/ 0 h 1961"/>
                <a:gd name="T2" fmla="*/ 0 w 312"/>
                <a:gd name="T3" fmla="*/ 0 h 1961"/>
                <a:gd name="T4" fmla="*/ 0 w 312"/>
                <a:gd name="T5" fmla="*/ 0 h 1961"/>
                <a:gd name="T6" fmla="*/ 0 w 312"/>
                <a:gd name="T7" fmla="*/ 0 h 1961"/>
                <a:gd name="T8" fmla="*/ 0 w 312"/>
                <a:gd name="T9" fmla="*/ 0 h 1961"/>
                <a:gd name="T10" fmla="*/ 0 w 312"/>
                <a:gd name="T11" fmla="*/ 0 h 1961"/>
                <a:gd name="T12" fmla="*/ 0 w 312"/>
                <a:gd name="T13" fmla="*/ 0 h 1961"/>
                <a:gd name="T14" fmla="*/ 0 60000 65536"/>
                <a:gd name="T15" fmla="*/ 0 60000 65536"/>
                <a:gd name="T16" fmla="*/ 0 60000 65536"/>
                <a:gd name="T17" fmla="*/ 0 60000 65536"/>
                <a:gd name="T18" fmla="*/ 0 60000 65536"/>
                <a:gd name="T19" fmla="*/ 0 60000 65536"/>
                <a:gd name="T20" fmla="*/ 0 60000 65536"/>
                <a:gd name="T21" fmla="*/ 0 w 312"/>
                <a:gd name="T22" fmla="*/ 0 h 1961"/>
                <a:gd name="T23" fmla="*/ 312 w 312"/>
                <a:gd name="T24" fmla="*/ 1961 h 196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2" h="1961">
                  <a:moveTo>
                    <a:pt x="0" y="0"/>
                  </a:moveTo>
                  <a:lnTo>
                    <a:pt x="107" y="87"/>
                  </a:lnTo>
                  <a:lnTo>
                    <a:pt x="269" y="172"/>
                  </a:lnTo>
                  <a:lnTo>
                    <a:pt x="312" y="1961"/>
                  </a:lnTo>
                  <a:lnTo>
                    <a:pt x="3" y="1862"/>
                  </a:lnTo>
                  <a:lnTo>
                    <a:pt x="0" y="0"/>
                  </a:lnTo>
                  <a:close/>
                </a:path>
              </a:pathLst>
            </a:custGeom>
            <a:solidFill>
              <a:srgbClr val="0099FF"/>
            </a:solidFill>
            <a:ln w="9525">
              <a:noFill/>
              <a:round/>
              <a:headEnd/>
              <a:tailEnd/>
            </a:ln>
          </p:spPr>
          <p:txBody>
            <a:bodyPr/>
            <a:lstStyle/>
            <a:p>
              <a:endParaRPr lang="en-GB" dirty="0"/>
            </a:p>
          </p:txBody>
        </p:sp>
        <p:sp>
          <p:nvSpPr>
            <p:cNvPr id="7236" name="Freeform 157"/>
            <p:cNvSpPr>
              <a:spLocks/>
            </p:cNvSpPr>
            <p:nvPr/>
          </p:nvSpPr>
          <p:spPr bwMode="auto">
            <a:xfrm>
              <a:off x="2126" y="1227"/>
              <a:ext cx="84" cy="366"/>
            </a:xfrm>
            <a:custGeom>
              <a:avLst/>
              <a:gdLst>
                <a:gd name="T0" fmla="*/ 0 w 419"/>
                <a:gd name="T1" fmla="*/ 0 h 1830"/>
                <a:gd name="T2" fmla="*/ 0 w 419"/>
                <a:gd name="T3" fmla="*/ 0 h 1830"/>
                <a:gd name="T4" fmla="*/ 0 w 419"/>
                <a:gd name="T5" fmla="*/ 0 h 1830"/>
                <a:gd name="T6" fmla="*/ 0 w 419"/>
                <a:gd name="T7" fmla="*/ 0 h 1830"/>
                <a:gd name="T8" fmla="*/ 0 w 419"/>
                <a:gd name="T9" fmla="*/ 0 h 1830"/>
                <a:gd name="T10" fmla="*/ 0 w 419"/>
                <a:gd name="T11" fmla="*/ 0 h 1830"/>
                <a:gd name="T12" fmla="*/ 0 w 419"/>
                <a:gd name="T13" fmla="*/ 0 h 1830"/>
                <a:gd name="T14" fmla="*/ 0 w 419"/>
                <a:gd name="T15" fmla="*/ 0 h 1830"/>
                <a:gd name="T16" fmla="*/ 0 w 419"/>
                <a:gd name="T17" fmla="*/ 0 h 1830"/>
                <a:gd name="T18" fmla="*/ 0 w 419"/>
                <a:gd name="T19" fmla="*/ 0 h 1830"/>
                <a:gd name="T20" fmla="*/ 0 w 419"/>
                <a:gd name="T21" fmla="*/ 0 h 1830"/>
                <a:gd name="T22" fmla="*/ 0 w 419"/>
                <a:gd name="T23" fmla="*/ 0 h 1830"/>
                <a:gd name="T24" fmla="*/ 0 w 419"/>
                <a:gd name="T25" fmla="*/ 0 h 1830"/>
                <a:gd name="T26" fmla="*/ 0 w 419"/>
                <a:gd name="T27" fmla="*/ 0 h 1830"/>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419"/>
                <a:gd name="T43" fmla="*/ 0 h 1830"/>
                <a:gd name="T44" fmla="*/ 419 w 419"/>
                <a:gd name="T45" fmla="*/ 1830 h 1830"/>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419" h="1830">
                  <a:moveTo>
                    <a:pt x="419" y="149"/>
                  </a:moveTo>
                  <a:lnTo>
                    <a:pt x="157" y="132"/>
                  </a:lnTo>
                  <a:lnTo>
                    <a:pt x="168" y="484"/>
                  </a:lnTo>
                  <a:lnTo>
                    <a:pt x="379" y="585"/>
                  </a:lnTo>
                  <a:lnTo>
                    <a:pt x="160" y="548"/>
                  </a:lnTo>
                  <a:lnTo>
                    <a:pt x="181" y="1151"/>
                  </a:lnTo>
                  <a:lnTo>
                    <a:pt x="379" y="1248"/>
                  </a:lnTo>
                  <a:lnTo>
                    <a:pt x="151" y="1201"/>
                  </a:lnTo>
                  <a:lnTo>
                    <a:pt x="152" y="1738"/>
                  </a:lnTo>
                  <a:lnTo>
                    <a:pt x="388" y="1830"/>
                  </a:lnTo>
                  <a:lnTo>
                    <a:pt x="0" y="1801"/>
                  </a:lnTo>
                  <a:lnTo>
                    <a:pt x="3" y="0"/>
                  </a:lnTo>
                  <a:lnTo>
                    <a:pt x="419" y="149"/>
                  </a:lnTo>
                  <a:close/>
                </a:path>
              </a:pathLst>
            </a:custGeom>
            <a:solidFill>
              <a:srgbClr val="00007F"/>
            </a:solidFill>
            <a:ln w="9525">
              <a:noFill/>
              <a:round/>
              <a:headEnd/>
              <a:tailEnd/>
            </a:ln>
          </p:spPr>
          <p:txBody>
            <a:bodyPr/>
            <a:lstStyle/>
            <a:p>
              <a:endParaRPr lang="en-GB" dirty="0"/>
            </a:p>
          </p:txBody>
        </p:sp>
        <p:sp>
          <p:nvSpPr>
            <p:cNvPr id="7237" name="Freeform 158"/>
            <p:cNvSpPr>
              <a:spLocks/>
            </p:cNvSpPr>
            <p:nvPr/>
          </p:nvSpPr>
          <p:spPr bwMode="auto">
            <a:xfrm>
              <a:off x="2258" y="1225"/>
              <a:ext cx="180" cy="366"/>
            </a:xfrm>
            <a:custGeom>
              <a:avLst/>
              <a:gdLst>
                <a:gd name="T0" fmla="*/ 0 w 899"/>
                <a:gd name="T1" fmla="*/ 0 h 1834"/>
                <a:gd name="T2" fmla="*/ 0 w 899"/>
                <a:gd name="T3" fmla="*/ 0 h 1834"/>
                <a:gd name="T4" fmla="*/ 0 w 899"/>
                <a:gd name="T5" fmla="*/ 0 h 1834"/>
                <a:gd name="T6" fmla="*/ 0 w 899"/>
                <a:gd name="T7" fmla="*/ 0 h 1834"/>
                <a:gd name="T8" fmla="*/ 0 w 899"/>
                <a:gd name="T9" fmla="*/ 0 h 1834"/>
                <a:gd name="T10" fmla="*/ 0 w 899"/>
                <a:gd name="T11" fmla="*/ 0 h 1834"/>
                <a:gd name="T12" fmla="*/ 0 w 899"/>
                <a:gd name="T13" fmla="*/ 0 h 1834"/>
                <a:gd name="T14" fmla="*/ 0 w 899"/>
                <a:gd name="T15" fmla="*/ 0 h 1834"/>
                <a:gd name="T16" fmla="*/ 0 w 899"/>
                <a:gd name="T17" fmla="*/ 0 h 1834"/>
                <a:gd name="T18" fmla="*/ 0 w 899"/>
                <a:gd name="T19" fmla="*/ 0 h 1834"/>
                <a:gd name="T20" fmla="*/ 0 w 899"/>
                <a:gd name="T21" fmla="*/ 0 h 1834"/>
                <a:gd name="T22" fmla="*/ 0 w 899"/>
                <a:gd name="T23" fmla="*/ 0 h 1834"/>
                <a:gd name="T24" fmla="*/ 0 w 899"/>
                <a:gd name="T25" fmla="*/ 0 h 1834"/>
                <a:gd name="T26" fmla="*/ 0 w 899"/>
                <a:gd name="T27" fmla="*/ 0 h 1834"/>
                <a:gd name="T28" fmla="*/ 0 w 899"/>
                <a:gd name="T29" fmla="*/ 0 h 1834"/>
                <a:gd name="T30" fmla="*/ 0 w 899"/>
                <a:gd name="T31" fmla="*/ 0 h 1834"/>
                <a:gd name="T32" fmla="*/ 0 w 899"/>
                <a:gd name="T33" fmla="*/ 0 h 183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899"/>
                <a:gd name="T52" fmla="*/ 0 h 1834"/>
                <a:gd name="T53" fmla="*/ 899 w 899"/>
                <a:gd name="T54" fmla="*/ 1834 h 183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899" h="1834">
                  <a:moveTo>
                    <a:pt x="0" y="206"/>
                  </a:moveTo>
                  <a:lnTo>
                    <a:pt x="489" y="246"/>
                  </a:lnTo>
                  <a:lnTo>
                    <a:pt x="490" y="565"/>
                  </a:lnTo>
                  <a:lnTo>
                    <a:pt x="688" y="557"/>
                  </a:lnTo>
                  <a:lnTo>
                    <a:pt x="431" y="650"/>
                  </a:lnTo>
                  <a:lnTo>
                    <a:pt x="101" y="731"/>
                  </a:lnTo>
                  <a:lnTo>
                    <a:pt x="533" y="797"/>
                  </a:lnTo>
                  <a:lnTo>
                    <a:pt x="515" y="1231"/>
                  </a:lnTo>
                  <a:lnTo>
                    <a:pt x="755" y="1274"/>
                  </a:lnTo>
                  <a:lnTo>
                    <a:pt x="174" y="1377"/>
                  </a:lnTo>
                  <a:lnTo>
                    <a:pt x="519" y="1460"/>
                  </a:lnTo>
                  <a:lnTo>
                    <a:pt x="498" y="1822"/>
                  </a:lnTo>
                  <a:lnTo>
                    <a:pt x="751" y="1834"/>
                  </a:lnTo>
                  <a:lnTo>
                    <a:pt x="899" y="1807"/>
                  </a:lnTo>
                  <a:lnTo>
                    <a:pt x="899" y="0"/>
                  </a:lnTo>
                  <a:lnTo>
                    <a:pt x="0" y="206"/>
                  </a:lnTo>
                  <a:close/>
                </a:path>
              </a:pathLst>
            </a:custGeom>
            <a:solidFill>
              <a:srgbClr val="00007F"/>
            </a:solidFill>
            <a:ln w="9525">
              <a:noFill/>
              <a:round/>
              <a:headEnd/>
              <a:tailEnd/>
            </a:ln>
          </p:spPr>
          <p:txBody>
            <a:bodyPr/>
            <a:lstStyle/>
            <a:p>
              <a:endParaRPr lang="en-GB" dirty="0"/>
            </a:p>
          </p:txBody>
        </p:sp>
        <p:sp>
          <p:nvSpPr>
            <p:cNvPr id="7238" name="Freeform 159"/>
            <p:cNvSpPr>
              <a:spLocks/>
            </p:cNvSpPr>
            <p:nvPr/>
          </p:nvSpPr>
          <p:spPr bwMode="auto">
            <a:xfrm>
              <a:off x="2118" y="1156"/>
              <a:ext cx="329" cy="109"/>
            </a:xfrm>
            <a:custGeom>
              <a:avLst/>
              <a:gdLst>
                <a:gd name="T0" fmla="*/ 0 w 1645"/>
                <a:gd name="T1" fmla="*/ 0 h 549"/>
                <a:gd name="T2" fmla="*/ 0 w 1645"/>
                <a:gd name="T3" fmla="*/ 0 h 549"/>
                <a:gd name="T4" fmla="*/ 0 w 1645"/>
                <a:gd name="T5" fmla="*/ 0 h 549"/>
                <a:gd name="T6" fmla="*/ 0 w 1645"/>
                <a:gd name="T7" fmla="*/ 0 h 549"/>
                <a:gd name="T8" fmla="*/ 0 w 1645"/>
                <a:gd name="T9" fmla="*/ 0 h 549"/>
                <a:gd name="T10" fmla="*/ 0 w 1645"/>
                <a:gd name="T11" fmla="*/ 0 h 549"/>
                <a:gd name="T12" fmla="*/ 0 w 1645"/>
                <a:gd name="T13" fmla="*/ 0 h 549"/>
                <a:gd name="T14" fmla="*/ 0 w 1645"/>
                <a:gd name="T15" fmla="*/ 0 h 549"/>
                <a:gd name="T16" fmla="*/ 0 w 1645"/>
                <a:gd name="T17" fmla="*/ 0 h 549"/>
                <a:gd name="T18" fmla="*/ 0 w 1645"/>
                <a:gd name="T19" fmla="*/ 0 h 549"/>
                <a:gd name="T20" fmla="*/ 0 w 1645"/>
                <a:gd name="T21" fmla="*/ 0 h 549"/>
                <a:gd name="T22" fmla="*/ 0 w 1645"/>
                <a:gd name="T23" fmla="*/ 0 h 549"/>
                <a:gd name="T24" fmla="*/ 0 w 1645"/>
                <a:gd name="T25" fmla="*/ 0 h 549"/>
                <a:gd name="T26" fmla="*/ 0 w 1645"/>
                <a:gd name="T27" fmla="*/ 0 h 549"/>
                <a:gd name="T28" fmla="*/ 0 w 1645"/>
                <a:gd name="T29" fmla="*/ 0 h 549"/>
                <a:gd name="T30" fmla="*/ 0 w 1645"/>
                <a:gd name="T31" fmla="*/ 0 h 549"/>
                <a:gd name="T32" fmla="*/ 0 w 1645"/>
                <a:gd name="T33" fmla="*/ 0 h 549"/>
                <a:gd name="T34" fmla="*/ 0 w 1645"/>
                <a:gd name="T35" fmla="*/ 0 h 549"/>
                <a:gd name="T36" fmla="*/ 0 w 1645"/>
                <a:gd name="T37" fmla="*/ 0 h 549"/>
                <a:gd name="T38" fmla="*/ 0 w 1645"/>
                <a:gd name="T39" fmla="*/ 0 h 549"/>
                <a:gd name="T40" fmla="*/ 0 w 1645"/>
                <a:gd name="T41" fmla="*/ 0 h 549"/>
                <a:gd name="T42" fmla="*/ 0 w 1645"/>
                <a:gd name="T43" fmla="*/ 0 h 549"/>
                <a:gd name="T44" fmla="*/ 0 w 1645"/>
                <a:gd name="T45" fmla="*/ 0 h 549"/>
                <a:gd name="T46" fmla="*/ 0 w 1645"/>
                <a:gd name="T47" fmla="*/ 0 h 549"/>
                <a:gd name="T48" fmla="*/ 0 w 1645"/>
                <a:gd name="T49" fmla="*/ 0 h 549"/>
                <a:gd name="T50" fmla="*/ 0 w 1645"/>
                <a:gd name="T51" fmla="*/ 0 h 549"/>
                <a:gd name="T52" fmla="*/ 0 w 1645"/>
                <a:gd name="T53" fmla="*/ 0 h 549"/>
                <a:gd name="T54" fmla="*/ 0 w 1645"/>
                <a:gd name="T55" fmla="*/ 0 h 549"/>
                <a:gd name="T56" fmla="*/ 0 w 1645"/>
                <a:gd name="T57" fmla="*/ 0 h 549"/>
                <a:gd name="T58" fmla="*/ 0 w 1645"/>
                <a:gd name="T59" fmla="*/ 0 h 549"/>
                <a:gd name="T60" fmla="*/ 0 w 1645"/>
                <a:gd name="T61" fmla="*/ 0 h 549"/>
                <a:gd name="T62" fmla="*/ 0 w 1645"/>
                <a:gd name="T63" fmla="*/ 0 h 549"/>
                <a:gd name="T64" fmla="*/ 0 w 1645"/>
                <a:gd name="T65" fmla="*/ 0 h 549"/>
                <a:gd name="T66" fmla="*/ 0 w 1645"/>
                <a:gd name="T67" fmla="*/ 0 h 549"/>
                <a:gd name="T68" fmla="*/ 0 w 1645"/>
                <a:gd name="T69" fmla="*/ 0 h 549"/>
                <a:gd name="T70" fmla="*/ 0 w 1645"/>
                <a:gd name="T71" fmla="*/ 0 h 549"/>
                <a:gd name="T72" fmla="*/ 0 w 1645"/>
                <a:gd name="T73" fmla="*/ 0 h 549"/>
                <a:gd name="T74" fmla="*/ 0 w 1645"/>
                <a:gd name="T75" fmla="*/ 0 h 549"/>
                <a:gd name="T76" fmla="*/ 0 w 1645"/>
                <a:gd name="T77" fmla="*/ 0 h 549"/>
                <a:gd name="T78" fmla="*/ 0 w 1645"/>
                <a:gd name="T79" fmla="*/ 0 h 549"/>
                <a:gd name="T80" fmla="*/ 0 w 1645"/>
                <a:gd name="T81" fmla="*/ 0 h 549"/>
                <a:gd name="T82" fmla="*/ 0 w 1645"/>
                <a:gd name="T83" fmla="*/ 0 h 549"/>
                <a:gd name="T84" fmla="*/ 0 w 1645"/>
                <a:gd name="T85" fmla="*/ 0 h 549"/>
                <a:gd name="T86" fmla="*/ 0 w 1645"/>
                <a:gd name="T87" fmla="*/ 0 h 549"/>
                <a:gd name="T88" fmla="*/ 0 w 1645"/>
                <a:gd name="T89" fmla="*/ 0 h 549"/>
                <a:gd name="T90" fmla="*/ 0 w 1645"/>
                <a:gd name="T91" fmla="*/ 0 h 549"/>
                <a:gd name="T92" fmla="*/ 0 w 1645"/>
                <a:gd name="T93" fmla="*/ 0 h 549"/>
                <a:gd name="T94" fmla="*/ 0 w 1645"/>
                <a:gd name="T95" fmla="*/ 0 h 549"/>
                <a:gd name="T96" fmla="*/ 0 w 1645"/>
                <a:gd name="T97" fmla="*/ 0 h 549"/>
                <a:gd name="T98" fmla="*/ 0 w 1645"/>
                <a:gd name="T99" fmla="*/ 0 h 549"/>
                <a:gd name="T100" fmla="*/ 0 w 1645"/>
                <a:gd name="T101" fmla="*/ 0 h 549"/>
                <a:gd name="T102" fmla="*/ 0 w 1645"/>
                <a:gd name="T103" fmla="*/ 0 h 549"/>
                <a:gd name="T104" fmla="*/ 0 w 1645"/>
                <a:gd name="T105" fmla="*/ 0 h 549"/>
                <a:gd name="T106" fmla="*/ 0 w 1645"/>
                <a:gd name="T107" fmla="*/ 0 h 549"/>
                <a:gd name="T108" fmla="*/ 0 w 1645"/>
                <a:gd name="T109" fmla="*/ 0 h 549"/>
                <a:gd name="T110" fmla="*/ 0 w 1645"/>
                <a:gd name="T111" fmla="*/ 0 h 549"/>
                <a:gd name="T112" fmla="*/ 0 w 1645"/>
                <a:gd name="T113" fmla="*/ 0 h 549"/>
                <a:gd name="T114" fmla="*/ 0 w 1645"/>
                <a:gd name="T115" fmla="*/ 0 h 54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645"/>
                <a:gd name="T175" fmla="*/ 0 h 549"/>
                <a:gd name="T176" fmla="*/ 1645 w 1645"/>
                <a:gd name="T177" fmla="*/ 549 h 54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645" h="549">
                  <a:moveTo>
                    <a:pt x="822" y="442"/>
                  </a:moveTo>
                  <a:lnTo>
                    <a:pt x="967" y="438"/>
                  </a:lnTo>
                  <a:lnTo>
                    <a:pt x="1100" y="429"/>
                  </a:lnTo>
                  <a:lnTo>
                    <a:pt x="1162" y="421"/>
                  </a:lnTo>
                  <a:lnTo>
                    <a:pt x="1192" y="417"/>
                  </a:lnTo>
                  <a:lnTo>
                    <a:pt x="1221" y="412"/>
                  </a:lnTo>
                  <a:lnTo>
                    <a:pt x="1249" y="408"/>
                  </a:lnTo>
                  <a:lnTo>
                    <a:pt x="1275" y="403"/>
                  </a:lnTo>
                  <a:lnTo>
                    <a:pt x="1301" y="397"/>
                  </a:lnTo>
                  <a:lnTo>
                    <a:pt x="1327" y="391"/>
                  </a:lnTo>
                  <a:lnTo>
                    <a:pt x="1349" y="386"/>
                  </a:lnTo>
                  <a:lnTo>
                    <a:pt x="1372" y="380"/>
                  </a:lnTo>
                  <a:lnTo>
                    <a:pt x="1393" y="373"/>
                  </a:lnTo>
                  <a:lnTo>
                    <a:pt x="1413" y="366"/>
                  </a:lnTo>
                  <a:lnTo>
                    <a:pt x="1432" y="359"/>
                  </a:lnTo>
                  <a:lnTo>
                    <a:pt x="1450" y="353"/>
                  </a:lnTo>
                  <a:lnTo>
                    <a:pt x="1457" y="348"/>
                  </a:lnTo>
                  <a:lnTo>
                    <a:pt x="1465" y="345"/>
                  </a:lnTo>
                  <a:lnTo>
                    <a:pt x="1473" y="341"/>
                  </a:lnTo>
                  <a:lnTo>
                    <a:pt x="1479" y="337"/>
                  </a:lnTo>
                  <a:lnTo>
                    <a:pt x="1486" y="334"/>
                  </a:lnTo>
                  <a:lnTo>
                    <a:pt x="1492" y="330"/>
                  </a:lnTo>
                  <a:lnTo>
                    <a:pt x="1498" y="325"/>
                  </a:lnTo>
                  <a:lnTo>
                    <a:pt x="1503" y="321"/>
                  </a:lnTo>
                  <a:lnTo>
                    <a:pt x="1508" y="317"/>
                  </a:lnTo>
                  <a:lnTo>
                    <a:pt x="1512" y="313"/>
                  </a:lnTo>
                  <a:lnTo>
                    <a:pt x="1518" y="309"/>
                  </a:lnTo>
                  <a:lnTo>
                    <a:pt x="1521" y="305"/>
                  </a:lnTo>
                  <a:lnTo>
                    <a:pt x="1524" y="300"/>
                  </a:lnTo>
                  <a:lnTo>
                    <a:pt x="1527" y="296"/>
                  </a:lnTo>
                  <a:lnTo>
                    <a:pt x="1532" y="288"/>
                  </a:lnTo>
                  <a:lnTo>
                    <a:pt x="1534" y="280"/>
                  </a:lnTo>
                  <a:lnTo>
                    <a:pt x="1535" y="270"/>
                  </a:lnTo>
                  <a:lnTo>
                    <a:pt x="1534" y="262"/>
                  </a:lnTo>
                  <a:lnTo>
                    <a:pt x="1533" y="258"/>
                  </a:lnTo>
                  <a:lnTo>
                    <a:pt x="1532" y="253"/>
                  </a:lnTo>
                  <a:lnTo>
                    <a:pt x="1530" y="248"/>
                  </a:lnTo>
                  <a:lnTo>
                    <a:pt x="1527" y="244"/>
                  </a:lnTo>
                  <a:lnTo>
                    <a:pt x="1521" y="236"/>
                  </a:lnTo>
                  <a:lnTo>
                    <a:pt x="1518" y="231"/>
                  </a:lnTo>
                  <a:lnTo>
                    <a:pt x="1512" y="227"/>
                  </a:lnTo>
                  <a:lnTo>
                    <a:pt x="1508" y="223"/>
                  </a:lnTo>
                  <a:lnTo>
                    <a:pt x="1503" y="220"/>
                  </a:lnTo>
                  <a:lnTo>
                    <a:pt x="1498" y="216"/>
                  </a:lnTo>
                  <a:lnTo>
                    <a:pt x="1492" y="212"/>
                  </a:lnTo>
                  <a:lnTo>
                    <a:pt x="1486" y="207"/>
                  </a:lnTo>
                  <a:lnTo>
                    <a:pt x="1479" y="204"/>
                  </a:lnTo>
                  <a:lnTo>
                    <a:pt x="1473" y="200"/>
                  </a:lnTo>
                  <a:lnTo>
                    <a:pt x="1465" y="196"/>
                  </a:lnTo>
                  <a:lnTo>
                    <a:pt x="1457" y="193"/>
                  </a:lnTo>
                  <a:lnTo>
                    <a:pt x="1450" y="189"/>
                  </a:lnTo>
                  <a:lnTo>
                    <a:pt x="1440" y="186"/>
                  </a:lnTo>
                  <a:lnTo>
                    <a:pt x="1432" y="181"/>
                  </a:lnTo>
                  <a:lnTo>
                    <a:pt x="1423" y="178"/>
                  </a:lnTo>
                  <a:lnTo>
                    <a:pt x="1413" y="175"/>
                  </a:lnTo>
                  <a:lnTo>
                    <a:pt x="1404" y="172"/>
                  </a:lnTo>
                  <a:lnTo>
                    <a:pt x="1393" y="168"/>
                  </a:lnTo>
                  <a:lnTo>
                    <a:pt x="1372" y="162"/>
                  </a:lnTo>
                  <a:lnTo>
                    <a:pt x="1349" y="155"/>
                  </a:lnTo>
                  <a:lnTo>
                    <a:pt x="1327" y="149"/>
                  </a:lnTo>
                  <a:lnTo>
                    <a:pt x="1301" y="144"/>
                  </a:lnTo>
                  <a:lnTo>
                    <a:pt x="1275" y="139"/>
                  </a:lnTo>
                  <a:lnTo>
                    <a:pt x="1249" y="133"/>
                  </a:lnTo>
                  <a:lnTo>
                    <a:pt x="1221" y="128"/>
                  </a:lnTo>
                  <a:lnTo>
                    <a:pt x="1192" y="124"/>
                  </a:lnTo>
                  <a:lnTo>
                    <a:pt x="1162" y="120"/>
                  </a:lnTo>
                  <a:lnTo>
                    <a:pt x="1131" y="116"/>
                  </a:lnTo>
                  <a:lnTo>
                    <a:pt x="1100" y="112"/>
                  </a:lnTo>
                  <a:lnTo>
                    <a:pt x="1034" y="107"/>
                  </a:lnTo>
                  <a:lnTo>
                    <a:pt x="967" y="103"/>
                  </a:lnTo>
                  <a:lnTo>
                    <a:pt x="896" y="100"/>
                  </a:lnTo>
                  <a:lnTo>
                    <a:pt x="822" y="99"/>
                  </a:lnTo>
                  <a:lnTo>
                    <a:pt x="680" y="103"/>
                  </a:lnTo>
                  <a:lnTo>
                    <a:pt x="545" y="112"/>
                  </a:lnTo>
                  <a:lnTo>
                    <a:pt x="483" y="120"/>
                  </a:lnTo>
                  <a:lnTo>
                    <a:pt x="453" y="124"/>
                  </a:lnTo>
                  <a:lnTo>
                    <a:pt x="425" y="128"/>
                  </a:lnTo>
                  <a:lnTo>
                    <a:pt x="397" y="133"/>
                  </a:lnTo>
                  <a:lnTo>
                    <a:pt x="370" y="139"/>
                  </a:lnTo>
                  <a:lnTo>
                    <a:pt x="344" y="144"/>
                  </a:lnTo>
                  <a:lnTo>
                    <a:pt x="318" y="149"/>
                  </a:lnTo>
                  <a:lnTo>
                    <a:pt x="296" y="155"/>
                  </a:lnTo>
                  <a:lnTo>
                    <a:pt x="273" y="162"/>
                  </a:lnTo>
                  <a:lnTo>
                    <a:pt x="252" y="168"/>
                  </a:lnTo>
                  <a:lnTo>
                    <a:pt x="232" y="175"/>
                  </a:lnTo>
                  <a:lnTo>
                    <a:pt x="213" y="181"/>
                  </a:lnTo>
                  <a:lnTo>
                    <a:pt x="196" y="189"/>
                  </a:lnTo>
                  <a:lnTo>
                    <a:pt x="188" y="193"/>
                  </a:lnTo>
                  <a:lnTo>
                    <a:pt x="181" y="196"/>
                  </a:lnTo>
                  <a:lnTo>
                    <a:pt x="173" y="200"/>
                  </a:lnTo>
                  <a:lnTo>
                    <a:pt x="166" y="204"/>
                  </a:lnTo>
                  <a:lnTo>
                    <a:pt x="160" y="207"/>
                  </a:lnTo>
                  <a:lnTo>
                    <a:pt x="154" y="212"/>
                  </a:lnTo>
                  <a:lnTo>
                    <a:pt x="147" y="216"/>
                  </a:lnTo>
                  <a:lnTo>
                    <a:pt x="142" y="220"/>
                  </a:lnTo>
                  <a:lnTo>
                    <a:pt x="137" y="223"/>
                  </a:lnTo>
                  <a:lnTo>
                    <a:pt x="133" y="227"/>
                  </a:lnTo>
                  <a:lnTo>
                    <a:pt x="129" y="231"/>
                  </a:lnTo>
                  <a:lnTo>
                    <a:pt x="124" y="236"/>
                  </a:lnTo>
                  <a:lnTo>
                    <a:pt x="121" y="240"/>
                  </a:lnTo>
                  <a:lnTo>
                    <a:pt x="118" y="244"/>
                  </a:lnTo>
                  <a:lnTo>
                    <a:pt x="114" y="253"/>
                  </a:lnTo>
                  <a:lnTo>
                    <a:pt x="111" y="262"/>
                  </a:lnTo>
                  <a:lnTo>
                    <a:pt x="110" y="270"/>
                  </a:lnTo>
                  <a:lnTo>
                    <a:pt x="0" y="273"/>
                  </a:lnTo>
                  <a:lnTo>
                    <a:pt x="1" y="259"/>
                  </a:lnTo>
                  <a:lnTo>
                    <a:pt x="3" y="252"/>
                  </a:lnTo>
                  <a:lnTo>
                    <a:pt x="4" y="248"/>
                  </a:lnTo>
                  <a:lnTo>
                    <a:pt x="5" y="245"/>
                  </a:lnTo>
                  <a:lnTo>
                    <a:pt x="7" y="238"/>
                  </a:lnTo>
                  <a:lnTo>
                    <a:pt x="9" y="235"/>
                  </a:lnTo>
                  <a:lnTo>
                    <a:pt x="11" y="231"/>
                  </a:lnTo>
                  <a:lnTo>
                    <a:pt x="14" y="224"/>
                  </a:lnTo>
                  <a:lnTo>
                    <a:pt x="16" y="221"/>
                  </a:lnTo>
                  <a:lnTo>
                    <a:pt x="18" y="218"/>
                  </a:lnTo>
                  <a:lnTo>
                    <a:pt x="20" y="215"/>
                  </a:lnTo>
                  <a:lnTo>
                    <a:pt x="22" y="212"/>
                  </a:lnTo>
                  <a:lnTo>
                    <a:pt x="25" y="207"/>
                  </a:lnTo>
                  <a:lnTo>
                    <a:pt x="27" y="204"/>
                  </a:lnTo>
                  <a:lnTo>
                    <a:pt x="33" y="198"/>
                  </a:lnTo>
                  <a:lnTo>
                    <a:pt x="39" y="192"/>
                  </a:lnTo>
                  <a:lnTo>
                    <a:pt x="45" y="186"/>
                  </a:lnTo>
                  <a:lnTo>
                    <a:pt x="51" y="179"/>
                  </a:lnTo>
                  <a:lnTo>
                    <a:pt x="59" y="173"/>
                  </a:lnTo>
                  <a:lnTo>
                    <a:pt x="67" y="167"/>
                  </a:lnTo>
                  <a:lnTo>
                    <a:pt x="74" y="161"/>
                  </a:lnTo>
                  <a:lnTo>
                    <a:pt x="83" y="154"/>
                  </a:lnTo>
                  <a:lnTo>
                    <a:pt x="92" y="149"/>
                  </a:lnTo>
                  <a:lnTo>
                    <a:pt x="101" y="143"/>
                  </a:lnTo>
                  <a:lnTo>
                    <a:pt x="111" y="138"/>
                  </a:lnTo>
                  <a:lnTo>
                    <a:pt x="121" y="131"/>
                  </a:lnTo>
                  <a:lnTo>
                    <a:pt x="132" y="126"/>
                  </a:lnTo>
                  <a:lnTo>
                    <a:pt x="143" y="120"/>
                  </a:lnTo>
                  <a:lnTo>
                    <a:pt x="154" y="115"/>
                  </a:lnTo>
                  <a:lnTo>
                    <a:pt x="166" y="109"/>
                  </a:lnTo>
                  <a:lnTo>
                    <a:pt x="178" y="104"/>
                  </a:lnTo>
                  <a:lnTo>
                    <a:pt x="190" y="99"/>
                  </a:lnTo>
                  <a:lnTo>
                    <a:pt x="203" y="95"/>
                  </a:lnTo>
                  <a:lnTo>
                    <a:pt x="216" y="90"/>
                  </a:lnTo>
                  <a:lnTo>
                    <a:pt x="230" y="84"/>
                  </a:lnTo>
                  <a:lnTo>
                    <a:pt x="243" y="80"/>
                  </a:lnTo>
                  <a:lnTo>
                    <a:pt x="257" y="75"/>
                  </a:lnTo>
                  <a:lnTo>
                    <a:pt x="272" y="71"/>
                  </a:lnTo>
                  <a:lnTo>
                    <a:pt x="286" y="67"/>
                  </a:lnTo>
                  <a:lnTo>
                    <a:pt x="302" y="62"/>
                  </a:lnTo>
                  <a:lnTo>
                    <a:pt x="316" y="58"/>
                  </a:lnTo>
                  <a:lnTo>
                    <a:pt x="332" y="54"/>
                  </a:lnTo>
                  <a:lnTo>
                    <a:pt x="349" y="51"/>
                  </a:lnTo>
                  <a:lnTo>
                    <a:pt x="364" y="47"/>
                  </a:lnTo>
                  <a:lnTo>
                    <a:pt x="381" y="43"/>
                  </a:lnTo>
                  <a:lnTo>
                    <a:pt x="398" y="39"/>
                  </a:lnTo>
                  <a:lnTo>
                    <a:pt x="416" y="36"/>
                  </a:lnTo>
                  <a:lnTo>
                    <a:pt x="432" y="33"/>
                  </a:lnTo>
                  <a:lnTo>
                    <a:pt x="468" y="27"/>
                  </a:lnTo>
                  <a:lnTo>
                    <a:pt x="504" y="22"/>
                  </a:lnTo>
                  <a:lnTo>
                    <a:pt x="542" y="16"/>
                  </a:lnTo>
                  <a:lnTo>
                    <a:pt x="579" y="12"/>
                  </a:lnTo>
                  <a:lnTo>
                    <a:pt x="618" y="9"/>
                  </a:lnTo>
                  <a:lnTo>
                    <a:pt x="658" y="6"/>
                  </a:lnTo>
                  <a:lnTo>
                    <a:pt x="739" y="2"/>
                  </a:lnTo>
                  <a:lnTo>
                    <a:pt x="822" y="0"/>
                  </a:lnTo>
                  <a:lnTo>
                    <a:pt x="988" y="6"/>
                  </a:lnTo>
                  <a:lnTo>
                    <a:pt x="1067" y="12"/>
                  </a:lnTo>
                  <a:lnTo>
                    <a:pt x="1105" y="16"/>
                  </a:lnTo>
                  <a:lnTo>
                    <a:pt x="1143" y="22"/>
                  </a:lnTo>
                  <a:lnTo>
                    <a:pt x="1179" y="27"/>
                  </a:lnTo>
                  <a:lnTo>
                    <a:pt x="1214" y="33"/>
                  </a:lnTo>
                  <a:lnTo>
                    <a:pt x="1248" y="40"/>
                  </a:lnTo>
                  <a:lnTo>
                    <a:pt x="1282" y="47"/>
                  </a:lnTo>
                  <a:lnTo>
                    <a:pt x="1298" y="51"/>
                  </a:lnTo>
                  <a:lnTo>
                    <a:pt x="1314" y="55"/>
                  </a:lnTo>
                  <a:lnTo>
                    <a:pt x="1330" y="58"/>
                  </a:lnTo>
                  <a:lnTo>
                    <a:pt x="1345" y="62"/>
                  </a:lnTo>
                  <a:lnTo>
                    <a:pt x="1361" y="68"/>
                  </a:lnTo>
                  <a:lnTo>
                    <a:pt x="1376" y="72"/>
                  </a:lnTo>
                  <a:lnTo>
                    <a:pt x="1390" y="76"/>
                  </a:lnTo>
                  <a:lnTo>
                    <a:pt x="1404" y="80"/>
                  </a:lnTo>
                  <a:lnTo>
                    <a:pt x="1417" y="85"/>
                  </a:lnTo>
                  <a:lnTo>
                    <a:pt x="1431" y="91"/>
                  </a:lnTo>
                  <a:lnTo>
                    <a:pt x="1444" y="95"/>
                  </a:lnTo>
                  <a:lnTo>
                    <a:pt x="1457" y="100"/>
                  </a:lnTo>
                  <a:lnTo>
                    <a:pt x="1470" y="105"/>
                  </a:lnTo>
                  <a:lnTo>
                    <a:pt x="1481" y="110"/>
                  </a:lnTo>
                  <a:lnTo>
                    <a:pt x="1494" y="116"/>
                  </a:lnTo>
                  <a:lnTo>
                    <a:pt x="1504" y="121"/>
                  </a:lnTo>
                  <a:lnTo>
                    <a:pt x="1515" y="127"/>
                  </a:lnTo>
                  <a:lnTo>
                    <a:pt x="1526" y="132"/>
                  </a:lnTo>
                  <a:lnTo>
                    <a:pt x="1536" y="138"/>
                  </a:lnTo>
                  <a:lnTo>
                    <a:pt x="1546" y="144"/>
                  </a:lnTo>
                  <a:lnTo>
                    <a:pt x="1555" y="150"/>
                  </a:lnTo>
                  <a:lnTo>
                    <a:pt x="1563" y="155"/>
                  </a:lnTo>
                  <a:lnTo>
                    <a:pt x="1572" y="162"/>
                  </a:lnTo>
                  <a:lnTo>
                    <a:pt x="1580" y="168"/>
                  </a:lnTo>
                  <a:lnTo>
                    <a:pt x="1587" y="174"/>
                  </a:lnTo>
                  <a:lnTo>
                    <a:pt x="1595" y="180"/>
                  </a:lnTo>
                  <a:lnTo>
                    <a:pt x="1602" y="187"/>
                  </a:lnTo>
                  <a:lnTo>
                    <a:pt x="1608" y="193"/>
                  </a:lnTo>
                  <a:lnTo>
                    <a:pt x="1614" y="199"/>
                  </a:lnTo>
                  <a:lnTo>
                    <a:pt x="1619" y="206"/>
                  </a:lnTo>
                  <a:lnTo>
                    <a:pt x="1624" y="213"/>
                  </a:lnTo>
                  <a:lnTo>
                    <a:pt x="1628" y="219"/>
                  </a:lnTo>
                  <a:lnTo>
                    <a:pt x="1632" y="226"/>
                  </a:lnTo>
                  <a:lnTo>
                    <a:pt x="1635" y="233"/>
                  </a:lnTo>
                  <a:lnTo>
                    <a:pt x="1639" y="240"/>
                  </a:lnTo>
                  <a:lnTo>
                    <a:pt x="1641" y="247"/>
                  </a:lnTo>
                  <a:lnTo>
                    <a:pt x="1643" y="253"/>
                  </a:lnTo>
                  <a:lnTo>
                    <a:pt x="1644" y="261"/>
                  </a:lnTo>
                  <a:lnTo>
                    <a:pt x="1645" y="274"/>
                  </a:lnTo>
                  <a:lnTo>
                    <a:pt x="1644" y="289"/>
                  </a:lnTo>
                  <a:lnTo>
                    <a:pt x="1643" y="296"/>
                  </a:lnTo>
                  <a:lnTo>
                    <a:pt x="1641" y="302"/>
                  </a:lnTo>
                  <a:lnTo>
                    <a:pt x="1640" y="307"/>
                  </a:lnTo>
                  <a:lnTo>
                    <a:pt x="1639" y="310"/>
                  </a:lnTo>
                  <a:lnTo>
                    <a:pt x="1635" y="316"/>
                  </a:lnTo>
                  <a:lnTo>
                    <a:pt x="1634" y="320"/>
                  </a:lnTo>
                  <a:lnTo>
                    <a:pt x="1632" y="323"/>
                  </a:lnTo>
                  <a:lnTo>
                    <a:pt x="1628" y="330"/>
                  </a:lnTo>
                  <a:lnTo>
                    <a:pt x="1626" y="334"/>
                  </a:lnTo>
                  <a:lnTo>
                    <a:pt x="1624" y="337"/>
                  </a:lnTo>
                  <a:lnTo>
                    <a:pt x="1622" y="340"/>
                  </a:lnTo>
                  <a:lnTo>
                    <a:pt x="1619" y="343"/>
                  </a:lnTo>
                  <a:lnTo>
                    <a:pt x="1614" y="349"/>
                  </a:lnTo>
                  <a:lnTo>
                    <a:pt x="1608" y="356"/>
                  </a:lnTo>
                  <a:lnTo>
                    <a:pt x="1602" y="363"/>
                  </a:lnTo>
                  <a:lnTo>
                    <a:pt x="1595" y="369"/>
                  </a:lnTo>
                  <a:lnTo>
                    <a:pt x="1587" y="376"/>
                  </a:lnTo>
                  <a:lnTo>
                    <a:pt x="1580" y="382"/>
                  </a:lnTo>
                  <a:lnTo>
                    <a:pt x="1572" y="388"/>
                  </a:lnTo>
                  <a:lnTo>
                    <a:pt x="1563" y="393"/>
                  </a:lnTo>
                  <a:lnTo>
                    <a:pt x="1555" y="400"/>
                  </a:lnTo>
                  <a:lnTo>
                    <a:pt x="1546" y="406"/>
                  </a:lnTo>
                  <a:lnTo>
                    <a:pt x="1536" y="411"/>
                  </a:lnTo>
                  <a:lnTo>
                    <a:pt x="1526" y="417"/>
                  </a:lnTo>
                  <a:lnTo>
                    <a:pt x="1515" y="423"/>
                  </a:lnTo>
                  <a:lnTo>
                    <a:pt x="1504" y="428"/>
                  </a:lnTo>
                  <a:lnTo>
                    <a:pt x="1494" y="434"/>
                  </a:lnTo>
                  <a:lnTo>
                    <a:pt x="1481" y="439"/>
                  </a:lnTo>
                  <a:lnTo>
                    <a:pt x="1470" y="444"/>
                  </a:lnTo>
                  <a:lnTo>
                    <a:pt x="1457" y="450"/>
                  </a:lnTo>
                  <a:lnTo>
                    <a:pt x="1444" y="454"/>
                  </a:lnTo>
                  <a:lnTo>
                    <a:pt x="1431" y="459"/>
                  </a:lnTo>
                  <a:lnTo>
                    <a:pt x="1417" y="464"/>
                  </a:lnTo>
                  <a:lnTo>
                    <a:pt x="1404" y="468"/>
                  </a:lnTo>
                  <a:lnTo>
                    <a:pt x="1390" y="474"/>
                  </a:lnTo>
                  <a:lnTo>
                    <a:pt x="1376" y="478"/>
                  </a:lnTo>
                  <a:lnTo>
                    <a:pt x="1361" y="482"/>
                  </a:lnTo>
                  <a:lnTo>
                    <a:pt x="1345" y="486"/>
                  </a:lnTo>
                  <a:lnTo>
                    <a:pt x="1330" y="490"/>
                  </a:lnTo>
                  <a:lnTo>
                    <a:pt x="1314" y="495"/>
                  </a:lnTo>
                  <a:lnTo>
                    <a:pt x="1298" y="499"/>
                  </a:lnTo>
                  <a:lnTo>
                    <a:pt x="1282" y="502"/>
                  </a:lnTo>
                  <a:lnTo>
                    <a:pt x="1266" y="506"/>
                  </a:lnTo>
                  <a:lnTo>
                    <a:pt x="1248" y="509"/>
                  </a:lnTo>
                  <a:lnTo>
                    <a:pt x="1232" y="512"/>
                  </a:lnTo>
                  <a:lnTo>
                    <a:pt x="1214" y="515"/>
                  </a:lnTo>
                  <a:lnTo>
                    <a:pt x="1179" y="522"/>
                  </a:lnTo>
                  <a:lnTo>
                    <a:pt x="1143" y="528"/>
                  </a:lnTo>
                  <a:lnTo>
                    <a:pt x="1105" y="532"/>
                  </a:lnTo>
                  <a:lnTo>
                    <a:pt x="1067" y="537"/>
                  </a:lnTo>
                  <a:lnTo>
                    <a:pt x="1028" y="541"/>
                  </a:lnTo>
                  <a:lnTo>
                    <a:pt x="988" y="544"/>
                  </a:lnTo>
                  <a:lnTo>
                    <a:pt x="907" y="548"/>
                  </a:lnTo>
                  <a:lnTo>
                    <a:pt x="822" y="549"/>
                  </a:lnTo>
                  <a:lnTo>
                    <a:pt x="657" y="544"/>
                  </a:lnTo>
                  <a:lnTo>
                    <a:pt x="578" y="537"/>
                  </a:lnTo>
                  <a:lnTo>
                    <a:pt x="540" y="532"/>
                  </a:lnTo>
                  <a:lnTo>
                    <a:pt x="503" y="528"/>
                  </a:lnTo>
                  <a:lnTo>
                    <a:pt x="467" y="522"/>
                  </a:lnTo>
                  <a:lnTo>
                    <a:pt x="431" y="515"/>
                  </a:lnTo>
                  <a:lnTo>
                    <a:pt x="397" y="509"/>
                  </a:lnTo>
                  <a:lnTo>
                    <a:pt x="363" y="502"/>
                  </a:lnTo>
                  <a:lnTo>
                    <a:pt x="347" y="499"/>
                  </a:lnTo>
                  <a:lnTo>
                    <a:pt x="331" y="495"/>
                  </a:lnTo>
                  <a:lnTo>
                    <a:pt x="315" y="490"/>
                  </a:lnTo>
                  <a:lnTo>
                    <a:pt x="300" y="486"/>
                  </a:lnTo>
                  <a:lnTo>
                    <a:pt x="285" y="482"/>
                  </a:lnTo>
                  <a:lnTo>
                    <a:pt x="270" y="478"/>
                  </a:lnTo>
                  <a:lnTo>
                    <a:pt x="256" y="474"/>
                  </a:lnTo>
                  <a:lnTo>
                    <a:pt x="241" y="468"/>
                  </a:lnTo>
                  <a:lnTo>
                    <a:pt x="228" y="464"/>
                  </a:lnTo>
                  <a:lnTo>
                    <a:pt x="214" y="459"/>
                  </a:lnTo>
                  <a:lnTo>
                    <a:pt x="201" y="454"/>
                  </a:lnTo>
                  <a:lnTo>
                    <a:pt x="188" y="450"/>
                  </a:lnTo>
                  <a:lnTo>
                    <a:pt x="175" y="444"/>
                  </a:lnTo>
                  <a:lnTo>
                    <a:pt x="164" y="439"/>
                  </a:lnTo>
                  <a:lnTo>
                    <a:pt x="153" y="434"/>
                  </a:lnTo>
                  <a:lnTo>
                    <a:pt x="141" y="428"/>
                  </a:lnTo>
                  <a:lnTo>
                    <a:pt x="130" y="423"/>
                  </a:lnTo>
                  <a:lnTo>
                    <a:pt x="119" y="417"/>
                  </a:lnTo>
                  <a:lnTo>
                    <a:pt x="110" y="411"/>
                  </a:lnTo>
                  <a:lnTo>
                    <a:pt x="99" y="406"/>
                  </a:lnTo>
                  <a:lnTo>
                    <a:pt x="90" y="400"/>
                  </a:lnTo>
                  <a:lnTo>
                    <a:pt x="82" y="393"/>
                  </a:lnTo>
                  <a:lnTo>
                    <a:pt x="73" y="388"/>
                  </a:lnTo>
                  <a:lnTo>
                    <a:pt x="65" y="382"/>
                  </a:lnTo>
                  <a:lnTo>
                    <a:pt x="58" y="376"/>
                  </a:lnTo>
                  <a:lnTo>
                    <a:pt x="50" y="369"/>
                  </a:lnTo>
                  <a:lnTo>
                    <a:pt x="44" y="363"/>
                  </a:lnTo>
                  <a:lnTo>
                    <a:pt x="38" y="356"/>
                  </a:lnTo>
                  <a:lnTo>
                    <a:pt x="31" y="349"/>
                  </a:lnTo>
                  <a:lnTo>
                    <a:pt x="26" y="343"/>
                  </a:lnTo>
                  <a:lnTo>
                    <a:pt x="21" y="337"/>
                  </a:lnTo>
                  <a:lnTo>
                    <a:pt x="17" y="330"/>
                  </a:lnTo>
                  <a:lnTo>
                    <a:pt x="13" y="323"/>
                  </a:lnTo>
                  <a:lnTo>
                    <a:pt x="10" y="316"/>
                  </a:lnTo>
                  <a:lnTo>
                    <a:pt x="6" y="310"/>
                  </a:lnTo>
                  <a:lnTo>
                    <a:pt x="4" y="302"/>
                  </a:lnTo>
                  <a:lnTo>
                    <a:pt x="2" y="296"/>
                  </a:lnTo>
                  <a:lnTo>
                    <a:pt x="1" y="289"/>
                  </a:lnTo>
                  <a:lnTo>
                    <a:pt x="0" y="274"/>
                  </a:lnTo>
                  <a:lnTo>
                    <a:pt x="110" y="273"/>
                  </a:lnTo>
                  <a:lnTo>
                    <a:pt x="112" y="283"/>
                  </a:lnTo>
                  <a:lnTo>
                    <a:pt x="115" y="291"/>
                  </a:lnTo>
                  <a:lnTo>
                    <a:pt x="117" y="295"/>
                  </a:lnTo>
                  <a:lnTo>
                    <a:pt x="120" y="299"/>
                  </a:lnTo>
                  <a:lnTo>
                    <a:pt x="123" y="304"/>
                  </a:lnTo>
                  <a:lnTo>
                    <a:pt x="126" y="308"/>
                  </a:lnTo>
                  <a:lnTo>
                    <a:pt x="131" y="312"/>
                  </a:lnTo>
                  <a:lnTo>
                    <a:pt x="135" y="316"/>
                  </a:lnTo>
                  <a:lnTo>
                    <a:pt x="140" y="319"/>
                  </a:lnTo>
                  <a:lnTo>
                    <a:pt x="145" y="323"/>
                  </a:lnTo>
                  <a:lnTo>
                    <a:pt x="150" y="328"/>
                  </a:lnTo>
                  <a:lnTo>
                    <a:pt x="157" y="332"/>
                  </a:lnTo>
                  <a:lnTo>
                    <a:pt x="163" y="335"/>
                  </a:lnTo>
                  <a:lnTo>
                    <a:pt x="169" y="339"/>
                  </a:lnTo>
                  <a:lnTo>
                    <a:pt x="177" y="343"/>
                  </a:lnTo>
                  <a:lnTo>
                    <a:pt x="184" y="346"/>
                  </a:lnTo>
                  <a:lnTo>
                    <a:pt x="191" y="351"/>
                  </a:lnTo>
                  <a:lnTo>
                    <a:pt x="199" y="354"/>
                  </a:lnTo>
                  <a:lnTo>
                    <a:pt x="208" y="358"/>
                  </a:lnTo>
                  <a:lnTo>
                    <a:pt x="217" y="361"/>
                  </a:lnTo>
                  <a:lnTo>
                    <a:pt x="227" y="364"/>
                  </a:lnTo>
                  <a:lnTo>
                    <a:pt x="236" y="367"/>
                  </a:lnTo>
                  <a:lnTo>
                    <a:pt x="245" y="371"/>
                  </a:lnTo>
                  <a:lnTo>
                    <a:pt x="256" y="375"/>
                  </a:lnTo>
                  <a:lnTo>
                    <a:pt x="277" y="381"/>
                  </a:lnTo>
                  <a:lnTo>
                    <a:pt x="299" y="387"/>
                  </a:lnTo>
                  <a:lnTo>
                    <a:pt x="323" y="392"/>
                  </a:lnTo>
                  <a:lnTo>
                    <a:pt x="348" y="399"/>
                  </a:lnTo>
                  <a:lnTo>
                    <a:pt x="373" y="404"/>
                  </a:lnTo>
                  <a:lnTo>
                    <a:pt x="400" y="409"/>
                  </a:lnTo>
                  <a:lnTo>
                    <a:pt x="428" y="413"/>
                  </a:lnTo>
                  <a:lnTo>
                    <a:pt x="456" y="417"/>
                  </a:lnTo>
                  <a:lnTo>
                    <a:pt x="486" y="421"/>
                  </a:lnTo>
                  <a:lnTo>
                    <a:pt x="517" y="426"/>
                  </a:lnTo>
                  <a:lnTo>
                    <a:pt x="548" y="429"/>
                  </a:lnTo>
                  <a:lnTo>
                    <a:pt x="613" y="434"/>
                  </a:lnTo>
                  <a:lnTo>
                    <a:pt x="681" y="438"/>
                  </a:lnTo>
                  <a:lnTo>
                    <a:pt x="750" y="441"/>
                  </a:lnTo>
                  <a:lnTo>
                    <a:pt x="822" y="442"/>
                  </a:lnTo>
                  <a:close/>
                </a:path>
              </a:pathLst>
            </a:custGeom>
            <a:solidFill>
              <a:srgbClr val="000000"/>
            </a:solidFill>
            <a:ln w="9525">
              <a:noFill/>
              <a:round/>
              <a:headEnd/>
              <a:tailEnd/>
            </a:ln>
          </p:spPr>
          <p:txBody>
            <a:bodyPr/>
            <a:lstStyle/>
            <a:p>
              <a:endParaRPr lang="en-GB" dirty="0"/>
            </a:p>
          </p:txBody>
        </p:sp>
        <p:sp>
          <p:nvSpPr>
            <p:cNvPr id="7239" name="Freeform 160"/>
            <p:cNvSpPr>
              <a:spLocks/>
            </p:cNvSpPr>
            <p:nvPr/>
          </p:nvSpPr>
          <p:spPr bwMode="auto">
            <a:xfrm>
              <a:off x="2118" y="1208"/>
              <a:ext cx="22" cy="369"/>
            </a:xfrm>
            <a:custGeom>
              <a:avLst/>
              <a:gdLst>
                <a:gd name="T0" fmla="*/ 0 w 110"/>
                <a:gd name="T1" fmla="*/ 0 h 1843"/>
                <a:gd name="T2" fmla="*/ 0 w 110"/>
                <a:gd name="T3" fmla="*/ 0 h 1843"/>
                <a:gd name="T4" fmla="*/ 0 w 110"/>
                <a:gd name="T5" fmla="*/ 0 h 1843"/>
                <a:gd name="T6" fmla="*/ 0 w 110"/>
                <a:gd name="T7" fmla="*/ 0 h 1843"/>
                <a:gd name="T8" fmla="*/ 0 w 110"/>
                <a:gd name="T9" fmla="*/ 0 h 1843"/>
                <a:gd name="T10" fmla="*/ 0 w 110"/>
                <a:gd name="T11" fmla="*/ 0 h 1843"/>
                <a:gd name="T12" fmla="*/ 0 60000 65536"/>
                <a:gd name="T13" fmla="*/ 0 60000 65536"/>
                <a:gd name="T14" fmla="*/ 0 60000 65536"/>
                <a:gd name="T15" fmla="*/ 0 60000 65536"/>
                <a:gd name="T16" fmla="*/ 0 60000 65536"/>
                <a:gd name="T17" fmla="*/ 0 60000 65536"/>
                <a:gd name="T18" fmla="*/ 0 w 110"/>
                <a:gd name="T19" fmla="*/ 0 h 1843"/>
                <a:gd name="T20" fmla="*/ 110 w 110"/>
                <a:gd name="T21" fmla="*/ 1843 h 1843"/>
              </a:gdLst>
              <a:ahLst/>
              <a:cxnLst>
                <a:cxn ang="T12">
                  <a:pos x="T0" y="T1"/>
                </a:cxn>
                <a:cxn ang="T13">
                  <a:pos x="T2" y="T3"/>
                </a:cxn>
                <a:cxn ang="T14">
                  <a:pos x="T4" y="T5"/>
                </a:cxn>
                <a:cxn ang="T15">
                  <a:pos x="T6" y="T7"/>
                </a:cxn>
                <a:cxn ang="T16">
                  <a:pos x="T8" y="T9"/>
                </a:cxn>
                <a:cxn ang="T17">
                  <a:pos x="T10" y="T11"/>
                </a:cxn>
              </a:cxnLst>
              <a:rect l="T18" t="T19" r="T20" b="T21"/>
              <a:pathLst>
                <a:path w="110" h="1843">
                  <a:moveTo>
                    <a:pt x="110" y="0"/>
                  </a:moveTo>
                  <a:lnTo>
                    <a:pt x="0" y="8"/>
                  </a:lnTo>
                  <a:lnTo>
                    <a:pt x="0" y="1837"/>
                  </a:lnTo>
                  <a:lnTo>
                    <a:pt x="110" y="1843"/>
                  </a:lnTo>
                  <a:lnTo>
                    <a:pt x="110" y="0"/>
                  </a:lnTo>
                  <a:close/>
                </a:path>
              </a:pathLst>
            </a:custGeom>
            <a:solidFill>
              <a:srgbClr val="000000"/>
            </a:solidFill>
            <a:ln w="9525">
              <a:noFill/>
              <a:round/>
              <a:headEnd/>
              <a:tailEnd/>
            </a:ln>
          </p:spPr>
          <p:txBody>
            <a:bodyPr/>
            <a:lstStyle/>
            <a:p>
              <a:endParaRPr lang="en-GB" dirty="0"/>
            </a:p>
          </p:txBody>
        </p:sp>
        <p:sp>
          <p:nvSpPr>
            <p:cNvPr id="7240" name="Freeform 161"/>
            <p:cNvSpPr>
              <a:spLocks/>
            </p:cNvSpPr>
            <p:nvPr/>
          </p:nvSpPr>
          <p:spPr bwMode="auto">
            <a:xfrm>
              <a:off x="2425" y="1208"/>
              <a:ext cx="22" cy="376"/>
            </a:xfrm>
            <a:custGeom>
              <a:avLst/>
              <a:gdLst>
                <a:gd name="T0" fmla="*/ 0 w 110"/>
                <a:gd name="T1" fmla="*/ 0 h 1880"/>
                <a:gd name="T2" fmla="*/ 0 w 110"/>
                <a:gd name="T3" fmla="*/ 0 h 1880"/>
                <a:gd name="T4" fmla="*/ 0 w 110"/>
                <a:gd name="T5" fmla="*/ 0 h 1880"/>
                <a:gd name="T6" fmla="*/ 0 w 110"/>
                <a:gd name="T7" fmla="*/ 0 h 1880"/>
                <a:gd name="T8" fmla="*/ 0 w 110"/>
                <a:gd name="T9" fmla="*/ 0 h 1880"/>
                <a:gd name="T10" fmla="*/ 0 w 110"/>
                <a:gd name="T11" fmla="*/ 0 h 1880"/>
                <a:gd name="T12" fmla="*/ 0 60000 65536"/>
                <a:gd name="T13" fmla="*/ 0 60000 65536"/>
                <a:gd name="T14" fmla="*/ 0 60000 65536"/>
                <a:gd name="T15" fmla="*/ 0 60000 65536"/>
                <a:gd name="T16" fmla="*/ 0 60000 65536"/>
                <a:gd name="T17" fmla="*/ 0 60000 65536"/>
                <a:gd name="T18" fmla="*/ 0 w 110"/>
                <a:gd name="T19" fmla="*/ 0 h 1880"/>
                <a:gd name="T20" fmla="*/ 110 w 110"/>
                <a:gd name="T21" fmla="*/ 1880 h 1880"/>
              </a:gdLst>
              <a:ahLst/>
              <a:cxnLst>
                <a:cxn ang="T12">
                  <a:pos x="T0" y="T1"/>
                </a:cxn>
                <a:cxn ang="T13">
                  <a:pos x="T2" y="T3"/>
                </a:cxn>
                <a:cxn ang="T14">
                  <a:pos x="T4" y="T5"/>
                </a:cxn>
                <a:cxn ang="T15">
                  <a:pos x="T6" y="T7"/>
                </a:cxn>
                <a:cxn ang="T16">
                  <a:pos x="T8" y="T9"/>
                </a:cxn>
                <a:cxn ang="T17">
                  <a:pos x="T10" y="T11"/>
                </a:cxn>
              </a:cxnLst>
              <a:rect l="T18" t="T19" r="T20" b="T21"/>
              <a:pathLst>
                <a:path w="110" h="1880">
                  <a:moveTo>
                    <a:pt x="110" y="13"/>
                  </a:moveTo>
                  <a:lnTo>
                    <a:pt x="0" y="0"/>
                  </a:lnTo>
                  <a:lnTo>
                    <a:pt x="0" y="1880"/>
                  </a:lnTo>
                  <a:lnTo>
                    <a:pt x="110" y="1832"/>
                  </a:lnTo>
                  <a:lnTo>
                    <a:pt x="110" y="13"/>
                  </a:lnTo>
                  <a:close/>
                </a:path>
              </a:pathLst>
            </a:custGeom>
            <a:solidFill>
              <a:srgbClr val="000000"/>
            </a:solidFill>
            <a:ln w="9525">
              <a:noFill/>
              <a:round/>
              <a:headEnd/>
              <a:tailEnd/>
            </a:ln>
          </p:spPr>
          <p:txBody>
            <a:bodyPr/>
            <a:lstStyle/>
            <a:p>
              <a:endParaRPr lang="en-GB" dirty="0"/>
            </a:p>
          </p:txBody>
        </p:sp>
        <p:sp>
          <p:nvSpPr>
            <p:cNvPr id="7241" name="Freeform 162"/>
            <p:cNvSpPr>
              <a:spLocks/>
            </p:cNvSpPr>
            <p:nvPr/>
          </p:nvSpPr>
          <p:spPr bwMode="auto">
            <a:xfrm>
              <a:off x="2118" y="1572"/>
              <a:ext cx="329" cy="56"/>
            </a:xfrm>
            <a:custGeom>
              <a:avLst/>
              <a:gdLst>
                <a:gd name="T0" fmla="*/ 0 w 1645"/>
                <a:gd name="T1" fmla="*/ 0 h 279"/>
                <a:gd name="T2" fmla="*/ 0 w 1645"/>
                <a:gd name="T3" fmla="*/ 0 h 279"/>
                <a:gd name="T4" fmla="*/ 0 w 1645"/>
                <a:gd name="T5" fmla="*/ 0 h 279"/>
                <a:gd name="T6" fmla="*/ 0 w 1645"/>
                <a:gd name="T7" fmla="*/ 0 h 279"/>
                <a:gd name="T8" fmla="*/ 0 w 1645"/>
                <a:gd name="T9" fmla="*/ 0 h 279"/>
                <a:gd name="T10" fmla="*/ 0 w 1645"/>
                <a:gd name="T11" fmla="*/ 0 h 279"/>
                <a:gd name="T12" fmla="*/ 0 w 1645"/>
                <a:gd name="T13" fmla="*/ 0 h 279"/>
                <a:gd name="T14" fmla="*/ 0 w 1645"/>
                <a:gd name="T15" fmla="*/ 0 h 279"/>
                <a:gd name="T16" fmla="*/ 0 w 1645"/>
                <a:gd name="T17" fmla="*/ 0 h 279"/>
                <a:gd name="T18" fmla="*/ 0 w 1645"/>
                <a:gd name="T19" fmla="*/ 0 h 279"/>
                <a:gd name="T20" fmla="*/ 0 w 1645"/>
                <a:gd name="T21" fmla="*/ 0 h 279"/>
                <a:gd name="T22" fmla="*/ 0 w 1645"/>
                <a:gd name="T23" fmla="*/ 0 h 279"/>
                <a:gd name="T24" fmla="*/ 0 w 1645"/>
                <a:gd name="T25" fmla="*/ 0 h 279"/>
                <a:gd name="T26" fmla="*/ 0 w 1645"/>
                <a:gd name="T27" fmla="*/ 0 h 279"/>
                <a:gd name="T28" fmla="*/ 0 w 1645"/>
                <a:gd name="T29" fmla="*/ 0 h 279"/>
                <a:gd name="T30" fmla="*/ 0 w 1645"/>
                <a:gd name="T31" fmla="*/ 0 h 279"/>
                <a:gd name="T32" fmla="*/ 0 w 1645"/>
                <a:gd name="T33" fmla="*/ 0 h 279"/>
                <a:gd name="T34" fmla="*/ 0 w 1645"/>
                <a:gd name="T35" fmla="*/ 0 h 279"/>
                <a:gd name="T36" fmla="*/ 0 w 1645"/>
                <a:gd name="T37" fmla="*/ 0 h 279"/>
                <a:gd name="T38" fmla="*/ 0 w 1645"/>
                <a:gd name="T39" fmla="*/ 0 h 279"/>
                <a:gd name="T40" fmla="*/ 0 w 1645"/>
                <a:gd name="T41" fmla="*/ 0 h 279"/>
                <a:gd name="T42" fmla="*/ 0 w 1645"/>
                <a:gd name="T43" fmla="*/ 0 h 279"/>
                <a:gd name="T44" fmla="*/ 0 w 1645"/>
                <a:gd name="T45" fmla="*/ 0 h 279"/>
                <a:gd name="T46" fmla="*/ 0 w 1645"/>
                <a:gd name="T47" fmla="*/ 0 h 279"/>
                <a:gd name="T48" fmla="*/ 0 w 1645"/>
                <a:gd name="T49" fmla="*/ 0 h 279"/>
                <a:gd name="T50" fmla="*/ 0 w 1645"/>
                <a:gd name="T51" fmla="*/ 0 h 279"/>
                <a:gd name="T52" fmla="*/ 0 w 1645"/>
                <a:gd name="T53" fmla="*/ 0 h 279"/>
                <a:gd name="T54" fmla="*/ 0 w 1645"/>
                <a:gd name="T55" fmla="*/ 0 h 279"/>
                <a:gd name="T56" fmla="*/ 0 w 1645"/>
                <a:gd name="T57" fmla="*/ 0 h 279"/>
                <a:gd name="T58" fmla="*/ 0 w 1645"/>
                <a:gd name="T59" fmla="*/ 0 h 279"/>
                <a:gd name="T60" fmla="*/ 0 w 1645"/>
                <a:gd name="T61" fmla="*/ 0 h 279"/>
                <a:gd name="T62" fmla="*/ 0 w 1645"/>
                <a:gd name="T63" fmla="*/ 0 h 279"/>
                <a:gd name="T64" fmla="*/ 0 w 1645"/>
                <a:gd name="T65" fmla="*/ 0 h 279"/>
                <a:gd name="T66" fmla="*/ 0 w 1645"/>
                <a:gd name="T67" fmla="*/ 0 h 279"/>
                <a:gd name="T68" fmla="*/ 0 w 1645"/>
                <a:gd name="T69" fmla="*/ 0 h 279"/>
                <a:gd name="T70" fmla="*/ 0 w 1645"/>
                <a:gd name="T71" fmla="*/ 0 h 279"/>
                <a:gd name="T72" fmla="*/ 0 w 1645"/>
                <a:gd name="T73" fmla="*/ 0 h 279"/>
                <a:gd name="T74" fmla="*/ 0 w 1645"/>
                <a:gd name="T75" fmla="*/ 0 h 279"/>
                <a:gd name="T76" fmla="*/ 0 w 1645"/>
                <a:gd name="T77" fmla="*/ 0 h 279"/>
                <a:gd name="T78" fmla="*/ 0 w 1645"/>
                <a:gd name="T79" fmla="*/ 0 h 279"/>
                <a:gd name="T80" fmla="*/ 0 w 1645"/>
                <a:gd name="T81" fmla="*/ 0 h 279"/>
                <a:gd name="T82" fmla="*/ 0 w 1645"/>
                <a:gd name="T83" fmla="*/ 0 h 279"/>
                <a:gd name="T84" fmla="*/ 0 w 1645"/>
                <a:gd name="T85" fmla="*/ 0 h 279"/>
                <a:gd name="T86" fmla="*/ 0 w 1645"/>
                <a:gd name="T87" fmla="*/ 0 h 279"/>
                <a:gd name="T88" fmla="*/ 0 w 1645"/>
                <a:gd name="T89" fmla="*/ 0 h 279"/>
                <a:gd name="T90" fmla="*/ 0 w 1645"/>
                <a:gd name="T91" fmla="*/ 0 h 279"/>
                <a:gd name="T92" fmla="*/ 0 w 1645"/>
                <a:gd name="T93" fmla="*/ 0 h 279"/>
                <a:gd name="T94" fmla="*/ 0 w 1645"/>
                <a:gd name="T95" fmla="*/ 0 h 279"/>
                <a:gd name="T96" fmla="*/ 0 w 1645"/>
                <a:gd name="T97" fmla="*/ 0 h 279"/>
                <a:gd name="T98" fmla="*/ 0 w 1645"/>
                <a:gd name="T99" fmla="*/ 0 h 279"/>
                <a:gd name="T100" fmla="*/ 0 w 1645"/>
                <a:gd name="T101" fmla="*/ 0 h 279"/>
                <a:gd name="T102" fmla="*/ 0 w 1645"/>
                <a:gd name="T103" fmla="*/ 0 h 279"/>
                <a:gd name="T104" fmla="*/ 0 w 1645"/>
                <a:gd name="T105" fmla="*/ 0 h 279"/>
                <a:gd name="T106" fmla="*/ 0 w 1645"/>
                <a:gd name="T107" fmla="*/ 0 h 279"/>
                <a:gd name="T108" fmla="*/ 0 w 1645"/>
                <a:gd name="T109" fmla="*/ 0 h 279"/>
                <a:gd name="T110" fmla="*/ 0 w 1645"/>
                <a:gd name="T111" fmla="*/ 0 h 279"/>
                <a:gd name="T112" fmla="*/ 0 w 1645"/>
                <a:gd name="T113" fmla="*/ 0 h 279"/>
                <a:gd name="T114" fmla="*/ 0 w 1645"/>
                <a:gd name="T115" fmla="*/ 0 h 279"/>
                <a:gd name="T116" fmla="*/ 0 w 1645"/>
                <a:gd name="T117" fmla="*/ 0 h 27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645"/>
                <a:gd name="T178" fmla="*/ 0 h 279"/>
                <a:gd name="T179" fmla="*/ 1645 w 1645"/>
                <a:gd name="T180" fmla="*/ 279 h 27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645" h="279">
                  <a:moveTo>
                    <a:pt x="822" y="172"/>
                  </a:moveTo>
                  <a:lnTo>
                    <a:pt x="967" y="167"/>
                  </a:lnTo>
                  <a:lnTo>
                    <a:pt x="1100" y="158"/>
                  </a:lnTo>
                  <a:lnTo>
                    <a:pt x="1162" y="151"/>
                  </a:lnTo>
                  <a:lnTo>
                    <a:pt x="1192" y="147"/>
                  </a:lnTo>
                  <a:lnTo>
                    <a:pt x="1221" y="142"/>
                  </a:lnTo>
                  <a:lnTo>
                    <a:pt x="1249" y="137"/>
                  </a:lnTo>
                  <a:lnTo>
                    <a:pt x="1275" y="132"/>
                  </a:lnTo>
                  <a:lnTo>
                    <a:pt x="1301" y="127"/>
                  </a:lnTo>
                  <a:lnTo>
                    <a:pt x="1327" y="121"/>
                  </a:lnTo>
                  <a:lnTo>
                    <a:pt x="1349" y="115"/>
                  </a:lnTo>
                  <a:lnTo>
                    <a:pt x="1372" y="109"/>
                  </a:lnTo>
                  <a:lnTo>
                    <a:pt x="1393" y="103"/>
                  </a:lnTo>
                  <a:lnTo>
                    <a:pt x="1413" y="95"/>
                  </a:lnTo>
                  <a:lnTo>
                    <a:pt x="1432" y="89"/>
                  </a:lnTo>
                  <a:lnTo>
                    <a:pt x="1450" y="82"/>
                  </a:lnTo>
                  <a:lnTo>
                    <a:pt x="1457" y="78"/>
                  </a:lnTo>
                  <a:lnTo>
                    <a:pt x="1465" y="75"/>
                  </a:lnTo>
                  <a:lnTo>
                    <a:pt x="1473" y="70"/>
                  </a:lnTo>
                  <a:lnTo>
                    <a:pt x="1479" y="66"/>
                  </a:lnTo>
                  <a:lnTo>
                    <a:pt x="1486" y="63"/>
                  </a:lnTo>
                  <a:lnTo>
                    <a:pt x="1492" y="59"/>
                  </a:lnTo>
                  <a:lnTo>
                    <a:pt x="1498" y="55"/>
                  </a:lnTo>
                  <a:lnTo>
                    <a:pt x="1503" y="51"/>
                  </a:lnTo>
                  <a:lnTo>
                    <a:pt x="1508" y="47"/>
                  </a:lnTo>
                  <a:lnTo>
                    <a:pt x="1512" y="43"/>
                  </a:lnTo>
                  <a:lnTo>
                    <a:pt x="1518" y="39"/>
                  </a:lnTo>
                  <a:lnTo>
                    <a:pt x="1521" y="35"/>
                  </a:lnTo>
                  <a:lnTo>
                    <a:pt x="1527" y="26"/>
                  </a:lnTo>
                  <a:lnTo>
                    <a:pt x="1532" y="17"/>
                  </a:lnTo>
                  <a:lnTo>
                    <a:pt x="1534" y="9"/>
                  </a:lnTo>
                  <a:lnTo>
                    <a:pt x="1535" y="0"/>
                  </a:lnTo>
                  <a:lnTo>
                    <a:pt x="1645" y="5"/>
                  </a:lnTo>
                  <a:lnTo>
                    <a:pt x="1644" y="18"/>
                  </a:lnTo>
                  <a:lnTo>
                    <a:pt x="1643" y="25"/>
                  </a:lnTo>
                  <a:lnTo>
                    <a:pt x="1642" y="29"/>
                  </a:lnTo>
                  <a:lnTo>
                    <a:pt x="1641" y="32"/>
                  </a:lnTo>
                  <a:lnTo>
                    <a:pt x="1640" y="36"/>
                  </a:lnTo>
                  <a:lnTo>
                    <a:pt x="1639" y="39"/>
                  </a:lnTo>
                  <a:lnTo>
                    <a:pt x="1636" y="42"/>
                  </a:lnTo>
                  <a:lnTo>
                    <a:pt x="1635" y="46"/>
                  </a:lnTo>
                  <a:lnTo>
                    <a:pt x="1632" y="53"/>
                  </a:lnTo>
                  <a:lnTo>
                    <a:pt x="1630" y="56"/>
                  </a:lnTo>
                  <a:lnTo>
                    <a:pt x="1628" y="60"/>
                  </a:lnTo>
                  <a:lnTo>
                    <a:pt x="1626" y="63"/>
                  </a:lnTo>
                  <a:lnTo>
                    <a:pt x="1624" y="66"/>
                  </a:lnTo>
                  <a:lnTo>
                    <a:pt x="1622" y="69"/>
                  </a:lnTo>
                  <a:lnTo>
                    <a:pt x="1619" y="72"/>
                  </a:lnTo>
                  <a:lnTo>
                    <a:pt x="1614" y="80"/>
                  </a:lnTo>
                  <a:lnTo>
                    <a:pt x="1608" y="86"/>
                  </a:lnTo>
                  <a:lnTo>
                    <a:pt x="1602" y="92"/>
                  </a:lnTo>
                  <a:lnTo>
                    <a:pt x="1595" y="99"/>
                  </a:lnTo>
                  <a:lnTo>
                    <a:pt x="1587" y="105"/>
                  </a:lnTo>
                  <a:lnTo>
                    <a:pt x="1580" y="111"/>
                  </a:lnTo>
                  <a:lnTo>
                    <a:pt x="1572" y="117"/>
                  </a:lnTo>
                  <a:lnTo>
                    <a:pt x="1563" y="123"/>
                  </a:lnTo>
                  <a:lnTo>
                    <a:pt x="1555" y="129"/>
                  </a:lnTo>
                  <a:lnTo>
                    <a:pt x="1546" y="135"/>
                  </a:lnTo>
                  <a:lnTo>
                    <a:pt x="1536" y="140"/>
                  </a:lnTo>
                  <a:lnTo>
                    <a:pt x="1526" y="147"/>
                  </a:lnTo>
                  <a:lnTo>
                    <a:pt x="1515" y="152"/>
                  </a:lnTo>
                  <a:lnTo>
                    <a:pt x="1504" y="158"/>
                  </a:lnTo>
                  <a:lnTo>
                    <a:pt x="1494" y="163"/>
                  </a:lnTo>
                  <a:lnTo>
                    <a:pt x="1481" y="168"/>
                  </a:lnTo>
                  <a:lnTo>
                    <a:pt x="1470" y="174"/>
                  </a:lnTo>
                  <a:lnTo>
                    <a:pt x="1457" y="179"/>
                  </a:lnTo>
                  <a:lnTo>
                    <a:pt x="1444" y="184"/>
                  </a:lnTo>
                  <a:lnTo>
                    <a:pt x="1431" y="188"/>
                  </a:lnTo>
                  <a:lnTo>
                    <a:pt x="1417" y="194"/>
                  </a:lnTo>
                  <a:lnTo>
                    <a:pt x="1404" y="199"/>
                  </a:lnTo>
                  <a:lnTo>
                    <a:pt x="1390" y="203"/>
                  </a:lnTo>
                  <a:lnTo>
                    <a:pt x="1376" y="207"/>
                  </a:lnTo>
                  <a:lnTo>
                    <a:pt x="1361" y="211"/>
                  </a:lnTo>
                  <a:lnTo>
                    <a:pt x="1345" y="215"/>
                  </a:lnTo>
                  <a:lnTo>
                    <a:pt x="1330" y="220"/>
                  </a:lnTo>
                  <a:lnTo>
                    <a:pt x="1314" y="224"/>
                  </a:lnTo>
                  <a:lnTo>
                    <a:pt x="1298" y="228"/>
                  </a:lnTo>
                  <a:lnTo>
                    <a:pt x="1282" y="232"/>
                  </a:lnTo>
                  <a:lnTo>
                    <a:pt x="1266" y="235"/>
                  </a:lnTo>
                  <a:lnTo>
                    <a:pt x="1248" y="238"/>
                  </a:lnTo>
                  <a:lnTo>
                    <a:pt x="1232" y="243"/>
                  </a:lnTo>
                  <a:lnTo>
                    <a:pt x="1214" y="246"/>
                  </a:lnTo>
                  <a:lnTo>
                    <a:pt x="1179" y="252"/>
                  </a:lnTo>
                  <a:lnTo>
                    <a:pt x="1143" y="257"/>
                  </a:lnTo>
                  <a:lnTo>
                    <a:pt x="1105" y="262"/>
                  </a:lnTo>
                  <a:lnTo>
                    <a:pt x="1067" y="267"/>
                  </a:lnTo>
                  <a:lnTo>
                    <a:pt x="1028" y="270"/>
                  </a:lnTo>
                  <a:lnTo>
                    <a:pt x="988" y="273"/>
                  </a:lnTo>
                  <a:lnTo>
                    <a:pt x="907" y="277"/>
                  </a:lnTo>
                  <a:lnTo>
                    <a:pt x="822" y="279"/>
                  </a:lnTo>
                  <a:lnTo>
                    <a:pt x="657" y="273"/>
                  </a:lnTo>
                  <a:lnTo>
                    <a:pt x="578" y="267"/>
                  </a:lnTo>
                  <a:lnTo>
                    <a:pt x="540" y="262"/>
                  </a:lnTo>
                  <a:lnTo>
                    <a:pt x="503" y="257"/>
                  </a:lnTo>
                  <a:lnTo>
                    <a:pt x="467" y="252"/>
                  </a:lnTo>
                  <a:lnTo>
                    <a:pt x="431" y="246"/>
                  </a:lnTo>
                  <a:lnTo>
                    <a:pt x="397" y="238"/>
                  </a:lnTo>
                  <a:lnTo>
                    <a:pt x="363" y="232"/>
                  </a:lnTo>
                  <a:lnTo>
                    <a:pt x="347" y="228"/>
                  </a:lnTo>
                  <a:lnTo>
                    <a:pt x="331" y="224"/>
                  </a:lnTo>
                  <a:lnTo>
                    <a:pt x="315" y="220"/>
                  </a:lnTo>
                  <a:lnTo>
                    <a:pt x="300" y="215"/>
                  </a:lnTo>
                  <a:lnTo>
                    <a:pt x="285" y="211"/>
                  </a:lnTo>
                  <a:lnTo>
                    <a:pt x="270" y="207"/>
                  </a:lnTo>
                  <a:lnTo>
                    <a:pt x="256" y="203"/>
                  </a:lnTo>
                  <a:lnTo>
                    <a:pt x="241" y="199"/>
                  </a:lnTo>
                  <a:lnTo>
                    <a:pt x="228" y="194"/>
                  </a:lnTo>
                  <a:lnTo>
                    <a:pt x="214" y="188"/>
                  </a:lnTo>
                  <a:lnTo>
                    <a:pt x="201" y="184"/>
                  </a:lnTo>
                  <a:lnTo>
                    <a:pt x="188" y="179"/>
                  </a:lnTo>
                  <a:lnTo>
                    <a:pt x="175" y="174"/>
                  </a:lnTo>
                  <a:lnTo>
                    <a:pt x="164" y="168"/>
                  </a:lnTo>
                  <a:lnTo>
                    <a:pt x="153" y="163"/>
                  </a:lnTo>
                  <a:lnTo>
                    <a:pt x="141" y="158"/>
                  </a:lnTo>
                  <a:lnTo>
                    <a:pt x="130" y="152"/>
                  </a:lnTo>
                  <a:lnTo>
                    <a:pt x="119" y="147"/>
                  </a:lnTo>
                  <a:lnTo>
                    <a:pt x="110" y="140"/>
                  </a:lnTo>
                  <a:lnTo>
                    <a:pt x="99" y="135"/>
                  </a:lnTo>
                  <a:lnTo>
                    <a:pt x="90" y="129"/>
                  </a:lnTo>
                  <a:lnTo>
                    <a:pt x="82" y="123"/>
                  </a:lnTo>
                  <a:lnTo>
                    <a:pt x="73" y="117"/>
                  </a:lnTo>
                  <a:lnTo>
                    <a:pt x="65" y="111"/>
                  </a:lnTo>
                  <a:lnTo>
                    <a:pt x="58" y="105"/>
                  </a:lnTo>
                  <a:lnTo>
                    <a:pt x="50" y="99"/>
                  </a:lnTo>
                  <a:lnTo>
                    <a:pt x="44" y="92"/>
                  </a:lnTo>
                  <a:lnTo>
                    <a:pt x="38" y="86"/>
                  </a:lnTo>
                  <a:lnTo>
                    <a:pt x="31" y="80"/>
                  </a:lnTo>
                  <a:lnTo>
                    <a:pt x="26" y="72"/>
                  </a:lnTo>
                  <a:lnTo>
                    <a:pt x="21" y="66"/>
                  </a:lnTo>
                  <a:lnTo>
                    <a:pt x="17" y="60"/>
                  </a:lnTo>
                  <a:lnTo>
                    <a:pt x="13" y="53"/>
                  </a:lnTo>
                  <a:lnTo>
                    <a:pt x="10" y="46"/>
                  </a:lnTo>
                  <a:lnTo>
                    <a:pt x="6" y="39"/>
                  </a:lnTo>
                  <a:lnTo>
                    <a:pt x="4" y="32"/>
                  </a:lnTo>
                  <a:lnTo>
                    <a:pt x="2" y="25"/>
                  </a:lnTo>
                  <a:lnTo>
                    <a:pt x="1" y="18"/>
                  </a:lnTo>
                  <a:lnTo>
                    <a:pt x="0" y="5"/>
                  </a:lnTo>
                  <a:lnTo>
                    <a:pt x="110" y="0"/>
                  </a:lnTo>
                  <a:lnTo>
                    <a:pt x="111" y="9"/>
                  </a:lnTo>
                  <a:lnTo>
                    <a:pt x="112" y="13"/>
                  </a:lnTo>
                  <a:lnTo>
                    <a:pt x="114" y="17"/>
                  </a:lnTo>
                  <a:lnTo>
                    <a:pt x="116" y="22"/>
                  </a:lnTo>
                  <a:lnTo>
                    <a:pt x="118" y="26"/>
                  </a:lnTo>
                  <a:lnTo>
                    <a:pt x="121" y="31"/>
                  </a:lnTo>
                  <a:lnTo>
                    <a:pt x="124" y="35"/>
                  </a:lnTo>
                  <a:lnTo>
                    <a:pt x="129" y="39"/>
                  </a:lnTo>
                  <a:lnTo>
                    <a:pt x="133" y="43"/>
                  </a:lnTo>
                  <a:lnTo>
                    <a:pt x="137" y="47"/>
                  </a:lnTo>
                  <a:lnTo>
                    <a:pt x="142" y="51"/>
                  </a:lnTo>
                  <a:lnTo>
                    <a:pt x="147" y="55"/>
                  </a:lnTo>
                  <a:lnTo>
                    <a:pt x="154" y="59"/>
                  </a:lnTo>
                  <a:lnTo>
                    <a:pt x="160" y="63"/>
                  </a:lnTo>
                  <a:lnTo>
                    <a:pt x="166" y="66"/>
                  </a:lnTo>
                  <a:lnTo>
                    <a:pt x="173" y="70"/>
                  </a:lnTo>
                  <a:lnTo>
                    <a:pt x="181" y="75"/>
                  </a:lnTo>
                  <a:lnTo>
                    <a:pt x="188" y="78"/>
                  </a:lnTo>
                  <a:lnTo>
                    <a:pt x="196" y="82"/>
                  </a:lnTo>
                  <a:lnTo>
                    <a:pt x="205" y="85"/>
                  </a:lnTo>
                  <a:lnTo>
                    <a:pt x="213" y="89"/>
                  </a:lnTo>
                  <a:lnTo>
                    <a:pt x="222" y="92"/>
                  </a:lnTo>
                  <a:lnTo>
                    <a:pt x="232" y="95"/>
                  </a:lnTo>
                  <a:lnTo>
                    <a:pt x="241" y="100"/>
                  </a:lnTo>
                  <a:lnTo>
                    <a:pt x="252" y="103"/>
                  </a:lnTo>
                  <a:lnTo>
                    <a:pt x="273" y="109"/>
                  </a:lnTo>
                  <a:lnTo>
                    <a:pt x="296" y="115"/>
                  </a:lnTo>
                  <a:lnTo>
                    <a:pt x="318" y="121"/>
                  </a:lnTo>
                  <a:lnTo>
                    <a:pt x="344" y="127"/>
                  </a:lnTo>
                  <a:lnTo>
                    <a:pt x="370" y="132"/>
                  </a:lnTo>
                  <a:lnTo>
                    <a:pt x="397" y="137"/>
                  </a:lnTo>
                  <a:lnTo>
                    <a:pt x="425" y="142"/>
                  </a:lnTo>
                  <a:lnTo>
                    <a:pt x="453" y="147"/>
                  </a:lnTo>
                  <a:lnTo>
                    <a:pt x="483" y="151"/>
                  </a:lnTo>
                  <a:lnTo>
                    <a:pt x="514" y="155"/>
                  </a:lnTo>
                  <a:lnTo>
                    <a:pt x="545" y="158"/>
                  </a:lnTo>
                  <a:lnTo>
                    <a:pt x="611" y="163"/>
                  </a:lnTo>
                  <a:lnTo>
                    <a:pt x="680" y="167"/>
                  </a:lnTo>
                  <a:lnTo>
                    <a:pt x="749" y="171"/>
                  </a:lnTo>
                  <a:lnTo>
                    <a:pt x="822" y="172"/>
                  </a:lnTo>
                  <a:close/>
                </a:path>
              </a:pathLst>
            </a:custGeom>
            <a:solidFill>
              <a:srgbClr val="000000"/>
            </a:solidFill>
            <a:ln w="9525">
              <a:noFill/>
              <a:round/>
              <a:headEnd/>
              <a:tailEnd/>
            </a:ln>
          </p:spPr>
          <p:txBody>
            <a:bodyPr/>
            <a:lstStyle/>
            <a:p>
              <a:endParaRPr lang="en-GB" dirty="0"/>
            </a:p>
          </p:txBody>
        </p:sp>
        <p:sp>
          <p:nvSpPr>
            <p:cNvPr id="7242" name="Freeform 163"/>
            <p:cNvSpPr>
              <a:spLocks/>
            </p:cNvSpPr>
            <p:nvPr/>
          </p:nvSpPr>
          <p:spPr bwMode="auto">
            <a:xfrm>
              <a:off x="2118" y="1320"/>
              <a:ext cx="329" cy="56"/>
            </a:xfrm>
            <a:custGeom>
              <a:avLst/>
              <a:gdLst>
                <a:gd name="T0" fmla="*/ 0 w 1645"/>
                <a:gd name="T1" fmla="*/ 0 h 279"/>
                <a:gd name="T2" fmla="*/ 0 w 1645"/>
                <a:gd name="T3" fmla="*/ 0 h 279"/>
                <a:gd name="T4" fmla="*/ 0 w 1645"/>
                <a:gd name="T5" fmla="*/ 0 h 279"/>
                <a:gd name="T6" fmla="*/ 0 w 1645"/>
                <a:gd name="T7" fmla="*/ 0 h 279"/>
                <a:gd name="T8" fmla="*/ 0 w 1645"/>
                <a:gd name="T9" fmla="*/ 0 h 279"/>
                <a:gd name="T10" fmla="*/ 0 w 1645"/>
                <a:gd name="T11" fmla="*/ 0 h 279"/>
                <a:gd name="T12" fmla="*/ 0 w 1645"/>
                <a:gd name="T13" fmla="*/ 0 h 279"/>
                <a:gd name="T14" fmla="*/ 0 w 1645"/>
                <a:gd name="T15" fmla="*/ 0 h 279"/>
                <a:gd name="T16" fmla="*/ 0 w 1645"/>
                <a:gd name="T17" fmla="*/ 0 h 279"/>
                <a:gd name="T18" fmla="*/ 0 w 1645"/>
                <a:gd name="T19" fmla="*/ 0 h 279"/>
                <a:gd name="T20" fmla="*/ 0 w 1645"/>
                <a:gd name="T21" fmla="*/ 0 h 279"/>
                <a:gd name="T22" fmla="*/ 0 w 1645"/>
                <a:gd name="T23" fmla="*/ 0 h 279"/>
                <a:gd name="T24" fmla="*/ 0 w 1645"/>
                <a:gd name="T25" fmla="*/ 0 h 279"/>
                <a:gd name="T26" fmla="*/ 0 w 1645"/>
                <a:gd name="T27" fmla="*/ 0 h 279"/>
                <a:gd name="T28" fmla="*/ 0 w 1645"/>
                <a:gd name="T29" fmla="*/ 0 h 279"/>
                <a:gd name="T30" fmla="*/ 0 w 1645"/>
                <a:gd name="T31" fmla="*/ 0 h 279"/>
                <a:gd name="T32" fmla="*/ 0 w 1645"/>
                <a:gd name="T33" fmla="*/ 0 h 279"/>
                <a:gd name="T34" fmla="*/ 0 w 1645"/>
                <a:gd name="T35" fmla="*/ 0 h 279"/>
                <a:gd name="T36" fmla="*/ 0 w 1645"/>
                <a:gd name="T37" fmla="*/ 0 h 279"/>
                <a:gd name="T38" fmla="*/ 0 w 1645"/>
                <a:gd name="T39" fmla="*/ 0 h 279"/>
                <a:gd name="T40" fmla="*/ 0 w 1645"/>
                <a:gd name="T41" fmla="*/ 0 h 279"/>
                <a:gd name="T42" fmla="*/ 0 w 1645"/>
                <a:gd name="T43" fmla="*/ 0 h 279"/>
                <a:gd name="T44" fmla="*/ 0 w 1645"/>
                <a:gd name="T45" fmla="*/ 0 h 279"/>
                <a:gd name="T46" fmla="*/ 0 w 1645"/>
                <a:gd name="T47" fmla="*/ 0 h 279"/>
                <a:gd name="T48" fmla="*/ 0 w 1645"/>
                <a:gd name="T49" fmla="*/ 0 h 279"/>
                <a:gd name="T50" fmla="*/ 0 w 1645"/>
                <a:gd name="T51" fmla="*/ 0 h 279"/>
                <a:gd name="T52" fmla="*/ 0 w 1645"/>
                <a:gd name="T53" fmla="*/ 0 h 279"/>
                <a:gd name="T54" fmla="*/ 0 w 1645"/>
                <a:gd name="T55" fmla="*/ 0 h 279"/>
                <a:gd name="T56" fmla="*/ 0 w 1645"/>
                <a:gd name="T57" fmla="*/ 0 h 279"/>
                <a:gd name="T58" fmla="*/ 0 w 1645"/>
                <a:gd name="T59" fmla="*/ 0 h 279"/>
                <a:gd name="T60" fmla="*/ 0 w 1645"/>
                <a:gd name="T61" fmla="*/ 0 h 279"/>
                <a:gd name="T62" fmla="*/ 0 w 1645"/>
                <a:gd name="T63" fmla="*/ 0 h 279"/>
                <a:gd name="T64" fmla="*/ 0 w 1645"/>
                <a:gd name="T65" fmla="*/ 0 h 279"/>
                <a:gd name="T66" fmla="*/ 0 w 1645"/>
                <a:gd name="T67" fmla="*/ 0 h 279"/>
                <a:gd name="T68" fmla="*/ 0 w 1645"/>
                <a:gd name="T69" fmla="*/ 0 h 279"/>
                <a:gd name="T70" fmla="*/ 0 w 1645"/>
                <a:gd name="T71" fmla="*/ 0 h 279"/>
                <a:gd name="T72" fmla="*/ 0 w 1645"/>
                <a:gd name="T73" fmla="*/ 0 h 279"/>
                <a:gd name="T74" fmla="*/ 0 w 1645"/>
                <a:gd name="T75" fmla="*/ 0 h 279"/>
                <a:gd name="T76" fmla="*/ 0 w 1645"/>
                <a:gd name="T77" fmla="*/ 0 h 279"/>
                <a:gd name="T78" fmla="*/ 0 w 1645"/>
                <a:gd name="T79" fmla="*/ 0 h 279"/>
                <a:gd name="T80" fmla="*/ 0 w 1645"/>
                <a:gd name="T81" fmla="*/ 0 h 279"/>
                <a:gd name="T82" fmla="*/ 0 w 1645"/>
                <a:gd name="T83" fmla="*/ 0 h 279"/>
                <a:gd name="T84" fmla="*/ 0 w 1645"/>
                <a:gd name="T85" fmla="*/ 0 h 279"/>
                <a:gd name="T86" fmla="*/ 0 w 1645"/>
                <a:gd name="T87" fmla="*/ 0 h 279"/>
                <a:gd name="T88" fmla="*/ 0 w 1645"/>
                <a:gd name="T89" fmla="*/ 0 h 279"/>
                <a:gd name="T90" fmla="*/ 0 w 1645"/>
                <a:gd name="T91" fmla="*/ 0 h 279"/>
                <a:gd name="T92" fmla="*/ 0 w 1645"/>
                <a:gd name="T93" fmla="*/ 0 h 279"/>
                <a:gd name="T94" fmla="*/ 0 w 1645"/>
                <a:gd name="T95" fmla="*/ 0 h 279"/>
                <a:gd name="T96" fmla="*/ 0 w 1645"/>
                <a:gd name="T97" fmla="*/ 0 h 279"/>
                <a:gd name="T98" fmla="*/ 0 w 1645"/>
                <a:gd name="T99" fmla="*/ 0 h 279"/>
                <a:gd name="T100" fmla="*/ 0 w 1645"/>
                <a:gd name="T101" fmla="*/ 0 h 279"/>
                <a:gd name="T102" fmla="*/ 0 w 1645"/>
                <a:gd name="T103" fmla="*/ 0 h 279"/>
                <a:gd name="T104" fmla="*/ 0 w 1645"/>
                <a:gd name="T105" fmla="*/ 0 h 279"/>
                <a:gd name="T106" fmla="*/ 0 w 1645"/>
                <a:gd name="T107" fmla="*/ 0 h 279"/>
                <a:gd name="T108" fmla="*/ 0 w 1645"/>
                <a:gd name="T109" fmla="*/ 0 h 279"/>
                <a:gd name="T110" fmla="*/ 0 w 1645"/>
                <a:gd name="T111" fmla="*/ 0 h 279"/>
                <a:gd name="T112" fmla="*/ 0 w 1645"/>
                <a:gd name="T113" fmla="*/ 0 h 279"/>
                <a:gd name="T114" fmla="*/ 0 w 1645"/>
                <a:gd name="T115" fmla="*/ 0 h 279"/>
                <a:gd name="T116" fmla="*/ 0 w 1645"/>
                <a:gd name="T117" fmla="*/ 0 h 27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645"/>
                <a:gd name="T178" fmla="*/ 0 h 279"/>
                <a:gd name="T179" fmla="*/ 1645 w 1645"/>
                <a:gd name="T180" fmla="*/ 279 h 27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645" h="279">
                  <a:moveTo>
                    <a:pt x="822" y="172"/>
                  </a:moveTo>
                  <a:lnTo>
                    <a:pt x="967" y="168"/>
                  </a:lnTo>
                  <a:lnTo>
                    <a:pt x="1100" y="158"/>
                  </a:lnTo>
                  <a:lnTo>
                    <a:pt x="1162" y="151"/>
                  </a:lnTo>
                  <a:lnTo>
                    <a:pt x="1192" y="147"/>
                  </a:lnTo>
                  <a:lnTo>
                    <a:pt x="1221" y="142"/>
                  </a:lnTo>
                  <a:lnTo>
                    <a:pt x="1249" y="137"/>
                  </a:lnTo>
                  <a:lnTo>
                    <a:pt x="1275" y="132"/>
                  </a:lnTo>
                  <a:lnTo>
                    <a:pt x="1301" y="127"/>
                  </a:lnTo>
                  <a:lnTo>
                    <a:pt x="1327" y="122"/>
                  </a:lnTo>
                  <a:lnTo>
                    <a:pt x="1349" y="115"/>
                  </a:lnTo>
                  <a:lnTo>
                    <a:pt x="1372" y="109"/>
                  </a:lnTo>
                  <a:lnTo>
                    <a:pt x="1393" y="103"/>
                  </a:lnTo>
                  <a:lnTo>
                    <a:pt x="1413" y="95"/>
                  </a:lnTo>
                  <a:lnTo>
                    <a:pt x="1432" y="89"/>
                  </a:lnTo>
                  <a:lnTo>
                    <a:pt x="1450" y="82"/>
                  </a:lnTo>
                  <a:lnTo>
                    <a:pt x="1457" y="78"/>
                  </a:lnTo>
                  <a:lnTo>
                    <a:pt x="1465" y="75"/>
                  </a:lnTo>
                  <a:lnTo>
                    <a:pt x="1473" y="70"/>
                  </a:lnTo>
                  <a:lnTo>
                    <a:pt x="1479" y="67"/>
                  </a:lnTo>
                  <a:lnTo>
                    <a:pt x="1486" y="63"/>
                  </a:lnTo>
                  <a:lnTo>
                    <a:pt x="1492" y="59"/>
                  </a:lnTo>
                  <a:lnTo>
                    <a:pt x="1498" y="55"/>
                  </a:lnTo>
                  <a:lnTo>
                    <a:pt x="1503" y="51"/>
                  </a:lnTo>
                  <a:lnTo>
                    <a:pt x="1508" y="47"/>
                  </a:lnTo>
                  <a:lnTo>
                    <a:pt x="1512" y="43"/>
                  </a:lnTo>
                  <a:lnTo>
                    <a:pt x="1518" y="39"/>
                  </a:lnTo>
                  <a:lnTo>
                    <a:pt x="1521" y="35"/>
                  </a:lnTo>
                  <a:lnTo>
                    <a:pt x="1527" y="27"/>
                  </a:lnTo>
                  <a:lnTo>
                    <a:pt x="1532" y="18"/>
                  </a:lnTo>
                  <a:lnTo>
                    <a:pt x="1534" y="9"/>
                  </a:lnTo>
                  <a:lnTo>
                    <a:pt x="1535" y="0"/>
                  </a:lnTo>
                  <a:lnTo>
                    <a:pt x="1645" y="5"/>
                  </a:lnTo>
                  <a:lnTo>
                    <a:pt x="1644" y="18"/>
                  </a:lnTo>
                  <a:lnTo>
                    <a:pt x="1643" y="25"/>
                  </a:lnTo>
                  <a:lnTo>
                    <a:pt x="1642" y="29"/>
                  </a:lnTo>
                  <a:lnTo>
                    <a:pt x="1641" y="33"/>
                  </a:lnTo>
                  <a:lnTo>
                    <a:pt x="1640" y="36"/>
                  </a:lnTo>
                  <a:lnTo>
                    <a:pt x="1639" y="39"/>
                  </a:lnTo>
                  <a:lnTo>
                    <a:pt x="1636" y="42"/>
                  </a:lnTo>
                  <a:lnTo>
                    <a:pt x="1635" y="46"/>
                  </a:lnTo>
                  <a:lnTo>
                    <a:pt x="1632" y="53"/>
                  </a:lnTo>
                  <a:lnTo>
                    <a:pt x="1630" y="56"/>
                  </a:lnTo>
                  <a:lnTo>
                    <a:pt x="1628" y="60"/>
                  </a:lnTo>
                  <a:lnTo>
                    <a:pt x="1626" y="63"/>
                  </a:lnTo>
                  <a:lnTo>
                    <a:pt x="1624" y="66"/>
                  </a:lnTo>
                  <a:lnTo>
                    <a:pt x="1622" y="69"/>
                  </a:lnTo>
                  <a:lnTo>
                    <a:pt x="1619" y="72"/>
                  </a:lnTo>
                  <a:lnTo>
                    <a:pt x="1614" y="80"/>
                  </a:lnTo>
                  <a:lnTo>
                    <a:pt x="1608" y="86"/>
                  </a:lnTo>
                  <a:lnTo>
                    <a:pt x="1602" y="92"/>
                  </a:lnTo>
                  <a:lnTo>
                    <a:pt x="1595" y="99"/>
                  </a:lnTo>
                  <a:lnTo>
                    <a:pt x="1587" y="105"/>
                  </a:lnTo>
                  <a:lnTo>
                    <a:pt x="1580" y="111"/>
                  </a:lnTo>
                  <a:lnTo>
                    <a:pt x="1572" y="117"/>
                  </a:lnTo>
                  <a:lnTo>
                    <a:pt x="1563" y="124"/>
                  </a:lnTo>
                  <a:lnTo>
                    <a:pt x="1555" y="129"/>
                  </a:lnTo>
                  <a:lnTo>
                    <a:pt x="1546" y="135"/>
                  </a:lnTo>
                  <a:lnTo>
                    <a:pt x="1536" y="140"/>
                  </a:lnTo>
                  <a:lnTo>
                    <a:pt x="1526" y="147"/>
                  </a:lnTo>
                  <a:lnTo>
                    <a:pt x="1515" y="152"/>
                  </a:lnTo>
                  <a:lnTo>
                    <a:pt x="1504" y="158"/>
                  </a:lnTo>
                  <a:lnTo>
                    <a:pt x="1494" y="163"/>
                  </a:lnTo>
                  <a:lnTo>
                    <a:pt x="1481" y="168"/>
                  </a:lnTo>
                  <a:lnTo>
                    <a:pt x="1470" y="174"/>
                  </a:lnTo>
                  <a:lnTo>
                    <a:pt x="1457" y="179"/>
                  </a:lnTo>
                  <a:lnTo>
                    <a:pt x="1444" y="184"/>
                  </a:lnTo>
                  <a:lnTo>
                    <a:pt x="1431" y="188"/>
                  </a:lnTo>
                  <a:lnTo>
                    <a:pt x="1417" y="194"/>
                  </a:lnTo>
                  <a:lnTo>
                    <a:pt x="1404" y="198"/>
                  </a:lnTo>
                  <a:lnTo>
                    <a:pt x="1390" y="203"/>
                  </a:lnTo>
                  <a:lnTo>
                    <a:pt x="1376" y="207"/>
                  </a:lnTo>
                  <a:lnTo>
                    <a:pt x="1361" y="211"/>
                  </a:lnTo>
                  <a:lnTo>
                    <a:pt x="1345" y="217"/>
                  </a:lnTo>
                  <a:lnTo>
                    <a:pt x="1330" y="221"/>
                  </a:lnTo>
                  <a:lnTo>
                    <a:pt x="1314" y="224"/>
                  </a:lnTo>
                  <a:lnTo>
                    <a:pt x="1298" y="228"/>
                  </a:lnTo>
                  <a:lnTo>
                    <a:pt x="1282" y="232"/>
                  </a:lnTo>
                  <a:lnTo>
                    <a:pt x="1266" y="235"/>
                  </a:lnTo>
                  <a:lnTo>
                    <a:pt x="1248" y="239"/>
                  </a:lnTo>
                  <a:lnTo>
                    <a:pt x="1232" y="243"/>
                  </a:lnTo>
                  <a:lnTo>
                    <a:pt x="1214" y="246"/>
                  </a:lnTo>
                  <a:lnTo>
                    <a:pt x="1179" y="252"/>
                  </a:lnTo>
                  <a:lnTo>
                    <a:pt x="1143" y="257"/>
                  </a:lnTo>
                  <a:lnTo>
                    <a:pt x="1105" y="262"/>
                  </a:lnTo>
                  <a:lnTo>
                    <a:pt x="1067" y="267"/>
                  </a:lnTo>
                  <a:lnTo>
                    <a:pt x="1028" y="270"/>
                  </a:lnTo>
                  <a:lnTo>
                    <a:pt x="988" y="273"/>
                  </a:lnTo>
                  <a:lnTo>
                    <a:pt x="907" y="277"/>
                  </a:lnTo>
                  <a:lnTo>
                    <a:pt x="822" y="279"/>
                  </a:lnTo>
                  <a:lnTo>
                    <a:pt x="657" y="273"/>
                  </a:lnTo>
                  <a:lnTo>
                    <a:pt x="578" y="267"/>
                  </a:lnTo>
                  <a:lnTo>
                    <a:pt x="540" y="262"/>
                  </a:lnTo>
                  <a:lnTo>
                    <a:pt x="503" y="257"/>
                  </a:lnTo>
                  <a:lnTo>
                    <a:pt x="467" y="252"/>
                  </a:lnTo>
                  <a:lnTo>
                    <a:pt x="431" y="246"/>
                  </a:lnTo>
                  <a:lnTo>
                    <a:pt x="397" y="239"/>
                  </a:lnTo>
                  <a:lnTo>
                    <a:pt x="363" y="232"/>
                  </a:lnTo>
                  <a:lnTo>
                    <a:pt x="347" y="228"/>
                  </a:lnTo>
                  <a:lnTo>
                    <a:pt x="331" y="224"/>
                  </a:lnTo>
                  <a:lnTo>
                    <a:pt x="315" y="221"/>
                  </a:lnTo>
                  <a:lnTo>
                    <a:pt x="300" y="217"/>
                  </a:lnTo>
                  <a:lnTo>
                    <a:pt x="285" y="211"/>
                  </a:lnTo>
                  <a:lnTo>
                    <a:pt x="270" y="207"/>
                  </a:lnTo>
                  <a:lnTo>
                    <a:pt x="256" y="203"/>
                  </a:lnTo>
                  <a:lnTo>
                    <a:pt x="241" y="198"/>
                  </a:lnTo>
                  <a:lnTo>
                    <a:pt x="228" y="194"/>
                  </a:lnTo>
                  <a:lnTo>
                    <a:pt x="214" y="188"/>
                  </a:lnTo>
                  <a:lnTo>
                    <a:pt x="201" y="184"/>
                  </a:lnTo>
                  <a:lnTo>
                    <a:pt x="188" y="179"/>
                  </a:lnTo>
                  <a:lnTo>
                    <a:pt x="175" y="174"/>
                  </a:lnTo>
                  <a:lnTo>
                    <a:pt x="164" y="168"/>
                  </a:lnTo>
                  <a:lnTo>
                    <a:pt x="153" y="163"/>
                  </a:lnTo>
                  <a:lnTo>
                    <a:pt x="141" y="158"/>
                  </a:lnTo>
                  <a:lnTo>
                    <a:pt x="130" y="152"/>
                  </a:lnTo>
                  <a:lnTo>
                    <a:pt x="119" y="147"/>
                  </a:lnTo>
                  <a:lnTo>
                    <a:pt x="110" y="140"/>
                  </a:lnTo>
                  <a:lnTo>
                    <a:pt x="99" y="135"/>
                  </a:lnTo>
                  <a:lnTo>
                    <a:pt x="90" y="129"/>
                  </a:lnTo>
                  <a:lnTo>
                    <a:pt x="82" y="124"/>
                  </a:lnTo>
                  <a:lnTo>
                    <a:pt x="73" y="117"/>
                  </a:lnTo>
                  <a:lnTo>
                    <a:pt x="65" y="111"/>
                  </a:lnTo>
                  <a:lnTo>
                    <a:pt x="58" y="105"/>
                  </a:lnTo>
                  <a:lnTo>
                    <a:pt x="50" y="99"/>
                  </a:lnTo>
                  <a:lnTo>
                    <a:pt x="44" y="92"/>
                  </a:lnTo>
                  <a:lnTo>
                    <a:pt x="38" y="86"/>
                  </a:lnTo>
                  <a:lnTo>
                    <a:pt x="31" y="80"/>
                  </a:lnTo>
                  <a:lnTo>
                    <a:pt x="26" y="72"/>
                  </a:lnTo>
                  <a:lnTo>
                    <a:pt x="21" y="66"/>
                  </a:lnTo>
                  <a:lnTo>
                    <a:pt x="17" y="60"/>
                  </a:lnTo>
                  <a:lnTo>
                    <a:pt x="13" y="53"/>
                  </a:lnTo>
                  <a:lnTo>
                    <a:pt x="10" y="46"/>
                  </a:lnTo>
                  <a:lnTo>
                    <a:pt x="6" y="39"/>
                  </a:lnTo>
                  <a:lnTo>
                    <a:pt x="4" y="33"/>
                  </a:lnTo>
                  <a:lnTo>
                    <a:pt x="2" y="25"/>
                  </a:lnTo>
                  <a:lnTo>
                    <a:pt x="1" y="18"/>
                  </a:lnTo>
                  <a:lnTo>
                    <a:pt x="0" y="5"/>
                  </a:lnTo>
                  <a:lnTo>
                    <a:pt x="110" y="0"/>
                  </a:lnTo>
                  <a:lnTo>
                    <a:pt x="111" y="9"/>
                  </a:lnTo>
                  <a:lnTo>
                    <a:pt x="112" y="13"/>
                  </a:lnTo>
                  <a:lnTo>
                    <a:pt x="114" y="18"/>
                  </a:lnTo>
                  <a:lnTo>
                    <a:pt x="116" y="22"/>
                  </a:lnTo>
                  <a:lnTo>
                    <a:pt x="118" y="27"/>
                  </a:lnTo>
                  <a:lnTo>
                    <a:pt x="121" y="31"/>
                  </a:lnTo>
                  <a:lnTo>
                    <a:pt x="124" y="35"/>
                  </a:lnTo>
                  <a:lnTo>
                    <a:pt x="129" y="39"/>
                  </a:lnTo>
                  <a:lnTo>
                    <a:pt x="133" y="43"/>
                  </a:lnTo>
                  <a:lnTo>
                    <a:pt x="137" y="47"/>
                  </a:lnTo>
                  <a:lnTo>
                    <a:pt x="142" y="51"/>
                  </a:lnTo>
                  <a:lnTo>
                    <a:pt x="147" y="55"/>
                  </a:lnTo>
                  <a:lnTo>
                    <a:pt x="154" y="59"/>
                  </a:lnTo>
                  <a:lnTo>
                    <a:pt x="160" y="63"/>
                  </a:lnTo>
                  <a:lnTo>
                    <a:pt x="166" y="67"/>
                  </a:lnTo>
                  <a:lnTo>
                    <a:pt x="173" y="70"/>
                  </a:lnTo>
                  <a:lnTo>
                    <a:pt x="181" y="75"/>
                  </a:lnTo>
                  <a:lnTo>
                    <a:pt x="188" y="78"/>
                  </a:lnTo>
                  <a:lnTo>
                    <a:pt x="196" y="82"/>
                  </a:lnTo>
                  <a:lnTo>
                    <a:pt x="205" y="85"/>
                  </a:lnTo>
                  <a:lnTo>
                    <a:pt x="213" y="89"/>
                  </a:lnTo>
                  <a:lnTo>
                    <a:pt x="222" y="92"/>
                  </a:lnTo>
                  <a:lnTo>
                    <a:pt x="232" y="95"/>
                  </a:lnTo>
                  <a:lnTo>
                    <a:pt x="241" y="100"/>
                  </a:lnTo>
                  <a:lnTo>
                    <a:pt x="252" y="103"/>
                  </a:lnTo>
                  <a:lnTo>
                    <a:pt x="273" y="109"/>
                  </a:lnTo>
                  <a:lnTo>
                    <a:pt x="296" y="115"/>
                  </a:lnTo>
                  <a:lnTo>
                    <a:pt x="318" y="122"/>
                  </a:lnTo>
                  <a:lnTo>
                    <a:pt x="344" y="127"/>
                  </a:lnTo>
                  <a:lnTo>
                    <a:pt x="370" y="132"/>
                  </a:lnTo>
                  <a:lnTo>
                    <a:pt x="397" y="137"/>
                  </a:lnTo>
                  <a:lnTo>
                    <a:pt x="425" y="142"/>
                  </a:lnTo>
                  <a:lnTo>
                    <a:pt x="453" y="147"/>
                  </a:lnTo>
                  <a:lnTo>
                    <a:pt x="483" y="151"/>
                  </a:lnTo>
                  <a:lnTo>
                    <a:pt x="514" y="155"/>
                  </a:lnTo>
                  <a:lnTo>
                    <a:pt x="545" y="158"/>
                  </a:lnTo>
                  <a:lnTo>
                    <a:pt x="611" y="164"/>
                  </a:lnTo>
                  <a:lnTo>
                    <a:pt x="680" y="168"/>
                  </a:lnTo>
                  <a:lnTo>
                    <a:pt x="749" y="171"/>
                  </a:lnTo>
                  <a:lnTo>
                    <a:pt x="822" y="172"/>
                  </a:lnTo>
                  <a:close/>
                </a:path>
              </a:pathLst>
            </a:custGeom>
            <a:solidFill>
              <a:srgbClr val="000000"/>
            </a:solidFill>
            <a:ln w="9525">
              <a:noFill/>
              <a:round/>
              <a:headEnd/>
              <a:tailEnd/>
            </a:ln>
          </p:spPr>
          <p:txBody>
            <a:bodyPr/>
            <a:lstStyle/>
            <a:p>
              <a:endParaRPr lang="en-GB" dirty="0"/>
            </a:p>
          </p:txBody>
        </p:sp>
        <p:sp>
          <p:nvSpPr>
            <p:cNvPr id="7243" name="Freeform 164"/>
            <p:cNvSpPr>
              <a:spLocks/>
            </p:cNvSpPr>
            <p:nvPr/>
          </p:nvSpPr>
          <p:spPr bwMode="auto">
            <a:xfrm>
              <a:off x="2118" y="1452"/>
              <a:ext cx="329" cy="56"/>
            </a:xfrm>
            <a:custGeom>
              <a:avLst/>
              <a:gdLst>
                <a:gd name="T0" fmla="*/ 0 w 1645"/>
                <a:gd name="T1" fmla="*/ 0 h 279"/>
                <a:gd name="T2" fmla="*/ 0 w 1645"/>
                <a:gd name="T3" fmla="*/ 0 h 279"/>
                <a:gd name="T4" fmla="*/ 0 w 1645"/>
                <a:gd name="T5" fmla="*/ 0 h 279"/>
                <a:gd name="T6" fmla="*/ 0 w 1645"/>
                <a:gd name="T7" fmla="*/ 0 h 279"/>
                <a:gd name="T8" fmla="*/ 0 w 1645"/>
                <a:gd name="T9" fmla="*/ 0 h 279"/>
                <a:gd name="T10" fmla="*/ 0 w 1645"/>
                <a:gd name="T11" fmla="*/ 0 h 279"/>
                <a:gd name="T12" fmla="*/ 0 w 1645"/>
                <a:gd name="T13" fmla="*/ 0 h 279"/>
                <a:gd name="T14" fmla="*/ 0 w 1645"/>
                <a:gd name="T15" fmla="*/ 0 h 279"/>
                <a:gd name="T16" fmla="*/ 0 w 1645"/>
                <a:gd name="T17" fmla="*/ 0 h 279"/>
                <a:gd name="T18" fmla="*/ 0 w 1645"/>
                <a:gd name="T19" fmla="*/ 0 h 279"/>
                <a:gd name="T20" fmla="*/ 0 w 1645"/>
                <a:gd name="T21" fmla="*/ 0 h 279"/>
                <a:gd name="T22" fmla="*/ 0 w 1645"/>
                <a:gd name="T23" fmla="*/ 0 h 279"/>
                <a:gd name="T24" fmla="*/ 0 w 1645"/>
                <a:gd name="T25" fmla="*/ 0 h 279"/>
                <a:gd name="T26" fmla="*/ 0 w 1645"/>
                <a:gd name="T27" fmla="*/ 0 h 279"/>
                <a:gd name="T28" fmla="*/ 0 w 1645"/>
                <a:gd name="T29" fmla="*/ 0 h 279"/>
                <a:gd name="T30" fmla="*/ 0 w 1645"/>
                <a:gd name="T31" fmla="*/ 0 h 279"/>
                <a:gd name="T32" fmla="*/ 0 w 1645"/>
                <a:gd name="T33" fmla="*/ 0 h 279"/>
                <a:gd name="T34" fmla="*/ 0 w 1645"/>
                <a:gd name="T35" fmla="*/ 0 h 279"/>
                <a:gd name="T36" fmla="*/ 0 w 1645"/>
                <a:gd name="T37" fmla="*/ 0 h 279"/>
                <a:gd name="T38" fmla="*/ 0 w 1645"/>
                <a:gd name="T39" fmla="*/ 0 h 279"/>
                <a:gd name="T40" fmla="*/ 0 w 1645"/>
                <a:gd name="T41" fmla="*/ 0 h 279"/>
                <a:gd name="T42" fmla="*/ 0 w 1645"/>
                <a:gd name="T43" fmla="*/ 0 h 279"/>
                <a:gd name="T44" fmla="*/ 0 w 1645"/>
                <a:gd name="T45" fmla="*/ 0 h 279"/>
                <a:gd name="T46" fmla="*/ 0 w 1645"/>
                <a:gd name="T47" fmla="*/ 0 h 279"/>
                <a:gd name="T48" fmla="*/ 0 w 1645"/>
                <a:gd name="T49" fmla="*/ 0 h 279"/>
                <a:gd name="T50" fmla="*/ 0 w 1645"/>
                <a:gd name="T51" fmla="*/ 0 h 279"/>
                <a:gd name="T52" fmla="*/ 0 w 1645"/>
                <a:gd name="T53" fmla="*/ 0 h 279"/>
                <a:gd name="T54" fmla="*/ 0 w 1645"/>
                <a:gd name="T55" fmla="*/ 0 h 279"/>
                <a:gd name="T56" fmla="*/ 0 w 1645"/>
                <a:gd name="T57" fmla="*/ 0 h 279"/>
                <a:gd name="T58" fmla="*/ 0 w 1645"/>
                <a:gd name="T59" fmla="*/ 0 h 279"/>
                <a:gd name="T60" fmla="*/ 0 w 1645"/>
                <a:gd name="T61" fmla="*/ 0 h 279"/>
                <a:gd name="T62" fmla="*/ 0 w 1645"/>
                <a:gd name="T63" fmla="*/ 0 h 279"/>
                <a:gd name="T64" fmla="*/ 0 w 1645"/>
                <a:gd name="T65" fmla="*/ 0 h 279"/>
                <a:gd name="T66" fmla="*/ 0 w 1645"/>
                <a:gd name="T67" fmla="*/ 0 h 279"/>
                <a:gd name="T68" fmla="*/ 0 w 1645"/>
                <a:gd name="T69" fmla="*/ 0 h 279"/>
                <a:gd name="T70" fmla="*/ 0 w 1645"/>
                <a:gd name="T71" fmla="*/ 0 h 279"/>
                <a:gd name="T72" fmla="*/ 0 w 1645"/>
                <a:gd name="T73" fmla="*/ 0 h 279"/>
                <a:gd name="T74" fmla="*/ 0 w 1645"/>
                <a:gd name="T75" fmla="*/ 0 h 279"/>
                <a:gd name="T76" fmla="*/ 0 w 1645"/>
                <a:gd name="T77" fmla="*/ 0 h 279"/>
                <a:gd name="T78" fmla="*/ 0 w 1645"/>
                <a:gd name="T79" fmla="*/ 0 h 279"/>
                <a:gd name="T80" fmla="*/ 0 w 1645"/>
                <a:gd name="T81" fmla="*/ 0 h 279"/>
                <a:gd name="T82" fmla="*/ 0 w 1645"/>
                <a:gd name="T83" fmla="*/ 0 h 279"/>
                <a:gd name="T84" fmla="*/ 0 w 1645"/>
                <a:gd name="T85" fmla="*/ 0 h 279"/>
                <a:gd name="T86" fmla="*/ 0 w 1645"/>
                <a:gd name="T87" fmla="*/ 0 h 279"/>
                <a:gd name="T88" fmla="*/ 0 w 1645"/>
                <a:gd name="T89" fmla="*/ 0 h 279"/>
                <a:gd name="T90" fmla="*/ 0 w 1645"/>
                <a:gd name="T91" fmla="*/ 0 h 279"/>
                <a:gd name="T92" fmla="*/ 0 w 1645"/>
                <a:gd name="T93" fmla="*/ 0 h 279"/>
                <a:gd name="T94" fmla="*/ 0 w 1645"/>
                <a:gd name="T95" fmla="*/ 0 h 279"/>
                <a:gd name="T96" fmla="*/ 0 w 1645"/>
                <a:gd name="T97" fmla="*/ 0 h 279"/>
                <a:gd name="T98" fmla="*/ 0 w 1645"/>
                <a:gd name="T99" fmla="*/ 0 h 279"/>
                <a:gd name="T100" fmla="*/ 0 w 1645"/>
                <a:gd name="T101" fmla="*/ 0 h 279"/>
                <a:gd name="T102" fmla="*/ 0 w 1645"/>
                <a:gd name="T103" fmla="*/ 0 h 279"/>
                <a:gd name="T104" fmla="*/ 0 w 1645"/>
                <a:gd name="T105" fmla="*/ 0 h 279"/>
                <a:gd name="T106" fmla="*/ 0 w 1645"/>
                <a:gd name="T107" fmla="*/ 0 h 279"/>
                <a:gd name="T108" fmla="*/ 0 w 1645"/>
                <a:gd name="T109" fmla="*/ 0 h 279"/>
                <a:gd name="T110" fmla="*/ 0 w 1645"/>
                <a:gd name="T111" fmla="*/ 0 h 279"/>
                <a:gd name="T112" fmla="*/ 0 w 1645"/>
                <a:gd name="T113" fmla="*/ 0 h 279"/>
                <a:gd name="T114" fmla="*/ 0 w 1645"/>
                <a:gd name="T115" fmla="*/ 0 h 279"/>
                <a:gd name="T116" fmla="*/ 0 w 1645"/>
                <a:gd name="T117" fmla="*/ 0 h 27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645"/>
                <a:gd name="T178" fmla="*/ 0 h 279"/>
                <a:gd name="T179" fmla="*/ 1645 w 1645"/>
                <a:gd name="T180" fmla="*/ 279 h 27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645" h="279">
                  <a:moveTo>
                    <a:pt x="822" y="171"/>
                  </a:moveTo>
                  <a:lnTo>
                    <a:pt x="967" y="168"/>
                  </a:lnTo>
                  <a:lnTo>
                    <a:pt x="1100" y="158"/>
                  </a:lnTo>
                  <a:lnTo>
                    <a:pt x="1162" y="150"/>
                  </a:lnTo>
                  <a:lnTo>
                    <a:pt x="1192" y="146"/>
                  </a:lnTo>
                  <a:lnTo>
                    <a:pt x="1221" y="142"/>
                  </a:lnTo>
                  <a:lnTo>
                    <a:pt x="1249" y="137"/>
                  </a:lnTo>
                  <a:lnTo>
                    <a:pt x="1275" y="133"/>
                  </a:lnTo>
                  <a:lnTo>
                    <a:pt x="1301" y="126"/>
                  </a:lnTo>
                  <a:lnTo>
                    <a:pt x="1327" y="121"/>
                  </a:lnTo>
                  <a:lnTo>
                    <a:pt x="1349" y="115"/>
                  </a:lnTo>
                  <a:lnTo>
                    <a:pt x="1372" y="109"/>
                  </a:lnTo>
                  <a:lnTo>
                    <a:pt x="1393" y="102"/>
                  </a:lnTo>
                  <a:lnTo>
                    <a:pt x="1413" y="96"/>
                  </a:lnTo>
                  <a:lnTo>
                    <a:pt x="1432" y="89"/>
                  </a:lnTo>
                  <a:lnTo>
                    <a:pt x="1450" y="82"/>
                  </a:lnTo>
                  <a:lnTo>
                    <a:pt x="1457" y="78"/>
                  </a:lnTo>
                  <a:lnTo>
                    <a:pt x="1465" y="74"/>
                  </a:lnTo>
                  <a:lnTo>
                    <a:pt x="1473" y="70"/>
                  </a:lnTo>
                  <a:lnTo>
                    <a:pt x="1479" y="67"/>
                  </a:lnTo>
                  <a:lnTo>
                    <a:pt x="1486" y="63"/>
                  </a:lnTo>
                  <a:lnTo>
                    <a:pt x="1492" y="59"/>
                  </a:lnTo>
                  <a:lnTo>
                    <a:pt x="1498" y="55"/>
                  </a:lnTo>
                  <a:lnTo>
                    <a:pt x="1503" y="51"/>
                  </a:lnTo>
                  <a:lnTo>
                    <a:pt x="1508" y="47"/>
                  </a:lnTo>
                  <a:lnTo>
                    <a:pt x="1512" y="43"/>
                  </a:lnTo>
                  <a:lnTo>
                    <a:pt x="1518" y="39"/>
                  </a:lnTo>
                  <a:lnTo>
                    <a:pt x="1521" y="35"/>
                  </a:lnTo>
                  <a:lnTo>
                    <a:pt x="1527" y="26"/>
                  </a:lnTo>
                  <a:lnTo>
                    <a:pt x="1532" y="18"/>
                  </a:lnTo>
                  <a:lnTo>
                    <a:pt x="1534" y="8"/>
                  </a:lnTo>
                  <a:lnTo>
                    <a:pt x="1535" y="0"/>
                  </a:lnTo>
                  <a:lnTo>
                    <a:pt x="1645" y="4"/>
                  </a:lnTo>
                  <a:lnTo>
                    <a:pt x="1644" y="18"/>
                  </a:lnTo>
                  <a:lnTo>
                    <a:pt x="1643" y="25"/>
                  </a:lnTo>
                  <a:lnTo>
                    <a:pt x="1642" y="29"/>
                  </a:lnTo>
                  <a:lnTo>
                    <a:pt x="1641" y="32"/>
                  </a:lnTo>
                  <a:lnTo>
                    <a:pt x="1640" y="36"/>
                  </a:lnTo>
                  <a:lnTo>
                    <a:pt x="1639" y="39"/>
                  </a:lnTo>
                  <a:lnTo>
                    <a:pt x="1636" y="43"/>
                  </a:lnTo>
                  <a:lnTo>
                    <a:pt x="1635" y="46"/>
                  </a:lnTo>
                  <a:lnTo>
                    <a:pt x="1632" y="52"/>
                  </a:lnTo>
                  <a:lnTo>
                    <a:pt x="1630" y="57"/>
                  </a:lnTo>
                  <a:lnTo>
                    <a:pt x="1628" y="60"/>
                  </a:lnTo>
                  <a:lnTo>
                    <a:pt x="1626" y="63"/>
                  </a:lnTo>
                  <a:lnTo>
                    <a:pt x="1624" y="66"/>
                  </a:lnTo>
                  <a:lnTo>
                    <a:pt x="1622" y="69"/>
                  </a:lnTo>
                  <a:lnTo>
                    <a:pt x="1619" y="73"/>
                  </a:lnTo>
                  <a:lnTo>
                    <a:pt x="1614" y="79"/>
                  </a:lnTo>
                  <a:lnTo>
                    <a:pt x="1608" y="86"/>
                  </a:lnTo>
                  <a:lnTo>
                    <a:pt x="1602" y="92"/>
                  </a:lnTo>
                  <a:lnTo>
                    <a:pt x="1595" y="98"/>
                  </a:lnTo>
                  <a:lnTo>
                    <a:pt x="1587" y="105"/>
                  </a:lnTo>
                  <a:lnTo>
                    <a:pt x="1580" y="111"/>
                  </a:lnTo>
                  <a:lnTo>
                    <a:pt x="1572" y="117"/>
                  </a:lnTo>
                  <a:lnTo>
                    <a:pt x="1563" y="123"/>
                  </a:lnTo>
                  <a:lnTo>
                    <a:pt x="1555" y="130"/>
                  </a:lnTo>
                  <a:lnTo>
                    <a:pt x="1546" y="135"/>
                  </a:lnTo>
                  <a:lnTo>
                    <a:pt x="1536" y="141"/>
                  </a:lnTo>
                  <a:lnTo>
                    <a:pt x="1526" y="146"/>
                  </a:lnTo>
                  <a:lnTo>
                    <a:pt x="1515" y="153"/>
                  </a:lnTo>
                  <a:lnTo>
                    <a:pt x="1504" y="158"/>
                  </a:lnTo>
                  <a:lnTo>
                    <a:pt x="1494" y="163"/>
                  </a:lnTo>
                  <a:lnTo>
                    <a:pt x="1481" y="168"/>
                  </a:lnTo>
                  <a:lnTo>
                    <a:pt x="1470" y="173"/>
                  </a:lnTo>
                  <a:lnTo>
                    <a:pt x="1457" y="179"/>
                  </a:lnTo>
                  <a:lnTo>
                    <a:pt x="1444" y="184"/>
                  </a:lnTo>
                  <a:lnTo>
                    <a:pt x="1431" y="189"/>
                  </a:lnTo>
                  <a:lnTo>
                    <a:pt x="1417" y="193"/>
                  </a:lnTo>
                  <a:lnTo>
                    <a:pt x="1404" y="198"/>
                  </a:lnTo>
                  <a:lnTo>
                    <a:pt x="1390" y="203"/>
                  </a:lnTo>
                  <a:lnTo>
                    <a:pt x="1376" y="208"/>
                  </a:lnTo>
                  <a:lnTo>
                    <a:pt x="1361" y="212"/>
                  </a:lnTo>
                  <a:lnTo>
                    <a:pt x="1345" y="216"/>
                  </a:lnTo>
                  <a:lnTo>
                    <a:pt x="1330" y="220"/>
                  </a:lnTo>
                  <a:lnTo>
                    <a:pt x="1314" y="225"/>
                  </a:lnTo>
                  <a:lnTo>
                    <a:pt x="1298" y="228"/>
                  </a:lnTo>
                  <a:lnTo>
                    <a:pt x="1282" y="232"/>
                  </a:lnTo>
                  <a:lnTo>
                    <a:pt x="1266" y="235"/>
                  </a:lnTo>
                  <a:lnTo>
                    <a:pt x="1248" y="239"/>
                  </a:lnTo>
                  <a:lnTo>
                    <a:pt x="1232" y="242"/>
                  </a:lnTo>
                  <a:lnTo>
                    <a:pt x="1214" y="245"/>
                  </a:lnTo>
                  <a:lnTo>
                    <a:pt x="1179" y="252"/>
                  </a:lnTo>
                  <a:lnTo>
                    <a:pt x="1143" y="257"/>
                  </a:lnTo>
                  <a:lnTo>
                    <a:pt x="1105" y="262"/>
                  </a:lnTo>
                  <a:lnTo>
                    <a:pt x="1067" y="266"/>
                  </a:lnTo>
                  <a:lnTo>
                    <a:pt x="1028" y="271"/>
                  </a:lnTo>
                  <a:lnTo>
                    <a:pt x="988" y="274"/>
                  </a:lnTo>
                  <a:lnTo>
                    <a:pt x="907" y="278"/>
                  </a:lnTo>
                  <a:lnTo>
                    <a:pt x="822" y="279"/>
                  </a:lnTo>
                  <a:lnTo>
                    <a:pt x="657" y="274"/>
                  </a:lnTo>
                  <a:lnTo>
                    <a:pt x="578" y="266"/>
                  </a:lnTo>
                  <a:lnTo>
                    <a:pt x="540" y="262"/>
                  </a:lnTo>
                  <a:lnTo>
                    <a:pt x="503" y="257"/>
                  </a:lnTo>
                  <a:lnTo>
                    <a:pt x="467" y="252"/>
                  </a:lnTo>
                  <a:lnTo>
                    <a:pt x="431" y="245"/>
                  </a:lnTo>
                  <a:lnTo>
                    <a:pt x="397" y="239"/>
                  </a:lnTo>
                  <a:lnTo>
                    <a:pt x="363" y="232"/>
                  </a:lnTo>
                  <a:lnTo>
                    <a:pt x="347" y="228"/>
                  </a:lnTo>
                  <a:lnTo>
                    <a:pt x="331" y="225"/>
                  </a:lnTo>
                  <a:lnTo>
                    <a:pt x="315" y="220"/>
                  </a:lnTo>
                  <a:lnTo>
                    <a:pt x="300" y="216"/>
                  </a:lnTo>
                  <a:lnTo>
                    <a:pt x="285" y="212"/>
                  </a:lnTo>
                  <a:lnTo>
                    <a:pt x="270" y="208"/>
                  </a:lnTo>
                  <a:lnTo>
                    <a:pt x="256" y="203"/>
                  </a:lnTo>
                  <a:lnTo>
                    <a:pt x="241" y="198"/>
                  </a:lnTo>
                  <a:lnTo>
                    <a:pt x="228" y="193"/>
                  </a:lnTo>
                  <a:lnTo>
                    <a:pt x="214" y="189"/>
                  </a:lnTo>
                  <a:lnTo>
                    <a:pt x="201" y="184"/>
                  </a:lnTo>
                  <a:lnTo>
                    <a:pt x="188" y="179"/>
                  </a:lnTo>
                  <a:lnTo>
                    <a:pt x="175" y="173"/>
                  </a:lnTo>
                  <a:lnTo>
                    <a:pt x="164" y="168"/>
                  </a:lnTo>
                  <a:lnTo>
                    <a:pt x="153" y="163"/>
                  </a:lnTo>
                  <a:lnTo>
                    <a:pt x="141" y="158"/>
                  </a:lnTo>
                  <a:lnTo>
                    <a:pt x="130" y="153"/>
                  </a:lnTo>
                  <a:lnTo>
                    <a:pt x="119" y="146"/>
                  </a:lnTo>
                  <a:lnTo>
                    <a:pt x="110" y="141"/>
                  </a:lnTo>
                  <a:lnTo>
                    <a:pt x="99" y="135"/>
                  </a:lnTo>
                  <a:lnTo>
                    <a:pt x="90" y="130"/>
                  </a:lnTo>
                  <a:lnTo>
                    <a:pt x="82" y="123"/>
                  </a:lnTo>
                  <a:lnTo>
                    <a:pt x="73" y="117"/>
                  </a:lnTo>
                  <a:lnTo>
                    <a:pt x="65" y="111"/>
                  </a:lnTo>
                  <a:lnTo>
                    <a:pt x="58" y="105"/>
                  </a:lnTo>
                  <a:lnTo>
                    <a:pt x="50" y="98"/>
                  </a:lnTo>
                  <a:lnTo>
                    <a:pt x="44" y="92"/>
                  </a:lnTo>
                  <a:lnTo>
                    <a:pt x="38" y="86"/>
                  </a:lnTo>
                  <a:lnTo>
                    <a:pt x="31" y="79"/>
                  </a:lnTo>
                  <a:lnTo>
                    <a:pt x="26" y="73"/>
                  </a:lnTo>
                  <a:lnTo>
                    <a:pt x="21" y="66"/>
                  </a:lnTo>
                  <a:lnTo>
                    <a:pt x="17" y="60"/>
                  </a:lnTo>
                  <a:lnTo>
                    <a:pt x="13" y="52"/>
                  </a:lnTo>
                  <a:lnTo>
                    <a:pt x="10" y="46"/>
                  </a:lnTo>
                  <a:lnTo>
                    <a:pt x="6" y="39"/>
                  </a:lnTo>
                  <a:lnTo>
                    <a:pt x="4" y="32"/>
                  </a:lnTo>
                  <a:lnTo>
                    <a:pt x="2" y="25"/>
                  </a:lnTo>
                  <a:lnTo>
                    <a:pt x="1" y="18"/>
                  </a:lnTo>
                  <a:lnTo>
                    <a:pt x="0" y="4"/>
                  </a:lnTo>
                  <a:lnTo>
                    <a:pt x="110" y="0"/>
                  </a:lnTo>
                  <a:lnTo>
                    <a:pt x="111" y="8"/>
                  </a:lnTo>
                  <a:lnTo>
                    <a:pt x="112" y="14"/>
                  </a:lnTo>
                  <a:lnTo>
                    <a:pt x="114" y="18"/>
                  </a:lnTo>
                  <a:lnTo>
                    <a:pt x="116" y="22"/>
                  </a:lnTo>
                  <a:lnTo>
                    <a:pt x="118" y="26"/>
                  </a:lnTo>
                  <a:lnTo>
                    <a:pt x="121" y="30"/>
                  </a:lnTo>
                  <a:lnTo>
                    <a:pt x="124" y="35"/>
                  </a:lnTo>
                  <a:lnTo>
                    <a:pt x="129" y="39"/>
                  </a:lnTo>
                  <a:lnTo>
                    <a:pt x="133" y="43"/>
                  </a:lnTo>
                  <a:lnTo>
                    <a:pt x="137" y="47"/>
                  </a:lnTo>
                  <a:lnTo>
                    <a:pt x="142" y="51"/>
                  </a:lnTo>
                  <a:lnTo>
                    <a:pt x="147" y="55"/>
                  </a:lnTo>
                  <a:lnTo>
                    <a:pt x="154" y="59"/>
                  </a:lnTo>
                  <a:lnTo>
                    <a:pt x="160" y="63"/>
                  </a:lnTo>
                  <a:lnTo>
                    <a:pt x="166" y="67"/>
                  </a:lnTo>
                  <a:lnTo>
                    <a:pt x="173" y="70"/>
                  </a:lnTo>
                  <a:lnTo>
                    <a:pt x="181" y="74"/>
                  </a:lnTo>
                  <a:lnTo>
                    <a:pt x="188" y="78"/>
                  </a:lnTo>
                  <a:lnTo>
                    <a:pt x="196" y="82"/>
                  </a:lnTo>
                  <a:lnTo>
                    <a:pt x="205" y="86"/>
                  </a:lnTo>
                  <a:lnTo>
                    <a:pt x="213" y="89"/>
                  </a:lnTo>
                  <a:lnTo>
                    <a:pt x="222" y="92"/>
                  </a:lnTo>
                  <a:lnTo>
                    <a:pt x="232" y="96"/>
                  </a:lnTo>
                  <a:lnTo>
                    <a:pt x="241" y="99"/>
                  </a:lnTo>
                  <a:lnTo>
                    <a:pt x="252" y="102"/>
                  </a:lnTo>
                  <a:lnTo>
                    <a:pt x="273" y="109"/>
                  </a:lnTo>
                  <a:lnTo>
                    <a:pt x="296" y="115"/>
                  </a:lnTo>
                  <a:lnTo>
                    <a:pt x="318" y="121"/>
                  </a:lnTo>
                  <a:lnTo>
                    <a:pt x="344" y="126"/>
                  </a:lnTo>
                  <a:lnTo>
                    <a:pt x="370" y="133"/>
                  </a:lnTo>
                  <a:lnTo>
                    <a:pt x="397" y="137"/>
                  </a:lnTo>
                  <a:lnTo>
                    <a:pt x="425" y="142"/>
                  </a:lnTo>
                  <a:lnTo>
                    <a:pt x="453" y="146"/>
                  </a:lnTo>
                  <a:lnTo>
                    <a:pt x="483" y="150"/>
                  </a:lnTo>
                  <a:lnTo>
                    <a:pt x="514" y="155"/>
                  </a:lnTo>
                  <a:lnTo>
                    <a:pt x="545" y="158"/>
                  </a:lnTo>
                  <a:lnTo>
                    <a:pt x="611" y="164"/>
                  </a:lnTo>
                  <a:lnTo>
                    <a:pt x="680" y="168"/>
                  </a:lnTo>
                  <a:lnTo>
                    <a:pt x="749" y="170"/>
                  </a:lnTo>
                  <a:lnTo>
                    <a:pt x="822" y="171"/>
                  </a:lnTo>
                  <a:close/>
                </a:path>
              </a:pathLst>
            </a:custGeom>
            <a:solidFill>
              <a:srgbClr val="000000"/>
            </a:solidFill>
            <a:ln w="9525">
              <a:noFill/>
              <a:round/>
              <a:headEnd/>
              <a:tailEnd/>
            </a:ln>
          </p:spPr>
          <p:txBody>
            <a:bodyPr/>
            <a:lstStyle/>
            <a:p>
              <a:endParaRPr lang="en-GB" dirty="0"/>
            </a:p>
          </p:txBody>
        </p:sp>
        <p:sp>
          <p:nvSpPr>
            <p:cNvPr id="7244" name="Freeform 165"/>
            <p:cNvSpPr>
              <a:spLocks/>
            </p:cNvSpPr>
            <p:nvPr/>
          </p:nvSpPr>
          <p:spPr bwMode="auto">
            <a:xfrm>
              <a:off x="2113" y="1294"/>
              <a:ext cx="8" cy="34"/>
            </a:xfrm>
            <a:custGeom>
              <a:avLst/>
              <a:gdLst>
                <a:gd name="T0" fmla="*/ 0 w 42"/>
                <a:gd name="T1" fmla="*/ 0 h 172"/>
                <a:gd name="T2" fmla="*/ 0 w 42"/>
                <a:gd name="T3" fmla="*/ 0 h 172"/>
                <a:gd name="T4" fmla="*/ 0 w 42"/>
                <a:gd name="T5" fmla="*/ 0 h 172"/>
                <a:gd name="T6" fmla="*/ 0 w 42"/>
                <a:gd name="T7" fmla="*/ 0 h 172"/>
                <a:gd name="T8" fmla="*/ 0 w 42"/>
                <a:gd name="T9" fmla="*/ 0 h 172"/>
                <a:gd name="T10" fmla="*/ 0 w 42"/>
                <a:gd name="T11" fmla="*/ 0 h 172"/>
                <a:gd name="T12" fmla="*/ 0 w 42"/>
                <a:gd name="T13" fmla="*/ 0 h 172"/>
                <a:gd name="T14" fmla="*/ 0 w 42"/>
                <a:gd name="T15" fmla="*/ 0 h 172"/>
                <a:gd name="T16" fmla="*/ 0 w 42"/>
                <a:gd name="T17" fmla="*/ 0 h 172"/>
                <a:gd name="T18" fmla="*/ 0 w 42"/>
                <a:gd name="T19" fmla="*/ 0 h 172"/>
                <a:gd name="T20" fmla="*/ 0 w 42"/>
                <a:gd name="T21" fmla="*/ 0 h 172"/>
                <a:gd name="T22" fmla="*/ 0 w 42"/>
                <a:gd name="T23" fmla="*/ 0 h 172"/>
                <a:gd name="T24" fmla="*/ 0 w 42"/>
                <a:gd name="T25" fmla="*/ 0 h 172"/>
                <a:gd name="T26" fmla="*/ 0 w 42"/>
                <a:gd name="T27" fmla="*/ 0 h 172"/>
                <a:gd name="T28" fmla="*/ 0 w 42"/>
                <a:gd name="T29" fmla="*/ 0 h 172"/>
                <a:gd name="T30" fmla="*/ 0 w 42"/>
                <a:gd name="T31" fmla="*/ 0 h 172"/>
                <a:gd name="T32" fmla="*/ 0 w 42"/>
                <a:gd name="T33" fmla="*/ 0 h 172"/>
                <a:gd name="T34" fmla="*/ 0 w 42"/>
                <a:gd name="T35" fmla="*/ 0 h 172"/>
                <a:gd name="T36" fmla="*/ 0 w 42"/>
                <a:gd name="T37" fmla="*/ 0 h 172"/>
                <a:gd name="T38" fmla="*/ 0 w 42"/>
                <a:gd name="T39" fmla="*/ 0 h 172"/>
                <a:gd name="T40" fmla="*/ 0 w 42"/>
                <a:gd name="T41" fmla="*/ 0 h 172"/>
                <a:gd name="T42" fmla="*/ 0 w 42"/>
                <a:gd name="T43" fmla="*/ 0 h 172"/>
                <a:gd name="T44" fmla="*/ 0 w 42"/>
                <a:gd name="T45" fmla="*/ 0 h 172"/>
                <a:gd name="T46" fmla="*/ 0 w 42"/>
                <a:gd name="T47" fmla="*/ 0 h 172"/>
                <a:gd name="T48" fmla="*/ 0 w 42"/>
                <a:gd name="T49" fmla="*/ 0 h 172"/>
                <a:gd name="T50" fmla="*/ 0 w 42"/>
                <a:gd name="T51" fmla="*/ 0 h 172"/>
                <a:gd name="T52" fmla="*/ 0 w 42"/>
                <a:gd name="T53" fmla="*/ 0 h 172"/>
                <a:gd name="T54" fmla="*/ 0 w 42"/>
                <a:gd name="T55" fmla="*/ 0 h 172"/>
                <a:gd name="T56" fmla="*/ 0 w 42"/>
                <a:gd name="T57" fmla="*/ 0 h 172"/>
                <a:gd name="T58" fmla="*/ 0 w 42"/>
                <a:gd name="T59" fmla="*/ 0 h 172"/>
                <a:gd name="T60" fmla="*/ 0 w 42"/>
                <a:gd name="T61" fmla="*/ 0 h 172"/>
                <a:gd name="T62" fmla="*/ 0 w 42"/>
                <a:gd name="T63" fmla="*/ 0 h 1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
                <a:gd name="T97" fmla="*/ 0 h 172"/>
                <a:gd name="T98" fmla="*/ 42 w 42"/>
                <a:gd name="T99" fmla="*/ 172 h 1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 h="172">
                  <a:moveTo>
                    <a:pt x="38" y="0"/>
                  </a:moveTo>
                  <a:lnTo>
                    <a:pt x="34" y="4"/>
                  </a:lnTo>
                  <a:lnTo>
                    <a:pt x="29" y="8"/>
                  </a:lnTo>
                  <a:lnTo>
                    <a:pt x="26" y="12"/>
                  </a:lnTo>
                  <a:lnTo>
                    <a:pt x="22" y="17"/>
                  </a:lnTo>
                  <a:lnTo>
                    <a:pt x="19" y="21"/>
                  </a:lnTo>
                  <a:lnTo>
                    <a:pt x="16" y="26"/>
                  </a:lnTo>
                  <a:lnTo>
                    <a:pt x="14" y="31"/>
                  </a:lnTo>
                  <a:lnTo>
                    <a:pt x="11" y="35"/>
                  </a:lnTo>
                  <a:lnTo>
                    <a:pt x="8" y="41"/>
                  </a:lnTo>
                  <a:lnTo>
                    <a:pt x="6" y="46"/>
                  </a:lnTo>
                  <a:lnTo>
                    <a:pt x="5" y="51"/>
                  </a:lnTo>
                  <a:lnTo>
                    <a:pt x="3" y="56"/>
                  </a:lnTo>
                  <a:lnTo>
                    <a:pt x="0" y="78"/>
                  </a:lnTo>
                  <a:lnTo>
                    <a:pt x="0" y="89"/>
                  </a:lnTo>
                  <a:lnTo>
                    <a:pt x="1" y="100"/>
                  </a:lnTo>
                  <a:lnTo>
                    <a:pt x="3" y="111"/>
                  </a:lnTo>
                  <a:lnTo>
                    <a:pt x="4" y="116"/>
                  </a:lnTo>
                  <a:lnTo>
                    <a:pt x="6" y="121"/>
                  </a:lnTo>
                  <a:lnTo>
                    <a:pt x="8" y="126"/>
                  </a:lnTo>
                  <a:lnTo>
                    <a:pt x="11" y="131"/>
                  </a:lnTo>
                  <a:lnTo>
                    <a:pt x="13" y="137"/>
                  </a:lnTo>
                  <a:lnTo>
                    <a:pt x="16" y="142"/>
                  </a:lnTo>
                  <a:lnTo>
                    <a:pt x="19" y="146"/>
                  </a:lnTo>
                  <a:lnTo>
                    <a:pt x="22" y="151"/>
                  </a:lnTo>
                  <a:lnTo>
                    <a:pt x="25" y="155"/>
                  </a:lnTo>
                  <a:lnTo>
                    <a:pt x="29" y="161"/>
                  </a:lnTo>
                  <a:lnTo>
                    <a:pt x="31" y="164"/>
                  </a:lnTo>
                  <a:lnTo>
                    <a:pt x="35" y="167"/>
                  </a:lnTo>
                  <a:lnTo>
                    <a:pt x="42" y="172"/>
                  </a:lnTo>
                  <a:lnTo>
                    <a:pt x="38" y="0"/>
                  </a:lnTo>
                  <a:close/>
                </a:path>
              </a:pathLst>
            </a:custGeom>
            <a:solidFill>
              <a:srgbClr val="000000"/>
            </a:solidFill>
            <a:ln w="9525">
              <a:noFill/>
              <a:round/>
              <a:headEnd/>
              <a:tailEnd/>
            </a:ln>
          </p:spPr>
          <p:txBody>
            <a:bodyPr/>
            <a:lstStyle/>
            <a:p>
              <a:endParaRPr lang="en-GB" dirty="0"/>
            </a:p>
          </p:txBody>
        </p:sp>
        <p:sp>
          <p:nvSpPr>
            <p:cNvPr id="7245" name="Freeform 166"/>
            <p:cNvSpPr>
              <a:spLocks/>
            </p:cNvSpPr>
            <p:nvPr/>
          </p:nvSpPr>
          <p:spPr bwMode="auto">
            <a:xfrm>
              <a:off x="2112" y="1427"/>
              <a:ext cx="8" cy="34"/>
            </a:xfrm>
            <a:custGeom>
              <a:avLst/>
              <a:gdLst>
                <a:gd name="T0" fmla="*/ 0 w 41"/>
                <a:gd name="T1" fmla="*/ 0 h 173"/>
                <a:gd name="T2" fmla="*/ 0 w 41"/>
                <a:gd name="T3" fmla="*/ 0 h 173"/>
                <a:gd name="T4" fmla="*/ 0 w 41"/>
                <a:gd name="T5" fmla="*/ 0 h 173"/>
                <a:gd name="T6" fmla="*/ 0 w 41"/>
                <a:gd name="T7" fmla="*/ 0 h 173"/>
                <a:gd name="T8" fmla="*/ 0 w 41"/>
                <a:gd name="T9" fmla="*/ 0 h 173"/>
                <a:gd name="T10" fmla="*/ 0 w 41"/>
                <a:gd name="T11" fmla="*/ 0 h 173"/>
                <a:gd name="T12" fmla="*/ 0 w 41"/>
                <a:gd name="T13" fmla="*/ 0 h 173"/>
                <a:gd name="T14" fmla="*/ 0 w 41"/>
                <a:gd name="T15" fmla="*/ 0 h 173"/>
                <a:gd name="T16" fmla="*/ 0 w 41"/>
                <a:gd name="T17" fmla="*/ 0 h 173"/>
                <a:gd name="T18" fmla="*/ 0 w 41"/>
                <a:gd name="T19" fmla="*/ 0 h 173"/>
                <a:gd name="T20" fmla="*/ 0 w 41"/>
                <a:gd name="T21" fmla="*/ 0 h 173"/>
                <a:gd name="T22" fmla="*/ 0 w 41"/>
                <a:gd name="T23" fmla="*/ 0 h 173"/>
                <a:gd name="T24" fmla="*/ 0 w 41"/>
                <a:gd name="T25" fmla="*/ 0 h 173"/>
                <a:gd name="T26" fmla="*/ 0 w 41"/>
                <a:gd name="T27" fmla="*/ 0 h 173"/>
                <a:gd name="T28" fmla="*/ 0 w 41"/>
                <a:gd name="T29" fmla="*/ 0 h 173"/>
                <a:gd name="T30" fmla="*/ 0 w 41"/>
                <a:gd name="T31" fmla="*/ 0 h 173"/>
                <a:gd name="T32" fmla="*/ 0 w 41"/>
                <a:gd name="T33" fmla="*/ 0 h 173"/>
                <a:gd name="T34" fmla="*/ 0 w 41"/>
                <a:gd name="T35" fmla="*/ 0 h 173"/>
                <a:gd name="T36" fmla="*/ 0 w 41"/>
                <a:gd name="T37" fmla="*/ 0 h 173"/>
                <a:gd name="T38" fmla="*/ 0 w 41"/>
                <a:gd name="T39" fmla="*/ 0 h 173"/>
                <a:gd name="T40" fmla="*/ 0 w 41"/>
                <a:gd name="T41" fmla="*/ 0 h 173"/>
                <a:gd name="T42" fmla="*/ 0 w 41"/>
                <a:gd name="T43" fmla="*/ 0 h 173"/>
                <a:gd name="T44" fmla="*/ 0 w 41"/>
                <a:gd name="T45" fmla="*/ 0 h 173"/>
                <a:gd name="T46" fmla="*/ 0 w 41"/>
                <a:gd name="T47" fmla="*/ 0 h 173"/>
                <a:gd name="T48" fmla="*/ 0 w 41"/>
                <a:gd name="T49" fmla="*/ 0 h 173"/>
                <a:gd name="T50" fmla="*/ 0 w 41"/>
                <a:gd name="T51" fmla="*/ 0 h 173"/>
                <a:gd name="T52" fmla="*/ 0 w 41"/>
                <a:gd name="T53" fmla="*/ 0 h 173"/>
                <a:gd name="T54" fmla="*/ 0 w 41"/>
                <a:gd name="T55" fmla="*/ 0 h 173"/>
                <a:gd name="T56" fmla="*/ 0 w 41"/>
                <a:gd name="T57" fmla="*/ 0 h 173"/>
                <a:gd name="T58" fmla="*/ 0 w 41"/>
                <a:gd name="T59" fmla="*/ 0 h 173"/>
                <a:gd name="T60" fmla="*/ 0 w 41"/>
                <a:gd name="T61" fmla="*/ 0 h 173"/>
                <a:gd name="T62" fmla="*/ 0 w 41"/>
                <a:gd name="T63" fmla="*/ 0 h 173"/>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1"/>
                <a:gd name="T97" fmla="*/ 0 h 173"/>
                <a:gd name="T98" fmla="*/ 41 w 41"/>
                <a:gd name="T99" fmla="*/ 173 h 173"/>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1" h="173">
                  <a:moveTo>
                    <a:pt x="38" y="0"/>
                  </a:moveTo>
                  <a:lnTo>
                    <a:pt x="33" y="4"/>
                  </a:lnTo>
                  <a:lnTo>
                    <a:pt x="29" y="8"/>
                  </a:lnTo>
                  <a:lnTo>
                    <a:pt x="25" y="12"/>
                  </a:lnTo>
                  <a:lnTo>
                    <a:pt x="22" y="17"/>
                  </a:lnTo>
                  <a:lnTo>
                    <a:pt x="19" y="22"/>
                  </a:lnTo>
                  <a:lnTo>
                    <a:pt x="16" y="26"/>
                  </a:lnTo>
                  <a:lnTo>
                    <a:pt x="13" y="31"/>
                  </a:lnTo>
                  <a:lnTo>
                    <a:pt x="10" y="36"/>
                  </a:lnTo>
                  <a:lnTo>
                    <a:pt x="8" y="42"/>
                  </a:lnTo>
                  <a:lnTo>
                    <a:pt x="6" y="47"/>
                  </a:lnTo>
                  <a:lnTo>
                    <a:pt x="4" y="52"/>
                  </a:lnTo>
                  <a:lnTo>
                    <a:pt x="3" y="57"/>
                  </a:lnTo>
                  <a:lnTo>
                    <a:pt x="0" y="78"/>
                  </a:lnTo>
                  <a:lnTo>
                    <a:pt x="0" y="90"/>
                  </a:lnTo>
                  <a:lnTo>
                    <a:pt x="0" y="100"/>
                  </a:lnTo>
                  <a:lnTo>
                    <a:pt x="2" y="112"/>
                  </a:lnTo>
                  <a:lnTo>
                    <a:pt x="4" y="117"/>
                  </a:lnTo>
                  <a:lnTo>
                    <a:pt x="5" y="122"/>
                  </a:lnTo>
                  <a:lnTo>
                    <a:pt x="7" y="127"/>
                  </a:lnTo>
                  <a:lnTo>
                    <a:pt x="9" y="132"/>
                  </a:lnTo>
                  <a:lnTo>
                    <a:pt x="11" y="137"/>
                  </a:lnTo>
                  <a:lnTo>
                    <a:pt x="15" y="142"/>
                  </a:lnTo>
                  <a:lnTo>
                    <a:pt x="18" y="147"/>
                  </a:lnTo>
                  <a:lnTo>
                    <a:pt x="21" y="151"/>
                  </a:lnTo>
                  <a:lnTo>
                    <a:pt x="24" y="156"/>
                  </a:lnTo>
                  <a:lnTo>
                    <a:pt x="28" y="161"/>
                  </a:lnTo>
                  <a:lnTo>
                    <a:pt x="31" y="164"/>
                  </a:lnTo>
                  <a:lnTo>
                    <a:pt x="34" y="167"/>
                  </a:lnTo>
                  <a:lnTo>
                    <a:pt x="41" y="173"/>
                  </a:lnTo>
                  <a:lnTo>
                    <a:pt x="38" y="0"/>
                  </a:lnTo>
                  <a:close/>
                </a:path>
              </a:pathLst>
            </a:custGeom>
            <a:solidFill>
              <a:srgbClr val="000000"/>
            </a:solidFill>
            <a:ln w="9525">
              <a:noFill/>
              <a:round/>
              <a:headEnd/>
              <a:tailEnd/>
            </a:ln>
          </p:spPr>
          <p:txBody>
            <a:bodyPr/>
            <a:lstStyle/>
            <a:p>
              <a:endParaRPr lang="en-GB" dirty="0"/>
            </a:p>
          </p:txBody>
        </p:sp>
        <p:sp>
          <p:nvSpPr>
            <p:cNvPr id="7246" name="Freeform 167"/>
            <p:cNvSpPr>
              <a:spLocks/>
            </p:cNvSpPr>
            <p:nvPr/>
          </p:nvSpPr>
          <p:spPr bwMode="auto">
            <a:xfrm>
              <a:off x="2113" y="1549"/>
              <a:ext cx="9" cy="35"/>
            </a:xfrm>
            <a:custGeom>
              <a:avLst/>
              <a:gdLst>
                <a:gd name="T0" fmla="*/ 0 w 42"/>
                <a:gd name="T1" fmla="*/ 0 h 172"/>
                <a:gd name="T2" fmla="*/ 0 w 42"/>
                <a:gd name="T3" fmla="*/ 0 h 172"/>
                <a:gd name="T4" fmla="*/ 0 w 42"/>
                <a:gd name="T5" fmla="*/ 0 h 172"/>
                <a:gd name="T6" fmla="*/ 0 w 42"/>
                <a:gd name="T7" fmla="*/ 0 h 172"/>
                <a:gd name="T8" fmla="*/ 0 w 42"/>
                <a:gd name="T9" fmla="*/ 0 h 172"/>
                <a:gd name="T10" fmla="*/ 0 w 42"/>
                <a:gd name="T11" fmla="*/ 0 h 172"/>
                <a:gd name="T12" fmla="*/ 0 w 42"/>
                <a:gd name="T13" fmla="*/ 0 h 172"/>
                <a:gd name="T14" fmla="*/ 0 w 42"/>
                <a:gd name="T15" fmla="*/ 0 h 172"/>
                <a:gd name="T16" fmla="*/ 0 w 42"/>
                <a:gd name="T17" fmla="*/ 0 h 172"/>
                <a:gd name="T18" fmla="*/ 0 w 42"/>
                <a:gd name="T19" fmla="*/ 0 h 172"/>
                <a:gd name="T20" fmla="*/ 0 w 42"/>
                <a:gd name="T21" fmla="*/ 0 h 172"/>
                <a:gd name="T22" fmla="*/ 0 w 42"/>
                <a:gd name="T23" fmla="*/ 0 h 172"/>
                <a:gd name="T24" fmla="*/ 0 w 42"/>
                <a:gd name="T25" fmla="*/ 0 h 172"/>
                <a:gd name="T26" fmla="*/ 0 w 42"/>
                <a:gd name="T27" fmla="*/ 0 h 172"/>
                <a:gd name="T28" fmla="*/ 0 w 42"/>
                <a:gd name="T29" fmla="*/ 0 h 172"/>
                <a:gd name="T30" fmla="*/ 0 w 42"/>
                <a:gd name="T31" fmla="*/ 0 h 172"/>
                <a:gd name="T32" fmla="*/ 0 w 42"/>
                <a:gd name="T33" fmla="*/ 0 h 172"/>
                <a:gd name="T34" fmla="*/ 0 w 42"/>
                <a:gd name="T35" fmla="*/ 0 h 172"/>
                <a:gd name="T36" fmla="*/ 0 w 42"/>
                <a:gd name="T37" fmla="*/ 0 h 172"/>
                <a:gd name="T38" fmla="*/ 0 w 42"/>
                <a:gd name="T39" fmla="*/ 0 h 172"/>
                <a:gd name="T40" fmla="*/ 0 w 42"/>
                <a:gd name="T41" fmla="*/ 0 h 172"/>
                <a:gd name="T42" fmla="*/ 0 w 42"/>
                <a:gd name="T43" fmla="*/ 0 h 172"/>
                <a:gd name="T44" fmla="*/ 0 w 42"/>
                <a:gd name="T45" fmla="*/ 0 h 172"/>
                <a:gd name="T46" fmla="*/ 0 w 42"/>
                <a:gd name="T47" fmla="*/ 0 h 172"/>
                <a:gd name="T48" fmla="*/ 0 w 42"/>
                <a:gd name="T49" fmla="*/ 0 h 172"/>
                <a:gd name="T50" fmla="*/ 0 w 42"/>
                <a:gd name="T51" fmla="*/ 0 h 172"/>
                <a:gd name="T52" fmla="*/ 0 w 42"/>
                <a:gd name="T53" fmla="*/ 0 h 172"/>
                <a:gd name="T54" fmla="*/ 0 w 42"/>
                <a:gd name="T55" fmla="*/ 0 h 172"/>
                <a:gd name="T56" fmla="*/ 0 w 42"/>
                <a:gd name="T57" fmla="*/ 0 h 172"/>
                <a:gd name="T58" fmla="*/ 0 w 42"/>
                <a:gd name="T59" fmla="*/ 0 h 172"/>
                <a:gd name="T60" fmla="*/ 0 w 42"/>
                <a:gd name="T61" fmla="*/ 0 h 172"/>
                <a:gd name="T62" fmla="*/ 0 w 42"/>
                <a:gd name="T63" fmla="*/ 0 h 1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
                <a:gd name="T97" fmla="*/ 0 h 172"/>
                <a:gd name="T98" fmla="*/ 42 w 42"/>
                <a:gd name="T99" fmla="*/ 172 h 1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 h="172">
                  <a:moveTo>
                    <a:pt x="38" y="0"/>
                  </a:moveTo>
                  <a:lnTo>
                    <a:pt x="34" y="4"/>
                  </a:lnTo>
                  <a:lnTo>
                    <a:pt x="30" y="8"/>
                  </a:lnTo>
                  <a:lnTo>
                    <a:pt x="26" y="12"/>
                  </a:lnTo>
                  <a:lnTo>
                    <a:pt x="22" y="16"/>
                  </a:lnTo>
                  <a:lnTo>
                    <a:pt x="19" y="20"/>
                  </a:lnTo>
                  <a:lnTo>
                    <a:pt x="16" y="26"/>
                  </a:lnTo>
                  <a:lnTo>
                    <a:pt x="14" y="31"/>
                  </a:lnTo>
                  <a:lnTo>
                    <a:pt x="11" y="35"/>
                  </a:lnTo>
                  <a:lnTo>
                    <a:pt x="9" y="40"/>
                  </a:lnTo>
                  <a:lnTo>
                    <a:pt x="7" y="46"/>
                  </a:lnTo>
                  <a:lnTo>
                    <a:pt x="6" y="51"/>
                  </a:lnTo>
                  <a:lnTo>
                    <a:pt x="3" y="56"/>
                  </a:lnTo>
                  <a:lnTo>
                    <a:pt x="0" y="78"/>
                  </a:lnTo>
                  <a:lnTo>
                    <a:pt x="0" y="88"/>
                  </a:lnTo>
                  <a:lnTo>
                    <a:pt x="1" y="100"/>
                  </a:lnTo>
                  <a:lnTo>
                    <a:pt x="3" y="110"/>
                  </a:lnTo>
                  <a:lnTo>
                    <a:pt x="4" y="115"/>
                  </a:lnTo>
                  <a:lnTo>
                    <a:pt x="7" y="121"/>
                  </a:lnTo>
                  <a:lnTo>
                    <a:pt x="9" y="126"/>
                  </a:lnTo>
                  <a:lnTo>
                    <a:pt x="11" y="131"/>
                  </a:lnTo>
                  <a:lnTo>
                    <a:pt x="13" y="136"/>
                  </a:lnTo>
                  <a:lnTo>
                    <a:pt x="16" y="142"/>
                  </a:lnTo>
                  <a:lnTo>
                    <a:pt x="18" y="146"/>
                  </a:lnTo>
                  <a:lnTo>
                    <a:pt x="22" y="151"/>
                  </a:lnTo>
                  <a:lnTo>
                    <a:pt x="25" y="155"/>
                  </a:lnTo>
                  <a:lnTo>
                    <a:pt x="28" y="160"/>
                  </a:lnTo>
                  <a:lnTo>
                    <a:pt x="32" y="162"/>
                  </a:lnTo>
                  <a:lnTo>
                    <a:pt x="35" y="167"/>
                  </a:lnTo>
                  <a:lnTo>
                    <a:pt x="42" y="172"/>
                  </a:lnTo>
                  <a:lnTo>
                    <a:pt x="38" y="0"/>
                  </a:lnTo>
                  <a:close/>
                </a:path>
              </a:pathLst>
            </a:custGeom>
            <a:solidFill>
              <a:srgbClr val="000000"/>
            </a:solidFill>
            <a:ln w="9525">
              <a:noFill/>
              <a:round/>
              <a:headEnd/>
              <a:tailEnd/>
            </a:ln>
          </p:spPr>
          <p:txBody>
            <a:bodyPr/>
            <a:lstStyle/>
            <a:p>
              <a:endParaRPr lang="en-GB" dirty="0"/>
            </a:p>
          </p:txBody>
        </p:sp>
        <p:sp>
          <p:nvSpPr>
            <p:cNvPr id="7247" name="Freeform 168"/>
            <p:cNvSpPr>
              <a:spLocks/>
            </p:cNvSpPr>
            <p:nvPr/>
          </p:nvSpPr>
          <p:spPr bwMode="auto">
            <a:xfrm>
              <a:off x="2443" y="1549"/>
              <a:ext cx="9" cy="35"/>
            </a:xfrm>
            <a:custGeom>
              <a:avLst/>
              <a:gdLst>
                <a:gd name="T0" fmla="*/ 0 w 42"/>
                <a:gd name="T1" fmla="*/ 0 h 172"/>
                <a:gd name="T2" fmla="*/ 0 w 42"/>
                <a:gd name="T3" fmla="*/ 0 h 172"/>
                <a:gd name="T4" fmla="*/ 0 w 42"/>
                <a:gd name="T5" fmla="*/ 0 h 172"/>
                <a:gd name="T6" fmla="*/ 0 w 42"/>
                <a:gd name="T7" fmla="*/ 0 h 172"/>
                <a:gd name="T8" fmla="*/ 0 w 42"/>
                <a:gd name="T9" fmla="*/ 0 h 172"/>
                <a:gd name="T10" fmla="*/ 0 w 42"/>
                <a:gd name="T11" fmla="*/ 0 h 172"/>
                <a:gd name="T12" fmla="*/ 0 w 42"/>
                <a:gd name="T13" fmla="*/ 0 h 172"/>
                <a:gd name="T14" fmla="*/ 0 w 42"/>
                <a:gd name="T15" fmla="*/ 0 h 172"/>
                <a:gd name="T16" fmla="*/ 0 w 42"/>
                <a:gd name="T17" fmla="*/ 0 h 172"/>
                <a:gd name="T18" fmla="*/ 0 w 42"/>
                <a:gd name="T19" fmla="*/ 0 h 172"/>
                <a:gd name="T20" fmla="*/ 0 w 42"/>
                <a:gd name="T21" fmla="*/ 0 h 172"/>
                <a:gd name="T22" fmla="*/ 0 w 42"/>
                <a:gd name="T23" fmla="*/ 0 h 172"/>
                <a:gd name="T24" fmla="*/ 0 w 42"/>
                <a:gd name="T25" fmla="*/ 0 h 172"/>
                <a:gd name="T26" fmla="*/ 0 w 42"/>
                <a:gd name="T27" fmla="*/ 0 h 172"/>
                <a:gd name="T28" fmla="*/ 0 w 42"/>
                <a:gd name="T29" fmla="*/ 0 h 172"/>
                <a:gd name="T30" fmla="*/ 0 w 42"/>
                <a:gd name="T31" fmla="*/ 0 h 172"/>
                <a:gd name="T32" fmla="*/ 0 w 42"/>
                <a:gd name="T33" fmla="*/ 0 h 172"/>
                <a:gd name="T34" fmla="*/ 0 w 42"/>
                <a:gd name="T35" fmla="*/ 0 h 172"/>
                <a:gd name="T36" fmla="*/ 0 w 42"/>
                <a:gd name="T37" fmla="*/ 0 h 172"/>
                <a:gd name="T38" fmla="*/ 0 w 42"/>
                <a:gd name="T39" fmla="*/ 0 h 172"/>
                <a:gd name="T40" fmla="*/ 0 w 42"/>
                <a:gd name="T41" fmla="*/ 0 h 172"/>
                <a:gd name="T42" fmla="*/ 0 w 42"/>
                <a:gd name="T43" fmla="*/ 0 h 172"/>
                <a:gd name="T44" fmla="*/ 0 w 42"/>
                <a:gd name="T45" fmla="*/ 0 h 172"/>
                <a:gd name="T46" fmla="*/ 0 w 42"/>
                <a:gd name="T47" fmla="*/ 0 h 172"/>
                <a:gd name="T48" fmla="*/ 0 w 42"/>
                <a:gd name="T49" fmla="*/ 0 h 172"/>
                <a:gd name="T50" fmla="*/ 0 w 42"/>
                <a:gd name="T51" fmla="*/ 0 h 172"/>
                <a:gd name="T52" fmla="*/ 0 w 42"/>
                <a:gd name="T53" fmla="*/ 0 h 172"/>
                <a:gd name="T54" fmla="*/ 0 w 42"/>
                <a:gd name="T55" fmla="*/ 0 h 172"/>
                <a:gd name="T56" fmla="*/ 0 w 42"/>
                <a:gd name="T57" fmla="*/ 0 h 172"/>
                <a:gd name="T58" fmla="*/ 0 w 42"/>
                <a:gd name="T59" fmla="*/ 0 h 172"/>
                <a:gd name="T60" fmla="*/ 0 w 42"/>
                <a:gd name="T61" fmla="*/ 0 h 172"/>
                <a:gd name="T62" fmla="*/ 0 w 42"/>
                <a:gd name="T63" fmla="*/ 0 h 1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
                <a:gd name="T97" fmla="*/ 0 h 172"/>
                <a:gd name="T98" fmla="*/ 42 w 42"/>
                <a:gd name="T99" fmla="*/ 172 h 1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 h="172">
                  <a:moveTo>
                    <a:pt x="3" y="0"/>
                  </a:moveTo>
                  <a:lnTo>
                    <a:pt x="8" y="4"/>
                  </a:lnTo>
                  <a:lnTo>
                    <a:pt x="12" y="8"/>
                  </a:lnTo>
                  <a:lnTo>
                    <a:pt x="16" y="12"/>
                  </a:lnTo>
                  <a:lnTo>
                    <a:pt x="19" y="16"/>
                  </a:lnTo>
                  <a:lnTo>
                    <a:pt x="23" y="20"/>
                  </a:lnTo>
                  <a:lnTo>
                    <a:pt x="25" y="26"/>
                  </a:lnTo>
                  <a:lnTo>
                    <a:pt x="28" y="31"/>
                  </a:lnTo>
                  <a:lnTo>
                    <a:pt x="30" y="35"/>
                  </a:lnTo>
                  <a:lnTo>
                    <a:pt x="32" y="40"/>
                  </a:lnTo>
                  <a:lnTo>
                    <a:pt x="35" y="46"/>
                  </a:lnTo>
                  <a:lnTo>
                    <a:pt x="37" y="51"/>
                  </a:lnTo>
                  <a:lnTo>
                    <a:pt x="38" y="56"/>
                  </a:lnTo>
                  <a:lnTo>
                    <a:pt x="42" y="78"/>
                  </a:lnTo>
                  <a:lnTo>
                    <a:pt x="42" y="88"/>
                  </a:lnTo>
                  <a:lnTo>
                    <a:pt x="41" y="100"/>
                  </a:lnTo>
                  <a:lnTo>
                    <a:pt x="39" y="110"/>
                  </a:lnTo>
                  <a:lnTo>
                    <a:pt x="38" y="115"/>
                  </a:lnTo>
                  <a:lnTo>
                    <a:pt x="36" y="121"/>
                  </a:lnTo>
                  <a:lnTo>
                    <a:pt x="34" y="126"/>
                  </a:lnTo>
                  <a:lnTo>
                    <a:pt x="31" y="131"/>
                  </a:lnTo>
                  <a:lnTo>
                    <a:pt x="29" y="136"/>
                  </a:lnTo>
                  <a:lnTo>
                    <a:pt x="26" y="142"/>
                  </a:lnTo>
                  <a:lnTo>
                    <a:pt x="23" y="146"/>
                  </a:lnTo>
                  <a:lnTo>
                    <a:pt x="20" y="151"/>
                  </a:lnTo>
                  <a:lnTo>
                    <a:pt x="17" y="155"/>
                  </a:lnTo>
                  <a:lnTo>
                    <a:pt x="13" y="160"/>
                  </a:lnTo>
                  <a:lnTo>
                    <a:pt x="11" y="162"/>
                  </a:lnTo>
                  <a:lnTo>
                    <a:pt x="6" y="167"/>
                  </a:lnTo>
                  <a:lnTo>
                    <a:pt x="0" y="172"/>
                  </a:lnTo>
                  <a:lnTo>
                    <a:pt x="3" y="0"/>
                  </a:lnTo>
                  <a:close/>
                </a:path>
              </a:pathLst>
            </a:custGeom>
            <a:solidFill>
              <a:srgbClr val="000000"/>
            </a:solidFill>
            <a:ln w="9525">
              <a:noFill/>
              <a:round/>
              <a:headEnd/>
              <a:tailEnd/>
            </a:ln>
          </p:spPr>
          <p:txBody>
            <a:bodyPr/>
            <a:lstStyle/>
            <a:p>
              <a:endParaRPr lang="en-GB" dirty="0"/>
            </a:p>
          </p:txBody>
        </p:sp>
        <p:sp>
          <p:nvSpPr>
            <p:cNvPr id="7248" name="Freeform 169"/>
            <p:cNvSpPr>
              <a:spLocks/>
            </p:cNvSpPr>
            <p:nvPr/>
          </p:nvSpPr>
          <p:spPr bwMode="auto">
            <a:xfrm>
              <a:off x="2443" y="1298"/>
              <a:ext cx="8" cy="35"/>
            </a:xfrm>
            <a:custGeom>
              <a:avLst/>
              <a:gdLst>
                <a:gd name="T0" fmla="*/ 0 w 42"/>
                <a:gd name="T1" fmla="*/ 0 h 172"/>
                <a:gd name="T2" fmla="*/ 0 w 42"/>
                <a:gd name="T3" fmla="*/ 0 h 172"/>
                <a:gd name="T4" fmla="*/ 0 w 42"/>
                <a:gd name="T5" fmla="*/ 0 h 172"/>
                <a:gd name="T6" fmla="*/ 0 w 42"/>
                <a:gd name="T7" fmla="*/ 0 h 172"/>
                <a:gd name="T8" fmla="*/ 0 w 42"/>
                <a:gd name="T9" fmla="*/ 0 h 172"/>
                <a:gd name="T10" fmla="*/ 0 w 42"/>
                <a:gd name="T11" fmla="*/ 0 h 172"/>
                <a:gd name="T12" fmla="*/ 0 w 42"/>
                <a:gd name="T13" fmla="*/ 0 h 172"/>
                <a:gd name="T14" fmla="*/ 0 w 42"/>
                <a:gd name="T15" fmla="*/ 0 h 172"/>
                <a:gd name="T16" fmla="*/ 0 w 42"/>
                <a:gd name="T17" fmla="*/ 0 h 172"/>
                <a:gd name="T18" fmla="*/ 0 w 42"/>
                <a:gd name="T19" fmla="*/ 0 h 172"/>
                <a:gd name="T20" fmla="*/ 0 w 42"/>
                <a:gd name="T21" fmla="*/ 0 h 172"/>
                <a:gd name="T22" fmla="*/ 0 w 42"/>
                <a:gd name="T23" fmla="*/ 0 h 172"/>
                <a:gd name="T24" fmla="*/ 0 w 42"/>
                <a:gd name="T25" fmla="*/ 0 h 172"/>
                <a:gd name="T26" fmla="*/ 0 w 42"/>
                <a:gd name="T27" fmla="*/ 0 h 172"/>
                <a:gd name="T28" fmla="*/ 0 w 42"/>
                <a:gd name="T29" fmla="*/ 0 h 172"/>
                <a:gd name="T30" fmla="*/ 0 w 42"/>
                <a:gd name="T31" fmla="*/ 0 h 172"/>
                <a:gd name="T32" fmla="*/ 0 w 42"/>
                <a:gd name="T33" fmla="*/ 0 h 172"/>
                <a:gd name="T34" fmla="*/ 0 w 42"/>
                <a:gd name="T35" fmla="*/ 0 h 172"/>
                <a:gd name="T36" fmla="*/ 0 w 42"/>
                <a:gd name="T37" fmla="*/ 0 h 172"/>
                <a:gd name="T38" fmla="*/ 0 w 42"/>
                <a:gd name="T39" fmla="*/ 0 h 172"/>
                <a:gd name="T40" fmla="*/ 0 w 42"/>
                <a:gd name="T41" fmla="*/ 0 h 172"/>
                <a:gd name="T42" fmla="*/ 0 w 42"/>
                <a:gd name="T43" fmla="*/ 0 h 172"/>
                <a:gd name="T44" fmla="*/ 0 w 42"/>
                <a:gd name="T45" fmla="*/ 0 h 172"/>
                <a:gd name="T46" fmla="*/ 0 w 42"/>
                <a:gd name="T47" fmla="*/ 0 h 172"/>
                <a:gd name="T48" fmla="*/ 0 w 42"/>
                <a:gd name="T49" fmla="*/ 0 h 172"/>
                <a:gd name="T50" fmla="*/ 0 w 42"/>
                <a:gd name="T51" fmla="*/ 0 h 172"/>
                <a:gd name="T52" fmla="*/ 0 w 42"/>
                <a:gd name="T53" fmla="*/ 0 h 172"/>
                <a:gd name="T54" fmla="*/ 0 w 42"/>
                <a:gd name="T55" fmla="*/ 0 h 172"/>
                <a:gd name="T56" fmla="*/ 0 w 42"/>
                <a:gd name="T57" fmla="*/ 0 h 172"/>
                <a:gd name="T58" fmla="*/ 0 w 42"/>
                <a:gd name="T59" fmla="*/ 0 h 172"/>
                <a:gd name="T60" fmla="*/ 0 w 42"/>
                <a:gd name="T61" fmla="*/ 0 h 172"/>
                <a:gd name="T62" fmla="*/ 0 w 42"/>
                <a:gd name="T63" fmla="*/ 0 h 1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
                <a:gd name="T97" fmla="*/ 0 h 172"/>
                <a:gd name="T98" fmla="*/ 42 w 42"/>
                <a:gd name="T99" fmla="*/ 172 h 1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 h="172">
                  <a:moveTo>
                    <a:pt x="4" y="0"/>
                  </a:moveTo>
                  <a:lnTo>
                    <a:pt x="8" y="3"/>
                  </a:lnTo>
                  <a:lnTo>
                    <a:pt x="13" y="7"/>
                  </a:lnTo>
                  <a:lnTo>
                    <a:pt x="16" y="12"/>
                  </a:lnTo>
                  <a:lnTo>
                    <a:pt x="20" y="16"/>
                  </a:lnTo>
                  <a:lnTo>
                    <a:pt x="23" y="21"/>
                  </a:lnTo>
                  <a:lnTo>
                    <a:pt x="26" y="26"/>
                  </a:lnTo>
                  <a:lnTo>
                    <a:pt x="28" y="30"/>
                  </a:lnTo>
                  <a:lnTo>
                    <a:pt x="31" y="35"/>
                  </a:lnTo>
                  <a:lnTo>
                    <a:pt x="33" y="41"/>
                  </a:lnTo>
                  <a:lnTo>
                    <a:pt x="36" y="46"/>
                  </a:lnTo>
                  <a:lnTo>
                    <a:pt x="37" y="51"/>
                  </a:lnTo>
                  <a:lnTo>
                    <a:pt x="39" y="56"/>
                  </a:lnTo>
                  <a:lnTo>
                    <a:pt x="42" y="78"/>
                  </a:lnTo>
                  <a:lnTo>
                    <a:pt x="42" y="89"/>
                  </a:lnTo>
                  <a:lnTo>
                    <a:pt x="41" y="99"/>
                  </a:lnTo>
                  <a:lnTo>
                    <a:pt x="39" y="110"/>
                  </a:lnTo>
                  <a:lnTo>
                    <a:pt x="38" y="116"/>
                  </a:lnTo>
                  <a:lnTo>
                    <a:pt x="36" y="121"/>
                  </a:lnTo>
                  <a:lnTo>
                    <a:pt x="33" y="126"/>
                  </a:lnTo>
                  <a:lnTo>
                    <a:pt x="31" y="131"/>
                  </a:lnTo>
                  <a:lnTo>
                    <a:pt x="29" y="137"/>
                  </a:lnTo>
                  <a:lnTo>
                    <a:pt x="26" y="142"/>
                  </a:lnTo>
                  <a:lnTo>
                    <a:pt x="24" y="146"/>
                  </a:lnTo>
                  <a:lnTo>
                    <a:pt x="20" y="151"/>
                  </a:lnTo>
                  <a:lnTo>
                    <a:pt x="17" y="155"/>
                  </a:lnTo>
                  <a:lnTo>
                    <a:pt x="13" y="160"/>
                  </a:lnTo>
                  <a:lnTo>
                    <a:pt x="10" y="163"/>
                  </a:lnTo>
                  <a:lnTo>
                    <a:pt x="7" y="166"/>
                  </a:lnTo>
                  <a:lnTo>
                    <a:pt x="0" y="172"/>
                  </a:lnTo>
                  <a:lnTo>
                    <a:pt x="4" y="0"/>
                  </a:lnTo>
                  <a:close/>
                </a:path>
              </a:pathLst>
            </a:custGeom>
            <a:solidFill>
              <a:srgbClr val="000000"/>
            </a:solidFill>
            <a:ln w="9525">
              <a:noFill/>
              <a:round/>
              <a:headEnd/>
              <a:tailEnd/>
            </a:ln>
          </p:spPr>
          <p:txBody>
            <a:bodyPr/>
            <a:lstStyle/>
            <a:p>
              <a:endParaRPr lang="en-GB" dirty="0"/>
            </a:p>
          </p:txBody>
        </p:sp>
        <p:sp>
          <p:nvSpPr>
            <p:cNvPr id="7249" name="Freeform 170"/>
            <p:cNvSpPr>
              <a:spLocks/>
            </p:cNvSpPr>
            <p:nvPr/>
          </p:nvSpPr>
          <p:spPr bwMode="auto">
            <a:xfrm>
              <a:off x="2444" y="1427"/>
              <a:ext cx="8" cy="35"/>
            </a:xfrm>
            <a:custGeom>
              <a:avLst/>
              <a:gdLst>
                <a:gd name="T0" fmla="*/ 0 w 41"/>
                <a:gd name="T1" fmla="*/ 0 h 172"/>
                <a:gd name="T2" fmla="*/ 0 w 41"/>
                <a:gd name="T3" fmla="*/ 0 h 172"/>
                <a:gd name="T4" fmla="*/ 0 w 41"/>
                <a:gd name="T5" fmla="*/ 0 h 172"/>
                <a:gd name="T6" fmla="*/ 0 w 41"/>
                <a:gd name="T7" fmla="*/ 0 h 172"/>
                <a:gd name="T8" fmla="*/ 0 w 41"/>
                <a:gd name="T9" fmla="*/ 0 h 172"/>
                <a:gd name="T10" fmla="*/ 0 w 41"/>
                <a:gd name="T11" fmla="*/ 0 h 172"/>
                <a:gd name="T12" fmla="*/ 0 w 41"/>
                <a:gd name="T13" fmla="*/ 0 h 172"/>
                <a:gd name="T14" fmla="*/ 0 w 41"/>
                <a:gd name="T15" fmla="*/ 0 h 172"/>
                <a:gd name="T16" fmla="*/ 0 w 41"/>
                <a:gd name="T17" fmla="*/ 0 h 172"/>
                <a:gd name="T18" fmla="*/ 0 w 41"/>
                <a:gd name="T19" fmla="*/ 0 h 172"/>
                <a:gd name="T20" fmla="*/ 0 w 41"/>
                <a:gd name="T21" fmla="*/ 0 h 172"/>
                <a:gd name="T22" fmla="*/ 0 w 41"/>
                <a:gd name="T23" fmla="*/ 0 h 172"/>
                <a:gd name="T24" fmla="*/ 0 w 41"/>
                <a:gd name="T25" fmla="*/ 0 h 172"/>
                <a:gd name="T26" fmla="*/ 0 w 41"/>
                <a:gd name="T27" fmla="*/ 0 h 172"/>
                <a:gd name="T28" fmla="*/ 0 w 41"/>
                <a:gd name="T29" fmla="*/ 0 h 172"/>
                <a:gd name="T30" fmla="*/ 0 w 41"/>
                <a:gd name="T31" fmla="*/ 0 h 172"/>
                <a:gd name="T32" fmla="*/ 0 w 41"/>
                <a:gd name="T33" fmla="*/ 0 h 172"/>
                <a:gd name="T34" fmla="*/ 0 w 41"/>
                <a:gd name="T35" fmla="*/ 0 h 172"/>
                <a:gd name="T36" fmla="*/ 0 w 41"/>
                <a:gd name="T37" fmla="*/ 0 h 172"/>
                <a:gd name="T38" fmla="*/ 0 w 41"/>
                <a:gd name="T39" fmla="*/ 0 h 172"/>
                <a:gd name="T40" fmla="*/ 0 w 41"/>
                <a:gd name="T41" fmla="*/ 0 h 172"/>
                <a:gd name="T42" fmla="*/ 0 w 41"/>
                <a:gd name="T43" fmla="*/ 0 h 172"/>
                <a:gd name="T44" fmla="*/ 0 w 41"/>
                <a:gd name="T45" fmla="*/ 0 h 172"/>
                <a:gd name="T46" fmla="*/ 0 w 41"/>
                <a:gd name="T47" fmla="*/ 0 h 172"/>
                <a:gd name="T48" fmla="*/ 0 w 41"/>
                <a:gd name="T49" fmla="*/ 0 h 172"/>
                <a:gd name="T50" fmla="*/ 0 w 41"/>
                <a:gd name="T51" fmla="*/ 0 h 172"/>
                <a:gd name="T52" fmla="*/ 0 w 41"/>
                <a:gd name="T53" fmla="*/ 0 h 172"/>
                <a:gd name="T54" fmla="*/ 0 w 41"/>
                <a:gd name="T55" fmla="*/ 0 h 172"/>
                <a:gd name="T56" fmla="*/ 0 w 41"/>
                <a:gd name="T57" fmla="*/ 0 h 172"/>
                <a:gd name="T58" fmla="*/ 0 w 41"/>
                <a:gd name="T59" fmla="*/ 0 h 172"/>
                <a:gd name="T60" fmla="*/ 0 w 41"/>
                <a:gd name="T61" fmla="*/ 0 h 172"/>
                <a:gd name="T62" fmla="*/ 0 w 41"/>
                <a:gd name="T63" fmla="*/ 0 h 17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1"/>
                <a:gd name="T97" fmla="*/ 0 h 172"/>
                <a:gd name="T98" fmla="*/ 41 w 41"/>
                <a:gd name="T99" fmla="*/ 172 h 172"/>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1" h="172">
                  <a:moveTo>
                    <a:pt x="3" y="0"/>
                  </a:moveTo>
                  <a:lnTo>
                    <a:pt x="8" y="3"/>
                  </a:lnTo>
                  <a:lnTo>
                    <a:pt x="12" y="7"/>
                  </a:lnTo>
                  <a:lnTo>
                    <a:pt x="15" y="12"/>
                  </a:lnTo>
                  <a:lnTo>
                    <a:pt x="19" y="17"/>
                  </a:lnTo>
                  <a:lnTo>
                    <a:pt x="22" y="21"/>
                  </a:lnTo>
                  <a:lnTo>
                    <a:pt x="25" y="26"/>
                  </a:lnTo>
                  <a:lnTo>
                    <a:pt x="27" y="31"/>
                  </a:lnTo>
                  <a:lnTo>
                    <a:pt x="31" y="35"/>
                  </a:lnTo>
                  <a:lnTo>
                    <a:pt x="33" y="41"/>
                  </a:lnTo>
                  <a:lnTo>
                    <a:pt x="35" y="46"/>
                  </a:lnTo>
                  <a:lnTo>
                    <a:pt x="36" y="51"/>
                  </a:lnTo>
                  <a:lnTo>
                    <a:pt x="38" y="56"/>
                  </a:lnTo>
                  <a:lnTo>
                    <a:pt x="41" y="78"/>
                  </a:lnTo>
                  <a:lnTo>
                    <a:pt x="41" y="89"/>
                  </a:lnTo>
                  <a:lnTo>
                    <a:pt x="40" y="100"/>
                  </a:lnTo>
                  <a:lnTo>
                    <a:pt x="38" y="111"/>
                  </a:lnTo>
                  <a:lnTo>
                    <a:pt x="37" y="116"/>
                  </a:lnTo>
                  <a:lnTo>
                    <a:pt x="35" y="121"/>
                  </a:lnTo>
                  <a:lnTo>
                    <a:pt x="34" y="126"/>
                  </a:lnTo>
                  <a:lnTo>
                    <a:pt x="31" y="131"/>
                  </a:lnTo>
                  <a:lnTo>
                    <a:pt x="28" y="137"/>
                  </a:lnTo>
                  <a:lnTo>
                    <a:pt x="25" y="142"/>
                  </a:lnTo>
                  <a:lnTo>
                    <a:pt x="23" y="146"/>
                  </a:lnTo>
                  <a:lnTo>
                    <a:pt x="20" y="151"/>
                  </a:lnTo>
                  <a:lnTo>
                    <a:pt x="16" y="155"/>
                  </a:lnTo>
                  <a:lnTo>
                    <a:pt x="13" y="161"/>
                  </a:lnTo>
                  <a:lnTo>
                    <a:pt x="10" y="163"/>
                  </a:lnTo>
                  <a:lnTo>
                    <a:pt x="7" y="167"/>
                  </a:lnTo>
                  <a:lnTo>
                    <a:pt x="0" y="172"/>
                  </a:lnTo>
                  <a:lnTo>
                    <a:pt x="3" y="0"/>
                  </a:lnTo>
                  <a:close/>
                </a:path>
              </a:pathLst>
            </a:custGeom>
            <a:solidFill>
              <a:srgbClr val="000000"/>
            </a:solidFill>
            <a:ln w="9525">
              <a:noFill/>
              <a:round/>
              <a:headEnd/>
              <a:tailEnd/>
            </a:ln>
          </p:spPr>
          <p:txBody>
            <a:bodyPr/>
            <a:lstStyle/>
            <a:p>
              <a:endParaRPr lang="en-GB" dirty="0"/>
            </a:p>
          </p:txBody>
        </p:sp>
        <p:sp>
          <p:nvSpPr>
            <p:cNvPr id="7250" name="Freeform 171"/>
            <p:cNvSpPr>
              <a:spLocks/>
            </p:cNvSpPr>
            <p:nvPr/>
          </p:nvSpPr>
          <p:spPr bwMode="auto">
            <a:xfrm>
              <a:off x="2113" y="1178"/>
              <a:ext cx="43" cy="61"/>
            </a:xfrm>
            <a:custGeom>
              <a:avLst/>
              <a:gdLst>
                <a:gd name="T0" fmla="*/ 0 w 219"/>
                <a:gd name="T1" fmla="*/ 0 h 308"/>
                <a:gd name="T2" fmla="*/ 0 w 219"/>
                <a:gd name="T3" fmla="*/ 0 h 308"/>
                <a:gd name="T4" fmla="*/ 0 w 219"/>
                <a:gd name="T5" fmla="*/ 0 h 308"/>
                <a:gd name="T6" fmla="*/ 0 w 219"/>
                <a:gd name="T7" fmla="*/ 0 h 308"/>
                <a:gd name="T8" fmla="*/ 0 w 219"/>
                <a:gd name="T9" fmla="*/ 0 h 308"/>
                <a:gd name="T10" fmla="*/ 0 w 219"/>
                <a:gd name="T11" fmla="*/ 0 h 308"/>
                <a:gd name="T12" fmla="*/ 0 w 219"/>
                <a:gd name="T13" fmla="*/ 0 h 308"/>
                <a:gd name="T14" fmla="*/ 0 w 219"/>
                <a:gd name="T15" fmla="*/ 0 h 308"/>
                <a:gd name="T16" fmla="*/ 0 w 219"/>
                <a:gd name="T17" fmla="*/ 0 h 308"/>
                <a:gd name="T18" fmla="*/ 0 w 219"/>
                <a:gd name="T19" fmla="*/ 0 h 308"/>
                <a:gd name="T20" fmla="*/ 0 w 219"/>
                <a:gd name="T21" fmla="*/ 0 h 308"/>
                <a:gd name="T22" fmla="*/ 0 w 219"/>
                <a:gd name="T23" fmla="*/ 0 h 308"/>
                <a:gd name="T24" fmla="*/ 0 w 219"/>
                <a:gd name="T25" fmla="*/ 0 h 308"/>
                <a:gd name="T26" fmla="*/ 0 w 219"/>
                <a:gd name="T27" fmla="*/ 0 h 308"/>
                <a:gd name="T28" fmla="*/ 0 w 219"/>
                <a:gd name="T29" fmla="*/ 0 h 308"/>
                <a:gd name="T30" fmla="*/ 0 w 219"/>
                <a:gd name="T31" fmla="*/ 0 h 308"/>
                <a:gd name="T32" fmla="*/ 0 w 219"/>
                <a:gd name="T33" fmla="*/ 0 h 308"/>
                <a:gd name="T34" fmla="*/ 0 w 219"/>
                <a:gd name="T35" fmla="*/ 0 h 308"/>
                <a:gd name="T36" fmla="*/ 0 w 219"/>
                <a:gd name="T37" fmla="*/ 0 h 308"/>
                <a:gd name="T38" fmla="*/ 0 w 219"/>
                <a:gd name="T39" fmla="*/ 0 h 308"/>
                <a:gd name="T40" fmla="*/ 0 w 219"/>
                <a:gd name="T41" fmla="*/ 0 h 308"/>
                <a:gd name="T42" fmla="*/ 0 w 219"/>
                <a:gd name="T43" fmla="*/ 0 h 308"/>
                <a:gd name="T44" fmla="*/ 0 w 219"/>
                <a:gd name="T45" fmla="*/ 0 h 308"/>
                <a:gd name="T46" fmla="*/ 0 w 219"/>
                <a:gd name="T47" fmla="*/ 0 h 308"/>
                <a:gd name="T48" fmla="*/ 0 w 219"/>
                <a:gd name="T49" fmla="*/ 0 h 308"/>
                <a:gd name="T50" fmla="*/ 0 w 219"/>
                <a:gd name="T51" fmla="*/ 0 h 308"/>
                <a:gd name="T52" fmla="*/ 0 w 219"/>
                <a:gd name="T53" fmla="*/ 0 h 308"/>
                <a:gd name="T54" fmla="*/ 0 w 219"/>
                <a:gd name="T55" fmla="*/ 0 h 308"/>
                <a:gd name="T56" fmla="*/ 0 w 219"/>
                <a:gd name="T57" fmla="*/ 0 h 308"/>
                <a:gd name="T58" fmla="*/ 0 w 219"/>
                <a:gd name="T59" fmla="*/ 0 h 308"/>
                <a:gd name="T60" fmla="*/ 0 w 219"/>
                <a:gd name="T61" fmla="*/ 0 h 308"/>
                <a:gd name="T62" fmla="*/ 0 w 219"/>
                <a:gd name="T63" fmla="*/ 0 h 308"/>
                <a:gd name="T64" fmla="*/ 0 w 219"/>
                <a:gd name="T65" fmla="*/ 0 h 308"/>
                <a:gd name="T66" fmla="*/ 0 w 219"/>
                <a:gd name="T67" fmla="*/ 0 h 308"/>
                <a:gd name="T68" fmla="*/ 0 w 219"/>
                <a:gd name="T69" fmla="*/ 0 h 308"/>
                <a:gd name="T70" fmla="*/ 0 w 219"/>
                <a:gd name="T71" fmla="*/ 0 h 308"/>
                <a:gd name="T72" fmla="*/ 0 w 219"/>
                <a:gd name="T73" fmla="*/ 0 h 308"/>
                <a:gd name="T74" fmla="*/ 0 w 219"/>
                <a:gd name="T75" fmla="*/ 0 h 308"/>
                <a:gd name="T76" fmla="*/ 0 w 219"/>
                <a:gd name="T77" fmla="*/ 0 h 308"/>
                <a:gd name="T78" fmla="*/ 0 w 219"/>
                <a:gd name="T79" fmla="*/ 0 h 308"/>
                <a:gd name="T80" fmla="*/ 0 w 219"/>
                <a:gd name="T81" fmla="*/ 0 h 308"/>
                <a:gd name="T82" fmla="*/ 0 w 219"/>
                <a:gd name="T83" fmla="*/ 0 h 308"/>
                <a:gd name="T84" fmla="*/ 0 w 219"/>
                <a:gd name="T85" fmla="*/ 0 h 308"/>
                <a:gd name="T86" fmla="*/ 0 w 219"/>
                <a:gd name="T87" fmla="*/ 0 h 308"/>
                <a:gd name="T88" fmla="*/ 0 w 219"/>
                <a:gd name="T89" fmla="*/ 0 h 308"/>
                <a:gd name="T90" fmla="*/ 0 w 219"/>
                <a:gd name="T91" fmla="*/ 0 h 308"/>
                <a:gd name="T92" fmla="*/ 0 w 219"/>
                <a:gd name="T93" fmla="*/ 0 h 308"/>
                <a:gd name="T94" fmla="*/ 0 w 219"/>
                <a:gd name="T95" fmla="*/ 0 h 308"/>
                <a:gd name="T96" fmla="*/ 0 w 219"/>
                <a:gd name="T97" fmla="*/ 0 h 308"/>
                <a:gd name="T98" fmla="*/ 0 w 219"/>
                <a:gd name="T99" fmla="*/ 0 h 308"/>
                <a:gd name="T100" fmla="*/ 0 w 219"/>
                <a:gd name="T101" fmla="*/ 0 h 308"/>
                <a:gd name="T102" fmla="*/ 0 w 219"/>
                <a:gd name="T103" fmla="*/ 0 h 308"/>
                <a:gd name="T104" fmla="*/ 0 w 219"/>
                <a:gd name="T105" fmla="*/ 0 h 308"/>
                <a:gd name="T106" fmla="*/ 0 w 219"/>
                <a:gd name="T107" fmla="*/ 0 h 308"/>
                <a:gd name="T108" fmla="*/ 0 w 219"/>
                <a:gd name="T109" fmla="*/ 0 h 308"/>
                <a:gd name="T110" fmla="*/ 0 w 219"/>
                <a:gd name="T111" fmla="*/ 0 h 308"/>
                <a:gd name="T112" fmla="*/ 0 w 219"/>
                <a:gd name="T113" fmla="*/ 0 h 308"/>
                <a:gd name="T114" fmla="*/ 0 w 219"/>
                <a:gd name="T115" fmla="*/ 0 h 308"/>
                <a:gd name="T116" fmla="*/ 0 w 219"/>
                <a:gd name="T117" fmla="*/ 0 h 308"/>
                <a:gd name="T118" fmla="*/ 0 w 219"/>
                <a:gd name="T119" fmla="*/ 0 h 308"/>
                <a:gd name="T120" fmla="*/ 0 w 219"/>
                <a:gd name="T121" fmla="*/ 0 h 308"/>
                <a:gd name="T122" fmla="*/ 0 w 219"/>
                <a:gd name="T123" fmla="*/ 0 h 308"/>
                <a:gd name="T124" fmla="*/ 0 w 219"/>
                <a:gd name="T125" fmla="*/ 0 h 30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19"/>
                <a:gd name="T190" fmla="*/ 0 h 308"/>
                <a:gd name="T191" fmla="*/ 219 w 219"/>
                <a:gd name="T192" fmla="*/ 308 h 30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19" h="308">
                  <a:moveTo>
                    <a:pt x="139" y="308"/>
                  </a:moveTo>
                  <a:lnTo>
                    <a:pt x="132" y="304"/>
                  </a:lnTo>
                  <a:lnTo>
                    <a:pt x="125" y="300"/>
                  </a:lnTo>
                  <a:lnTo>
                    <a:pt x="118" y="296"/>
                  </a:lnTo>
                  <a:lnTo>
                    <a:pt x="112" y="293"/>
                  </a:lnTo>
                  <a:lnTo>
                    <a:pt x="106" y="289"/>
                  </a:lnTo>
                  <a:lnTo>
                    <a:pt x="98" y="285"/>
                  </a:lnTo>
                  <a:lnTo>
                    <a:pt x="86" y="278"/>
                  </a:lnTo>
                  <a:lnTo>
                    <a:pt x="74" y="272"/>
                  </a:lnTo>
                  <a:lnTo>
                    <a:pt x="63" y="266"/>
                  </a:lnTo>
                  <a:lnTo>
                    <a:pt x="52" y="258"/>
                  </a:lnTo>
                  <a:lnTo>
                    <a:pt x="42" y="252"/>
                  </a:lnTo>
                  <a:lnTo>
                    <a:pt x="34" y="245"/>
                  </a:lnTo>
                  <a:lnTo>
                    <a:pt x="29" y="241"/>
                  </a:lnTo>
                  <a:lnTo>
                    <a:pt x="25" y="236"/>
                  </a:lnTo>
                  <a:lnTo>
                    <a:pt x="21" y="232"/>
                  </a:lnTo>
                  <a:lnTo>
                    <a:pt x="18" y="228"/>
                  </a:lnTo>
                  <a:lnTo>
                    <a:pt x="15" y="223"/>
                  </a:lnTo>
                  <a:lnTo>
                    <a:pt x="12" y="219"/>
                  </a:lnTo>
                  <a:lnTo>
                    <a:pt x="10" y="213"/>
                  </a:lnTo>
                  <a:lnTo>
                    <a:pt x="7" y="207"/>
                  </a:lnTo>
                  <a:lnTo>
                    <a:pt x="5" y="202"/>
                  </a:lnTo>
                  <a:lnTo>
                    <a:pt x="3" y="196"/>
                  </a:lnTo>
                  <a:lnTo>
                    <a:pt x="1" y="183"/>
                  </a:lnTo>
                  <a:lnTo>
                    <a:pt x="0" y="168"/>
                  </a:lnTo>
                  <a:lnTo>
                    <a:pt x="0" y="160"/>
                  </a:lnTo>
                  <a:lnTo>
                    <a:pt x="1" y="153"/>
                  </a:lnTo>
                  <a:lnTo>
                    <a:pt x="3" y="146"/>
                  </a:lnTo>
                  <a:lnTo>
                    <a:pt x="4" y="141"/>
                  </a:lnTo>
                  <a:lnTo>
                    <a:pt x="5" y="138"/>
                  </a:lnTo>
                  <a:lnTo>
                    <a:pt x="7" y="134"/>
                  </a:lnTo>
                  <a:lnTo>
                    <a:pt x="8" y="131"/>
                  </a:lnTo>
                  <a:lnTo>
                    <a:pt x="11" y="127"/>
                  </a:lnTo>
                  <a:lnTo>
                    <a:pt x="13" y="124"/>
                  </a:lnTo>
                  <a:lnTo>
                    <a:pt x="15" y="120"/>
                  </a:lnTo>
                  <a:lnTo>
                    <a:pt x="17" y="116"/>
                  </a:lnTo>
                  <a:lnTo>
                    <a:pt x="22" y="110"/>
                  </a:lnTo>
                  <a:lnTo>
                    <a:pt x="24" y="107"/>
                  </a:lnTo>
                  <a:lnTo>
                    <a:pt x="27" y="103"/>
                  </a:lnTo>
                  <a:lnTo>
                    <a:pt x="30" y="100"/>
                  </a:lnTo>
                  <a:lnTo>
                    <a:pt x="34" y="96"/>
                  </a:lnTo>
                  <a:lnTo>
                    <a:pt x="40" y="90"/>
                  </a:lnTo>
                  <a:lnTo>
                    <a:pt x="47" y="84"/>
                  </a:lnTo>
                  <a:lnTo>
                    <a:pt x="54" y="78"/>
                  </a:lnTo>
                  <a:lnTo>
                    <a:pt x="62" y="71"/>
                  </a:lnTo>
                  <a:lnTo>
                    <a:pt x="70" y="66"/>
                  </a:lnTo>
                  <a:lnTo>
                    <a:pt x="78" y="61"/>
                  </a:lnTo>
                  <a:lnTo>
                    <a:pt x="87" y="55"/>
                  </a:lnTo>
                  <a:lnTo>
                    <a:pt x="96" y="49"/>
                  </a:lnTo>
                  <a:lnTo>
                    <a:pt x="104" y="44"/>
                  </a:lnTo>
                  <a:lnTo>
                    <a:pt x="114" y="40"/>
                  </a:lnTo>
                  <a:lnTo>
                    <a:pt x="123" y="36"/>
                  </a:lnTo>
                  <a:lnTo>
                    <a:pt x="133" y="31"/>
                  </a:lnTo>
                  <a:lnTo>
                    <a:pt x="141" y="27"/>
                  </a:lnTo>
                  <a:lnTo>
                    <a:pt x="150" y="23"/>
                  </a:lnTo>
                  <a:lnTo>
                    <a:pt x="160" y="19"/>
                  </a:lnTo>
                  <a:lnTo>
                    <a:pt x="169" y="16"/>
                  </a:lnTo>
                  <a:lnTo>
                    <a:pt x="187" y="10"/>
                  </a:lnTo>
                  <a:lnTo>
                    <a:pt x="204" y="5"/>
                  </a:lnTo>
                  <a:lnTo>
                    <a:pt x="219" y="0"/>
                  </a:lnTo>
                  <a:lnTo>
                    <a:pt x="106" y="142"/>
                  </a:lnTo>
                  <a:lnTo>
                    <a:pt x="139" y="308"/>
                  </a:lnTo>
                  <a:close/>
                </a:path>
              </a:pathLst>
            </a:custGeom>
            <a:solidFill>
              <a:srgbClr val="000000"/>
            </a:solidFill>
            <a:ln w="9525">
              <a:noFill/>
              <a:round/>
              <a:headEnd/>
              <a:tailEnd/>
            </a:ln>
          </p:spPr>
          <p:txBody>
            <a:bodyPr/>
            <a:lstStyle/>
            <a:p>
              <a:endParaRPr lang="en-GB" dirty="0"/>
            </a:p>
          </p:txBody>
        </p:sp>
        <p:sp>
          <p:nvSpPr>
            <p:cNvPr id="7251" name="Freeform 172"/>
            <p:cNvSpPr>
              <a:spLocks/>
            </p:cNvSpPr>
            <p:nvPr/>
          </p:nvSpPr>
          <p:spPr bwMode="auto">
            <a:xfrm>
              <a:off x="2409" y="1178"/>
              <a:ext cx="44" cy="61"/>
            </a:xfrm>
            <a:custGeom>
              <a:avLst/>
              <a:gdLst>
                <a:gd name="T0" fmla="*/ 0 w 219"/>
                <a:gd name="T1" fmla="*/ 0 h 308"/>
                <a:gd name="T2" fmla="*/ 0 w 219"/>
                <a:gd name="T3" fmla="*/ 0 h 308"/>
                <a:gd name="T4" fmla="*/ 0 w 219"/>
                <a:gd name="T5" fmla="*/ 0 h 308"/>
                <a:gd name="T6" fmla="*/ 0 w 219"/>
                <a:gd name="T7" fmla="*/ 0 h 308"/>
                <a:gd name="T8" fmla="*/ 0 w 219"/>
                <a:gd name="T9" fmla="*/ 0 h 308"/>
                <a:gd name="T10" fmla="*/ 0 w 219"/>
                <a:gd name="T11" fmla="*/ 0 h 308"/>
                <a:gd name="T12" fmla="*/ 0 w 219"/>
                <a:gd name="T13" fmla="*/ 0 h 308"/>
                <a:gd name="T14" fmla="*/ 0 w 219"/>
                <a:gd name="T15" fmla="*/ 0 h 308"/>
                <a:gd name="T16" fmla="*/ 0 w 219"/>
                <a:gd name="T17" fmla="*/ 0 h 308"/>
                <a:gd name="T18" fmla="*/ 0 w 219"/>
                <a:gd name="T19" fmla="*/ 0 h 308"/>
                <a:gd name="T20" fmla="*/ 0 w 219"/>
                <a:gd name="T21" fmla="*/ 0 h 308"/>
                <a:gd name="T22" fmla="*/ 0 w 219"/>
                <a:gd name="T23" fmla="*/ 0 h 308"/>
                <a:gd name="T24" fmla="*/ 0 w 219"/>
                <a:gd name="T25" fmla="*/ 0 h 308"/>
                <a:gd name="T26" fmla="*/ 0 w 219"/>
                <a:gd name="T27" fmla="*/ 0 h 308"/>
                <a:gd name="T28" fmla="*/ 0 w 219"/>
                <a:gd name="T29" fmla="*/ 0 h 308"/>
                <a:gd name="T30" fmla="*/ 0 w 219"/>
                <a:gd name="T31" fmla="*/ 0 h 308"/>
                <a:gd name="T32" fmla="*/ 0 w 219"/>
                <a:gd name="T33" fmla="*/ 0 h 308"/>
                <a:gd name="T34" fmla="*/ 0 w 219"/>
                <a:gd name="T35" fmla="*/ 0 h 308"/>
                <a:gd name="T36" fmla="*/ 0 w 219"/>
                <a:gd name="T37" fmla="*/ 0 h 308"/>
                <a:gd name="T38" fmla="*/ 0 w 219"/>
                <a:gd name="T39" fmla="*/ 0 h 308"/>
                <a:gd name="T40" fmla="*/ 0 w 219"/>
                <a:gd name="T41" fmla="*/ 0 h 308"/>
                <a:gd name="T42" fmla="*/ 0 w 219"/>
                <a:gd name="T43" fmla="*/ 0 h 308"/>
                <a:gd name="T44" fmla="*/ 0 w 219"/>
                <a:gd name="T45" fmla="*/ 0 h 308"/>
                <a:gd name="T46" fmla="*/ 0 w 219"/>
                <a:gd name="T47" fmla="*/ 0 h 308"/>
                <a:gd name="T48" fmla="*/ 0 w 219"/>
                <a:gd name="T49" fmla="*/ 0 h 308"/>
                <a:gd name="T50" fmla="*/ 0 w 219"/>
                <a:gd name="T51" fmla="*/ 0 h 308"/>
                <a:gd name="T52" fmla="*/ 0 w 219"/>
                <a:gd name="T53" fmla="*/ 0 h 308"/>
                <a:gd name="T54" fmla="*/ 0 w 219"/>
                <a:gd name="T55" fmla="*/ 0 h 308"/>
                <a:gd name="T56" fmla="*/ 0 w 219"/>
                <a:gd name="T57" fmla="*/ 0 h 308"/>
                <a:gd name="T58" fmla="*/ 0 w 219"/>
                <a:gd name="T59" fmla="*/ 0 h 308"/>
                <a:gd name="T60" fmla="*/ 0 w 219"/>
                <a:gd name="T61" fmla="*/ 0 h 308"/>
                <a:gd name="T62" fmla="*/ 0 w 219"/>
                <a:gd name="T63" fmla="*/ 0 h 308"/>
                <a:gd name="T64" fmla="*/ 0 w 219"/>
                <a:gd name="T65" fmla="*/ 0 h 308"/>
                <a:gd name="T66" fmla="*/ 0 w 219"/>
                <a:gd name="T67" fmla="*/ 0 h 308"/>
                <a:gd name="T68" fmla="*/ 0 w 219"/>
                <a:gd name="T69" fmla="*/ 0 h 308"/>
                <a:gd name="T70" fmla="*/ 0 w 219"/>
                <a:gd name="T71" fmla="*/ 0 h 308"/>
                <a:gd name="T72" fmla="*/ 0 w 219"/>
                <a:gd name="T73" fmla="*/ 0 h 308"/>
                <a:gd name="T74" fmla="*/ 0 w 219"/>
                <a:gd name="T75" fmla="*/ 0 h 308"/>
                <a:gd name="T76" fmla="*/ 0 w 219"/>
                <a:gd name="T77" fmla="*/ 0 h 308"/>
                <a:gd name="T78" fmla="*/ 0 w 219"/>
                <a:gd name="T79" fmla="*/ 0 h 308"/>
                <a:gd name="T80" fmla="*/ 0 w 219"/>
                <a:gd name="T81" fmla="*/ 0 h 308"/>
                <a:gd name="T82" fmla="*/ 0 w 219"/>
                <a:gd name="T83" fmla="*/ 0 h 308"/>
                <a:gd name="T84" fmla="*/ 0 w 219"/>
                <a:gd name="T85" fmla="*/ 0 h 308"/>
                <a:gd name="T86" fmla="*/ 0 w 219"/>
                <a:gd name="T87" fmla="*/ 0 h 308"/>
                <a:gd name="T88" fmla="*/ 0 w 219"/>
                <a:gd name="T89" fmla="*/ 0 h 308"/>
                <a:gd name="T90" fmla="*/ 0 w 219"/>
                <a:gd name="T91" fmla="*/ 0 h 308"/>
                <a:gd name="T92" fmla="*/ 0 w 219"/>
                <a:gd name="T93" fmla="*/ 0 h 308"/>
                <a:gd name="T94" fmla="*/ 0 w 219"/>
                <a:gd name="T95" fmla="*/ 0 h 308"/>
                <a:gd name="T96" fmla="*/ 0 w 219"/>
                <a:gd name="T97" fmla="*/ 0 h 308"/>
                <a:gd name="T98" fmla="*/ 0 w 219"/>
                <a:gd name="T99" fmla="*/ 0 h 308"/>
                <a:gd name="T100" fmla="*/ 0 w 219"/>
                <a:gd name="T101" fmla="*/ 0 h 308"/>
                <a:gd name="T102" fmla="*/ 0 w 219"/>
                <a:gd name="T103" fmla="*/ 0 h 308"/>
                <a:gd name="T104" fmla="*/ 0 w 219"/>
                <a:gd name="T105" fmla="*/ 0 h 308"/>
                <a:gd name="T106" fmla="*/ 0 w 219"/>
                <a:gd name="T107" fmla="*/ 0 h 308"/>
                <a:gd name="T108" fmla="*/ 0 w 219"/>
                <a:gd name="T109" fmla="*/ 0 h 308"/>
                <a:gd name="T110" fmla="*/ 0 w 219"/>
                <a:gd name="T111" fmla="*/ 0 h 308"/>
                <a:gd name="T112" fmla="*/ 0 w 219"/>
                <a:gd name="T113" fmla="*/ 0 h 308"/>
                <a:gd name="T114" fmla="*/ 0 w 219"/>
                <a:gd name="T115" fmla="*/ 0 h 308"/>
                <a:gd name="T116" fmla="*/ 0 w 219"/>
                <a:gd name="T117" fmla="*/ 0 h 308"/>
                <a:gd name="T118" fmla="*/ 0 w 219"/>
                <a:gd name="T119" fmla="*/ 0 h 308"/>
                <a:gd name="T120" fmla="*/ 0 w 219"/>
                <a:gd name="T121" fmla="*/ 0 h 308"/>
                <a:gd name="T122" fmla="*/ 0 w 219"/>
                <a:gd name="T123" fmla="*/ 0 h 308"/>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19"/>
                <a:gd name="T187" fmla="*/ 0 h 308"/>
                <a:gd name="T188" fmla="*/ 219 w 219"/>
                <a:gd name="T189" fmla="*/ 308 h 308"/>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19" h="308">
                  <a:moveTo>
                    <a:pt x="80" y="308"/>
                  </a:moveTo>
                  <a:lnTo>
                    <a:pt x="88" y="304"/>
                  </a:lnTo>
                  <a:lnTo>
                    <a:pt x="94" y="300"/>
                  </a:lnTo>
                  <a:lnTo>
                    <a:pt x="101" y="296"/>
                  </a:lnTo>
                  <a:lnTo>
                    <a:pt x="107" y="293"/>
                  </a:lnTo>
                  <a:lnTo>
                    <a:pt x="114" y="289"/>
                  </a:lnTo>
                  <a:lnTo>
                    <a:pt x="120" y="285"/>
                  </a:lnTo>
                  <a:lnTo>
                    <a:pt x="133" y="278"/>
                  </a:lnTo>
                  <a:lnTo>
                    <a:pt x="145" y="272"/>
                  </a:lnTo>
                  <a:lnTo>
                    <a:pt x="157" y="266"/>
                  </a:lnTo>
                  <a:lnTo>
                    <a:pt x="167" y="258"/>
                  </a:lnTo>
                  <a:lnTo>
                    <a:pt x="176" y="252"/>
                  </a:lnTo>
                  <a:lnTo>
                    <a:pt x="186" y="245"/>
                  </a:lnTo>
                  <a:lnTo>
                    <a:pt x="190" y="241"/>
                  </a:lnTo>
                  <a:lnTo>
                    <a:pt x="194" y="236"/>
                  </a:lnTo>
                  <a:lnTo>
                    <a:pt x="197" y="232"/>
                  </a:lnTo>
                  <a:lnTo>
                    <a:pt x="201" y="228"/>
                  </a:lnTo>
                  <a:lnTo>
                    <a:pt x="205" y="223"/>
                  </a:lnTo>
                  <a:lnTo>
                    <a:pt x="208" y="219"/>
                  </a:lnTo>
                  <a:lnTo>
                    <a:pt x="210" y="213"/>
                  </a:lnTo>
                  <a:lnTo>
                    <a:pt x="212" y="207"/>
                  </a:lnTo>
                  <a:lnTo>
                    <a:pt x="214" y="202"/>
                  </a:lnTo>
                  <a:lnTo>
                    <a:pt x="216" y="196"/>
                  </a:lnTo>
                  <a:lnTo>
                    <a:pt x="218" y="183"/>
                  </a:lnTo>
                  <a:lnTo>
                    <a:pt x="219" y="168"/>
                  </a:lnTo>
                  <a:lnTo>
                    <a:pt x="219" y="160"/>
                  </a:lnTo>
                  <a:lnTo>
                    <a:pt x="218" y="153"/>
                  </a:lnTo>
                  <a:lnTo>
                    <a:pt x="216" y="146"/>
                  </a:lnTo>
                  <a:lnTo>
                    <a:pt x="215" y="141"/>
                  </a:lnTo>
                  <a:lnTo>
                    <a:pt x="214" y="138"/>
                  </a:lnTo>
                  <a:lnTo>
                    <a:pt x="211" y="131"/>
                  </a:lnTo>
                  <a:lnTo>
                    <a:pt x="209" y="127"/>
                  </a:lnTo>
                  <a:lnTo>
                    <a:pt x="207" y="124"/>
                  </a:lnTo>
                  <a:lnTo>
                    <a:pt x="205" y="120"/>
                  </a:lnTo>
                  <a:lnTo>
                    <a:pt x="202" y="116"/>
                  </a:lnTo>
                  <a:lnTo>
                    <a:pt x="197" y="110"/>
                  </a:lnTo>
                  <a:lnTo>
                    <a:pt x="194" y="107"/>
                  </a:lnTo>
                  <a:lnTo>
                    <a:pt x="192" y="103"/>
                  </a:lnTo>
                  <a:lnTo>
                    <a:pt x="189" y="100"/>
                  </a:lnTo>
                  <a:lnTo>
                    <a:pt x="186" y="96"/>
                  </a:lnTo>
                  <a:lnTo>
                    <a:pt x="178" y="90"/>
                  </a:lnTo>
                  <a:lnTo>
                    <a:pt x="172" y="84"/>
                  </a:lnTo>
                  <a:lnTo>
                    <a:pt x="165" y="78"/>
                  </a:lnTo>
                  <a:lnTo>
                    <a:pt x="157" y="71"/>
                  </a:lnTo>
                  <a:lnTo>
                    <a:pt x="149" y="66"/>
                  </a:lnTo>
                  <a:lnTo>
                    <a:pt x="141" y="61"/>
                  </a:lnTo>
                  <a:lnTo>
                    <a:pt x="131" y="55"/>
                  </a:lnTo>
                  <a:lnTo>
                    <a:pt x="123" y="49"/>
                  </a:lnTo>
                  <a:lnTo>
                    <a:pt x="115" y="44"/>
                  </a:lnTo>
                  <a:lnTo>
                    <a:pt x="105" y="40"/>
                  </a:lnTo>
                  <a:lnTo>
                    <a:pt x="96" y="36"/>
                  </a:lnTo>
                  <a:lnTo>
                    <a:pt x="87" y="31"/>
                  </a:lnTo>
                  <a:lnTo>
                    <a:pt x="78" y="27"/>
                  </a:lnTo>
                  <a:lnTo>
                    <a:pt x="69" y="23"/>
                  </a:lnTo>
                  <a:lnTo>
                    <a:pt x="59" y="19"/>
                  </a:lnTo>
                  <a:lnTo>
                    <a:pt x="50" y="16"/>
                  </a:lnTo>
                  <a:lnTo>
                    <a:pt x="32" y="10"/>
                  </a:lnTo>
                  <a:lnTo>
                    <a:pt x="16" y="5"/>
                  </a:lnTo>
                  <a:lnTo>
                    <a:pt x="0" y="0"/>
                  </a:lnTo>
                  <a:lnTo>
                    <a:pt x="114" y="142"/>
                  </a:lnTo>
                  <a:lnTo>
                    <a:pt x="80" y="308"/>
                  </a:lnTo>
                  <a:close/>
                </a:path>
              </a:pathLst>
            </a:custGeom>
            <a:solidFill>
              <a:srgbClr val="000000"/>
            </a:solidFill>
            <a:ln w="9525">
              <a:noFill/>
              <a:round/>
              <a:headEnd/>
              <a:tailEnd/>
            </a:ln>
          </p:spPr>
          <p:txBody>
            <a:bodyPr/>
            <a:lstStyle/>
            <a:p>
              <a:endParaRPr lang="en-GB" dirty="0"/>
            </a:p>
          </p:txBody>
        </p:sp>
        <p:sp>
          <p:nvSpPr>
            <p:cNvPr id="7252" name="Freeform 174"/>
            <p:cNvSpPr>
              <a:spLocks/>
            </p:cNvSpPr>
            <p:nvPr/>
          </p:nvSpPr>
          <p:spPr bwMode="auto">
            <a:xfrm>
              <a:off x="2315" y="1212"/>
              <a:ext cx="15" cy="1"/>
            </a:xfrm>
            <a:custGeom>
              <a:avLst/>
              <a:gdLst>
                <a:gd name="T0" fmla="*/ 0 w 77"/>
                <a:gd name="T1" fmla="*/ 0 h 6"/>
                <a:gd name="T2" fmla="*/ 0 w 77"/>
                <a:gd name="T3" fmla="*/ 0 h 6"/>
                <a:gd name="T4" fmla="*/ 0 w 77"/>
                <a:gd name="T5" fmla="*/ 0 h 6"/>
                <a:gd name="T6" fmla="*/ 0 w 77"/>
                <a:gd name="T7" fmla="*/ 0 h 6"/>
                <a:gd name="T8" fmla="*/ 0 w 77"/>
                <a:gd name="T9" fmla="*/ 0 h 6"/>
                <a:gd name="T10" fmla="*/ 0 w 77"/>
                <a:gd name="T11" fmla="*/ 0 h 6"/>
                <a:gd name="T12" fmla="*/ 0 w 77"/>
                <a:gd name="T13" fmla="*/ 0 h 6"/>
                <a:gd name="T14" fmla="*/ 0 60000 65536"/>
                <a:gd name="T15" fmla="*/ 0 60000 65536"/>
                <a:gd name="T16" fmla="*/ 0 60000 65536"/>
                <a:gd name="T17" fmla="*/ 0 60000 65536"/>
                <a:gd name="T18" fmla="*/ 0 60000 65536"/>
                <a:gd name="T19" fmla="*/ 0 60000 65536"/>
                <a:gd name="T20" fmla="*/ 0 60000 65536"/>
                <a:gd name="T21" fmla="*/ 0 w 77"/>
                <a:gd name="T22" fmla="*/ 0 h 6"/>
                <a:gd name="T23" fmla="*/ 77 w 77"/>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7" h="6">
                  <a:moveTo>
                    <a:pt x="0" y="1"/>
                  </a:moveTo>
                  <a:lnTo>
                    <a:pt x="0" y="5"/>
                  </a:lnTo>
                  <a:lnTo>
                    <a:pt x="77" y="6"/>
                  </a:lnTo>
                  <a:lnTo>
                    <a:pt x="77" y="4"/>
                  </a:lnTo>
                  <a:lnTo>
                    <a:pt x="77" y="0"/>
                  </a:lnTo>
                  <a:lnTo>
                    <a:pt x="0" y="1"/>
                  </a:lnTo>
                  <a:close/>
                </a:path>
              </a:pathLst>
            </a:custGeom>
            <a:solidFill>
              <a:srgbClr val="000000"/>
            </a:solidFill>
            <a:ln w="9525">
              <a:noFill/>
              <a:round/>
              <a:headEnd/>
              <a:tailEnd/>
            </a:ln>
          </p:spPr>
          <p:txBody>
            <a:bodyPr/>
            <a:lstStyle/>
            <a:p>
              <a:endParaRPr lang="en-GB" dirty="0"/>
            </a:p>
          </p:txBody>
        </p:sp>
        <p:sp>
          <p:nvSpPr>
            <p:cNvPr id="7253" name="Freeform 175"/>
            <p:cNvSpPr>
              <a:spLocks/>
            </p:cNvSpPr>
            <p:nvPr/>
          </p:nvSpPr>
          <p:spPr bwMode="auto">
            <a:xfrm>
              <a:off x="2193" y="1376"/>
              <a:ext cx="51" cy="90"/>
            </a:xfrm>
            <a:custGeom>
              <a:avLst/>
              <a:gdLst>
                <a:gd name="T0" fmla="*/ 0 w 257"/>
                <a:gd name="T1" fmla="*/ 0 h 448"/>
                <a:gd name="T2" fmla="*/ 0 w 257"/>
                <a:gd name="T3" fmla="*/ 0 h 448"/>
                <a:gd name="T4" fmla="*/ 0 w 257"/>
                <a:gd name="T5" fmla="*/ 0 h 448"/>
                <a:gd name="T6" fmla="*/ 0 w 257"/>
                <a:gd name="T7" fmla="*/ 0 h 448"/>
                <a:gd name="T8" fmla="*/ 0 w 257"/>
                <a:gd name="T9" fmla="*/ 0 h 448"/>
                <a:gd name="T10" fmla="*/ 0 w 257"/>
                <a:gd name="T11" fmla="*/ 0 h 448"/>
                <a:gd name="T12" fmla="*/ 0 60000 65536"/>
                <a:gd name="T13" fmla="*/ 0 60000 65536"/>
                <a:gd name="T14" fmla="*/ 0 60000 65536"/>
                <a:gd name="T15" fmla="*/ 0 60000 65536"/>
                <a:gd name="T16" fmla="*/ 0 60000 65536"/>
                <a:gd name="T17" fmla="*/ 0 60000 65536"/>
                <a:gd name="T18" fmla="*/ 0 w 257"/>
                <a:gd name="T19" fmla="*/ 0 h 448"/>
                <a:gd name="T20" fmla="*/ 257 w 257"/>
                <a:gd name="T21" fmla="*/ 448 h 448"/>
              </a:gdLst>
              <a:ahLst/>
              <a:cxnLst>
                <a:cxn ang="T12">
                  <a:pos x="T0" y="T1"/>
                </a:cxn>
                <a:cxn ang="T13">
                  <a:pos x="T2" y="T3"/>
                </a:cxn>
                <a:cxn ang="T14">
                  <a:pos x="T4" y="T5"/>
                </a:cxn>
                <a:cxn ang="T15">
                  <a:pos x="T6" y="T7"/>
                </a:cxn>
                <a:cxn ang="T16">
                  <a:pos x="T8" y="T9"/>
                </a:cxn>
                <a:cxn ang="T17">
                  <a:pos x="T10" y="T11"/>
                </a:cxn>
              </a:cxnLst>
              <a:rect l="T18" t="T19" r="T20" b="T21"/>
              <a:pathLst>
                <a:path w="257" h="448">
                  <a:moveTo>
                    <a:pt x="18" y="0"/>
                  </a:moveTo>
                  <a:lnTo>
                    <a:pt x="0" y="400"/>
                  </a:lnTo>
                  <a:lnTo>
                    <a:pt x="257" y="448"/>
                  </a:lnTo>
                  <a:lnTo>
                    <a:pt x="65" y="355"/>
                  </a:lnTo>
                  <a:lnTo>
                    <a:pt x="18" y="0"/>
                  </a:lnTo>
                  <a:close/>
                </a:path>
              </a:pathLst>
            </a:custGeom>
            <a:solidFill>
              <a:srgbClr val="CCF7FF"/>
            </a:solidFill>
            <a:ln w="9525">
              <a:noFill/>
              <a:round/>
              <a:headEnd/>
              <a:tailEnd/>
            </a:ln>
          </p:spPr>
          <p:txBody>
            <a:bodyPr/>
            <a:lstStyle/>
            <a:p>
              <a:endParaRPr lang="en-GB" dirty="0"/>
            </a:p>
          </p:txBody>
        </p:sp>
        <p:sp>
          <p:nvSpPr>
            <p:cNvPr id="7254" name="Freeform 176"/>
            <p:cNvSpPr>
              <a:spLocks/>
            </p:cNvSpPr>
            <p:nvPr/>
          </p:nvSpPr>
          <p:spPr bwMode="auto">
            <a:xfrm>
              <a:off x="2195" y="1503"/>
              <a:ext cx="63" cy="78"/>
            </a:xfrm>
            <a:custGeom>
              <a:avLst/>
              <a:gdLst>
                <a:gd name="T0" fmla="*/ 0 w 313"/>
                <a:gd name="T1" fmla="*/ 0 h 389"/>
                <a:gd name="T2" fmla="*/ 0 w 313"/>
                <a:gd name="T3" fmla="*/ 0 h 389"/>
                <a:gd name="T4" fmla="*/ 0 w 313"/>
                <a:gd name="T5" fmla="*/ 0 h 389"/>
                <a:gd name="T6" fmla="*/ 0 w 313"/>
                <a:gd name="T7" fmla="*/ 0 h 389"/>
                <a:gd name="T8" fmla="*/ 0 w 313"/>
                <a:gd name="T9" fmla="*/ 0 h 389"/>
                <a:gd name="T10" fmla="*/ 0 w 313"/>
                <a:gd name="T11" fmla="*/ 0 h 389"/>
                <a:gd name="T12" fmla="*/ 0 60000 65536"/>
                <a:gd name="T13" fmla="*/ 0 60000 65536"/>
                <a:gd name="T14" fmla="*/ 0 60000 65536"/>
                <a:gd name="T15" fmla="*/ 0 60000 65536"/>
                <a:gd name="T16" fmla="*/ 0 60000 65536"/>
                <a:gd name="T17" fmla="*/ 0 60000 65536"/>
                <a:gd name="T18" fmla="*/ 0 w 313"/>
                <a:gd name="T19" fmla="*/ 0 h 389"/>
                <a:gd name="T20" fmla="*/ 313 w 313"/>
                <a:gd name="T21" fmla="*/ 389 h 389"/>
              </a:gdLst>
              <a:ahLst/>
              <a:cxnLst>
                <a:cxn ang="T12">
                  <a:pos x="T0" y="T1"/>
                </a:cxn>
                <a:cxn ang="T13">
                  <a:pos x="T2" y="T3"/>
                </a:cxn>
                <a:cxn ang="T14">
                  <a:pos x="T4" y="T5"/>
                </a:cxn>
                <a:cxn ang="T15">
                  <a:pos x="T6" y="T7"/>
                </a:cxn>
                <a:cxn ang="T16">
                  <a:pos x="T8" y="T9"/>
                </a:cxn>
                <a:cxn ang="T17">
                  <a:pos x="T10" y="T11"/>
                </a:cxn>
              </a:cxnLst>
              <a:rect l="T18" t="T19" r="T20" b="T21"/>
              <a:pathLst>
                <a:path w="313" h="389">
                  <a:moveTo>
                    <a:pt x="25" y="0"/>
                  </a:moveTo>
                  <a:lnTo>
                    <a:pt x="0" y="363"/>
                  </a:lnTo>
                  <a:lnTo>
                    <a:pt x="313" y="389"/>
                  </a:lnTo>
                  <a:lnTo>
                    <a:pt x="57" y="298"/>
                  </a:lnTo>
                  <a:lnTo>
                    <a:pt x="25" y="0"/>
                  </a:lnTo>
                  <a:close/>
                </a:path>
              </a:pathLst>
            </a:custGeom>
            <a:solidFill>
              <a:srgbClr val="CCF7FF"/>
            </a:solidFill>
            <a:ln w="9525">
              <a:noFill/>
              <a:round/>
              <a:headEnd/>
              <a:tailEnd/>
            </a:ln>
          </p:spPr>
          <p:txBody>
            <a:bodyPr/>
            <a:lstStyle/>
            <a:p>
              <a:endParaRPr lang="en-GB" dirty="0"/>
            </a:p>
          </p:txBody>
        </p:sp>
        <p:sp>
          <p:nvSpPr>
            <p:cNvPr id="7255" name="Freeform 177"/>
            <p:cNvSpPr>
              <a:spLocks/>
            </p:cNvSpPr>
            <p:nvPr/>
          </p:nvSpPr>
          <p:spPr bwMode="auto">
            <a:xfrm>
              <a:off x="2183" y="1257"/>
              <a:ext cx="51" cy="77"/>
            </a:xfrm>
            <a:custGeom>
              <a:avLst/>
              <a:gdLst>
                <a:gd name="T0" fmla="*/ 0 w 255"/>
                <a:gd name="T1" fmla="*/ 0 h 384"/>
                <a:gd name="T2" fmla="*/ 0 w 255"/>
                <a:gd name="T3" fmla="*/ 0 h 384"/>
                <a:gd name="T4" fmla="*/ 0 w 255"/>
                <a:gd name="T5" fmla="*/ 0 h 384"/>
                <a:gd name="T6" fmla="*/ 0 w 255"/>
                <a:gd name="T7" fmla="*/ 0 h 384"/>
                <a:gd name="T8" fmla="*/ 0 w 255"/>
                <a:gd name="T9" fmla="*/ 0 h 384"/>
                <a:gd name="T10" fmla="*/ 0 w 255"/>
                <a:gd name="T11" fmla="*/ 0 h 384"/>
                <a:gd name="T12" fmla="*/ 0 60000 65536"/>
                <a:gd name="T13" fmla="*/ 0 60000 65536"/>
                <a:gd name="T14" fmla="*/ 0 60000 65536"/>
                <a:gd name="T15" fmla="*/ 0 60000 65536"/>
                <a:gd name="T16" fmla="*/ 0 60000 65536"/>
                <a:gd name="T17" fmla="*/ 0 60000 65536"/>
                <a:gd name="T18" fmla="*/ 0 w 255"/>
                <a:gd name="T19" fmla="*/ 0 h 384"/>
                <a:gd name="T20" fmla="*/ 255 w 255"/>
                <a:gd name="T21" fmla="*/ 384 h 384"/>
              </a:gdLst>
              <a:ahLst/>
              <a:cxnLst>
                <a:cxn ang="T12">
                  <a:pos x="T0" y="T1"/>
                </a:cxn>
                <a:cxn ang="T13">
                  <a:pos x="T2" y="T3"/>
                </a:cxn>
                <a:cxn ang="T14">
                  <a:pos x="T4" y="T5"/>
                </a:cxn>
                <a:cxn ang="T15">
                  <a:pos x="T6" y="T7"/>
                </a:cxn>
                <a:cxn ang="T16">
                  <a:pos x="T8" y="T9"/>
                </a:cxn>
                <a:cxn ang="T17">
                  <a:pos x="T10" y="T11"/>
                </a:cxn>
              </a:cxnLst>
              <a:rect l="T18" t="T19" r="T20" b="T21"/>
              <a:pathLst>
                <a:path w="255" h="384">
                  <a:moveTo>
                    <a:pt x="0" y="0"/>
                  </a:moveTo>
                  <a:lnTo>
                    <a:pt x="0" y="332"/>
                  </a:lnTo>
                  <a:lnTo>
                    <a:pt x="255" y="384"/>
                  </a:lnTo>
                  <a:lnTo>
                    <a:pt x="79" y="288"/>
                  </a:lnTo>
                  <a:lnTo>
                    <a:pt x="0" y="0"/>
                  </a:lnTo>
                  <a:close/>
                </a:path>
              </a:pathLst>
            </a:custGeom>
            <a:solidFill>
              <a:srgbClr val="CCF7FF"/>
            </a:solidFill>
            <a:ln w="9525">
              <a:noFill/>
              <a:round/>
              <a:headEnd/>
              <a:tailEnd/>
            </a:ln>
          </p:spPr>
          <p:txBody>
            <a:bodyPr/>
            <a:lstStyle/>
            <a:p>
              <a:endParaRPr lang="en-GB" dirty="0"/>
            </a:p>
          </p:txBody>
        </p:sp>
      </p:grpSp>
      <p:sp>
        <p:nvSpPr>
          <p:cNvPr id="170" name="Rectangle 88"/>
          <p:cNvSpPr>
            <a:spLocks noChangeArrowheads="1"/>
          </p:cNvSpPr>
          <p:nvPr/>
        </p:nvSpPr>
        <p:spPr bwMode="auto">
          <a:xfrm>
            <a:off x="7296150" y="2590800"/>
            <a:ext cx="1828800" cy="454024"/>
          </a:xfrm>
          <a:prstGeom prst="rect">
            <a:avLst/>
          </a:prstGeom>
          <a:noFill/>
          <a:ln w="9525">
            <a:noFill/>
            <a:miter lim="800000"/>
            <a:headEnd/>
            <a:tailEnd/>
          </a:ln>
        </p:spPr>
        <p:txBody>
          <a:bodyPr/>
          <a:lstStyle/>
          <a:p>
            <a:pPr algn="ctr">
              <a:lnSpc>
                <a:spcPct val="80000"/>
              </a:lnSpc>
            </a:pPr>
            <a:r>
              <a:rPr lang="en-US" sz="1500" dirty="0" smtClean="0">
                <a:ea typeface="SimSun" pitchFamily="2" charset="-122"/>
              </a:rPr>
              <a:t>Depending on size of contents</a:t>
            </a:r>
            <a:endParaRPr lang="en-US" sz="1500" dirty="0">
              <a:ea typeface="SimSun"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9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19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20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20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20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2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2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9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1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19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9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20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20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21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2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2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9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20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5207"/>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21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215"/>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22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5200"/>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20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5208"/>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5212"/>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216"/>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5224"/>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4" grpId="0" animBg="1"/>
      <p:bldP spid="5223" grpId="0" animBg="1"/>
      <p:bldP spid="5222" grpId="0" animBg="1"/>
      <p:bldP spid="5221" grpId="0" animBg="1"/>
      <p:bldP spid="5216" grpId="0" animBg="1"/>
      <p:bldP spid="5215" grpId="0" animBg="1"/>
      <p:bldP spid="5214" grpId="0" animBg="1"/>
      <p:bldP spid="5213" grpId="0" animBg="1"/>
      <p:bldP spid="5212" grpId="0" animBg="1"/>
      <p:bldP spid="5211" grpId="0" animBg="1"/>
      <p:bldP spid="5210" grpId="0" animBg="1"/>
      <p:bldP spid="5209" grpId="0" animBg="1"/>
      <p:bldP spid="5208" grpId="0" animBg="1"/>
      <p:bldP spid="5207" grpId="0" animBg="1"/>
      <p:bldP spid="5206" grpId="0" animBg="1"/>
      <p:bldP spid="5205" grpId="0" animBg="1"/>
      <p:bldP spid="5204" grpId="0" animBg="1"/>
      <p:bldP spid="5203" grpId="0" animBg="1"/>
      <p:bldP spid="5202" grpId="0" animBg="1"/>
      <p:bldP spid="5201" grpId="0"/>
      <p:bldP spid="5200" grpId="0" animBg="1"/>
      <p:bldP spid="5199" grpId="0" animBg="1"/>
      <p:bldP spid="5198" grpId="0" animBg="1"/>
      <p:bldP spid="5197" grpId="0" animBg="1"/>
      <p:bldP spid="5196" grpId="0" animBg="1"/>
      <p:bldP spid="5195" grpId="0"/>
      <p:bldP spid="5194" grpId="0" animBg="1"/>
      <p:bldP spid="5193" grpId="0" animBg="1"/>
      <p:bldP spid="17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p:nvPr/>
        </p:nvPicPr>
        <p:blipFill>
          <a:blip r:embed="rId3" cstate="print"/>
          <a:srcRect/>
          <a:stretch>
            <a:fillRect/>
          </a:stretch>
        </p:blipFill>
        <p:spPr bwMode="auto">
          <a:xfrm>
            <a:off x="5152279" y="2606095"/>
            <a:ext cx="833341" cy="3411110"/>
          </a:xfrm>
          <a:prstGeom prst="rect">
            <a:avLst/>
          </a:prstGeom>
          <a:noFill/>
          <a:ln w="9525">
            <a:noFill/>
            <a:miter lim="800000"/>
            <a:headEnd/>
            <a:tailEnd/>
          </a:ln>
        </p:spPr>
      </p:pic>
      <p:grpSp>
        <p:nvGrpSpPr>
          <p:cNvPr id="26641" name="Group 17"/>
          <p:cNvGrpSpPr>
            <a:grpSpLocks noChangeAspect="1"/>
          </p:cNvGrpSpPr>
          <p:nvPr/>
        </p:nvGrpSpPr>
        <p:grpSpPr bwMode="auto">
          <a:xfrm>
            <a:off x="2673753" y="2395964"/>
            <a:ext cx="3500438" cy="4283075"/>
            <a:chOff x="2643" y="94"/>
            <a:chExt cx="5513" cy="6745"/>
          </a:xfrm>
        </p:grpSpPr>
        <p:sp>
          <p:nvSpPr>
            <p:cNvPr id="26651" name="AutoShape 27"/>
            <p:cNvSpPr>
              <a:spLocks noChangeAspect="1" noChangeArrowheads="1" noTextEdit="1"/>
            </p:cNvSpPr>
            <p:nvPr/>
          </p:nvSpPr>
          <p:spPr bwMode="auto">
            <a:xfrm>
              <a:off x="2643" y="94"/>
              <a:ext cx="5513" cy="674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26650" name="AutoShape 26"/>
            <p:cNvSpPr>
              <a:spLocks/>
            </p:cNvSpPr>
            <p:nvPr/>
          </p:nvSpPr>
          <p:spPr bwMode="auto">
            <a:xfrm>
              <a:off x="4504" y="508"/>
              <a:ext cx="160" cy="1785"/>
            </a:xfrm>
            <a:prstGeom prst="rightBrace">
              <a:avLst>
                <a:gd name="adj1" fmla="val 92969"/>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649" name="AutoShape 25"/>
            <p:cNvSpPr>
              <a:spLocks/>
            </p:cNvSpPr>
            <p:nvPr/>
          </p:nvSpPr>
          <p:spPr bwMode="auto">
            <a:xfrm>
              <a:off x="4503" y="2294"/>
              <a:ext cx="166" cy="3307"/>
            </a:xfrm>
            <a:prstGeom prst="rightBrace">
              <a:avLst>
                <a:gd name="adj1" fmla="val 166014"/>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648" name="Text Box 24"/>
            <p:cNvSpPr txBox="1">
              <a:spLocks noChangeArrowheads="1"/>
            </p:cNvSpPr>
            <p:nvPr/>
          </p:nvSpPr>
          <p:spPr bwMode="auto">
            <a:xfrm>
              <a:off x="4844" y="695"/>
              <a:ext cx="1095" cy="694"/>
            </a:xfrm>
            <a:prstGeom prst="rect">
              <a:avLst/>
            </a:prstGeom>
            <a:noFill/>
            <a:ln w="9525">
              <a:noFill/>
              <a:miter lim="800000"/>
              <a:headEnd/>
              <a:tailEnd/>
            </a:ln>
          </p:spPr>
          <p:txBody>
            <a:bodyPr vert="horz" wrap="square" lIns="76022" tIns="38012" rIns="76022" bIns="38012"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ea typeface="SimSun" pitchFamily="2" charset="-122"/>
                  <a:cs typeface="Arial" pitchFamily="34" charset="0"/>
                </a:rPr>
                <a:t>Head</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647" name="Text Box 23"/>
            <p:cNvSpPr txBox="1">
              <a:spLocks noChangeArrowheads="1"/>
            </p:cNvSpPr>
            <p:nvPr/>
          </p:nvSpPr>
          <p:spPr bwMode="auto">
            <a:xfrm>
              <a:off x="4844" y="2387"/>
              <a:ext cx="1095" cy="811"/>
            </a:xfrm>
            <a:prstGeom prst="rect">
              <a:avLst/>
            </a:prstGeom>
            <a:noFill/>
            <a:ln w="9525">
              <a:noFill/>
              <a:miter lim="800000"/>
              <a:headEnd/>
              <a:tailEnd/>
            </a:ln>
          </p:spPr>
          <p:txBody>
            <a:bodyPr vert="horz" wrap="square" lIns="76022" tIns="38012" rIns="76022" bIns="38012"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smtClean="0">
                  <a:ln>
                    <a:noFill/>
                  </a:ln>
                  <a:solidFill>
                    <a:schemeClr val="tx1"/>
                  </a:solidFill>
                  <a:effectLst/>
                  <a:latin typeface="Arial" pitchFamily="34" charset="0"/>
                  <a:ea typeface="SimSun" pitchFamily="2" charset="-122"/>
                  <a:cs typeface="Arial" pitchFamily="34" charset="0"/>
                </a:rPr>
                <a:t>Tail</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6646" name="AutoShape 22"/>
            <p:cNvSpPr>
              <a:spLocks/>
            </p:cNvSpPr>
            <p:nvPr/>
          </p:nvSpPr>
          <p:spPr bwMode="auto">
            <a:xfrm>
              <a:off x="6059" y="500"/>
              <a:ext cx="161" cy="1785"/>
            </a:xfrm>
            <a:prstGeom prst="leftBrace">
              <a:avLst>
                <a:gd name="adj1" fmla="val 92391"/>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645" name="AutoShape 21"/>
            <p:cNvSpPr>
              <a:spLocks/>
            </p:cNvSpPr>
            <p:nvPr/>
          </p:nvSpPr>
          <p:spPr bwMode="auto">
            <a:xfrm>
              <a:off x="6059" y="2285"/>
              <a:ext cx="144" cy="3340"/>
            </a:xfrm>
            <a:prstGeom prst="leftBrace">
              <a:avLst>
                <a:gd name="adj1" fmla="val 19328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644" name="Text Box 20"/>
            <p:cNvSpPr txBox="1">
              <a:spLocks noChangeArrowheads="1"/>
            </p:cNvSpPr>
            <p:nvPr/>
          </p:nvSpPr>
          <p:spPr bwMode="auto">
            <a:xfrm>
              <a:off x="2698" y="5780"/>
              <a:ext cx="1841" cy="646"/>
            </a:xfrm>
            <a:prstGeom prst="rect">
              <a:avLst/>
            </a:prstGeom>
            <a:noFill/>
            <a:ln w="9525">
              <a:noFill/>
              <a:miter lim="800000"/>
              <a:headEnd/>
              <a:tailEnd/>
            </a:ln>
          </p:spPr>
          <p:txBody>
            <a:bodyPr vert="horz" wrap="square" lIns="76022" tIns="38012" rIns="76022" bIns="38012"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ea typeface="SimSun" pitchFamily="2" charset="-122"/>
                  <a:cs typeface="Arial" pitchFamily="34" charset="0"/>
                </a:rPr>
                <a:t>Diagrammatic representation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643" name="AutoShape 19"/>
            <p:cNvSpPr>
              <a:spLocks noChangeShapeType="1"/>
            </p:cNvSpPr>
            <p:nvPr/>
          </p:nvSpPr>
          <p:spPr bwMode="auto">
            <a:xfrm>
              <a:off x="5579" y="101"/>
              <a:ext cx="1" cy="1"/>
            </a:xfrm>
            <a:prstGeom prst="straightConnector1">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26642" name="Text Box 18"/>
            <p:cNvSpPr txBox="1">
              <a:spLocks noChangeArrowheads="1"/>
            </p:cNvSpPr>
            <p:nvPr/>
          </p:nvSpPr>
          <p:spPr bwMode="auto">
            <a:xfrm>
              <a:off x="5978" y="5873"/>
              <a:ext cx="2028" cy="574"/>
            </a:xfrm>
            <a:prstGeom prst="rect">
              <a:avLst/>
            </a:prstGeom>
            <a:noFill/>
            <a:ln w="9525">
              <a:noFill/>
              <a:miter lim="800000"/>
              <a:headEnd/>
              <a:tailEnd/>
            </a:ln>
          </p:spPr>
          <p:txBody>
            <a:bodyPr vert="horz" wrap="square" lIns="76022" tIns="38012" rIns="76022" bIns="38012"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chemeClr val="tx1"/>
                  </a:solidFill>
                  <a:effectLst/>
                  <a:latin typeface="Arial" pitchFamily="34" charset="0"/>
                  <a:ea typeface="SimSun" pitchFamily="2" charset="-122"/>
                  <a:cs typeface="Arial" pitchFamily="34" charset="0"/>
                </a:rPr>
                <a:t>General chemical structure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grpSp>
      <p:pic>
        <p:nvPicPr>
          <p:cNvPr id="52" name="Picture 51"/>
          <p:cNvPicPr/>
          <p:nvPr/>
        </p:nvPicPr>
        <p:blipFill>
          <a:blip r:embed="rId4" cstate="print"/>
          <a:srcRect/>
          <a:stretch>
            <a:fillRect/>
          </a:stretch>
        </p:blipFill>
        <p:spPr bwMode="auto">
          <a:xfrm>
            <a:off x="2721857" y="2812970"/>
            <a:ext cx="1123950" cy="3238500"/>
          </a:xfrm>
          <a:prstGeom prst="rect">
            <a:avLst/>
          </a:prstGeom>
          <a:noFill/>
          <a:ln w="9525">
            <a:noFill/>
            <a:miter lim="800000"/>
            <a:headEnd/>
            <a:tailEnd/>
          </a:ln>
        </p:spPr>
      </p:pic>
      <p:sp>
        <p:nvSpPr>
          <p:cNvPr id="2" name="Title 1"/>
          <p:cNvSpPr>
            <a:spLocks noGrp="1"/>
          </p:cNvSpPr>
          <p:nvPr>
            <p:ph type="title"/>
          </p:nvPr>
        </p:nvSpPr>
        <p:spPr/>
        <p:txBody>
          <a:bodyPr/>
          <a:lstStyle/>
          <a:p>
            <a:r>
              <a:rPr lang="en-US" sz="3600" dirty="0" smtClean="0"/>
              <a:t>Basic material of the cell membrane</a:t>
            </a:r>
            <a:endParaRPr lang="en-GB" sz="3600" dirty="0"/>
          </a:p>
        </p:txBody>
      </p:sp>
      <p:sp>
        <p:nvSpPr>
          <p:cNvPr id="3" name="Content Placeholder 2"/>
          <p:cNvSpPr>
            <a:spLocks noGrp="1"/>
          </p:cNvSpPr>
          <p:nvPr>
            <p:ph idx="1"/>
          </p:nvPr>
        </p:nvSpPr>
        <p:spPr/>
        <p:txBody>
          <a:bodyPr/>
          <a:lstStyle/>
          <a:p>
            <a:r>
              <a:rPr lang="en-US" sz="2400" dirty="0" smtClean="0"/>
              <a:t>The basic material that makes up the cell membrane is a phospholipid molecule as shown in the diagram below. </a:t>
            </a:r>
            <a:endParaRPr lang="en-GB" sz="2400" dirty="0"/>
          </a:p>
        </p:txBody>
      </p:sp>
      <p:sp>
        <p:nvSpPr>
          <p:cNvPr id="5326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dirty="0"/>
          </a:p>
        </p:txBody>
      </p:sp>
      <p:sp>
        <p:nvSpPr>
          <p:cNvPr id="21" name="Rectangle 20"/>
          <p:cNvSpPr/>
          <p:nvPr/>
        </p:nvSpPr>
        <p:spPr>
          <a:xfrm>
            <a:off x="4076851" y="3210416"/>
            <a:ext cx="667657" cy="389314"/>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Polar</a:t>
            </a:r>
            <a:endParaRPr lang="en-GB" sz="1200" dirty="0">
              <a:solidFill>
                <a:schemeClr val="tx1"/>
              </a:solidFill>
            </a:endParaRPr>
          </a:p>
        </p:txBody>
      </p:sp>
      <p:sp>
        <p:nvSpPr>
          <p:cNvPr id="22" name="Rectangle 21"/>
          <p:cNvSpPr/>
          <p:nvPr/>
        </p:nvSpPr>
        <p:spPr>
          <a:xfrm>
            <a:off x="3963675" y="4242855"/>
            <a:ext cx="870857" cy="478971"/>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tx1"/>
                </a:solidFill>
              </a:rPr>
              <a:t>Non-Polar</a:t>
            </a:r>
            <a:endParaRPr lang="en-GB" sz="1200" dirty="0">
              <a:solidFill>
                <a:schemeClr val="tx1"/>
              </a:solidFill>
            </a:endParaRPr>
          </a:p>
        </p:txBody>
      </p:sp>
      <p:sp>
        <p:nvSpPr>
          <p:cNvPr id="11" name="Rectangle 10"/>
          <p:cNvSpPr/>
          <p:nvPr/>
        </p:nvSpPr>
        <p:spPr>
          <a:xfrm>
            <a:off x="5566189" y="2586038"/>
            <a:ext cx="419100" cy="804862"/>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TextBox 15"/>
          <p:cNvSpPr txBox="1"/>
          <p:nvPr/>
        </p:nvSpPr>
        <p:spPr>
          <a:xfrm>
            <a:off x="6354501" y="2728685"/>
            <a:ext cx="2667579" cy="2416046"/>
          </a:xfrm>
          <a:prstGeom prst="rect">
            <a:avLst/>
          </a:prstGeom>
          <a:noFill/>
          <a:ln>
            <a:solidFill>
              <a:srgbClr val="FF0000"/>
            </a:solidFill>
          </a:ln>
        </p:spPr>
        <p:txBody>
          <a:bodyPr wrap="square" rtlCol="0">
            <a:spAutoFit/>
          </a:bodyPr>
          <a:lstStyle/>
          <a:p>
            <a:r>
              <a:rPr lang="en-US" sz="1600" b="1" dirty="0" smtClean="0"/>
              <a:t>Polar region: </a:t>
            </a:r>
            <a:endParaRPr lang="en-US" sz="1600" dirty="0" smtClean="0"/>
          </a:p>
          <a:p>
            <a:pPr marL="342900" indent="-342900">
              <a:buAutoNum type="arabicPeriod"/>
            </a:pPr>
            <a:r>
              <a:rPr lang="en-US" sz="1500" dirty="0" smtClean="0"/>
              <a:t>Presence of polar bonds (E.g. C=O bonds) resulting in a net dipole </a:t>
            </a:r>
            <a:br>
              <a:rPr lang="en-US" sz="1500" dirty="0" smtClean="0"/>
            </a:br>
            <a:r>
              <a:rPr lang="en-US" sz="1500" dirty="0" smtClean="0"/>
              <a:t>moment</a:t>
            </a:r>
          </a:p>
          <a:p>
            <a:pPr marL="342900" indent="-342900">
              <a:buAutoNum type="arabicPeriod"/>
            </a:pPr>
            <a:endParaRPr lang="en-US" sz="1500" dirty="0" smtClean="0"/>
          </a:p>
          <a:p>
            <a:pPr marL="342900" indent="-342900">
              <a:buAutoNum type="arabicPeriod"/>
            </a:pPr>
            <a:r>
              <a:rPr lang="en-US" sz="1500" dirty="0" smtClean="0"/>
              <a:t>Ability to interact well with other polar substances (E.g. water)</a:t>
            </a:r>
            <a:br>
              <a:rPr lang="en-US" sz="1500" dirty="0" smtClean="0"/>
            </a:br>
            <a:endParaRPr lang="en-US" sz="1500" dirty="0" smtClean="0"/>
          </a:p>
        </p:txBody>
      </p:sp>
      <p:sp>
        <p:nvSpPr>
          <p:cNvPr id="18" name="Rectangle 17"/>
          <p:cNvSpPr/>
          <p:nvPr/>
        </p:nvSpPr>
        <p:spPr>
          <a:xfrm>
            <a:off x="5158200" y="3784600"/>
            <a:ext cx="575850" cy="2178049"/>
          </a:xfrm>
          <a:prstGeom prst="rect">
            <a:avLst/>
          </a:prstGeom>
          <a:noFill/>
          <a:ln w="19050">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9" name="TextBox 18"/>
          <p:cNvSpPr txBox="1"/>
          <p:nvPr/>
        </p:nvSpPr>
        <p:spPr>
          <a:xfrm>
            <a:off x="812800" y="2772229"/>
            <a:ext cx="1669143" cy="1569660"/>
          </a:xfrm>
          <a:prstGeom prst="rect">
            <a:avLst/>
          </a:prstGeom>
          <a:noFill/>
          <a:ln>
            <a:solidFill>
              <a:srgbClr val="008000"/>
            </a:solidFill>
          </a:ln>
        </p:spPr>
        <p:txBody>
          <a:bodyPr wrap="square" rtlCol="0">
            <a:spAutoFit/>
          </a:bodyPr>
          <a:lstStyle/>
          <a:p>
            <a:r>
              <a:rPr lang="en-US" sz="1600" b="1" dirty="0" smtClean="0"/>
              <a:t>Non-Polar region: </a:t>
            </a:r>
            <a:endParaRPr lang="en-US" sz="1600" dirty="0" smtClean="0"/>
          </a:p>
          <a:p>
            <a:r>
              <a:rPr lang="en-US" sz="1600" dirty="0" smtClean="0"/>
              <a:t>All non polar bonds </a:t>
            </a:r>
          </a:p>
          <a:p>
            <a:pPr marL="57150" indent="-57150"/>
            <a:r>
              <a:rPr lang="en-US" sz="1600" dirty="0" smtClean="0"/>
              <a:t>(i.e. C-C and </a:t>
            </a:r>
            <a:br>
              <a:rPr lang="en-US" sz="1600" dirty="0" smtClean="0"/>
            </a:br>
            <a:r>
              <a:rPr lang="en-US" sz="1600" dirty="0" smtClean="0"/>
              <a:t>C-H bonds) </a:t>
            </a:r>
            <a:endParaRPr lang="en-GB" sz="1600" dirty="0"/>
          </a:p>
        </p:txBody>
      </p:sp>
      <p:sp>
        <p:nvSpPr>
          <p:cNvPr id="33" name="Rectangle 32"/>
          <p:cNvSpPr/>
          <p:nvPr/>
        </p:nvSpPr>
        <p:spPr>
          <a:xfrm>
            <a:off x="5454270" y="3512345"/>
            <a:ext cx="292098" cy="27475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p:cNvSpPr/>
          <p:nvPr/>
        </p:nvSpPr>
        <p:spPr>
          <a:xfrm>
            <a:off x="5163758" y="3509963"/>
            <a:ext cx="292098" cy="274751"/>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6652" name="Rectangle 2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26668" name="Rectangle 4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
        <p:nvSpPr>
          <p:cNvPr id="4" name="Rectangle 2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3"/>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6" grpId="0" animBg="1"/>
      <p:bldP spid="16" grpId="1" animBg="1"/>
      <p:bldP spid="18" grpId="0" animBg="1"/>
      <p:bldP spid="19" grpId="0" animBg="1"/>
      <p:bldP spid="33" grpId="0" animBg="1"/>
      <p:bldP spid="33" grpId="1" animBg="1"/>
      <p:bldP spid="12" grpId="0" animBg="1"/>
      <p:bldP spid="12"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5" name="Rectangle 1364"/>
          <p:cNvSpPr/>
          <p:nvPr/>
        </p:nvSpPr>
        <p:spPr>
          <a:xfrm>
            <a:off x="0" y="4849813"/>
            <a:ext cx="9144000" cy="1995487"/>
          </a:xfrm>
          <a:prstGeom prst="rect">
            <a:avLst/>
          </a:prstGeom>
          <a:solidFill>
            <a:schemeClr val="accent1"/>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8195" name="Title 1"/>
          <p:cNvSpPr>
            <a:spLocks noGrp="1"/>
          </p:cNvSpPr>
          <p:nvPr>
            <p:ph type="title"/>
          </p:nvPr>
        </p:nvSpPr>
        <p:spPr>
          <a:xfrm>
            <a:off x="457200" y="228600"/>
            <a:ext cx="8229600" cy="1143000"/>
          </a:xfrm>
        </p:spPr>
        <p:txBody>
          <a:bodyPr/>
          <a:lstStyle/>
          <a:p>
            <a:pPr eaLnBrk="1" hangingPunct="1"/>
            <a:r>
              <a:rPr lang="en-US" sz="3600" dirty="0" smtClean="0"/>
              <a:t>Self-assembly of phospholipids</a:t>
            </a:r>
          </a:p>
        </p:txBody>
      </p:sp>
      <p:sp>
        <p:nvSpPr>
          <p:cNvPr id="8196" name="TextBox 1366"/>
          <p:cNvSpPr txBox="1">
            <a:spLocks noChangeArrowheads="1"/>
          </p:cNvSpPr>
          <p:nvPr/>
        </p:nvSpPr>
        <p:spPr bwMode="auto">
          <a:xfrm>
            <a:off x="6019800" y="6400800"/>
            <a:ext cx="3124200" cy="457200"/>
          </a:xfrm>
          <a:prstGeom prst="rect">
            <a:avLst/>
          </a:prstGeom>
          <a:noFill/>
          <a:ln w="9525">
            <a:noFill/>
            <a:miter lim="800000"/>
            <a:headEnd/>
            <a:tailEnd/>
          </a:ln>
        </p:spPr>
        <p:txBody>
          <a:bodyPr>
            <a:spAutoFit/>
          </a:bodyPr>
          <a:lstStyle/>
          <a:p>
            <a:pPr algn="r"/>
            <a:r>
              <a:rPr lang="en-US" sz="2400" dirty="0"/>
              <a:t>Aqueous Medium</a:t>
            </a:r>
          </a:p>
        </p:txBody>
      </p:sp>
      <p:grpSp>
        <p:nvGrpSpPr>
          <p:cNvPr id="2" name="Group 591"/>
          <p:cNvGrpSpPr/>
          <p:nvPr/>
        </p:nvGrpSpPr>
        <p:grpSpPr>
          <a:xfrm rot="12766711">
            <a:off x="3405931" y="4488751"/>
            <a:ext cx="174963" cy="472412"/>
            <a:chOff x="2590800" y="4114804"/>
            <a:chExt cx="457200" cy="838196"/>
          </a:xfrm>
          <a:scene3d>
            <a:camera prst="orthographicFront">
              <a:rot lat="0" lon="0" rev="12600000"/>
            </a:camera>
            <a:lightRig rig="threePt" dir="t"/>
          </a:scene3d>
        </p:grpSpPr>
        <p:sp>
          <p:nvSpPr>
            <p:cNvPr id="1369" name="Oval 13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 name="Group 29"/>
            <p:cNvGrpSpPr/>
            <p:nvPr/>
          </p:nvGrpSpPr>
          <p:grpSpPr>
            <a:xfrm>
              <a:off x="2667000" y="4114804"/>
              <a:ext cx="152400" cy="628652"/>
              <a:chOff x="2667000" y="2667000"/>
              <a:chExt cx="152400" cy="1828800"/>
            </a:xfrm>
          </p:grpSpPr>
          <p:grpSp>
            <p:nvGrpSpPr>
              <p:cNvPr id="4" name="Group 21"/>
              <p:cNvGrpSpPr/>
              <p:nvPr/>
            </p:nvGrpSpPr>
            <p:grpSpPr>
              <a:xfrm>
                <a:off x="2667000" y="2667000"/>
                <a:ext cx="152400" cy="1219200"/>
                <a:chOff x="2667000" y="2667000"/>
                <a:chExt cx="152400" cy="1219200"/>
              </a:xfrm>
            </p:grpSpPr>
            <p:grpSp>
              <p:nvGrpSpPr>
                <p:cNvPr id="5" name="Group 13"/>
                <p:cNvGrpSpPr/>
                <p:nvPr/>
              </p:nvGrpSpPr>
              <p:grpSpPr>
                <a:xfrm>
                  <a:off x="2667000" y="2667000"/>
                  <a:ext cx="152400" cy="609600"/>
                  <a:chOff x="2667000" y="2667000"/>
                  <a:chExt cx="152400" cy="609600"/>
                </a:xfrm>
              </p:grpSpPr>
              <p:grpSp>
                <p:nvGrpSpPr>
                  <p:cNvPr id="6" name="Group 9"/>
                  <p:cNvGrpSpPr/>
                  <p:nvPr/>
                </p:nvGrpSpPr>
                <p:grpSpPr>
                  <a:xfrm>
                    <a:off x="2667000" y="2667000"/>
                    <a:ext cx="152400" cy="304800"/>
                    <a:chOff x="2667000" y="2667000"/>
                    <a:chExt cx="152400" cy="304800"/>
                  </a:xfrm>
                </p:grpSpPr>
                <p:cxnSp>
                  <p:nvCxnSpPr>
                    <p:cNvPr id="14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 name="Group 10"/>
                  <p:cNvGrpSpPr/>
                  <p:nvPr/>
                </p:nvGrpSpPr>
                <p:grpSpPr>
                  <a:xfrm>
                    <a:off x="2667000" y="2971800"/>
                    <a:ext cx="152400" cy="304800"/>
                    <a:chOff x="2667000" y="2667000"/>
                    <a:chExt cx="152400" cy="304800"/>
                  </a:xfrm>
                </p:grpSpPr>
                <p:cxnSp>
                  <p:nvCxnSpPr>
                    <p:cNvPr id="1412" name="Straight Connector 14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13" name="Straight Connector 14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 name="Group 14"/>
                <p:cNvGrpSpPr/>
                <p:nvPr/>
              </p:nvGrpSpPr>
              <p:grpSpPr>
                <a:xfrm>
                  <a:off x="2667000" y="3276600"/>
                  <a:ext cx="152400" cy="609600"/>
                  <a:chOff x="2667000" y="2667000"/>
                  <a:chExt cx="152400" cy="609600"/>
                </a:xfrm>
              </p:grpSpPr>
              <p:grpSp>
                <p:nvGrpSpPr>
                  <p:cNvPr id="9" name="Group 9"/>
                  <p:cNvGrpSpPr/>
                  <p:nvPr/>
                </p:nvGrpSpPr>
                <p:grpSpPr>
                  <a:xfrm>
                    <a:off x="2667000" y="2667000"/>
                    <a:ext cx="152400" cy="304800"/>
                    <a:chOff x="2667000" y="2667000"/>
                    <a:chExt cx="152400" cy="304800"/>
                  </a:xfrm>
                </p:grpSpPr>
                <p:cxnSp>
                  <p:nvCxnSpPr>
                    <p:cNvPr id="1408" name="Straight Connector 14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9" name="Straight Connector 14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 name="Group 10"/>
                  <p:cNvGrpSpPr/>
                  <p:nvPr/>
                </p:nvGrpSpPr>
                <p:grpSpPr>
                  <a:xfrm>
                    <a:off x="2667000" y="2971800"/>
                    <a:ext cx="152400" cy="304800"/>
                    <a:chOff x="2667000" y="2667000"/>
                    <a:chExt cx="152400" cy="304800"/>
                  </a:xfrm>
                </p:grpSpPr>
                <p:cxnSp>
                  <p:nvCxnSpPr>
                    <p:cNvPr id="1406" name="Straight Connector 14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7" name="Straight Connector 14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 name="Group 22"/>
              <p:cNvGrpSpPr/>
              <p:nvPr/>
            </p:nvGrpSpPr>
            <p:grpSpPr>
              <a:xfrm>
                <a:off x="2667000" y="3886200"/>
                <a:ext cx="152400" cy="609600"/>
                <a:chOff x="2667000" y="2667000"/>
                <a:chExt cx="152400" cy="609600"/>
              </a:xfrm>
            </p:grpSpPr>
            <p:grpSp>
              <p:nvGrpSpPr>
                <p:cNvPr id="12" name="Group 9"/>
                <p:cNvGrpSpPr/>
                <p:nvPr/>
              </p:nvGrpSpPr>
              <p:grpSpPr>
                <a:xfrm>
                  <a:off x="2667000" y="2667000"/>
                  <a:ext cx="152400" cy="304800"/>
                  <a:chOff x="2667000" y="2667000"/>
                  <a:chExt cx="152400" cy="304800"/>
                </a:xfrm>
              </p:grpSpPr>
              <p:cxnSp>
                <p:nvCxnSpPr>
                  <p:cNvPr id="140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 name="Group 10"/>
                <p:cNvGrpSpPr/>
                <p:nvPr/>
              </p:nvGrpSpPr>
              <p:grpSpPr>
                <a:xfrm>
                  <a:off x="2667000" y="2971800"/>
                  <a:ext cx="152400" cy="304800"/>
                  <a:chOff x="2667000" y="2667000"/>
                  <a:chExt cx="152400" cy="304800"/>
                </a:xfrm>
              </p:grpSpPr>
              <p:cxnSp>
                <p:nvCxnSpPr>
                  <p:cNvPr id="1398" name="Straight Connector 13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9" name="Straight Connector 13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 name="Group 30"/>
            <p:cNvGrpSpPr/>
            <p:nvPr/>
          </p:nvGrpSpPr>
          <p:grpSpPr>
            <a:xfrm>
              <a:off x="2819400" y="4114804"/>
              <a:ext cx="152401" cy="628654"/>
              <a:chOff x="2667000" y="2667000"/>
              <a:chExt cx="152401" cy="1828806"/>
            </a:xfrm>
          </p:grpSpPr>
          <p:grpSp>
            <p:nvGrpSpPr>
              <p:cNvPr id="15" name="Group 21"/>
              <p:cNvGrpSpPr/>
              <p:nvPr/>
            </p:nvGrpSpPr>
            <p:grpSpPr>
              <a:xfrm>
                <a:off x="2667000" y="2667000"/>
                <a:ext cx="152400" cy="1219200"/>
                <a:chOff x="2667000" y="2667000"/>
                <a:chExt cx="152400" cy="1219200"/>
              </a:xfrm>
            </p:grpSpPr>
            <p:grpSp>
              <p:nvGrpSpPr>
                <p:cNvPr id="16" name="Group 67"/>
                <p:cNvGrpSpPr/>
                <p:nvPr/>
              </p:nvGrpSpPr>
              <p:grpSpPr>
                <a:xfrm>
                  <a:off x="2667000" y="2667000"/>
                  <a:ext cx="152400" cy="609600"/>
                  <a:chOff x="2667000" y="2667000"/>
                  <a:chExt cx="152400" cy="609600"/>
                </a:xfrm>
              </p:grpSpPr>
              <p:grpSp>
                <p:nvGrpSpPr>
                  <p:cNvPr id="17" name="Group 9"/>
                  <p:cNvGrpSpPr/>
                  <p:nvPr/>
                </p:nvGrpSpPr>
                <p:grpSpPr>
                  <a:xfrm>
                    <a:off x="2667000" y="2667000"/>
                    <a:ext cx="152400" cy="304800"/>
                    <a:chOff x="2667000" y="2667000"/>
                    <a:chExt cx="152400" cy="304800"/>
                  </a:xfrm>
                </p:grpSpPr>
                <p:cxnSp>
                  <p:nvCxnSpPr>
                    <p:cNvPr id="13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 name="Group 10"/>
                  <p:cNvGrpSpPr/>
                  <p:nvPr/>
                </p:nvGrpSpPr>
                <p:grpSpPr>
                  <a:xfrm>
                    <a:off x="2667000" y="2971800"/>
                    <a:ext cx="152400" cy="304800"/>
                    <a:chOff x="2667000" y="2667000"/>
                    <a:chExt cx="152400" cy="304800"/>
                  </a:xfrm>
                </p:grpSpPr>
                <p:cxnSp>
                  <p:nvCxnSpPr>
                    <p:cNvPr id="139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9" name="Group 68"/>
                <p:cNvGrpSpPr/>
                <p:nvPr/>
              </p:nvGrpSpPr>
              <p:grpSpPr>
                <a:xfrm>
                  <a:off x="2667000" y="3276600"/>
                  <a:ext cx="152400" cy="609600"/>
                  <a:chOff x="2667000" y="2667000"/>
                  <a:chExt cx="152400" cy="609600"/>
                </a:xfrm>
              </p:grpSpPr>
              <p:grpSp>
                <p:nvGrpSpPr>
                  <p:cNvPr id="20" name="Group 9"/>
                  <p:cNvGrpSpPr/>
                  <p:nvPr/>
                </p:nvGrpSpPr>
                <p:grpSpPr>
                  <a:xfrm>
                    <a:off x="2667000" y="2667000"/>
                    <a:ext cx="152400" cy="304800"/>
                    <a:chOff x="2667000" y="2667000"/>
                    <a:chExt cx="152400" cy="304800"/>
                  </a:xfrm>
                </p:grpSpPr>
                <p:cxnSp>
                  <p:nvCxnSpPr>
                    <p:cNvPr id="1386" name="Straight Connector 13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7" name="Straight Connector 13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 name="Group 10"/>
                  <p:cNvGrpSpPr/>
                  <p:nvPr/>
                </p:nvGrpSpPr>
                <p:grpSpPr>
                  <a:xfrm>
                    <a:off x="2667000" y="2971800"/>
                    <a:ext cx="152400" cy="304800"/>
                    <a:chOff x="2667000" y="2667000"/>
                    <a:chExt cx="152400" cy="304800"/>
                  </a:xfrm>
                </p:grpSpPr>
                <p:cxnSp>
                  <p:nvCxnSpPr>
                    <p:cNvPr id="1384" name="Straight Connector 13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5" name="Straight Connector 13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 name="Group 22"/>
              <p:cNvGrpSpPr/>
              <p:nvPr/>
            </p:nvGrpSpPr>
            <p:grpSpPr>
              <a:xfrm>
                <a:off x="2667000" y="3886200"/>
                <a:ext cx="152401" cy="609606"/>
                <a:chOff x="2667000" y="2667000"/>
                <a:chExt cx="152401" cy="609606"/>
              </a:xfrm>
            </p:grpSpPr>
            <p:grpSp>
              <p:nvGrpSpPr>
                <p:cNvPr id="23" name="Group 9"/>
                <p:cNvGrpSpPr/>
                <p:nvPr/>
              </p:nvGrpSpPr>
              <p:grpSpPr>
                <a:xfrm>
                  <a:off x="2667000" y="2667000"/>
                  <a:ext cx="152400" cy="304800"/>
                  <a:chOff x="2667000" y="2667000"/>
                  <a:chExt cx="152400" cy="304800"/>
                </a:xfrm>
              </p:grpSpPr>
              <p:cxnSp>
                <p:nvCxnSpPr>
                  <p:cNvPr id="1378" name="Straight Connector 13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9" name="Straight Connector 13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 name="Group 10"/>
                <p:cNvGrpSpPr/>
                <p:nvPr/>
              </p:nvGrpSpPr>
              <p:grpSpPr>
                <a:xfrm>
                  <a:off x="2667000" y="2971800"/>
                  <a:ext cx="152401" cy="304806"/>
                  <a:chOff x="2667000" y="2667000"/>
                  <a:chExt cx="152401" cy="304806"/>
                </a:xfrm>
              </p:grpSpPr>
              <p:cxnSp>
                <p:nvCxnSpPr>
                  <p:cNvPr id="1376" name="Straight Connector 13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7" name="Straight Connector 137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5" name="Group 591"/>
          <p:cNvGrpSpPr/>
          <p:nvPr/>
        </p:nvGrpSpPr>
        <p:grpSpPr>
          <a:xfrm rot="12766711">
            <a:off x="2507076" y="4498772"/>
            <a:ext cx="174963" cy="472412"/>
            <a:chOff x="2590800" y="4114804"/>
            <a:chExt cx="457200" cy="838196"/>
          </a:xfrm>
          <a:scene3d>
            <a:camera prst="orthographicFront">
              <a:rot lat="0" lon="0" rev="14400000"/>
            </a:camera>
            <a:lightRig rig="threePt" dir="t"/>
          </a:scene3d>
        </p:grpSpPr>
        <p:sp>
          <p:nvSpPr>
            <p:cNvPr id="1417" name="Oval 141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6" name="Group 29"/>
            <p:cNvGrpSpPr/>
            <p:nvPr/>
          </p:nvGrpSpPr>
          <p:grpSpPr>
            <a:xfrm>
              <a:off x="2667000" y="4114804"/>
              <a:ext cx="152400" cy="628652"/>
              <a:chOff x="2667000" y="2667000"/>
              <a:chExt cx="152400" cy="1828800"/>
            </a:xfrm>
          </p:grpSpPr>
          <p:grpSp>
            <p:nvGrpSpPr>
              <p:cNvPr id="27" name="Group 21"/>
              <p:cNvGrpSpPr/>
              <p:nvPr/>
            </p:nvGrpSpPr>
            <p:grpSpPr>
              <a:xfrm>
                <a:off x="2667000" y="2667000"/>
                <a:ext cx="152400" cy="1219200"/>
                <a:chOff x="2667000" y="2667000"/>
                <a:chExt cx="152400" cy="1219200"/>
              </a:xfrm>
            </p:grpSpPr>
            <p:grpSp>
              <p:nvGrpSpPr>
                <p:cNvPr id="28" name="Group 13"/>
                <p:cNvGrpSpPr/>
                <p:nvPr/>
              </p:nvGrpSpPr>
              <p:grpSpPr>
                <a:xfrm>
                  <a:off x="2667000" y="2667000"/>
                  <a:ext cx="152400" cy="609600"/>
                  <a:chOff x="2667000" y="2667000"/>
                  <a:chExt cx="152400" cy="609600"/>
                </a:xfrm>
              </p:grpSpPr>
              <p:grpSp>
                <p:nvGrpSpPr>
                  <p:cNvPr id="29" name="Group 9"/>
                  <p:cNvGrpSpPr/>
                  <p:nvPr/>
                </p:nvGrpSpPr>
                <p:grpSpPr>
                  <a:xfrm>
                    <a:off x="2667000" y="2667000"/>
                    <a:ext cx="152400" cy="304800"/>
                    <a:chOff x="2667000" y="2667000"/>
                    <a:chExt cx="152400" cy="304800"/>
                  </a:xfrm>
                </p:grpSpPr>
                <p:cxnSp>
                  <p:nvCxnSpPr>
                    <p:cNvPr id="14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0" name="Group 10"/>
                  <p:cNvGrpSpPr/>
                  <p:nvPr/>
                </p:nvGrpSpPr>
                <p:grpSpPr>
                  <a:xfrm>
                    <a:off x="2667000" y="2971800"/>
                    <a:ext cx="152400" cy="304800"/>
                    <a:chOff x="2667000" y="2667000"/>
                    <a:chExt cx="152400" cy="304800"/>
                  </a:xfrm>
                </p:grpSpPr>
                <p:cxnSp>
                  <p:nvCxnSpPr>
                    <p:cNvPr id="1460" name="Straight Connector 14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61" name="Straight Connector 14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1" name="Group 14"/>
                <p:cNvGrpSpPr/>
                <p:nvPr/>
              </p:nvGrpSpPr>
              <p:grpSpPr>
                <a:xfrm>
                  <a:off x="2667000" y="3276600"/>
                  <a:ext cx="152400" cy="609600"/>
                  <a:chOff x="2667000" y="2667000"/>
                  <a:chExt cx="152400" cy="609600"/>
                </a:xfrm>
              </p:grpSpPr>
              <p:grpSp>
                <p:nvGrpSpPr>
                  <p:cNvPr id="1476" name="Group 9"/>
                  <p:cNvGrpSpPr/>
                  <p:nvPr/>
                </p:nvGrpSpPr>
                <p:grpSpPr>
                  <a:xfrm>
                    <a:off x="2667000" y="2667000"/>
                    <a:ext cx="152400" cy="304800"/>
                    <a:chOff x="2667000" y="2667000"/>
                    <a:chExt cx="152400" cy="304800"/>
                  </a:xfrm>
                </p:grpSpPr>
                <p:cxnSp>
                  <p:nvCxnSpPr>
                    <p:cNvPr id="1456" name="Straight Connector 14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57" name="Straight Connector 14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77" name="Group 10"/>
                  <p:cNvGrpSpPr/>
                  <p:nvPr/>
                </p:nvGrpSpPr>
                <p:grpSpPr>
                  <a:xfrm>
                    <a:off x="2667000" y="2971800"/>
                    <a:ext cx="152400" cy="304800"/>
                    <a:chOff x="2667000" y="2667000"/>
                    <a:chExt cx="152400" cy="304800"/>
                  </a:xfrm>
                </p:grpSpPr>
                <p:cxnSp>
                  <p:nvCxnSpPr>
                    <p:cNvPr id="1454" name="Straight Connector 14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55" name="Straight Connector 14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78" name="Group 22"/>
              <p:cNvGrpSpPr/>
              <p:nvPr/>
            </p:nvGrpSpPr>
            <p:grpSpPr>
              <a:xfrm>
                <a:off x="2667000" y="3886200"/>
                <a:ext cx="152400" cy="609600"/>
                <a:chOff x="2667000" y="2667000"/>
                <a:chExt cx="152400" cy="609600"/>
              </a:xfrm>
            </p:grpSpPr>
            <p:grpSp>
              <p:nvGrpSpPr>
                <p:cNvPr id="1479" name="Group 9"/>
                <p:cNvGrpSpPr/>
                <p:nvPr/>
              </p:nvGrpSpPr>
              <p:grpSpPr>
                <a:xfrm>
                  <a:off x="2667000" y="2667000"/>
                  <a:ext cx="152400" cy="304800"/>
                  <a:chOff x="2667000" y="2667000"/>
                  <a:chExt cx="152400" cy="304800"/>
                </a:xfrm>
              </p:grpSpPr>
              <p:cxnSp>
                <p:nvCxnSpPr>
                  <p:cNvPr id="144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84" name="Group 10"/>
                <p:cNvGrpSpPr/>
                <p:nvPr/>
              </p:nvGrpSpPr>
              <p:grpSpPr>
                <a:xfrm>
                  <a:off x="2667000" y="2971800"/>
                  <a:ext cx="152400" cy="304800"/>
                  <a:chOff x="2667000" y="2667000"/>
                  <a:chExt cx="152400" cy="304800"/>
                </a:xfrm>
              </p:grpSpPr>
              <p:cxnSp>
                <p:nvCxnSpPr>
                  <p:cNvPr id="1446" name="Straight Connector 14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7" name="Straight Connector 14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85" name="Group 30"/>
            <p:cNvGrpSpPr/>
            <p:nvPr/>
          </p:nvGrpSpPr>
          <p:grpSpPr>
            <a:xfrm>
              <a:off x="2819400" y="4114804"/>
              <a:ext cx="152401" cy="628654"/>
              <a:chOff x="2667000" y="2667000"/>
              <a:chExt cx="152401" cy="1828806"/>
            </a:xfrm>
          </p:grpSpPr>
          <p:grpSp>
            <p:nvGrpSpPr>
              <p:cNvPr id="1490" name="Group 21"/>
              <p:cNvGrpSpPr/>
              <p:nvPr/>
            </p:nvGrpSpPr>
            <p:grpSpPr>
              <a:xfrm>
                <a:off x="2667000" y="2667000"/>
                <a:ext cx="152400" cy="1219200"/>
                <a:chOff x="2667000" y="2667000"/>
                <a:chExt cx="152400" cy="1219200"/>
              </a:xfrm>
            </p:grpSpPr>
            <p:grpSp>
              <p:nvGrpSpPr>
                <p:cNvPr id="1491" name="Group 67"/>
                <p:cNvGrpSpPr/>
                <p:nvPr/>
              </p:nvGrpSpPr>
              <p:grpSpPr>
                <a:xfrm>
                  <a:off x="2667000" y="2667000"/>
                  <a:ext cx="152400" cy="609600"/>
                  <a:chOff x="2667000" y="2667000"/>
                  <a:chExt cx="152400" cy="609600"/>
                </a:xfrm>
              </p:grpSpPr>
              <p:grpSp>
                <p:nvGrpSpPr>
                  <p:cNvPr id="1492" name="Group 9"/>
                  <p:cNvGrpSpPr/>
                  <p:nvPr/>
                </p:nvGrpSpPr>
                <p:grpSpPr>
                  <a:xfrm>
                    <a:off x="2667000" y="2667000"/>
                    <a:ext cx="152400" cy="304800"/>
                    <a:chOff x="2667000" y="2667000"/>
                    <a:chExt cx="152400" cy="304800"/>
                  </a:xfrm>
                </p:grpSpPr>
                <p:cxnSp>
                  <p:nvCxnSpPr>
                    <p:cNvPr id="14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93" name="Group 10"/>
                  <p:cNvGrpSpPr/>
                  <p:nvPr/>
                </p:nvGrpSpPr>
                <p:grpSpPr>
                  <a:xfrm>
                    <a:off x="2667000" y="2971800"/>
                    <a:ext cx="152400" cy="304800"/>
                    <a:chOff x="2667000" y="2667000"/>
                    <a:chExt cx="152400" cy="304800"/>
                  </a:xfrm>
                </p:grpSpPr>
                <p:cxnSp>
                  <p:nvCxnSpPr>
                    <p:cNvPr id="143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98" name="Group 68"/>
                <p:cNvGrpSpPr/>
                <p:nvPr/>
              </p:nvGrpSpPr>
              <p:grpSpPr>
                <a:xfrm>
                  <a:off x="2667000" y="3276600"/>
                  <a:ext cx="152400" cy="609600"/>
                  <a:chOff x="2667000" y="2667000"/>
                  <a:chExt cx="152400" cy="609600"/>
                </a:xfrm>
              </p:grpSpPr>
              <p:grpSp>
                <p:nvGrpSpPr>
                  <p:cNvPr id="1499" name="Group 9"/>
                  <p:cNvGrpSpPr/>
                  <p:nvPr/>
                </p:nvGrpSpPr>
                <p:grpSpPr>
                  <a:xfrm>
                    <a:off x="2667000" y="2667000"/>
                    <a:ext cx="152400" cy="304800"/>
                    <a:chOff x="2667000" y="2667000"/>
                    <a:chExt cx="152400" cy="304800"/>
                  </a:xfrm>
                </p:grpSpPr>
                <p:cxnSp>
                  <p:nvCxnSpPr>
                    <p:cNvPr id="1434" name="Straight Connector 14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5" name="Straight Connector 14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00" name="Group 10"/>
                  <p:cNvGrpSpPr/>
                  <p:nvPr/>
                </p:nvGrpSpPr>
                <p:grpSpPr>
                  <a:xfrm>
                    <a:off x="2667000" y="2971800"/>
                    <a:ext cx="152400" cy="304800"/>
                    <a:chOff x="2667000" y="2667000"/>
                    <a:chExt cx="152400" cy="304800"/>
                  </a:xfrm>
                </p:grpSpPr>
                <p:cxnSp>
                  <p:nvCxnSpPr>
                    <p:cNvPr id="1432" name="Straight Connector 14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3" name="Straight Connector 14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01" name="Group 22"/>
              <p:cNvGrpSpPr/>
              <p:nvPr/>
            </p:nvGrpSpPr>
            <p:grpSpPr>
              <a:xfrm>
                <a:off x="2667000" y="3886200"/>
                <a:ext cx="152401" cy="609606"/>
                <a:chOff x="2667000" y="2667000"/>
                <a:chExt cx="152401" cy="609606"/>
              </a:xfrm>
            </p:grpSpPr>
            <p:grpSp>
              <p:nvGrpSpPr>
                <p:cNvPr id="2210" name="Group 9"/>
                <p:cNvGrpSpPr/>
                <p:nvPr/>
              </p:nvGrpSpPr>
              <p:grpSpPr>
                <a:xfrm>
                  <a:off x="2667000" y="2667000"/>
                  <a:ext cx="152400" cy="304800"/>
                  <a:chOff x="2667000" y="2667000"/>
                  <a:chExt cx="152400" cy="304800"/>
                </a:xfrm>
              </p:grpSpPr>
              <p:cxnSp>
                <p:nvCxnSpPr>
                  <p:cNvPr id="1426" name="Straight Connector 14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27" name="Straight Connector 14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11" name="Group 10"/>
                <p:cNvGrpSpPr/>
                <p:nvPr/>
              </p:nvGrpSpPr>
              <p:grpSpPr>
                <a:xfrm>
                  <a:off x="2667000" y="2971800"/>
                  <a:ext cx="152401" cy="304806"/>
                  <a:chOff x="2667000" y="2667000"/>
                  <a:chExt cx="152401" cy="304806"/>
                </a:xfrm>
              </p:grpSpPr>
              <p:cxnSp>
                <p:nvCxnSpPr>
                  <p:cNvPr id="1424" name="Straight Connector 14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25" name="Straight Connector 142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212" name="Group 591"/>
          <p:cNvGrpSpPr/>
          <p:nvPr/>
        </p:nvGrpSpPr>
        <p:grpSpPr>
          <a:xfrm rot="12766711">
            <a:off x="2037094" y="4469255"/>
            <a:ext cx="174963" cy="472412"/>
            <a:chOff x="2590800" y="4114804"/>
            <a:chExt cx="457200" cy="838196"/>
          </a:xfrm>
          <a:scene3d>
            <a:camera prst="orthographicFront">
              <a:rot lat="0" lon="0" rev="13800000"/>
            </a:camera>
            <a:lightRig rig="threePt" dir="t"/>
          </a:scene3d>
        </p:grpSpPr>
        <p:sp>
          <p:nvSpPr>
            <p:cNvPr id="1465" name="Oval 146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213" name="Group 29"/>
            <p:cNvGrpSpPr/>
            <p:nvPr/>
          </p:nvGrpSpPr>
          <p:grpSpPr>
            <a:xfrm>
              <a:off x="2667000" y="4114804"/>
              <a:ext cx="152400" cy="628652"/>
              <a:chOff x="2667000" y="2667000"/>
              <a:chExt cx="152400" cy="1828800"/>
            </a:xfrm>
          </p:grpSpPr>
          <p:grpSp>
            <p:nvGrpSpPr>
              <p:cNvPr id="2218" name="Group 21"/>
              <p:cNvGrpSpPr/>
              <p:nvPr/>
            </p:nvGrpSpPr>
            <p:grpSpPr>
              <a:xfrm>
                <a:off x="2667000" y="2667000"/>
                <a:ext cx="152400" cy="1219200"/>
                <a:chOff x="2667000" y="2667000"/>
                <a:chExt cx="152400" cy="1219200"/>
              </a:xfrm>
            </p:grpSpPr>
            <p:grpSp>
              <p:nvGrpSpPr>
                <p:cNvPr id="2219" name="Group 13"/>
                <p:cNvGrpSpPr/>
                <p:nvPr/>
              </p:nvGrpSpPr>
              <p:grpSpPr>
                <a:xfrm>
                  <a:off x="2667000" y="2667000"/>
                  <a:ext cx="152400" cy="609600"/>
                  <a:chOff x="2667000" y="2667000"/>
                  <a:chExt cx="152400" cy="609600"/>
                </a:xfrm>
              </p:grpSpPr>
              <p:grpSp>
                <p:nvGrpSpPr>
                  <p:cNvPr id="2220" name="Group 9"/>
                  <p:cNvGrpSpPr/>
                  <p:nvPr/>
                </p:nvGrpSpPr>
                <p:grpSpPr>
                  <a:xfrm>
                    <a:off x="2667000" y="2667000"/>
                    <a:ext cx="152400" cy="304800"/>
                    <a:chOff x="2667000" y="2667000"/>
                    <a:chExt cx="152400" cy="304800"/>
                  </a:xfrm>
                </p:grpSpPr>
                <p:cxnSp>
                  <p:nvCxnSpPr>
                    <p:cNvPr id="15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21" name="Group 10"/>
                  <p:cNvGrpSpPr/>
                  <p:nvPr/>
                </p:nvGrpSpPr>
                <p:grpSpPr>
                  <a:xfrm>
                    <a:off x="2667000" y="2971800"/>
                    <a:ext cx="152400" cy="304800"/>
                    <a:chOff x="2667000" y="2667000"/>
                    <a:chExt cx="152400" cy="304800"/>
                  </a:xfrm>
                </p:grpSpPr>
                <p:cxnSp>
                  <p:nvCxnSpPr>
                    <p:cNvPr id="1508" name="Straight Connector 15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9" name="Straight Connector 15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26" name="Group 14"/>
                <p:cNvGrpSpPr/>
                <p:nvPr/>
              </p:nvGrpSpPr>
              <p:grpSpPr>
                <a:xfrm>
                  <a:off x="2667000" y="3276600"/>
                  <a:ext cx="152400" cy="609600"/>
                  <a:chOff x="2667000" y="2667000"/>
                  <a:chExt cx="152400" cy="609600"/>
                </a:xfrm>
              </p:grpSpPr>
              <p:grpSp>
                <p:nvGrpSpPr>
                  <p:cNvPr id="2227" name="Group 9"/>
                  <p:cNvGrpSpPr/>
                  <p:nvPr/>
                </p:nvGrpSpPr>
                <p:grpSpPr>
                  <a:xfrm>
                    <a:off x="2667000" y="2667000"/>
                    <a:ext cx="152400" cy="304800"/>
                    <a:chOff x="2667000" y="2667000"/>
                    <a:chExt cx="152400" cy="304800"/>
                  </a:xfrm>
                </p:grpSpPr>
                <p:cxnSp>
                  <p:nvCxnSpPr>
                    <p:cNvPr id="1504" name="Straight Connector 15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5" name="Straight Connector 15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32" name="Group 10"/>
                  <p:cNvGrpSpPr/>
                  <p:nvPr/>
                </p:nvGrpSpPr>
                <p:grpSpPr>
                  <a:xfrm>
                    <a:off x="2667000" y="2971800"/>
                    <a:ext cx="152400" cy="304800"/>
                    <a:chOff x="2667000" y="2667000"/>
                    <a:chExt cx="152400" cy="304800"/>
                  </a:xfrm>
                </p:grpSpPr>
                <p:cxnSp>
                  <p:nvCxnSpPr>
                    <p:cNvPr id="1502" name="Straight Connector 15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3" name="Straight Connector 15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33" name="Group 22"/>
              <p:cNvGrpSpPr/>
              <p:nvPr/>
            </p:nvGrpSpPr>
            <p:grpSpPr>
              <a:xfrm>
                <a:off x="2667000" y="3886200"/>
                <a:ext cx="152400" cy="609600"/>
                <a:chOff x="2667000" y="2667000"/>
                <a:chExt cx="152400" cy="609600"/>
              </a:xfrm>
            </p:grpSpPr>
            <p:grpSp>
              <p:nvGrpSpPr>
                <p:cNvPr id="2234" name="Group 9"/>
                <p:cNvGrpSpPr/>
                <p:nvPr/>
              </p:nvGrpSpPr>
              <p:grpSpPr>
                <a:xfrm>
                  <a:off x="2667000" y="2667000"/>
                  <a:ext cx="152400" cy="304800"/>
                  <a:chOff x="2667000" y="2667000"/>
                  <a:chExt cx="152400" cy="304800"/>
                </a:xfrm>
              </p:grpSpPr>
              <p:cxnSp>
                <p:nvCxnSpPr>
                  <p:cNvPr id="14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35" name="Group 10"/>
                <p:cNvGrpSpPr/>
                <p:nvPr/>
              </p:nvGrpSpPr>
              <p:grpSpPr>
                <a:xfrm>
                  <a:off x="2667000" y="2971800"/>
                  <a:ext cx="152400" cy="304800"/>
                  <a:chOff x="2667000" y="2667000"/>
                  <a:chExt cx="152400" cy="304800"/>
                </a:xfrm>
              </p:grpSpPr>
              <p:cxnSp>
                <p:nvCxnSpPr>
                  <p:cNvPr id="1494" name="Straight Connector 14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95" name="Straight Connector 14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36" name="Group 30"/>
            <p:cNvGrpSpPr/>
            <p:nvPr/>
          </p:nvGrpSpPr>
          <p:grpSpPr>
            <a:xfrm>
              <a:off x="2819400" y="4114804"/>
              <a:ext cx="152401" cy="628654"/>
              <a:chOff x="2667000" y="2667000"/>
              <a:chExt cx="152401" cy="1828806"/>
            </a:xfrm>
          </p:grpSpPr>
          <p:grpSp>
            <p:nvGrpSpPr>
              <p:cNvPr id="2237" name="Group 21"/>
              <p:cNvGrpSpPr/>
              <p:nvPr/>
            </p:nvGrpSpPr>
            <p:grpSpPr>
              <a:xfrm>
                <a:off x="2667000" y="2667000"/>
                <a:ext cx="152400" cy="1219200"/>
                <a:chOff x="2667000" y="2667000"/>
                <a:chExt cx="152400" cy="1219200"/>
              </a:xfrm>
            </p:grpSpPr>
            <p:grpSp>
              <p:nvGrpSpPr>
                <p:cNvPr id="2238" name="Group 67"/>
                <p:cNvGrpSpPr/>
                <p:nvPr/>
              </p:nvGrpSpPr>
              <p:grpSpPr>
                <a:xfrm>
                  <a:off x="2667000" y="2667000"/>
                  <a:ext cx="152400" cy="609600"/>
                  <a:chOff x="2667000" y="2667000"/>
                  <a:chExt cx="152400" cy="609600"/>
                </a:xfrm>
              </p:grpSpPr>
              <p:grpSp>
                <p:nvGrpSpPr>
                  <p:cNvPr id="2239" name="Group 9"/>
                  <p:cNvGrpSpPr/>
                  <p:nvPr/>
                </p:nvGrpSpPr>
                <p:grpSpPr>
                  <a:xfrm>
                    <a:off x="2667000" y="2667000"/>
                    <a:ext cx="152400" cy="304800"/>
                    <a:chOff x="2667000" y="2667000"/>
                    <a:chExt cx="152400" cy="304800"/>
                  </a:xfrm>
                </p:grpSpPr>
                <p:cxnSp>
                  <p:nvCxnSpPr>
                    <p:cNvPr id="148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06" name="Group 10"/>
                  <p:cNvGrpSpPr/>
                  <p:nvPr/>
                </p:nvGrpSpPr>
                <p:grpSpPr>
                  <a:xfrm>
                    <a:off x="2667000" y="2971800"/>
                    <a:ext cx="152400" cy="304800"/>
                    <a:chOff x="2667000" y="2667000"/>
                    <a:chExt cx="152400" cy="304800"/>
                  </a:xfrm>
                </p:grpSpPr>
                <p:cxnSp>
                  <p:nvCxnSpPr>
                    <p:cNvPr id="148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07" name="Group 68"/>
                <p:cNvGrpSpPr/>
                <p:nvPr/>
              </p:nvGrpSpPr>
              <p:grpSpPr>
                <a:xfrm>
                  <a:off x="2667000" y="3276600"/>
                  <a:ext cx="152400" cy="609600"/>
                  <a:chOff x="2667000" y="2667000"/>
                  <a:chExt cx="152400" cy="609600"/>
                </a:xfrm>
              </p:grpSpPr>
              <p:grpSp>
                <p:nvGrpSpPr>
                  <p:cNvPr id="1512" name="Group 9"/>
                  <p:cNvGrpSpPr/>
                  <p:nvPr/>
                </p:nvGrpSpPr>
                <p:grpSpPr>
                  <a:xfrm>
                    <a:off x="2667000" y="2667000"/>
                    <a:ext cx="152400" cy="304800"/>
                    <a:chOff x="2667000" y="2667000"/>
                    <a:chExt cx="152400" cy="304800"/>
                  </a:xfrm>
                </p:grpSpPr>
                <p:cxnSp>
                  <p:nvCxnSpPr>
                    <p:cNvPr id="1482" name="Straight Connector 14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3" name="Straight Connector 14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14" name="Group 10"/>
                  <p:cNvGrpSpPr/>
                  <p:nvPr/>
                </p:nvGrpSpPr>
                <p:grpSpPr>
                  <a:xfrm>
                    <a:off x="2667000" y="2971800"/>
                    <a:ext cx="152400" cy="304800"/>
                    <a:chOff x="2667000" y="2667000"/>
                    <a:chExt cx="152400" cy="304800"/>
                  </a:xfrm>
                </p:grpSpPr>
                <p:cxnSp>
                  <p:nvCxnSpPr>
                    <p:cNvPr id="1480" name="Straight Connector 14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1" name="Straight Connector 14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15" name="Group 22"/>
              <p:cNvGrpSpPr/>
              <p:nvPr/>
            </p:nvGrpSpPr>
            <p:grpSpPr>
              <a:xfrm>
                <a:off x="2667000" y="3886200"/>
                <a:ext cx="152401" cy="609606"/>
                <a:chOff x="2667000" y="2667000"/>
                <a:chExt cx="152401" cy="609606"/>
              </a:xfrm>
            </p:grpSpPr>
            <p:grpSp>
              <p:nvGrpSpPr>
                <p:cNvPr id="1516" name="Group 9"/>
                <p:cNvGrpSpPr/>
                <p:nvPr/>
              </p:nvGrpSpPr>
              <p:grpSpPr>
                <a:xfrm>
                  <a:off x="2667000" y="2667000"/>
                  <a:ext cx="152400" cy="304800"/>
                  <a:chOff x="2667000" y="2667000"/>
                  <a:chExt cx="152400" cy="304800"/>
                </a:xfrm>
              </p:grpSpPr>
              <p:cxnSp>
                <p:nvCxnSpPr>
                  <p:cNvPr id="1474" name="Straight Connector 14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75" name="Straight Connector 14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17" name="Group 10"/>
                <p:cNvGrpSpPr/>
                <p:nvPr/>
              </p:nvGrpSpPr>
              <p:grpSpPr>
                <a:xfrm>
                  <a:off x="2667000" y="2971800"/>
                  <a:ext cx="152401" cy="304806"/>
                  <a:chOff x="2667000" y="2667000"/>
                  <a:chExt cx="152401" cy="304806"/>
                </a:xfrm>
              </p:grpSpPr>
              <p:cxnSp>
                <p:nvCxnSpPr>
                  <p:cNvPr id="1472" name="Straight Connector 14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73" name="Straight Connector 147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518" name="Group 591"/>
          <p:cNvGrpSpPr/>
          <p:nvPr/>
        </p:nvGrpSpPr>
        <p:grpSpPr>
          <a:xfrm rot="12766711">
            <a:off x="2995039" y="4505542"/>
            <a:ext cx="174963" cy="472412"/>
            <a:chOff x="2590800" y="4114804"/>
            <a:chExt cx="457200" cy="838196"/>
          </a:xfrm>
          <a:scene3d>
            <a:camera prst="orthographicFront">
              <a:rot lat="0" lon="0" rev="12600000"/>
            </a:camera>
            <a:lightRig rig="threePt" dir="t"/>
          </a:scene3d>
        </p:grpSpPr>
        <p:sp>
          <p:nvSpPr>
            <p:cNvPr id="1513" name="Oval 151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519" name="Group 29"/>
            <p:cNvGrpSpPr/>
            <p:nvPr/>
          </p:nvGrpSpPr>
          <p:grpSpPr>
            <a:xfrm>
              <a:off x="2667000" y="4114804"/>
              <a:ext cx="152400" cy="628652"/>
              <a:chOff x="2667000" y="2667000"/>
              <a:chExt cx="152400" cy="1828800"/>
            </a:xfrm>
          </p:grpSpPr>
          <p:grpSp>
            <p:nvGrpSpPr>
              <p:cNvPr id="1524" name="Group 21"/>
              <p:cNvGrpSpPr/>
              <p:nvPr/>
            </p:nvGrpSpPr>
            <p:grpSpPr>
              <a:xfrm>
                <a:off x="2667000" y="2667000"/>
                <a:ext cx="152400" cy="1219200"/>
                <a:chOff x="2667000" y="2667000"/>
                <a:chExt cx="152400" cy="1219200"/>
              </a:xfrm>
            </p:grpSpPr>
            <p:grpSp>
              <p:nvGrpSpPr>
                <p:cNvPr id="1525" name="Group 13"/>
                <p:cNvGrpSpPr/>
                <p:nvPr/>
              </p:nvGrpSpPr>
              <p:grpSpPr>
                <a:xfrm>
                  <a:off x="2667000" y="2667000"/>
                  <a:ext cx="152400" cy="609600"/>
                  <a:chOff x="2667000" y="2667000"/>
                  <a:chExt cx="152400" cy="609600"/>
                </a:xfrm>
              </p:grpSpPr>
              <p:grpSp>
                <p:nvGrpSpPr>
                  <p:cNvPr id="1526" name="Group 9"/>
                  <p:cNvGrpSpPr/>
                  <p:nvPr/>
                </p:nvGrpSpPr>
                <p:grpSpPr>
                  <a:xfrm>
                    <a:off x="2667000" y="2667000"/>
                    <a:ext cx="152400" cy="304800"/>
                    <a:chOff x="2667000" y="2667000"/>
                    <a:chExt cx="152400" cy="304800"/>
                  </a:xfrm>
                </p:grpSpPr>
                <p:cxnSp>
                  <p:nvCxnSpPr>
                    <p:cNvPr id="15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27" name="Group 10"/>
                  <p:cNvGrpSpPr/>
                  <p:nvPr/>
                </p:nvGrpSpPr>
                <p:grpSpPr>
                  <a:xfrm>
                    <a:off x="2667000" y="2971800"/>
                    <a:ext cx="152400" cy="304800"/>
                    <a:chOff x="2667000" y="2667000"/>
                    <a:chExt cx="152400" cy="304800"/>
                  </a:xfrm>
                </p:grpSpPr>
                <p:cxnSp>
                  <p:nvCxnSpPr>
                    <p:cNvPr id="1556" name="Straight Connector 15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7" name="Straight Connector 15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32" name="Group 14"/>
                <p:cNvGrpSpPr/>
                <p:nvPr/>
              </p:nvGrpSpPr>
              <p:grpSpPr>
                <a:xfrm>
                  <a:off x="2667000" y="3276600"/>
                  <a:ext cx="152400" cy="609600"/>
                  <a:chOff x="2667000" y="2667000"/>
                  <a:chExt cx="152400" cy="609600"/>
                </a:xfrm>
              </p:grpSpPr>
              <p:grpSp>
                <p:nvGrpSpPr>
                  <p:cNvPr id="1533" name="Group 9"/>
                  <p:cNvGrpSpPr/>
                  <p:nvPr/>
                </p:nvGrpSpPr>
                <p:grpSpPr>
                  <a:xfrm>
                    <a:off x="2667000" y="2667000"/>
                    <a:ext cx="152400" cy="304800"/>
                    <a:chOff x="2667000" y="2667000"/>
                    <a:chExt cx="152400" cy="304800"/>
                  </a:xfrm>
                </p:grpSpPr>
                <p:cxnSp>
                  <p:nvCxnSpPr>
                    <p:cNvPr id="1552" name="Straight Connector 15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3" name="Straight Connector 15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38" name="Group 10"/>
                  <p:cNvGrpSpPr/>
                  <p:nvPr/>
                </p:nvGrpSpPr>
                <p:grpSpPr>
                  <a:xfrm>
                    <a:off x="2667000" y="2971800"/>
                    <a:ext cx="152400" cy="304800"/>
                    <a:chOff x="2667000" y="2667000"/>
                    <a:chExt cx="152400" cy="304800"/>
                  </a:xfrm>
                </p:grpSpPr>
                <p:cxnSp>
                  <p:nvCxnSpPr>
                    <p:cNvPr id="1550" name="Straight Connector 15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1" name="Straight Connector 15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39" name="Group 22"/>
              <p:cNvGrpSpPr/>
              <p:nvPr/>
            </p:nvGrpSpPr>
            <p:grpSpPr>
              <a:xfrm>
                <a:off x="2667000" y="3886200"/>
                <a:ext cx="152400" cy="609600"/>
                <a:chOff x="2667000" y="2667000"/>
                <a:chExt cx="152400" cy="609600"/>
              </a:xfrm>
            </p:grpSpPr>
            <p:grpSp>
              <p:nvGrpSpPr>
                <p:cNvPr id="1540" name="Group 9"/>
                <p:cNvGrpSpPr/>
                <p:nvPr/>
              </p:nvGrpSpPr>
              <p:grpSpPr>
                <a:xfrm>
                  <a:off x="2667000" y="2667000"/>
                  <a:ext cx="152400" cy="304800"/>
                  <a:chOff x="2667000" y="2667000"/>
                  <a:chExt cx="152400" cy="304800"/>
                </a:xfrm>
              </p:grpSpPr>
              <p:cxnSp>
                <p:nvCxnSpPr>
                  <p:cNvPr id="154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4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41" name="Group 10"/>
                <p:cNvGrpSpPr/>
                <p:nvPr/>
              </p:nvGrpSpPr>
              <p:grpSpPr>
                <a:xfrm>
                  <a:off x="2667000" y="2971800"/>
                  <a:ext cx="152400" cy="304800"/>
                  <a:chOff x="2667000" y="2667000"/>
                  <a:chExt cx="152400" cy="304800"/>
                </a:xfrm>
              </p:grpSpPr>
              <p:cxnSp>
                <p:nvCxnSpPr>
                  <p:cNvPr id="1542" name="Straight Connector 15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43" name="Straight Connector 15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46" name="Group 30"/>
            <p:cNvGrpSpPr/>
            <p:nvPr/>
          </p:nvGrpSpPr>
          <p:grpSpPr>
            <a:xfrm>
              <a:off x="2819400" y="4114804"/>
              <a:ext cx="152401" cy="628654"/>
              <a:chOff x="2667000" y="2667000"/>
              <a:chExt cx="152401" cy="1828806"/>
            </a:xfrm>
          </p:grpSpPr>
          <p:grpSp>
            <p:nvGrpSpPr>
              <p:cNvPr id="1547" name="Group 21"/>
              <p:cNvGrpSpPr/>
              <p:nvPr/>
            </p:nvGrpSpPr>
            <p:grpSpPr>
              <a:xfrm>
                <a:off x="2667000" y="2667000"/>
                <a:ext cx="152400" cy="1219200"/>
                <a:chOff x="2667000" y="2667000"/>
                <a:chExt cx="152400" cy="1219200"/>
              </a:xfrm>
            </p:grpSpPr>
            <p:grpSp>
              <p:nvGrpSpPr>
                <p:cNvPr id="1548" name="Group 67"/>
                <p:cNvGrpSpPr/>
                <p:nvPr/>
              </p:nvGrpSpPr>
              <p:grpSpPr>
                <a:xfrm>
                  <a:off x="2667000" y="2667000"/>
                  <a:ext cx="152400" cy="609600"/>
                  <a:chOff x="2667000" y="2667000"/>
                  <a:chExt cx="152400" cy="609600"/>
                </a:xfrm>
              </p:grpSpPr>
              <p:grpSp>
                <p:nvGrpSpPr>
                  <p:cNvPr id="1549" name="Group 9"/>
                  <p:cNvGrpSpPr/>
                  <p:nvPr/>
                </p:nvGrpSpPr>
                <p:grpSpPr>
                  <a:xfrm>
                    <a:off x="2667000" y="2667000"/>
                    <a:ext cx="152400" cy="304800"/>
                    <a:chOff x="2667000" y="2667000"/>
                    <a:chExt cx="152400" cy="304800"/>
                  </a:xfrm>
                </p:grpSpPr>
                <p:cxnSp>
                  <p:nvCxnSpPr>
                    <p:cNvPr id="15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54" name="Group 10"/>
                  <p:cNvGrpSpPr/>
                  <p:nvPr/>
                </p:nvGrpSpPr>
                <p:grpSpPr>
                  <a:xfrm>
                    <a:off x="2667000" y="2971800"/>
                    <a:ext cx="152400" cy="304800"/>
                    <a:chOff x="2667000" y="2667000"/>
                    <a:chExt cx="152400" cy="304800"/>
                  </a:xfrm>
                </p:grpSpPr>
                <p:cxnSp>
                  <p:nvCxnSpPr>
                    <p:cNvPr id="153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55" name="Group 68"/>
                <p:cNvGrpSpPr/>
                <p:nvPr/>
              </p:nvGrpSpPr>
              <p:grpSpPr>
                <a:xfrm>
                  <a:off x="2667000" y="3276600"/>
                  <a:ext cx="152400" cy="609600"/>
                  <a:chOff x="2667000" y="2667000"/>
                  <a:chExt cx="152400" cy="609600"/>
                </a:xfrm>
              </p:grpSpPr>
              <p:grpSp>
                <p:nvGrpSpPr>
                  <p:cNvPr id="1560" name="Group 9"/>
                  <p:cNvGrpSpPr/>
                  <p:nvPr/>
                </p:nvGrpSpPr>
                <p:grpSpPr>
                  <a:xfrm>
                    <a:off x="2667000" y="2667000"/>
                    <a:ext cx="152400" cy="304800"/>
                    <a:chOff x="2667000" y="2667000"/>
                    <a:chExt cx="152400" cy="304800"/>
                  </a:xfrm>
                </p:grpSpPr>
                <p:cxnSp>
                  <p:nvCxnSpPr>
                    <p:cNvPr id="1530" name="Straight Connector 15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1" name="Straight Connector 15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62" name="Group 10"/>
                  <p:cNvGrpSpPr/>
                  <p:nvPr/>
                </p:nvGrpSpPr>
                <p:grpSpPr>
                  <a:xfrm>
                    <a:off x="2667000" y="2971800"/>
                    <a:ext cx="152400" cy="304800"/>
                    <a:chOff x="2667000" y="2667000"/>
                    <a:chExt cx="152400" cy="304800"/>
                  </a:xfrm>
                </p:grpSpPr>
                <p:cxnSp>
                  <p:nvCxnSpPr>
                    <p:cNvPr id="1528" name="Straight Connector 15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9" name="Straight Connector 15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63" name="Group 22"/>
              <p:cNvGrpSpPr/>
              <p:nvPr/>
            </p:nvGrpSpPr>
            <p:grpSpPr>
              <a:xfrm>
                <a:off x="2667000" y="3886200"/>
                <a:ext cx="152401" cy="609606"/>
                <a:chOff x="2667000" y="2667000"/>
                <a:chExt cx="152401" cy="609606"/>
              </a:xfrm>
            </p:grpSpPr>
            <p:grpSp>
              <p:nvGrpSpPr>
                <p:cNvPr id="1564" name="Group 9"/>
                <p:cNvGrpSpPr/>
                <p:nvPr/>
              </p:nvGrpSpPr>
              <p:grpSpPr>
                <a:xfrm>
                  <a:off x="2667000" y="2667000"/>
                  <a:ext cx="152400" cy="304800"/>
                  <a:chOff x="2667000" y="2667000"/>
                  <a:chExt cx="152400" cy="304800"/>
                </a:xfrm>
              </p:grpSpPr>
              <p:cxnSp>
                <p:nvCxnSpPr>
                  <p:cNvPr id="1522" name="Straight Connector 15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3" name="Straight Connector 15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65" name="Group 10"/>
                <p:cNvGrpSpPr/>
                <p:nvPr/>
              </p:nvGrpSpPr>
              <p:grpSpPr>
                <a:xfrm>
                  <a:off x="2667000" y="2971800"/>
                  <a:ext cx="152401" cy="304806"/>
                  <a:chOff x="2667000" y="2667000"/>
                  <a:chExt cx="152401" cy="304806"/>
                </a:xfrm>
              </p:grpSpPr>
              <p:cxnSp>
                <p:nvCxnSpPr>
                  <p:cNvPr id="1520" name="Straight Connector 15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1" name="Straight Connector 152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566" name="Group 591"/>
          <p:cNvGrpSpPr/>
          <p:nvPr/>
        </p:nvGrpSpPr>
        <p:grpSpPr>
          <a:xfrm rot="12766711">
            <a:off x="1653144" y="4518468"/>
            <a:ext cx="174963" cy="472413"/>
            <a:chOff x="2590800" y="4114804"/>
            <a:chExt cx="457200" cy="838196"/>
          </a:xfrm>
          <a:scene3d>
            <a:camera prst="orthographicFront">
              <a:rot lat="0" lon="0" rev="12600000"/>
            </a:camera>
            <a:lightRig rig="threePt" dir="t"/>
          </a:scene3d>
        </p:grpSpPr>
        <p:sp>
          <p:nvSpPr>
            <p:cNvPr id="1561" name="Oval 156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567" name="Group 29"/>
            <p:cNvGrpSpPr/>
            <p:nvPr/>
          </p:nvGrpSpPr>
          <p:grpSpPr>
            <a:xfrm>
              <a:off x="2667000" y="4114804"/>
              <a:ext cx="152400" cy="628652"/>
              <a:chOff x="2667000" y="2667000"/>
              <a:chExt cx="152400" cy="1828800"/>
            </a:xfrm>
          </p:grpSpPr>
          <p:grpSp>
            <p:nvGrpSpPr>
              <p:cNvPr id="8192" name="Group 21"/>
              <p:cNvGrpSpPr/>
              <p:nvPr/>
            </p:nvGrpSpPr>
            <p:grpSpPr>
              <a:xfrm>
                <a:off x="2667000" y="2667000"/>
                <a:ext cx="152400" cy="1219200"/>
                <a:chOff x="2667000" y="2667000"/>
                <a:chExt cx="152400" cy="1219200"/>
              </a:xfrm>
            </p:grpSpPr>
            <p:grpSp>
              <p:nvGrpSpPr>
                <p:cNvPr id="8193" name="Group 13"/>
                <p:cNvGrpSpPr/>
                <p:nvPr/>
              </p:nvGrpSpPr>
              <p:grpSpPr>
                <a:xfrm>
                  <a:off x="2667000" y="2667000"/>
                  <a:ext cx="152400" cy="609600"/>
                  <a:chOff x="2667000" y="2667000"/>
                  <a:chExt cx="152400" cy="609600"/>
                </a:xfrm>
              </p:grpSpPr>
              <p:grpSp>
                <p:nvGrpSpPr>
                  <p:cNvPr id="8194" name="Group 9"/>
                  <p:cNvGrpSpPr/>
                  <p:nvPr/>
                </p:nvGrpSpPr>
                <p:grpSpPr>
                  <a:xfrm>
                    <a:off x="2667000" y="2667000"/>
                    <a:ext cx="152400" cy="304800"/>
                    <a:chOff x="2667000" y="2667000"/>
                    <a:chExt cx="152400" cy="304800"/>
                  </a:xfrm>
                </p:grpSpPr>
                <p:cxnSp>
                  <p:nvCxnSpPr>
                    <p:cNvPr id="16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197" name="Group 10"/>
                  <p:cNvGrpSpPr/>
                  <p:nvPr/>
                </p:nvGrpSpPr>
                <p:grpSpPr>
                  <a:xfrm>
                    <a:off x="2667000" y="2971800"/>
                    <a:ext cx="152400" cy="304800"/>
                    <a:chOff x="2667000" y="2667000"/>
                    <a:chExt cx="152400" cy="304800"/>
                  </a:xfrm>
                </p:grpSpPr>
                <p:cxnSp>
                  <p:nvCxnSpPr>
                    <p:cNvPr id="1604" name="Straight Connector 16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5" name="Straight Connector 16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198" name="Group 14"/>
                <p:cNvGrpSpPr/>
                <p:nvPr/>
              </p:nvGrpSpPr>
              <p:grpSpPr>
                <a:xfrm>
                  <a:off x="2667000" y="3276600"/>
                  <a:ext cx="152400" cy="609600"/>
                  <a:chOff x="2667000" y="2667000"/>
                  <a:chExt cx="152400" cy="609600"/>
                </a:xfrm>
              </p:grpSpPr>
              <p:grpSp>
                <p:nvGrpSpPr>
                  <p:cNvPr id="8199" name="Group 9"/>
                  <p:cNvGrpSpPr/>
                  <p:nvPr/>
                </p:nvGrpSpPr>
                <p:grpSpPr>
                  <a:xfrm>
                    <a:off x="2667000" y="2667000"/>
                    <a:ext cx="152400" cy="304800"/>
                    <a:chOff x="2667000" y="2667000"/>
                    <a:chExt cx="152400" cy="304800"/>
                  </a:xfrm>
                </p:grpSpPr>
                <p:cxnSp>
                  <p:nvCxnSpPr>
                    <p:cNvPr id="1600" name="Straight Connector 15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1" name="Straight Connector 16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00" name="Group 10"/>
                  <p:cNvGrpSpPr/>
                  <p:nvPr/>
                </p:nvGrpSpPr>
                <p:grpSpPr>
                  <a:xfrm>
                    <a:off x="2667000" y="2971800"/>
                    <a:ext cx="152400" cy="304800"/>
                    <a:chOff x="2667000" y="2667000"/>
                    <a:chExt cx="152400" cy="304800"/>
                  </a:xfrm>
                </p:grpSpPr>
                <p:cxnSp>
                  <p:nvCxnSpPr>
                    <p:cNvPr id="1598" name="Straight Connector 15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9" name="Straight Connector 15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201" name="Group 22"/>
              <p:cNvGrpSpPr/>
              <p:nvPr/>
            </p:nvGrpSpPr>
            <p:grpSpPr>
              <a:xfrm>
                <a:off x="2667000" y="3886200"/>
                <a:ext cx="152400" cy="609600"/>
                <a:chOff x="2667000" y="2667000"/>
                <a:chExt cx="152400" cy="609600"/>
              </a:xfrm>
            </p:grpSpPr>
            <p:grpSp>
              <p:nvGrpSpPr>
                <p:cNvPr id="8202" name="Group 9"/>
                <p:cNvGrpSpPr/>
                <p:nvPr/>
              </p:nvGrpSpPr>
              <p:grpSpPr>
                <a:xfrm>
                  <a:off x="2667000" y="2667000"/>
                  <a:ext cx="152400" cy="304800"/>
                  <a:chOff x="2667000" y="2667000"/>
                  <a:chExt cx="152400" cy="304800"/>
                </a:xfrm>
              </p:grpSpPr>
              <p:cxnSp>
                <p:nvCxnSpPr>
                  <p:cNvPr id="159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03" name="Group 10"/>
                <p:cNvGrpSpPr/>
                <p:nvPr/>
              </p:nvGrpSpPr>
              <p:grpSpPr>
                <a:xfrm>
                  <a:off x="2667000" y="2971800"/>
                  <a:ext cx="152400" cy="304800"/>
                  <a:chOff x="2667000" y="2667000"/>
                  <a:chExt cx="152400" cy="304800"/>
                </a:xfrm>
              </p:grpSpPr>
              <p:cxnSp>
                <p:nvCxnSpPr>
                  <p:cNvPr id="1590" name="Straight Connector 15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1" name="Straight Connector 15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204" name="Group 30"/>
            <p:cNvGrpSpPr/>
            <p:nvPr/>
          </p:nvGrpSpPr>
          <p:grpSpPr>
            <a:xfrm>
              <a:off x="2819400" y="4114804"/>
              <a:ext cx="152401" cy="628654"/>
              <a:chOff x="2667000" y="2667000"/>
              <a:chExt cx="152401" cy="1828806"/>
            </a:xfrm>
          </p:grpSpPr>
          <p:grpSp>
            <p:nvGrpSpPr>
              <p:cNvPr id="8205" name="Group 21"/>
              <p:cNvGrpSpPr/>
              <p:nvPr/>
            </p:nvGrpSpPr>
            <p:grpSpPr>
              <a:xfrm>
                <a:off x="2667000" y="2667000"/>
                <a:ext cx="152400" cy="1219200"/>
                <a:chOff x="2667000" y="2667000"/>
                <a:chExt cx="152400" cy="1219200"/>
              </a:xfrm>
            </p:grpSpPr>
            <p:grpSp>
              <p:nvGrpSpPr>
                <p:cNvPr id="8206" name="Group 67"/>
                <p:cNvGrpSpPr/>
                <p:nvPr/>
              </p:nvGrpSpPr>
              <p:grpSpPr>
                <a:xfrm>
                  <a:off x="2667000" y="2667000"/>
                  <a:ext cx="152400" cy="609600"/>
                  <a:chOff x="2667000" y="2667000"/>
                  <a:chExt cx="152400" cy="609600"/>
                </a:xfrm>
              </p:grpSpPr>
              <p:grpSp>
                <p:nvGrpSpPr>
                  <p:cNvPr id="8207" name="Group 9"/>
                  <p:cNvGrpSpPr/>
                  <p:nvPr/>
                </p:nvGrpSpPr>
                <p:grpSpPr>
                  <a:xfrm>
                    <a:off x="2667000" y="2667000"/>
                    <a:ext cx="152400" cy="304800"/>
                    <a:chOff x="2667000" y="2667000"/>
                    <a:chExt cx="152400" cy="304800"/>
                  </a:xfrm>
                </p:grpSpPr>
                <p:cxnSp>
                  <p:nvCxnSpPr>
                    <p:cNvPr id="15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08" name="Group 10"/>
                  <p:cNvGrpSpPr/>
                  <p:nvPr/>
                </p:nvGrpSpPr>
                <p:grpSpPr>
                  <a:xfrm>
                    <a:off x="2667000" y="2971800"/>
                    <a:ext cx="152400" cy="304800"/>
                    <a:chOff x="2667000" y="2667000"/>
                    <a:chExt cx="152400" cy="304800"/>
                  </a:xfrm>
                </p:grpSpPr>
                <p:cxnSp>
                  <p:nvCxnSpPr>
                    <p:cNvPr id="158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8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209" name="Group 68"/>
                <p:cNvGrpSpPr/>
                <p:nvPr/>
              </p:nvGrpSpPr>
              <p:grpSpPr>
                <a:xfrm>
                  <a:off x="2667000" y="3276600"/>
                  <a:ext cx="152400" cy="609600"/>
                  <a:chOff x="2667000" y="2667000"/>
                  <a:chExt cx="152400" cy="609600"/>
                </a:xfrm>
              </p:grpSpPr>
              <p:grpSp>
                <p:nvGrpSpPr>
                  <p:cNvPr id="8210" name="Group 9"/>
                  <p:cNvGrpSpPr/>
                  <p:nvPr/>
                </p:nvGrpSpPr>
                <p:grpSpPr>
                  <a:xfrm>
                    <a:off x="2667000" y="2667000"/>
                    <a:ext cx="152400" cy="304800"/>
                    <a:chOff x="2667000" y="2667000"/>
                    <a:chExt cx="152400" cy="304800"/>
                  </a:xfrm>
                </p:grpSpPr>
                <p:cxnSp>
                  <p:nvCxnSpPr>
                    <p:cNvPr id="1578" name="Straight Connector 15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9" name="Straight Connector 15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11" name="Group 10"/>
                  <p:cNvGrpSpPr/>
                  <p:nvPr/>
                </p:nvGrpSpPr>
                <p:grpSpPr>
                  <a:xfrm>
                    <a:off x="2667000" y="2971800"/>
                    <a:ext cx="152400" cy="304800"/>
                    <a:chOff x="2667000" y="2667000"/>
                    <a:chExt cx="152400" cy="304800"/>
                  </a:xfrm>
                </p:grpSpPr>
                <p:cxnSp>
                  <p:nvCxnSpPr>
                    <p:cNvPr id="1576" name="Straight Connector 15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7" name="Straight Connector 15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212" name="Group 22"/>
              <p:cNvGrpSpPr/>
              <p:nvPr/>
            </p:nvGrpSpPr>
            <p:grpSpPr>
              <a:xfrm>
                <a:off x="2667000" y="3886200"/>
                <a:ext cx="152401" cy="609606"/>
                <a:chOff x="2667000" y="2667000"/>
                <a:chExt cx="152401" cy="609606"/>
              </a:xfrm>
            </p:grpSpPr>
            <p:grpSp>
              <p:nvGrpSpPr>
                <p:cNvPr id="8213" name="Group 9"/>
                <p:cNvGrpSpPr/>
                <p:nvPr/>
              </p:nvGrpSpPr>
              <p:grpSpPr>
                <a:xfrm>
                  <a:off x="2667000" y="2667000"/>
                  <a:ext cx="152400" cy="304800"/>
                  <a:chOff x="2667000" y="2667000"/>
                  <a:chExt cx="152400" cy="304800"/>
                </a:xfrm>
              </p:grpSpPr>
              <p:cxnSp>
                <p:nvCxnSpPr>
                  <p:cNvPr id="1570" name="Straight Connector 15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1" name="Straight Connector 15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14" name="Group 10"/>
                <p:cNvGrpSpPr/>
                <p:nvPr/>
              </p:nvGrpSpPr>
              <p:grpSpPr>
                <a:xfrm>
                  <a:off x="2667000" y="2971800"/>
                  <a:ext cx="152401" cy="304806"/>
                  <a:chOff x="2667000" y="2667000"/>
                  <a:chExt cx="152401" cy="304806"/>
                </a:xfrm>
              </p:grpSpPr>
              <p:cxnSp>
                <p:nvCxnSpPr>
                  <p:cNvPr id="1568" name="Straight Connector 15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69" name="Straight Connector 156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8215" name="Group 591"/>
          <p:cNvGrpSpPr/>
          <p:nvPr/>
        </p:nvGrpSpPr>
        <p:grpSpPr>
          <a:xfrm rot="12766711">
            <a:off x="992066" y="4494432"/>
            <a:ext cx="174963" cy="472412"/>
            <a:chOff x="2590800" y="4114804"/>
            <a:chExt cx="457200" cy="838196"/>
          </a:xfrm>
          <a:scene3d>
            <a:camera prst="orthographicFront">
              <a:rot lat="0" lon="0" rev="12600000"/>
            </a:camera>
            <a:lightRig rig="threePt" dir="t"/>
          </a:scene3d>
        </p:grpSpPr>
        <p:sp>
          <p:nvSpPr>
            <p:cNvPr id="1657" name="Oval 165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216" name="Group 29"/>
            <p:cNvGrpSpPr/>
            <p:nvPr/>
          </p:nvGrpSpPr>
          <p:grpSpPr>
            <a:xfrm>
              <a:off x="2667000" y="4114804"/>
              <a:ext cx="152400" cy="628652"/>
              <a:chOff x="2667000" y="2667000"/>
              <a:chExt cx="152400" cy="1828800"/>
            </a:xfrm>
          </p:grpSpPr>
          <p:grpSp>
            <p:nvGrpSpPr>
              <p:cNvPr id="8217" name="Group 21"/>
              <p:cNvGrpSpPr/>
              <p:nvPr/>
            </p:nvGrpSpPr>
            <p:grpSpPr>
              <a:xfrm>
                <a:off x="2667000" y="2667000"/>
                <a:ext cx="152400" cy="1219200"/>
                <a:chOff x="2667000" y="2667000"/>
                <a:chExt cx="152400" cy="1219200"/>
              </a:xfrm>
            </p:grpSpPr>
            <p:grpSp>
              <p:nvGrpSpPr>
                <p:cNvPr id="8218" name="Group 13"/>
                <p:cNvGrpSpPr/>
                <p:nvPr/>
              </p:nvGrpSpPr>
              <p:grpSpPr>
                <a:xfrm>
                  <a:off x="2667000" y="2667000"/>
                  <a:ext cx="152400" cy="609600"/>
                  <a:chOff x="2667000" y="2667000"/>
                  <a:chExt cx="152400" cy="609600"/>
                </a:xfrm>
              </p:grpSpPr>
              <p:grpSp>
                <p:nvGrpSpPr>
                  <p:cNvPr id="8219" name="Group 9"/>
                  <p:cNvGrpSpPr/>
                  <p:nvPr/>
                </p:nvGrpSpPr>
                <p:grpSpPr>
                  <a:xfrm>
                    <a:off x="2667000" y="2667000"/>
                    <a:ext cx="152400" cy="304800"/>
                    <a:chOff x="2667000" y="2667000"/>
                    <a:chExt cx="152400" cy="304800"/>
                  </a:xfrm>
                </p:grpSpPr>
                <p:cxnSp>
                  <p:nvCxnSpPr>
                    <p:cNvPr id="17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20" name="Group 10"/>
                  <p:cNvGrpSpPr/>
                  <p:nvPr/>
                </p:nvGrpSpPr>
                <p:grpSpPr>
                  <a:xfrm>
                    <a:off x="2667000" y="2971800"/>
                    <a:ext cx="152400" cy="304800"/>
                    <a:chOff x="2667000" y="2667000"/>
                    <a:chExt cx="152400" cy="304800"/>
                  </a:xfrm>
                </p:grpSpPr>
                <p:cxnSp>
                  <p:nvCxnSpPr>
                    <p:cNvPr id="1700" name="Straight Connector 16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01" name="Straight Connector 17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221" name="Group 14"/>
                <p:cNvGrpSpPr/>
                <p:nvPr/>
              </p:nvGrpSpPr>
              <p:grpSpPr>
                <a:xfrm>
                  <a:off x="2667000" y="3276600"/>
                  <a:ext cx="152400" cy="609600"/>
                  <a:chOff x="2667000" y="2667000"/>
                  <a:chExt cx="152400" cy="609600"/>
                </a:xfrm>
              </p:grpSpPr>
              <p:grpSp>
                <p:nvGrpSpPr>
                  <p:cNvPr id="8222" name="Group 9"/>
                  <p:cNvGrpSpPr/>
                  <p:nvPr/>
                </p:nvGrpSpPr>
                <p:grpSpPr>
                  <a:xfrm>
                    <a:off x="2667000" y="2667000"/>
                    <a:ext cx="152400" cy="304800"/>
                    <a:chOff x="2667000" y="2667000"/>
                    <a:chExt cx="152400" cy="304800"/>
                  </a:xfrm>
                </p:grpSpPr>
                <p:cxnSp>
                  <p:nvCxnSpPr>
                    <p:cNvPr id="1696" name="Straight Connector 16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97" name="Straight Connector 16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223" name="Group 10"/>
                  <p:cNvGrpSpPr/>
                  <p:nvPr/>
                </p:nvGrpSpPr>
                <p:grpSpPr>
                  <a:xfrm>
                    <a:off x="2667000" y="2971800"/>
                    <a:ext cx="152400" cy="304800"/>
                    <a:chOff x="2667000" y="2667000"/>
                    <a:chExt cx="152400" cy="304800"/>
                  </a:xfrm>
                </p:grpSpPr>
                <p:cxnSp>
                  <p:nvCxnSpPr>
                    <p:cNvPr id="1694" name="Straight Connector 16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95" name="Straight Connector 16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72" name="Group 22"/>
              <p:cNvGrpSpPr/>
              <p:nvPr/>
            </p:nvGrpSpPr>
            <p:grpSpPr>
              <a:xfrm>
                <a:off x="2667000" y="3886200"/>
                <a:ext cx="152400" cy="609600"/>
                <a:chOff x="2667000" y="2667000"/>
                <a:chExt cx="152400" cy="609600"/>
              </a:xfrm>
            </p:grpSpPr>
            <p:grpSp>
              <p:nvGrpSpPr>
                <p:cNvPr id="1573" name="Group 9"/>
                <p:cNvGrpSpPr/>
                <p:nvPr/>
              </p:nvGrpSpPr>
              <p:grpSpPr>
                <a:xfrm>
                  <a:off x="2667000" y="2667000"/>
                  <a:ext cx="152400" cy="304800"/>
                  <a:chOff x="2667000" y="2667000"/>
                  <a:chExt cx="152400" cy="304800"/>
                </a:xfrm>
              </p:grpSpPr>
              <p:cxnSp>
                <p:nvCxnSpPr>
                  <p:cNvPr id="16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74" name="Group 10"/>
                <p:cNvGrpSpPr/>
                <p:nvPr/>
              </p:nvGrpSpPr>
              <p:grpSpPr>
                <a:xfrm>
                  <a:off x="2667000" y="2971800"/>
                  <a:ext cx="152400" cy="304800"/>
                  <a:chOff x="2667000" y="2667000"/>
                  <a:chExt cx="152400" cy="304800"/>
                </a:xfrm>
              </p:grpSpPr>
              <p:cxnSp>
                <p:nvCxnSpPr>
                  <p:cNvPr id="1686" name="Straight Connector 16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7" name="Straight Connector 16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75" name="Group 30"/>
            <p:cNvGrpSpPr/>
            <p:nvPr/>
          </p:nvGrpSpPr>
          <p:grpSpPr>
            <a:xfrm>
              <a:off x="2819400" y="4114804"/>
              <a:ext cx="152401" cy="628654"/>
              <a:chOff x="2667000" y="2667000"/>
              <a:chExt cx="152401" cy="1828806"/>
            </a:xfrm>
          </p:grpSpPr>
          <p:grpSp>
            <p:nvGrpSpPr>
              <p:cNvPr id="1580" name="Group 21"/>
              <p:cNvGrpSpPr/>
              <p:nvPr/>
            </p:nvGrpSpPr>
            <p:grpSpPr>
              <a:xfrm>
                <a:off x="2667000" y="2667000"/>
                <a:ext cx="152400" cy="1219200"/>
                <a:chOff x="2667000" y="2667000"/>
                <a:chExt cx="152400" cy="1219200"/>
              </a:xfrm>
            </p:grpSpPr>
            <p:grpSp>
              <p:nvGrpSpPr>
                <p:cNvPr id="1581" name="Group 67"/>
                <p:cNvGrpSpPr/>
                <p:nvPr/>
              </p:nvGrpSpPr>
              <p:grpSpPr>
                <a:xfrm>
                  <a:off x="2667000" y="2667000"/>
                  <a:ext cx="152400" cy="609600"/>
                  <a:chOff x="2667000" y="2667000"/>
                  <a:chExt cx="152400" cy="609600"/>
                </a:xfrm>
              </p:grpSpPr>
              <p:grpSp>
                <p:nvGrpSpPr>
                  <p:cNvPr id="1586" name="Group 9"/>
                  <p:cNvGrpSpPr/>
                  <p:nvPr/>
                </p:nvGrpSpPr>
                <p:grpSpPr>
                  <a:xfrm>
                    <a:off x="2667000" y="2667000"/>
                    <a:ext cx="152400" cy="304800"/>
                    <a:chOff x="2667000" y="2667000"/>
                    <a:chExt cx="152400" cy="304800"/>
                  </a:xfrm>
                </p:grpSpPr>
                <p:cxnSp>
                  <p:nvCxnSpPr>
                    <p:cNvPr id="16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87" name="Group 10"/>
                  <p:cNvGrpSpPr/>
                  <p:nvPr/>
                </p:nvGrpSpPr>
                <p:grpSpPr>
                  <a:xfrm>
                    <a:off x="2667000" y="2971800"/>
                    <a:ext cx="152400" cy="304800"/>
                    <a:chOff x="2667000" y="2667000"/>
                    <a:chExt cx="152400" cy="304800"/>
                  </a:xfrm>
                </p:grpSpPr>
                <p:cxnSp>
                  <p:nvCxnSpPr>
                    <p:cNvPr id="167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88" name="Group 68"/>
                <p:cNvGrpSpPr/>
                <p:nvPr/>
              </p:nvGrpSpPr>
              <p:grpSpPr>
                <a:xfrm>
                  <a:off x="2667000" y="3276600"/>
                  <a:ext cx="152400" cy="609600"/>
                  <a:chOff x="2667000" y="2667000"/>
                  <a:chExt cx="152400" cy="609600"/>
                </a:xfrm>
              </p:grpSpPr>
              <p:grpSp>
                <p:nvGrpSpPr>
                  <p:cNvPr id="1589" name="Group 9"/>
                  <p:cNvGrpSpPr/>
                  <p:nvPr/>
                </p:nvGrpSpPr>
                <p:grpSpPr>
                  <a:xfrm>
                    <a:off x="2667000" y="2667000"/>
                    <a:ext cx="152400" cy="304800"/>
                    <a:chOff x="2667000" y="2667000"/>
                    <a:chExt cx="152400" cy="304800"/>
                  </a:xfrm>
                </p:grpSpPr>
                <p:cxnSp>
                  <p:nvCxnSpPr>
                    <p:cNvPr id="1674" name="Straight Connector 16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5" name="Straight Connector 16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94" name="Group 10"/>
                  <p:cNvGrpSpPr/>
                  <p:nvPr/>
                </p:nvGrpSpPr>
                <p:grpSpPr>
                  <a:xfrm>
                    <a:off x="2667000" y="2971800"/>
                    <a:ext cx="152400" cy="304800"/>
                    <a:chOff x="2667000" y="2667000"/>
                    <a:chExt cx="152400" cy="304800"/>
                  </a:xfrm>
                </p:grpSpPr>
                <p:cxnSp>
                  <p:nvCxnSpPr>
                    <p:cNvPr id="1672" name="Straight Connector 16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3" name="Straight Connector 16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95" name="Group 22"/>
              <p:cNvGrpSpPr/>
              <p:nvPr/>
            </p:nvGrpSpPr>
            <p:grpSpPr>
              <a:xfrm>
                <a:off x="2667000" y="3886200"/>
                <a:ext cx="152401" cy="609606"/>
                <a:chOff x="2667000" y="2667000"/>
                <a:chExt cx="152401" cy="609606"/>
              </a:xfrm>
            </p:grpSpPr>
            <p:grpSp>
              <p:nvGrpSpPr>
                <p:cNvPr id="1596" name="Group 9"/>
                <p:cNvGrpSpPr/>
                <p:nvPr/>
              </p:nvGrpSpPr>
              <p:grpSpPr>
                <a:xfrm>
                  <a:off x="2667000" y="2667000"/>
                  <a:ext cx="152400" cy="304800"/>
                  <a:chOff x="2667000" y="2667000"/>
                  <a:chExt cx="152400" cy="304800"/>
                </a:xfrm>
              </p:grpSpPr>
              <p:cxnSp>
                <p:nvCxnSpPr>
                  <p:cNvPr id="1666" name="Straight Connector 16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67" name="Straight Connector 16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97" name="Group 10"/>
                <p:cNvGrpSpPr/>
                <p:nvPr/>
              </p:nvGrpSpPr>
              <p:grpSpPr>
                <a:xfrm>
                  <a:off x="2667000" y="2971800"/>
                  <a:ext cx="152401" cy="304806"/>
                  <a:chOff x="2667000" y="2667000"/>
                  <a:chExt cx="152401" cy="304806"/>
                </a:xfrm>
              </p:grpSpPr>
              <p:cxnSp>
                <p:nvCxnSpPr>
                  <p:cNvPr id="1664" name="Straight Connector 16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65" name="Straight Connector 166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602" name="Group 591"/>
          <p:cNvGrpSpPr/>
          <p:nvPr/>
        </p:nvGrpSpPr>
        <p:grpSpPr>
          <a:xfrm rot="12766711">
            <a:off x="382474" y="4563604"/>
            <a:ext cx="174963" cy="472412"/>
            <a:chOff x="2590800" y="4114804"/>
            <a:chExt cx="457200" cy="838196"/>
          </a:xfrm>
          <a:scene3d>
            <a:camera prst="orthographicFront">
              <a:rot lat="0" lon="0" rev="12600000"/>
            </a:camera>
            <a:lightRig rig="threePt" dir="t"/>
          </a:scene3d>
        </p:grpSpPr>
        <p:sp>
          <p:nvSpPr>
            <p:cNvPr id="1705" name="Oval 170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03" name="Group 29"/>
            <p:cNvGrpSpPr/>
            <p:nvPr/>
          </p:nvGrpSpPr>
          <p:grpSpPr>
            <a:xfrm>
              <a:off x="2667000" y="4114804"/>
              <a:ext cx="152400" cy="628652"/>
              <a:chOff x="2667000" y="2667000"/>
              <a:chExt cx="152400" cy="1828800"/>
            </a:xfrm>
          </p:grpSpPr>
          <p:grpSp>
            <p:nvGrpSpPr>
              <p:cNvPr id="1608" name="Group 21"/>
              <p:cNvGrpSpPr/>
              <p:nvPr/>
            </p:nvGrpSpPr>
            <p:grpSpPr>
              <a:xfrm>
                <a:off x="2667000" y="2667000"/>
                <a:ext cx="152400" cy="1219200"/>
                <a:chOff x="2667000" y="2667000"/>
                <a:chExt cx="152400" cy="1219200"/>
              </a:xfrm>
            </p:grpSpPr>
            <p:grpSp>
              <p:nvGrpSpPr>
                <p:cNvPr id="1609" name="Group 13"/>
                <p:cNvGrpSpPr/>
                <p:nvPr/>
              </p:nvGrpSpPr>
              <p:grpSpPr>
                <a:xfrm>
                  <a:off x="2667000" y="2667000"/>
                  <a:ext cx="152400" cy="609600"/>
                  <a:chOff x="2667000" y="2667000"/>
                  <a:chExt cx="152400" cy="609600"/>
                </a:xfrm>
              </p:grpSpPr>
              <p:grpSp>
                <p:nvGrpSpPr>
                  <p:cNvPr id="1610" name="Group 9"/>
                  <p:cNvGrpSpPr/>
                  <p:nvPr/>
                </p:nvGrpSpPr>
                <p:grpSpPr>
                  <a:xfrm>
                    <a:off x="2667000" y="2667000"/>
                    <a:ext cx="152400" cy="304800"/>
                    <a:chOff x="2667000" y="2667000"/>
                    <a:chExt cx="152400" cy="304800"/>
                  </a:xfrm>
                </p:grpSpPr>
                <p:cxnSp>
                  <p:nvCxnSpPr>
                    <p:cNvPr id="17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1" name="Group 10"/>
                  <p:cNvGrpSpPr/>
                  <p:nvPr/>
                </p:nvGrpSpPr>
                <p:grpSpPr>
                  <a:xfrm>
                    <a:off x="2667000" y="2971800"/>
                    <a:ext cx="152400" cy="304800"/>
                    <a:chOff x="2667000" y="2667000"/>
                    <a:chExt cx="152400" cy="304800"/>
                  </a:xfrm>
                </p:grpSpPr>
                <p:cxnSp>
                  <p:nvCxnSpPr>
                    <p:cNvPr id="1748" name="Straight Connector 17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9" name="Straight Connector 17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12" name="Group 14"/>
                <p:cNvGrpSpPr/>
                <p:nvPr/>
              </p:nvGrpSpPr>
              <p:grpSpPr>
                <a:xfrm>
                  <a:off x="2667000" y="3276600"/>
                  <a:ext cx="152400" cy="609600"/>
                  <a:chOff x="2667000" y="2667000"/>
                  <a:chExt cx="152400" cy="609600"/>
                </a:xfrm>
              </p:grpSpPr>
              <p:grpSp>
                <p:nvGrpSpPr>
                  <p:cNvPr id="1613" name="Group 9"/>
                  <p:cNvGrpSpPr/>
                  <p:nvPr/>
                </p:nvGrpSpPr>
                <p:grpSpPr>
                  <a:xfrm>
                    <a:off x="2667000" y="2667000"/>
                    <a:ext cx="152400" cy="304800"/>
                    <a:chOff x="2667000" y="2667000"/>
                    <a:chExt cx="152400" cy="304800"/>
                  </a:xfrm>
                </p:grpSpPr>
                <p:cxnSp>
                  <p:nvCxnSpPr>
                    <p:cNvPr id="1744" name="Straight Connector 17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5" name="Straight Connector 17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4" name="Group 10"/>
                  <p:cNvGrpSpPr/>
                  <p:nvPr/>
                </p:nvGrpSpPr>
                <p:grpSpPr>
                  <a:xfrm>
                    <a:off x="2667000" y="2971800"/>
                    <a:ext cx="152400" cy="304800"/>
                    <a:chOff x="2667000" y="2667000"/>
                    <a:chExt cx="152400" cy="304800"/>
                  </a:xfrm>
                </p:grpSpPr>
                <p:cxnSp>
                  <p:nvCxnSpPr>
                    <p:cNvPr id="1742" name="Straight Connector 17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3" name="Straight Connector 17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15" name="Group 22"/>
              <p:cNvGrpSpPr/>
              <p:nvPr/>
            </p:nvGrpSpPr>
            <p:grpSpPr>
              <a:xfrm>
                <a:off x="2667000" y="3886200"/>
                <a:ext cx="152400" cy="609600"/>
                <a:chOff x="2667000" y="2667000"/>
                <a:chExt cx="152400" cy="609600"/>
              </a:xfrm>
            </p:grpSpPr>
            <p:grpSp>
              <p:nvGrpSpPr>
                <p:cNvPr id="1616" name="Group 9"/>
                <p:cNvGrpSpPr/>
                <p:nvPr/>
              </p:nvGrpSpPr>
              <p:grpSpPr>
                <a:xfrm>
                  <a:off x="2667000" y="2667000"/>
                  <a:ext cx="152400" cy="304800"/>
                  <a:chOff x="2667000" y="2667000"/>
                  <a:chExt cx="152400" cy="304800"/>
                </a:xfrm>
              </p:grpSpPr>
              <p:cxnSp>
                <p:nvCxnSpPr>
                  <p:cNvPr id="17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7" name="Group 10"/>
                <p:cNvGrpSpPr/>
                <p:nvPr/>
              </p:nvGrpSpPr>
              <p:grpSpPr>
                <a:xfrm>
                  <a:off x="2667000" y="2971800"/>
                  <a:ext cx="152400" cy="304800"/>
                  <a:chOff x="2667000" y="2667000"/>
                  <a:chExt cx="152400" cy="304800"/>
                </a:xfrm>
              </p:grpSpPr>
              <p:cxnSp>
                <p:nvCxnSpPr>
                  <p:cNvPr id="1734" name="Straight Connector 17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35" name="Straight Connector 17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18" name="Group 30"/>
            <p:cNvGrpSpPr/>
            <p:nvPr/>
          </p:nvGrpSpPr>
          <p:grpSpPr>
            <a:xfrm>
              <a:off x="2819400" y="4114804"/>
              <a:ext cx="152401" cy="628654"/>
              <a:chOff x="2667000" y="2667000"/>
              <a:chExt cx="152401" cy="1828806"/>
            </a:xfrm>
          </p:grpSpPr>
          <p:grpSp>
            <p:nvGrpSpPr>
              <p:cNvPr id="1619" name="Group 21"/>
              <p:cNvGrpSpPr/>
              <p:nvPr/>
            </p:nvGrpSpPr>
            <p:grpSpPr>
              <a:xfrm>
                <a:off x="2667000" y="2667000"/>
                <a:ext cx="152400" cy="1219200"/>
                <a:chOff x="2667000" y="2667000"/>
                <a:chExt cx="152400" cy="1219200"/>
              </a:xfrm>
            </p:grpSpPr>
            <p:grpSp>
              <p:nvGrpSpPr>
                <p:cNvPr id="1620" name="Group 67"/>
                <p:cNvGrpSpPr/>
                <p:nvPr/>
              </p:nvGrpSpPr>
              <p:grpSpPr>
                <a:xfrm>
                  <a:off x="2667000" y="2667000"/>
                  <a:ext cx="152400" cy="609600"/>
                  <a:chOff x="2667000" y="2667000"/>
                  <a:chExt cx="152400" cy="609600"/>
                </a:xfrm>
              </p:grpSpPr>
              <p:grpSp>
                <p:nvGrpSpPr>
                  <p:cNvPr id="1621" name="Group 9"/>
                  <p:cNvGrpSpPr/>
                  <p:nvPr/>
                </p:nvGrpSpPr>
                <p:grpSpPr>
                  <a:xfrm>
                    <a:off x="2667000" y="2667000"/>
                    <a:ext cx="152400" cy="304800"/>
                    <a:chOff x="2667000" y="2667000"/>
                    <a:chExt cx="152400" cy="304800"/>
                  </a:xfrm>
                </p:grpSpPr>
                <p:cxnSp>
                  <p:nvCxnSpPr>
                    <p:cNvPr id="172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22" name="Group 10"/>
                  <p:cNvGrpSpPr/>
                  <p:nvPr/>
                </p:nvGrpSpPr>
                <p:grpSpPr>
                  <a:xfrm>
                    <a:off x="2667000" y="2971800"/>
                    <a:ext cx="152400" cy="304800"/>
                    <a:chOff x="2667000" y="2667000"/>
                    <a:chExt cx="152400" cy="304800"/>
                  </a:xfrm>
                </p:grpSpPr>
                <p:cxnSp>
                  <p:nvCxnSpPr>
                    <p:cNvPr id="172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23" name="Group 68"/>
                <p:cNvGrpSpPr/>
                <p:nvPr/>
              </p:nvGrpSpPr>
              <p:grpSpPr>
                <a:xfrm>
                  <a:off x="2667000" y="3276600"/>
                  <a:ext cx="152400" cy="609600"/>
                  <a:chOff x="2667000" y="2667000"/>
                  <a:chExt cx="152400" cy="609600"/>
                </a:xfrm>
              </p:grpSpPr>
              <p:grpSp>
                <p:nvGrpSpPr>
                  <p:cNvPr id="1624" name="Group 9"/>
                  <p:cNvGrpSpPr/>
                  <p:nvPr/>
                </p:nvGrpSpPr>
                <p:grpSpPr>
                  <a:xfrm>
                    <a:off x="2667000" y="2667000"/>
                    <a:ext cx="152400" cy="304800"/>
                    <a:chOff x="2667000" y="2667000"/>
                    <a:chExt cx="152400" cy="304800"/>
                  </a:xfrm>
                </p:grpSpPr>
                <p:cxnSp>
                  <p:nvCxnSpPr>
                    <p:cNvPr id="1722" name="Straight Connector 17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3" name="Straight Connector 17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25" name="Group 10"/>
                  <p:cNvGrpSpPr/>
                  <p:nvPr/>
                </p:nvGrpSpPr>
                <p:grpSpPr>
                  <a:xfrm>
                    <a:off x="2667000" y="2971800"/>
                    <a:ext cx="152400" cy="304800"/>
                    <a:chOff x="2667000" y="2667000"/>
                    <a:chExt cx="152400" cy="304800"/>
                  </a:xfrm>
                </p:grpSpPr>
                <p:cxnSp>
                  <p:nvCxnSpPr>
                    <p:cNvPr id="1720" name="Straight Connector 17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1" name="Straight Connector 17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26" name="Group 22"/>
              <p:cNvGrpSpPr/>
              <p:nvPr/>
            </p:nvGrpSpPr>
            <p:grpSpPr>
              <a:xfrm>
                <a:off x="2667000" y="3886200"/>
                <a:ext cx="152401" cy="609606"/>
                <a:chOff x="2667000" y="2667000"/>
                <a:chExt cx="152401" cy="609606"/>
              </a:xfrm>
            </p:grpSpPr>
            <p:grpSp>
              <p:nvGrpSpPr>
                <p:cNvPr id="1627" name="Group 9"/>
                <p:cNvGrpSpPr/>
                <p:nvPr/>
              </p:nvGrpSpPr>
              <p:grpSpPr>
                <a:xfrm>
                  <a:off x="2667000" y="2667000"/>
                  <a:ext cx="152400" cy="304800"/>
                  <a:chOff x="2667000" y="2667000"/>
                  <a:chExt cx="152400" cy="304800"/>
                </a:xfrm>
              </p:grpSpPr>
              <p:cxnSp>
                <p:nvCxnSpPr>
                  <p:cNvPr id="1714" name="Straight Connector 17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15" name="Straight Connector 17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28" name="Group 10"/>
                <p:cNvGrpSpPr/>
                <p:nvPr/>
              </p:nvGrpSpPr>
              <p:grpSpPr>
                <a:xfrm>
                  <a:off x="2667000" y="2971800"/>
                  <a:ext cx="152401" cy="304806"/>
                  <a:chOff x="2667000" y="2667000"/>
                  <a:chExt cx="152401" cy="304806"/>
                </a:xfrm>
              </p:grpSpPr>
              <p:cxnSp>
                <p:nvCxnSpPr>
                  <p:cNvPr id="1712" name="Straight Connector 17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13" name="Straight Connector 171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629" name="Group 591"/>
          <p:cNvGrpSpPr/>
          <p:nvPr/>
        </p:nvGrpSpPr>
        <p:grpSpPr>
          <a:xfrm rot="12766711">
            <a:off x="4533553" y="4542281"/>
            <a:ext cx="174963" cy="472412"/>
            <a:chOff x="2590800" y="4114804"/>
            <a:chExt cx="457200" cy="838196"/>
          </a:xfrm>
          <a:scene3d>
            <a:camera prst="orthographicFront">
              <a:rot lat="0" lon="0" rev="10800000"/>
            </a:camera>
            <a:lightRig rig="threePt" dir="t"/>
          </a:scene3d>
        </p:grpSpPr>
        <p:sp>
          <p:nvSpPr>
            <p:cNvPr id="1753" name="Oval 175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30" name="Group 29"/>
            <p:cNvGrpSpPr/>
            <p:nvPr/>
          </p:nvGrpSpPr>
          <p:grpSpPr>
            <a:xfrm>
              <a:off x="2667000" y="4114804"/>
              <a:ext cx="152400" cy="628652"/>
              <a:chOff x="2667000" y="2667000"/>
              <a:chExt cx="152400" cy="1828800"/>
            </a:xfrm>
          </p:grpSpPr>
          <p:grpSp>
            <p:nvGrpSpPr>
              <p:cNvPr id="1631" name="Group 21"/>
              <p:cNvGrpSpPr/>
              <p:nvPr/>
            </p:nvGrpSpPr>
            <p:grpSpPr>
              <a:xfrm>
                <a:off x="2667000" y="2667000"/>
                <a:ext cx="152400" cy="1219200"/>
                <a:chOff x="2667000" y="2667000"/>
                <a:chExt cx="152400" cy="1219200"/>
              </a:xfrm>
            </p:grpSpPr>
            <p:grpSp>
              <p:nvGrpSpPr>
                <p:cNvPr id="1632" name="Group 13"/>
                <p:cNvGrpSpPr/>
                <p:nvPr/>
              </p:nvGrpSpPr>
              <p:grpSpPr>
                <a:xfrm>
                  <a:off x="2667000" y="2667000"/>
                  <a:ext cx="152400" cy="609600"/>
                  <a:chOff x="2667000" y="2667000"/>
                  <a:chExt cx="152400" cy="609600"/>
                </a:xfrm>
              </p:grpSpPr>
              <p:grpSp>
                <p:nvGrpSpPr>
                  <p:cNvPr id="1633" name="Group 9"/>
                  <p:cNvGrpSpPr/>
                  <p:nvPr/>
                </p:nvGrpSpPr>
                <p:grpSpPr>
                  <a:xfrm>
                    <a:off x="2667000" y="2667000"/>
                    <a:ext cx="152400" cy="304800"/>
                    <a:chOff x="2667000" y="2667000"/>
                    <a:chExt cx="152400" cy="304800"/>
                  </a:xfrm>
                </p:grpSpPr>
                <p:cxnSp>
                  <p:nvCxnSpPr>
                    <p:cNvPr id="17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34" name="Group 10"/>
                  <p:cNvGrpSpPr/>
                  <p:nvPr/>
                </p:nvGrpSpPr>
                <p:grpSpPr>
                  <a:xfrm>
                    <a:off x="2667000" y="2971800"/>
                    <a:ext cx="152400" cy="304800"/>
                    <a:chOff x="2667000" y="2667000"/>
                    <a:chExt cx="152400" cy="304800"/>
                  </a:xfrm>
                </p:grpSpPr>
                <p:cxnSp>
                  <p:nvCxnSpPr>
                    <p:cNvPr id="1796" name="Straight Connector 17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7" name="Straight Connector 17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35" name="Group 14"/>
                <p:cNvGrpSpPr/>
                <p:nvPr/>
              </p:nvGrpSpPr>
              <p:grpSpPr>
                <a:xfrm>
                  <a:off x="2667000" y="3276600"/>
                  <a:ext cx="152400" cy="609600"/>
                  <a:chOff x="2667000" y="2667000"/>
                  <a:chExt cx="152400" cy="609600"/>
                </a:xfrm>
              </p:grpSpPr>
              <p:grpSp>
                <p:nvGrpSpPr>
                  <p:cNvPr id="1636" name="Group 9"/>
                  <p:cNvGrpSpPr/>
                  <p:nvPr/>
                </p:nvGrpSpPr>
                <p:grpSpPr>
                  <a:xfrm>
                    <a:off x="2667000" y="2667000"/>
                    <a:ext cx="152400" cy="304800"/>
                    <a:chOff x="2667000" y="2667000"/>
                    <a:chExt cx="152400" cy="304800"/>
                  </a:xfrm>
                </p:grpSpPr>
                <p:cxnSp>
                  <p:nvCxnSpPr>
                    <p:cNvPr id="1792" name="Straight Connector 17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3" name="Straight Connector 17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37" name="Group 10"/>
                  <p:cNvGrpSpPr/>
                  <p:nvPr/>
                </p:nvGrpSpPr>
                <p:grpSpPr>
                  <a:xfrm>
                    <a:off x="2667000" y="2971800"/>
                    <a:ext cx="152400" cy="304800"/>
                    <a:chOff x="2667000" y="2667000"/>
                    <a:chExt cx="152400" cy="304800"/>
                  </a:xfrm>
                </p:grpSpPr>
                <p:cxnSp>
                  <p:nvCxnSpPr>
                    <p:cNvPr id="1790" name="Straight Connector 17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1" name="Straight Connector 17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38" name="Group 22"/>
              <p:cNvGrpSpPr/>
              <p:nvPr/>
            </p:nvGrpSpPr>
            <p:grpSpPr>
              <a:xfrm>
                <a:off x="2667000" y="3886200"/>
                <a:ext cx="152400" cy="609600"/>
                <a:chOff x="2667000" y="2667000"/>
                <a:chExt cx="152400" cy="609600"/>
              </a:xfrm>
            </p:grpSpPr>
            <p:grpSp>
              <p:nvGrpSpPr>
                <p:cNvPr id="1639" name="Group 9"/>
                <p:cNvGrpSpPr/>
                <p:nvPr/>
              </p:nvGrpSpPr>
              <p:grpSpPr>
                <a:xfrm>
                  <a:off x="2667000" y="2667000"/>
                  <a:ext cx="152400" cy="304800"/>
                  <a:chOff x="2667000" y="2667000"/>
                  <a:chExt cx="152400" cy="304800"/>
                </a:xfrm>
              </p:grpSpPr>
              <p:cxnSp>
                <p:nvCxnSpPr>
                  <p:cNvPr id="178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40" name="Group 10"/>
                <p:cNvGrpSpPr/>
                <p:nvPr/>
              </p:nvGrpSpPr>
              <p:grpSpPr>
                <a:xfrm>
                  <a:off x="2667000" y="2971800"/>
                  <a:ext cx="152400" cy="304800"/>
                  <a:chOff x="2667000" y="2667000"/>
                  <a:chExt cx="152400" cy="304800"/>
                </a:xfrm>
              </p:grpSpPr>
              <p:cxnSp>
                <p:nvCxnSpPr>
                  <p:cNvPr id="1782" name="Straight Connector 17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3" name="Straight Connector 17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41" name="Group 30"/>
            <p:cNvGrpSpPr/>
            <p:nvPr/>
          </p:nvGrpSpPr>
          <p:grpSpPr>
            <a:xfrm>
              <a:off x="2819400" y="4114804"/>
              <a:ext cx="152401" cy="628654"/>
              <a:chOff x="2667000" y="2667000"/>
              <a:chExt cx="152401" cy="1828806"/>
            </a:xfrm>
          </p:grpSpPr>
          <p:grpSp>
            <p:nvGrpSpPr>
              <p:cNvPr id="1642" name="Group 21"/>
              <p:cNvGrpSpPr/>
              <p:nvPr/>
            </p:nvGrpSpPr>
            <p:grpSpPr>
              <a:xfrm>
                <a:off x="2667000" y="2667000"/>
                <a:ext cx="152400" cy="1219200"/>
                <a:chOff x="2667000" y="2667000"/>
                <a:chExt cx="152400" cy="1219200"/>
              </a:xfrm>
            </p:grpSpPr>
            <p:grpSp>
              <p:nvGrpSpPr>
                <p:cNvPr id="1643" name="Group 67"/>
                <p:cNvGrpSpPr/>
                <p:nvPr/>
              </p:nvGrpSpPr>
              <p:grpSpPr>
                <a:xfrm>
                  <a:off x="2667000" y="2667000"/>
                  <a:ext cx="152400" cy="609600"/>
                  <a:chOff x="2667000" y="2667000"/>
                  <a:chExt cx="152400" cy="609600"/>
                </a:xfrm>
              </p:grpSpPr>
              <p:grpSp>
                <p:nvGrpSpPr>
                  <p:cNvPr id="1644" name="Group 9"/>
                  <p:cNvGrpSpPr/>
                  <p:nvPr/>
                </p:nvGrpSpPr>
                <p:grpSpPr>
                  <a:xfrm>
                    <a:off x="2667000" y="2667000"/>
                    <a:ext cx="152400" cy="304800"/>
                    <a:chOff x="2667000" y="2667000"/>
                    <a:chExt cx="152400" cy="304800"/>
                  </a:xfrm>
                </p:grpSpPr>
                <p:cxnSp>
                  <p:nvCxnSpPr>
                    <p:cNvPr id="17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45" name="Group 10"/>
                  <p:cNvGrpSpPr/>
                  <p:nvPr/>
                </p:nvGrpSpPr>
                <p:grpSpPr>
                  <a:xfrm>
                    <a:off x="2667000" y="2971800"/>
                    <a:ext cx="152400" cy="304800"/>
                    <a:chOff x="2667000" y="2667000"/>
                    <a:chExt cx="152400" cy="304800"/>
                  </a:xfrm>
                </p:grpSpPr>
                <p:cxnSp>
                  <p:nvCxnSpPr>
                    <p:cNvPr id="177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46" name="Group 68"/>
                <p:cNvGrpSpPr/>
                <p:nvPr/>
              </p:nvGrpSpPr>
              <p:grpSpPr>
                <a:xfrm>
                  <a:off x="2667000" y="3276600"/>
                  <a:ext cx="152400" cy="609600"/>
                  <a:chOff x="2667000" y="2667000"/>
                  <a:chExt cx="152400" cy="609600"/>
                </a:xfrm>
              </p:grpSpPr>
              <p:grpSp>
                <p:nvGrpSpPr>
                  <p:cNvPr id="1647" name="Group 9"/>
                  <p:cNvGrpSpPr/>
                  <p:nvPr/>
                </p:nvGrpSpPr>
                <p:grpSpPr>
                  <a:xfrm>
                    <a:off x="2667000" y="2667000"/>
                    <a:ext cx="152400" cy="304800"/>
                    <a:chOff x="2667000" y="2667000"/>
                    <a:chExt cx="152400" cy="304800"/>
                  </a:xfrm>
                </p:grpSpPr>
                <p:cxnSp>
                  <p:nvCxnSpPr>
                    <p:cNvPr id="1770" name="Straight Connector 17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1" name="Straight Connector 17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48" name="Group 10"/>
                  <p:cNvGrpSpPr/>
                  <p:nvPr/>
                </p:nvGrpSpPr>
                <p:grpSpPr>
                  <a:xfrm>
                    <a:off x="2667000" y="2971800"/>
                    <a:ext cx="152400" cy="304800"/>
                    <a:chOff x="2667000" y="2667000"/>
                    <a:chExt cx="152400" cy="304800"/>
                  </a:xfrm>
                </p:grpSpPr>
                <p:cxnSp>
                  <p:nvCxnSpPr>
                    <p:cNvPr id="1768" name="Straight Connector 17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9" name="Straight Connector 17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49" name="Group 22"/>
              <p:cNvGrpSpPr/>
              <p:nvPr/>
            </p:nvGrpSpPr>
            <p:grpSpPr>
              <a:xfrm>
                <a:off x="2667000" y="3886200"/>
                <a:ext cx="152401" cy="609606"/>
                <a:chOff x="2667000" y="2667000"/>
                <a:chExt cx="152401" cy="609606"/>
              </a:xfrm>
            </p:grpSpPr>
            <p:grpSp>
              <p:nvGrpSpPr>
                <p:cNvPr id="1650" name="Group 9"/>
                <p:cNvGrpSpPr/>
                <p:nvPr/>
              </p:nvGrpSpPr>
              <p:grpSpPr>
                <a:xfrm>
                  <a:off x="2667000" y="2667000"/>
                  <a:ext cx="152400" cy="304800"/>
                  <a:chOff x="2667000" y="2667000"/>
                  <a:chExt cx="152400" cy="304800"/>
                </a:xfrm>
              </p:grpSpPr>
              <p:cxnSp>
                <p:nvCxnSpPr>
                  <p:cNvPr id="1762" name="Straight Connector 17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3" name="Straight Connector 17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1" name="Group 10"/>
                <p:cNvGrpSpPr/>
                <p:nvPr/>
              </p:nvGrpSpPr>
              <p:grpSpPr>
                <a:xfrm>
                  <a:off x="2667000" y="2971800"/>
                  <a:ext cx="152401" cy="304806"/>
                  <a:chOff x="2667000" y="2667000"/>
                  <a:chExt cx="152401" cy="304806"/>
                </a:xfrm>
              </p:grpSpPr>
              <p:cxnSp>
                <p:nvCxnSpPr>
                  <p:cNvPr id="1760" name="Straight Connector 17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1" name="Straight Connector 176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652" name="Group 591"/>
          <p:cNvGrpSpPr/>
          <p:nvPr/>
        </p:nvGrpSpPr>
        <p:grpSpPr>
          <a:xfrm rot="12766711">
            <a:off x="7162367" y="4536089"/>
            <a:ext cx="174963" cy="472412"/>
            <a:chOff x="2590800" y="4114804"/>
            <a:chExt cx="457200" cy="838196"/>
          </a:xfrm>
          <a:scene3d>
            <a:camera prst="orthographicFront">
              <a:rot lat="0" lon="0" rev="12600000"/>
            </a:camera>
            <a:lightRig rig="threePt" dir="t"/>
          </a:scene3d>
        </p:grpSpPr>
        <p:sp>
          <p:nvSpPr>
            <p:cNvPr id="1801" name="Oval 180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53" name="Group 29"/>
            <p:cNvGrpSpPr/>
            <p:nvPr/>
          </p:nvGrpSpPr>
          <p:grpSpPr>
            <a:xfrm>
              <a:off x="2667000" y="4114804"/>
              <a:ext cx="152400" cy="628652"/>
              <a:chOff x="2667000" y="2667000"/>
              <a:chExt cx="152400" cy="1828800"/>
            </a:xfrm>
          </p:grpSpPr>
          <p:grpSp>
            <p:nvGrpSpPr>
              <p:cNvPr id="1654" name="Group 21"/>
              <p:cNvGrpSpPr/>
              <p:nvPr/>
            </p:nvGrpSpPr>
            <p:grpSpPr>
              <a:xfrm>
                <a:off x="2667000" y="2667000"/>
                <a:ext cx="152400" cy="1219200"/>
                <a:chOff x="2667000" y="2667000"/>
                <a:chExt cx="152400" cy="1219200"/>
              </a:xfrm>
            </p:grpSpPr>
            <p:grpSp>
              <p:nvGrpSpPr>
                <p:cNvPr id="1655" name="Group 13"/>
                <p:cNvGrpSpPr/>
                <p:nvPr/>
              </p:nvGrpSpPr>
              <p:grpSpPr>
                <a:xfrm>
                  <a:off x="2667000" y="2667000"/>
                  <a:ext cx="152400" cy="609600"/>
                  <a:chOff x="2667000" y="2667000"/>
                  <a:chExt cx="152400" cy="609600"/>
                </a:xfrm>
              </p:grpSpPr>
              <p:grpSp>
                <p:nvGrpSpPr>
                  <p:cNvPr id="1656" name="Group 9"/>
                  <p:cNvGrpSpPr/>
                  <p:nvPr/>
                </p:nvGrpSpPr>
                <p:grpSpPr>
                  <a:xfrm>
                    <a:off x="2667000" y="2667000"/>
                    <a:ext cx="152400" cy="304800"/>
                    <a:chOff x="2667000" y="2667000"/>
                    <a:chExt cx="152400" cy="304800"/>
                  </a:xfrm>
                </p:grpSpPr>
                <p:cxnSp>
                  <p:nvCxnSpPr>
                    <p:cNvPr id="18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8" name="Group 10"/>
                  <p:cNvGrpSpPr/>
                  <p:nvPr/>
                </p:nvGrpSpPr>
                <p:grpSpPr>
                  <a:xfrm>
                    <a:off x="2667000" y="2971800"/>
                    <a:ext cx="152400" cy="304800"/>
                    <a:chOff x="2667000" y="2667000"/>
                    <a:chExt cx="152400" cy="304800"/>
                  </a:xfrm>
                </p:grpSpPr>
                <p:cxnSp>
                  <p:nvCxnSpPr>
                    <p:cNvPr id="1844" name="Straight Connector 18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5" name="Straight Connector 18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59" name="Group 14"/>
                <p:cNvGrpSpPr/>
                <p:nvPr/>
              </p:nvGrpSpPr>
              <p:grpSpPr>
                <a:xfrm>
                  <a:off x="2667000" y="3276600"/>
                  <a:ext cx="152400" cy="609600"/>
                  <a:chOff x="2667000" y="2667000"/>
                  <a:chExt cx="152400" cy="609600"/>
                </a:xfrm>
              </p:grpSpPr>
              <p:grpSp>
                <p:nvGrpSpPr>
                  <p:cNvPr id="1660" name="Group 9"/>
                  <p:cNvGrpSpPr/>
                  <p:nvPr/>
                </p:nvGrpSpPr>
                <p:grpSpPr>
                  <a:xfrm>
                    <a:off x="2667000" y="2667000"/>
                    <a:ext cx="152400" cy="304800"/>
                    <a:chOff x="2667000" y="2667000"/>
                    <a:chExt cx="152400" cy="304800"/>
                  </a:xfrm>
                </p:grpSpPr>
                <p:cxnSp>
                  <p:nvCxnSpPr>
                    <p:cNvPr id="1840" name="Straight Connector 18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1" name="Straight Connector 18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61" name="Group 10"/>
                  <p:cNvGrpSpPr/>
                  <p:nvPr/>
                </p:nvGrpSpPr>
                <p:grpSpPr>
                  <a:xfrm>
                    <a:off x="2667000" y="2971800"/>
                    <a:ext cx="152400" cy="304800"/>
                    <a:chOff x="2667000" y="2667000"/>
                    <a:chExt cx="152400" cy="304800"/>
                  </a:xfrm>
                </p:grpSpPr>
                <p:cxnSp>
                  <p:nvCxnSpPr>
                    <p:cNvPr id="1838" name="Straight Connector 18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9" name="Straight Connector 18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62" name="Group 22"/>
              <p:cNvGrpSpPr/>
              <p:nvPr/>
            </p:nvGrpSpPr>
            <p:grpSpPr>
              <a:xfrm>
                <a:off x="2667000" y="3886200"/>
                <a:ext cx="152400" cy="609600"/>
                <a:chOff x="2667000" y="2667000"/>
                <a:chExt cx="152400" cy="609600"/>
              </a:xfrm>
            </p:grpSpPr>
            <p:grpSp>
              <p:nvGrpSpPr>
                <p:cNvPr id="1663" name="Group 9"/>
                <p:cNvGrpSpPr/>
                <p:nvPr/>
              </p:nvGrpSpPr>
              <p:grpSpPr>
                <a:xfrm>
                  <a:off x="2667000" y="2667000"/>
                  <a:ext cx="152400" cy="304800"/>
                  <a:chOff x="2667000" y="2667000"/>
                  <a:chExt cx="152400" cy="304800"/>
                </a:xfrm>
              </p:grpSpPr>
              <p:cxnSp>
                <p:nvCxnSpPr>
                  <p:cNvPr id="18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68" name="Group 10"/>
                <p:cNvGrpSpPr/>
                <p:nvPr/>
              </p:nvGrpSpPr>
              <p:grpSpPr>
                <a:xfrm>
                  <a:off x="2667000" y="2971800"/>
                  <a:ext cx="152400" cy="304800"/>
                  <a:chOff x="2667000" y="2667000"/>
                  <a:chExt cx="152400" cy="304800"/>
                </a:xfrm>
              </p:grpSpPr>
              <p:cxnSp>
                <p:nvCxnSpPr>
                  <p:cNvPr id="1830" name="Straight Connector 18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1" name="Straight Connector 18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69" name="Group 30"/>
            <p:cNvGrpSpPr/>
            <p:nvPr/>
          </p:nvGrpSpPr>
          <p:grpSpPr>
            <a:xfrm>
              <a:off x="2819400" y="4114804"/>
              <a:ext cx="152401" cy="628654"/>
              <a:chOff x="2667000" y="2667000"/>
              <a:chExt cx="152401" cy="1828806"/>
            </a:xfrm>
          </p:grpSpPr>
          <p:grpSp>
            <p:nvGrpSpPr>
              <p:cNvPr id="1670" name="Group 21"/>
              <p:cNvGrpSpPr/>
              <p:nvPr/>
            </p:nvGrpSpPr>
            <p:grpSpPr>
              <a:xfrm>
                <a:off x="2667000" y="2667000"/>
                <a:ext cx="152400" cy="1219200"/>
                <a:chOff x="2667000" y="2667000"/>
                <a:chExt cx="152400" cy="1219200"/>
              </a:xfrm>
            </p:grpSpPr>
            <p:grpSp>
              <p:nvGrpSpPr>
                <p:cNvPr id="1671" name="Group 67"/>
                <p:cNvGrpSpPr/>
                <p:nvPr/>
              </p:nvGrpSpPr>
              <p:grpSpPr>
                <a:xfrm>
                  <a:off x="2667000" y="2667000"/>
                  <a:ext cx="152400" cy="609600"/>
                  <a:chOff x="2667000" y="2667000"/>
                  <a:chExt cx="152400" cy="609600"/>
                </a:xfrm>
              </p:grpSpPr>
              <p:grpSp>
                <p:nvGrpSpPr>
                  <p:cNvPr id="1676" name="Group 9"/>
                  <p:cNvGrpSpPr/>
                  <p:nvPr/>
                </p:nvGrpSpPr>
                <p:grpSpPr>
                  <a:xfrm>
                    <a:off x="2667000" y="2667000"/>
                    <a:ext cx="152400" cy="304800"/>
                    <a:chOff x="2667000" y="2667000"/>
                    <a:chExt cx="152400" cy="304800"/>
                  </a:xfrm>
                </p:grpSpPr>
                <p:cxnSp>
                  <p:nvCxnSpPr>
                    <p:cNvPr id="18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77" name="Group 10"/>
                  <p:cNvGrpSpPr/>
                  <p:nvPr/>
                </p:nvGrpSpPr>
                <p:grpSpPr>
                  <a:xfrm>
                    <a:off x="2667000" y="2971800"/>
                    <a:ext cx="152400" cy="304800"/>
                    <a:chOff x="2667000" y="2667000"/>
                    <a:chExt cx="152400" cy="304800"/>
                  </a:xfrm>
                </p:grpSpPr>
                <p:cxnSp>
                  <p:nvCxnSpPr>
                    <p:cNvPr id="182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82" name="Group 68"/>
                <p:cNvGrpSpPr/>
                <p:nvPr/>
              </p:nvGrpSpPr>
              <p:grpSpPr>
                <a:xfrm>
                  <a:off x="2667000" y="3276600"/>
                  <a:ext cx="152400" cy="609600"/>
                  <a:chOff x="2667000" y="2667000"/>
                  <a:chExt cx="152400" cy="609600"/>
                </a:xfrm>
              </p:grpSpPr>
              <p:grpSp>
                <p:nvGrpSpPr>
                  <p:cNvPr id="1683" name="Group 9"/>
                  <p:cNvGrpSpPr/>
                  <p:nvPr/>
                </p:nvGrpSpPr>
                <p:grpSpPr>
                  <a:xfrm>
                    <a:off x="2667000" y="2667000"/>
                    <a:ext cx="152400" cy="304800"/>
                    <a:chOff x="2667000" y="2667000"/>
                    <a:chExt cx="152400" cy="304800"/>
                  </a:xfrm>
                </p:grpSpPr>
                <p:cxnSp>
                  <p:nvCxnSpPr>
                    <p:cNvPr id="1818" name="Straight Connector 18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9" name="Straight Connector 18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84" name="Group 10"/>
                  <p:cNvGrpSpPr/>
                  <p:nvPr/>
                </p:nvGrpSpPr>
                <p:grpSpPr>
                  <a:xfrm>
                    <a:off x="2667000" y="2971800"/>
                    <a:ext cx="152400" cy="304800"/>
                    <a:chOff x="2667000" y="2667000"/>
                    <a:chExt cx="152400" cy="304800"/>
                  </a:xfrm>
                </p:grpSpPr>
                <p:cxnSp>
                  <p:nvCxnSpPr>
                    <p:cNvPr id="1816" name="Straight Connector 18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7" name="Straight Connector 18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85" name="Group 22"/>
              <p:cNvGrpSpPr/>
              <p:nvPr/>
            </p:nvGrpSpPr>
            <p:grpSpPr>
              <a:xfrm>
                <a:off x="2667000" y="3886200"/>
                <a:ext cx="152401" cy="609606"/>
                <a:chOff x="2667000" y="2667000"/>
                <a:chExt cx="152401" cy="609606"/>
              </a:xfrm>
            </p:grpSpPr>
            <p:grpSp>
              <p:nvGrpSpPr>
                <p:cNvPr id="1690" name="Group 9"/>
                <p:cNvGrpSpPr/>
                <p:nvPr/>
              </p:nvGrpSpPr>
              <p:grpSpPr>
                <a:xfrm>
                  <a:off x="2667000" y="2667000"/>
                  <a:ext cx="152400" cy="304800"/>
                  <a:chOff x="2667000" y="2667000"/>
                  <a:chExt cx="152400" cy="304800"/>
                </a:xfrm>
              </p:grpSpPr>
              <p:cxnSp>
                <p:nvCxnSpPr>
                  <p:cNvPr id="1810" name="Straight Connector 18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1" name="Straight Connector 18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91" name="Group 10"/>
                <p:cNvGrpSpPr/>
                <p:nvPr/>
              </p:nvGrpSpPr>
              <p:grpSpPr>
                <a:xfrm>
                  <a:off x="2667000" y="2971800"/>
                  <a:ext cx="152401" cy="304806"/>
                  <a:chOff x="2667000" y="2667000"/>
                  <a:chExt cx="152401" cy="304806"/>
                </a:xfrm>
              </p:grpSpPr>
              <p:cxnSp>
                <p:nvCxnSpPr>
                  <p:cNvPr id="1808" name="Straight Connector 18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9" name="Straight Connector 180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692" name="Group 591"/>
          <p:cNvGrpSpPr/>
          <p:nvPr/>
        </p:nvGrpSpPr>
        <p:grpSpPr>
          <a:xfrm rot="12766711">
            <a:off x="5451598" y="4553896"/>
            <a:ext cx="174963" cy="472412"/>
            <a:chOff x="2590800" y="4114804"/>
            <a:chExt cx="457200" cy="838196"/>
          </a:xfrm>
          <a:scene3d>
            <a:camera prst="orthographicFront">
              <a:rot lat="0" lon="0" rev="14400000"/>
            </a:camera>
            <a:lightRig rig="threePt" dir="t"/>
          </a:scene3d>
        </p:grpSpPr>
        <p:sp>
          <p:nvSpPr>
            <p:cNvPr id="1849" name="Oval 184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93" name="Group 29"/>
            <p:cNvGrpSpPr/>
            <p:nvPr/>
          </p:nvGrpSpPr>
          <p:grpSpPr>
            <a:xfrm>
              <a:off x="2667000" y="4114804"/>
              <a:ext cx="152400" cy="628652"/>
              <a:chOff x="2667000" y="2667000"/>
              <a:chExt cx="152400" cy="1828800"/>
            </a:xfrm>
          </p:grpSpPr>
          <p:grpSp>
            <p:nvGrpSpPr>
              <p:cNvPr id="1698" name="Group 21"/>
              <p:cNvGrpSpPr/>
              <p:nvPr/>
            </p:nvGrpSpPr>
            <p:grpSpPr>
              <a:xfrm>
                <a:off x="2667000" y="2667000"/>
                <a:ext cx="152400" cy="1219200"/>
                <a:chOff x="2667000" y="2667000"/>
                <a:chExt cx="152400" cy="1219200"/>
              </a:xfrm>
            </p:grpSpPr>
            <p:grpSp>
              <p:nvGrpSpPr>
                <p:cNvPr id="1699" name="Group 13"/>
                <p:cNvGrpSpPr/>
                <p:nvPr/>
              </p:nvGrpSpPr>
              <p:grpSpPr>
                <a:xfrm>
                  <a:off x="2667000" y="2667000"/>
                  <a:ext cx="152400" cy="609600"/>
                  <a:chOff x="2667000" y="2667000"/>
                  <a:chExt cx="152400" cy="609600"/>
                </a:xfrm>
              </p:grpSpPr>
              <p:grpSp>
                <p:nvGrpSpPr>
                  <p:cNvPr id="1704" name="Group 9"/>
                  <p:cNvGrpSpPr/>
                  <p:nvPr/>
                </p:nvGrpSpPr>
                <p:grpSpPr>
                  <a:xfrm>
                    <a:off x="2667000" y="2667000"/>
                    <a:ext cx="152400" cy="304800"/>
                    <a:chOff x="2667000" y="2667000"/>
                    <a:chExt cx="152400" cy="304800"/>
                  </a:xfrm>
                </p:grpSpPr>
                <p:cxnSp>
                  <p:nvCxnSpPr>
                    <p:cNvPr id="18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06" name="Group 10"/>
                  <p:cNvGrpSpPr/>
                  <p:nvPr/>
                </p:nvGrpSpPr>
                <p:grpSpPr>
                  <a:xfrm>
                    <a:off x="2667000" y="2971800"/>
                    <a:ext cx="152400" cy="304800"/>
                    <a:chOff x="2667000" y="2667000"/>
                    <a:chExt cx="152400" cy="304800"/>
                  </a:xfrm>
                </p:grpSpPr>
                <p:cxnSp>
                  <p:nvCxnSpPr>
                    <p:cNvPr id="1892" name="Straight Connector 18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3" name="Straight Connector 18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07" name="Group 14"/>
                <p:cNvGrpSpPr/>
                <p:nvPr/>
              </p:nvGrpSpPr>
              <p:grpSpPr>
                <a:xfrm>
                  <a:off x="2667000" y="3276600"/>
                  <a:ext cx="152400" cy="609600"/>
                  <a:chOff x="2667000" y="2667000"/>
                  <a:chExt cx="152400" cy="609600"/>
                </a:xfrm>
              </p:grpSpPr>
              <p:grpSp>
                <p:nvGrpSpPr>
                  <p:cNvPr id="1708" name="Group 9"/>
                  <p:cNvGrpSpPr/>
                  <p:nvPr/>
                </p:nvGrpSpPr>
                <p:grpSpPr>
                  <a:xfrm>
                    <a:off x="2667000" y="2667000"/>
                    <a:ext cx="152400" cy="304800"/>
                    <a:chOff x="2667000" y="2667000"/>
                    <a:chExt cx="152400" cy="304800"/>
                  </a:xfrm>
                </p:grpSpPr>
                <p:cxnSp>
                  <p:nvCxnSpPr>
                    <p:cNvPr id="1888" name="Straight Connector 18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9" name="Straight Connector 18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09" name="Group 10"/>
                  <p:cNvGrpSpPr/>
                  <p:nvPr/>
                </p:nvGrpSpPr>
                <p:grpSpPr>
                  <a:xfrm>
                    <a:off x="2667000" y="2971800"/>
                    <a:ext cx="152400" cy="304800"/>
                    <a:chOff x="2667000" y="2667000"/>
                    <a:chExt cx="152400" cy="304800"/>
                  </a:xfrm>
                </p:grpSpPr>
                <p:cxnSp>
                  <p:nvCxnSpPr>
                    <p:cNvPr id="1886" name="Straight Connector 18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7" name="Straight Connector 18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10" name="Group 22"/>
              <p:cNvGrpSpPr/>
              <p:nvPr/>
            </p:nvGrpSpPr>
            <p:grpSpPr>
              <a:xfrm>
                <a:off x="2667000" y="3886200"/>
                <a:ext cx="152400" cy="609600"/>
                <a:chOff x="2667000" y="2667000"/>
                <a:chExt cx="152400" cy="609600"/>
              </a:xfrm>
            </p:grpSpPr>
            <p:grpSp>
              <p:nvGrpSpPr>
                <p:cNvPr id="1711" name="Group 9"/>
                <p:cNvGrpSpPr/>
                <p:nvPr/>
              </p:nvGrpSpPr>
              <p:grpSpPr>
                <a:xfrm>
                  <a:off x="2667000" y="2667000"/>
                  <a:ext cx="152400" cy="304800"/>
                  <a:chOff x="2667000" y="2667000"/>
                  <a:chExt cx="152400" cy="304800"/>
                </a:xfrm>
              </p:grpSpPr>
              <p:cxnSp>
                <p:nvCxnSpPr>
                  <p:cNvPr id="188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16" name="Group 10"/>
                <p:cNvGrpSpPr/>
                <p:nvPr/>
              </p:nvGrpSpPr>
              <p:grpSpPr>
                <a:xfrm>
                  <a:off x="2667000" y="2971800"/>
                  <a:ext cx="152400" cy="304800"/>
                  <a:chOff x="2667000" y="2667000"/>
                  <a:chExt cx="152400" cy="304800"/>
                </a:xfrm>
              </p:grpSpPr>
              <p:cxnSp>
                <p:nvCxnSpPr>
                  <p:cNvPr id="1878" name="Straight Connector 18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9" name="Straight Connector 18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17" name="Group 30"/>
            <p:cNvGrpSpPr/>
            <p:nvPr/>
          </p:nvGrpSpPr>
          <p:grpSpPr>
            <a:xfrm>
              <a:off x="2819400" y="4114804"/>
              <a:ext cx="152401" cy="628654"/>
              <a:chOff x="2667000" y="2667000"/>
              <a:chExt cx="152401" cy="1828806"/>
            </a:xfrm>
          </p:grpSpPr>
          <p:grpSp>
            <p:nvGrpSpPr>
              <p:cNvPr id="1718" name="Group 21"/>
              <p:cNvGrpSpPr/>
              <p:nvPr/>
            </p:nvGrpSpPr>
            <p:grpSpPr>
              <a:xfrm>
                <a:off x="2667000" y="2667000"/>
                <a:ext cx="152400" cy="1219200"/>
                <a:chOff x="2667000" y="2667000"/>
                <a:chExt cx="152400" cy="1219200"/>
              </a:xfrm>
            </p:grpSpPr>
            <p:grpSp>
              <p:nvGrpSpPr>
                <p:cNvPr id="1719" name="Group 67"/>
                <p:cNvGrpSpPr/>
                <p:nvPr/>
              </p:nvGrpSpPr>
              <p:grpSpPr>
                <a:xfrm>
                  <a:off x="2667000" y="2667000"/>
                  <a:ext cx="152400" cy="609600"/>
                  <a:chOff x="2667000" y="2667000"/>
                  <a:chExt cx="152400" cy="609600"/>
                </a:xfrm>
              </p:grpSpPr>
              <p:grpSp>
                <p:nvGrpSpPr>
                  <p:cNvPr id="1724" name="Group 9"/>
                  <p:cNvGrpSpPr/>
                  <p:nvPr/>
                </p:nvGrpSpPr>
                <p:grpSpPr>
                  <a:xfrm>
                    <a:off x="2667000" y="2667000"/>
                    <a:ext cx="152400" cy="304800"/>
                    <a:chOff x="2667000" y="2667000"/>
                    <a:chExt cx="152400" cy="304800"/>
                  </a:xfrm>
                </p:grpSpPr>
                <p:cxnSp>
                  <p:nvCxnSpPr>
                    <p:cNvPr id="18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25" name="Group 10"/>
                  <p:cNvGrpSpPr/>
                  <p:nvPr/>
                </p:nvGrpSpPr>
                <p:grpSpPr>
                  <a:xfrm>
                    <a:off x="2667000" y="2971800"/>
                    <a:ext cx="152400" cy="304800"/>
                    <a:chOff x="2667000" y="2667000"/>
                    <a:chExt cx="152400" cy="304800"/>
                  </a:xfrm>
                </p:grpSpPr>
                <p:cxnSp>
                  <p:nvCxnSpPr>
                    <p:cNvPr id="187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30" name="Group 68"/>
                <p:cNvGrpSpPr/>
                <p:nvPr/>
              </p:nvGrpSpPr>
              <p:grpSpPr>
                <a:xfrm>
                  <a:off x="2667000" y="3276600"/>
                  <a:ext cx="152400" cy="609600"/>
                  <a:chOff x="2667000" y="2667000"/>
                  <a:chExt cx="152400" cy="609600"/>
                </a:xfrm>
              </p:grpSpPr>
              <p:grpSp>
                <p:nvGrpSpPr>
                  <p:cNvPr id="1731" name="Group 9"/>
                  <p:cNvGrpSpPr/>
                  <p:nvPr/>
                </p:nvGrpSpPr>
                <p:grpSpPr>
                  <a:xfrm>
                    <a:off x="2667000" y="2667000"/>
                    <a:ext cx="152400" cy="304800"/>
                    <a:chOff x="2667000" y="2667000"/>
                    <a:chExt cx="152400" cy="304800"/>
                  </a:xfrm>
                </p:grpSpPr>
                <p:cxnSp>
                  <p:nvCxnSpPr>
                    <p:cNvPr id="1866" name="Straight Connector 18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7" name="Straight Connector 18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32" name="Group 10"/>
                  <p:cNvGrpSpPr/>
                  <p:nvPr/>
                </p:nvGrpSpPr>
                <p:grpSpPr>
                  <a:xfrm>
                    <a:off x="2667000" y="2971800"/>
                    <a:ext cx="152400" cy="304800"/>
                    <a:chOff x="2667000" y="2667000"/>
                    <a:chExt cx="152400" cy="304800"/>
                  </a:xfrm>
                </p:grpSpPr>
                <p:cxnSp>
                  <p:nvCxnSpPr>
                    <p:cNvPr id="1864" name="Straight Connector 18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5" name="Straight Connector 18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33" name="Group 22"/>
              <p:cNvGrpSpPr/>
              <p:nvPr/>
            </p:nvGrpSpPr>
            <p:grpSpPr>
              <a:xfrm>
                <a:off x="2667000" y="3886200"/>
                <a:ext cx="152401" cy="609606"/>
                <a:chOff x="2667000" y="2667000"/>
                <a:chExt cx="152401" cy="609606"/>
              </a:xfrm>
            </p:grpSpPr>
            <p:grpSp>
              <p:nvGrpSpPr>
                <p:cNvPr id="1738" name="Group 9"/>
                <p:cNvGrpSpPr/>
                <p:nvPr/>
              </p:nvGrpSpPr>
              <p:grpSpPr>
                <a:xfrm>
                  <a:off x="2667000" y="2667000"/>
                  <a:ext cx="152400" cy="304800"/>
                  <a:chOff x="2667000" y="2667000"/>
                  <a:chExt cx="152400" cy="304800"/>
                </a:xfrm>
              </p:grpSpPr>
              <p:cxnSp>
                <p:nvCxnSpPr>
                  <p:cNvPr id="1858" name="Straight Connector 18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9" name="Straight Connector 18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39" name="Group 10"/>
                <p:cNvGrpSpPr/>
                <p:nvPr/>
              </p:nvGrpSpPr>
              <p:grpSpPr>
                <a:xfrm>
                  <a:off x="2667000" y="2971800"/>
                  <a:ext cx="152401" cy="304806"/>
                  <a:chOff x="2667000" y="2667000"/>
                  <a:chExt cx="152401" cy="304806"/>
                </a:xfrm>
              </p:grpSpPr>
              <p:cxnSp>
                <p:nvCxnSpPr>
                  <p:cNvPr id="1856" name="Straight Connector 18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7" name="Straight Connector 185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740" name="Group 591"/>
          <p:cNvGrpSpPr/>
          <p:nvPr/>
        </p:nvGrpSpPr>
        <p:grpSpPr>
          <a:xfrm rot="12766711">
            <a:off x="5879751" y="4533440"/>
            <a:ext cx="174963" cy="472411"/>
            <a:chOff x="2590800" y="4114804"/>
            <a:chExt cx="457200" cy="838196"/>
          </a:xfrm>
          <a:scene3d>
            <a:camera prst="orthographicFront">
              <a:rot lat="0" lon="0" rev="13800000"/>
            </a:camera>
            <a:lightRig rig="threePt" dir="t"/>
          </a:scene3d>
        </p:grpSpPr>
        <p:sp>
          <p:nvSpPr>
            <p:cNvPr id="1897" name="Oval 189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741" name="Group 29"/>
            <p:cNvGrpSpPr/>
            <p:nvPr/>
          </p:nvGrpSpPr>
          <p:grpSpPr>
            <a:xfrm>
              <a:off x="2667000" y="4114804"/>
              <a:ext cx="152400" cy="628652"/>
              <a:chOff x="2667000" y="2667000"/>
              <a:chExt cx="152400" cy="1828800"/>
            </a:xfrm>
          </p:grpSpPr>
          <p:grpSp>
            <p:nvGrpSpPr>
              <p:cNvPr id="1746" name="Group 21"/>
              <p:cNvGrpSpPr/>
              <p:nvPr/>
            </p:nvGrpSpPr>
            <p:grpSpPr>
              <a:xfrm>
                <a:off x="2667000" y="2667000"/>
                <a:ext cx="152400" cy="1219200"/>
                <a:chOff x="2667000" y="2667000"/>
                <a:chExt cx="152400" cy="1219200"/>
              </a:xfrm>
            </p:grpSpPr>
            <p:grpSp>
              <p:nvGrpSpPr>
                <p:cNvPr id="1747" name="Group 13"/>
                <p:cNvGrpSpPr/>
                <p:nvPr/>
              </p:nvGrpSpPr>
              <p:grpSpPr>
                <a:xfrm>
                  <a:off x="2667000" y="2667000"/>
                  <a:ext cx="152400" cy="609600"/>
                  <a:chOff x="2667000" y="2667000"/>
                  <a:chExt cx="152400" cy="609600"/>
                </a:xfrm>
              </p:grpSpPr>
              <p:grpSp>
                <p:nvGrpSpPr>
                  <p:cNvPr id="1752" name="Group 9"/>
                  <p:cNvGrpSpPr/>
                  <p:nvPr/>
                </p:nvGrpSpPr>
                <p:grpSpPr>
                  <a:xfrm>
                    <a:off x="2667000" y="2667000"/>
                    <a:ext cx="152400" cy="304800"/>
                    <a:chOff x="2667000" y="2667000"/>
                    <a:chExt cx="152400" cy="304800"/>
                  </a:xfrm>
                </p:grpSpPr>
                <p:cxnSp>
                  <p:nvCxnSpPr>
                    <p:cNvPr id="19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54" name="Group 10"/>
                  <p:cNvGrpSpPr/>
                  <p:nvPr/>
                </p:nvGrpSpPr>
                <p:grpSpPr>
                  <a:xfrm>
                    <a:off x="2667000" y="2971800"/>
                    <a:ext cx="152400" cy="304800"/>
                    <a:chOff x="2667000" y="2667000"/>
                    <a:chExt cx="152400" cy="304800"/>
                  </a:xfrm>
                </p:grpSpPr>
                <p:cxnSp>
                  <p:nvCxnSpPr>
                    <p:cNvPr id="1940" name="Straight Connector 19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1" name="Straight Connector 19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55" name="Group 14"/>
                <p:cNvGrpSpPr/>
                <p:nvPr/>
              </p:nvGrpSpPr>
              <p:grpSpPr>
                <a:xfrm>
                  <a:off x="2667000" y="3276600"/>
                  <a:ext cx="152400" cy="609600"/>
                  <a:chOff x="2667000" y="2667000"/>
                  <a:chExt cx="152400" cy="609600"/>
                </a:xfrm>
              </p:grpSpPr>
              <p:grpSp>
                <p:nvGrpSpPr>
                  <p:cNvPr id="1756" name="Group 9"/>
                  <p:cNvGrpSpPr/>
                  <p:nvPr/>
                </p:nvGrpSpPr>
                <p:grpSpPr>
                  <a:xfrm>
                    <a:off x="2667000" y="2667000"/>
                    <a:ext cx="152400" cy="304800"/>
                    <a:chOff x="2667000" y="2667000"/>
                    <a:chExt cx="152400" cy="304800"/>
                  </a:xfrm>
                </p:grpSpPr>
                <p:cxnSp>
                  <p:nvCxnSpPr>
                    <p:cNvPr id="1936" name="Straight Connector 19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7" name="Straight Connector 19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57" name="Group 10"/>
                  <p:cNvGrpSpPr/>
                  <p:nvPr/>
                </p:nvGrpSpPr>
                <p:grpSpPr>
                  <a:xfrm>
                    <a:off x="2667000" y="2971800"/>
                    <a:ext cx="152400" cy="304800"/>
                    <a:chOff x="2667000" y="2667000"/>
                    <a:chExt cx="152400" cy="304800"/>
                  </a:xfrm>
                </p:grpSpPr>
                <p:cxnSp>
                  <p:nvCxnSpPr>
                    <p:cNvPr id="1934" name="Straight Connector 19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5" name="Straight Connector 19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58" name="Group 22"/>
              <p:cNvGrpSpPr/>
              <p:nvPr/>
            </p:nvGrpSpPr>
            <p:grpSpPr>
              <a:xfrm>
                <a:off x="2667000" y="3886200"/>
                <a:ext cx="152400" cy="609600"/>
                <a:chOff x="2667000" y="2667000"/>
                <a:chExt cx="152400" cy="609600"/>
              </a:xfrm>
            </p:grpSpPr>
            <p:grpSp>
              <p:nvGrpSpPr>
                <p:cNvPr id="1759" name="Group 9"/>
                <p:cNvGrpSpPr/>
                <p:nvPr/>
              </p:nvGrpSpPr>
              <p:grpSpPr>
                <a:xfrm>
                  <a:off x="2667000" y="2667000"/>
                  <a:ext cx="152400" cy="304800"/>
                  <a:chOff x="2667000" y="2667000"/>
                  <a:chExt cx="152400" cy="304800"/>
                </a:xfrm>
              </p:grpSpPr>
              <p:cxnSp>
                <p:nvCxnSpPr>
                  <p:cNvPr id="192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64" name="Group 10"/>
                <p:cNvGrpSpPr/>
                <p:nvPr/>
              </p:nvGrpSpPr>
              <p:grpSpPr>
                <a:xfrm>
                  <a:off x="2667000" y="2971800"/>
                  <a:ext cx="152400" cy="304800"/>
                  <a:chOff x="2667000" y="2667000"/>
                  <a:chExt cx="152400" cy="304800"/>
                </a:xfrm>
              </p:grpSpPr>
              <p:cxnSp>
                <p:nvCxnSpPr>
                  <p:cNvPr id="1926" name="Straight Connector 19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7" name="Straight Connector 19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65" name="Group 30"/>
            <p:cNvGrpSpPr/>
            <p:nvPr/>
          </p:nvGrpSpPr>
          <p:grpSpPr>
            <a:xfrm>
              <a:off x="2819400" y="4114804"/>
              <a:ext cx="152401" cy="628654"/>
              <a:chOff x="2667000" y="2667000"/>
              <a:chExt cx="152401" cy="1828806"/>
            </a:xfrm>
          </p:grpSpPr>
          <p:grpSp>
            <p:nvGrpSpPr>
              <p:cNvPr id="1766" name="Group 21"/>
              <p:cNvGrpSpPr/>
              <p:nvPr/>
            </p:nvGrpSpPr>
            <p:grpSpPr>
              <a:xfrm>
                <a:off x="2667000" y="2667000"/>
                <a:ext cx="152400" cy="1219200"/>
                <a:chOff x="2667000" y="2667000"/>
                <a:chExt cx="152400" cy="1219200"/>
              </a:xfrm>
            </p:grpSpPr>
            <p:grpSp>
              <p:nvGrpSpPr>
                <p:cNvPr id="1772" name="Group 67"/>
                <p:cNvGrpSpPr/>
                <p:nvPr/>
              </p:nvGrpSpPr>
              <p:grpSpPr>
                <a:xfrm>
                  <a:off x="2667000" y="2667000"/>
                  <a:ext cx="152400" cy="609600"/>
                  <a:chOff x="2667000" y="2667000"/>
                  <a:chExt cx="152400" cy="609600"/>
                </a:xfrm>
              </p:grpSpPr>
              <p:grpSp>
                <p:nvGrpSpPr>
                  <p:cNvPr id="1773" name="Group 9"/>
                  <p:cNvGrpSpPr/>
                  <p:nvPr/>
                </p:nvGrpSpPr>
                <p:grpSpPr>
                  <a:xfrm>
                    <a:off x="2667000" y="2667000"/>
                    <a:ext cx="152400" cy="304800"/>
                    <a:chOff x="2667000" y="2667000"/>
                    <a:chExt cx="152400" cy="304800"/>
                  </a:xfrm>
                </p:grpSpPr>
                <p:cxnSp>
                  <p:nvCxnSpPr>
                    <p:cNvPr id="19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78" name="Group 10"/>
                  <p:cNvGrpSpPr/>
                  <p:nvPr/>
                </p:nvGrpSpPr>
                <p:grpSpPr>
                  <a:xfrm>
                    <a:off x="2667000" y="2971800"/>
                    <a:ext cx="152400" cy="304800"/>
                    <a:chOff x="2667000" y="2667000"/>
                    <a:chExt cx="152400" cy="304800"/>
                  </a:xfrm>
                </p:grpSpPr>
                <p:cxnSp>
                  <p:nvCxnSpPr>
                    <p:cNvPr id="191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79" name="Group 68"/>
                <p:cNvGrpSpPr/>
                <p:nvPr/>
              </p:nvGrpSpPr>
              <p:grpSpPr>
                <a:xfrm>
                  <a:off x="2667000" y="3276600"/>
                  <a:ext cx="152400" cy="609600"/>
                  <a:chOff x="2667000" y="2667000"/>
                  <a:chExt cx="152400" cy="609600"/>
                </a:xfrm>
              </p:grpSpPr>
              <p:grpSp>
                <p:nvGrpSpPr>
                  <p:cNvPr id="1780" name="Group 9"/>
                  <p:cNvGrpSpPr/>
                  <p:nvPr/>
                </p:nvGrpSpPr>
                <p:grpSpPr>
                  <a:xfrm>
                    <a:off x="2667000" y="2667000"/>
                    <a:ext cx="152400" cy="304800"/>
                    <a:chOff x="2667000" y="2667000"/>
                    <a:chExt cx="152400" cy="304800"/>
                  </a:xfrm>
                </p:grpSpPr>
                <p:cxnSp>
                  <p:nvCxnSpPr>
                    <p:cNvPr id="1914" name="Straight Connector 19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5" name="Straight Connector 19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81" name="Group 10"/>
                  <p:cNvGrpSpPr/>
                  <p:nvPr/>
                </p:nvGrpSpPr>
                <p:grpSpPr>
                  <a:xfrm>
                    <a:off x="2667000" y="2971800"/>
                    <a:ext cx="152400" cy="304800"/>
                    <a:chOff x="2667000" y="2667000"/>
                    <a:chExt cx="152400" cy="304800"/>
                  </a:xfrm>
                </p:grpSpPr>
                <p:cxnSp>
                  <p:nvCxnSpPr>
                    <p:cNvPr id="1912" name="Straight Connector 19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3" name="Straight Connector 19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94" name="Group 22"/>
              <p:cNvGrpSpPr/>
              <p:nvPr/>
            </p:nvGrpSpPr>
            <p:grpSpPr>
              <a:xfrm>
                <a:off x="2667000" y="3886200"/>
                <a:ext cx="152401" cy="609606"/>
                <a:chOff x="2667000" y="2667000"/>
                <a:chExt cx="152401" cy="609606"/>
              </a:xfrm>
            </p:grpSpPr>
            <p:grpSp>
              <p:nvGrpSpPr>
                <p:cNvPr id="1795" name="Group 9"/>
                <p:cNvGrpSpPr/>
                <p:nvPr/>
              </p:nvGrpSpPr>
              <p:grpSpPr>
                <a:xfrm>
                  <a:off x="2667000" y="2667000"/>
                  <a:ext cx="152400" cy="304800"/>
                  <a:chOff x="2667000" y="2667000"/>
                  <a:chExt cx="152400" cy="304800"/>
                </a:xfrm>
              </p:grpSpPr>
              <p:cxnSp>
                <p:nvCxnSpPr>
                  <p:cNvPr id="1906" name="Straight Connector 19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7" name="Straight Connector 19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00" name="Group 10"/>
                <p:cNvGrpSpPr/>
                <p:nvPr/>
              </p:nvGrpSpPr>
              <p:grpSpPr>
                <a:xfrm>
                  <a:off x="2667000" y="2971800"/>
                  <a:ext cx="152401" cy="304806"/>
                  <a:chOff x="2667000" y="2667000"/>
                  <a:chExt cx="152401" cy="304806"/>
                </a:xfrm>
              </p:grpSpPr>
              <p:cxnSp>
                <p:nvCxnSpPr>
                  <p:cNvPr id="1904" name="Straight Connector 19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5" name="Straight Connector 190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802" name="Group 591"/>
          <p:cNvGrpSpPr/>
          <p:nvPr/>
        </p:nvGrpSpPr>
        <p:grpSpPr>
          <a:xfrm rot="12766711">
            <a:off x="6736958" y="4571506"/>
            <a:ext cx="174963" cy="472412"/>
            <a:chOff x="2590800" y="4114804"/>
            <a:chExt cx="457200" cy="838196"/>
          </a:xfrm>
          <a:scene3d>
            <a:camera prst="orthographicFront">
              <a:rot lat="0" lon="0" rev="12600000"/>
            </a:camera>
            <a:lightRig rig="threePt" dir="t"/>
          </a:scene3d>
        </p:grpSpPr>
        <p:sp>
          <p:nvSpPr>
            <p:cNvPr id="1945" name="Oval 194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807" name="Group 29"/>
            <p:cNvGrpSpPr/>
            <p:nvPr/>
          </p:nvGrpSpPr>
          <p:grpSpPr>
            <a:xfrm>
              <a:off x="2667000" y="4114804"/>
              <a:ext cx="152400" cy="628652"/>
              <a:chOff x="2667000" y="2667000"/>
              <a:chExt cx="152400" cy="1828800"/>
            </a:xfrm>
          </p:grpSpPr>
          <p:grpSp>
            <p:nvGrpSpPr>
              <p:cNvPr id="1812" name="Group 21"/>
              <p:cNvGrpSpPr/>
              <p:nvPr/>
            </p:nvGrpSpPr>
            <p:grpSpPr>
              <a:xfrm>
                <a:off x="2667000" y="2667000"/>
                <a:ext cx="152400" cy="1219200"/>
                <a:chOff x="2667000" y="2667000"/>
                <a:chExt cx="152400" cy="1219200"/>
              </a:xfrm>
            </p:grpSpPr>
            <p:grpSp>
              <p:nvGrpSpPr>
                <p:cNvPr id="1821" name="Group 13"/>
                <p:cNvGrpSpPr/>
                <p:nvPr/>
              </p:nvGrpSpPr>
              <p:grpSpPr>
                <a:xfrm>
                  <a:off x="2667000" y="2667000"/>
                  <a:ext cx="152400" cy="609600"/>
                  <a:chOff x="2667000" y="2667000"/>
                  <a:chExt cx="152400" cy="609600"/>
                </a:xfrm>
              </p:grpSpPr>
              <p:grpSp>
                <p:nvGrpSpPr>
                  <p:cNvPr id="1826" name="Group 9"/>
                  <p:cNvGrpSpPr/>
                  <p:nvPr/>
                </p:nvGrpSpPr>
                <p:grpSpPr>
                  <a:xfrm>
                    <a:off x="2667000" y="2667000"/>
                    <a:ext cx="152400" cy="304800"/>
                    <a:chOff x="2667000" y="2667000"/>
                    <a:chExt cx="152400" cy="304800"/>
                  </a:xfrm>
                </p:grpSpPr>
                <p:cxnSp>
                  <p:nvCxnSpPr>
                    <p:cNvPr id="19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27" name="Group 10"/>
                  <p:cNvGrpSpPr/>
                  <p:nvPr/>
                </p:nvGrpSpPr>
                <p:grpSpPr>
                  <a:xfrm>
                    <a:off x="2667000" y="2971800"/>
                    <a:ext cx="152400" cy="304800"/>
                    <a:chOff x="2667000" y="2667000"/>
                    <a:chExt cx="152400" cy="304800"/>
                  </a:xfrm>
                </p:grpSpPr>
                <p:cxnSp>
                  <p:nvCxnSpPr>
                    <p:cNvPr id="1988" name="Straight Connector 19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9" name="Straight Connector 19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28" name="Group 14"/>
                <p:cNvGrpSpPr/>
                <p:nvPr/>
              </p:nvGrpSpPr>
              <p:grpSpPr>
                <a:xfrm>
                  <a:off x="2667000" y="3276600"/>
                  <a:ext cx="152400" cy="609600"/>
                  <a:chOff x="2667000" y="2667000"/>
                  <a:chExt cx="152400" cy="609600"/>
                </a:xfrm>
              </p:grpSpPr>
              <p:grpSp>
                <p:nvGrpSpPr>
                  <p:cNvPr id="1837" name="Group 9"/>
                  <p:cNvGrpSpPr/>
                  <p:nvPr/>
                </p:nvGrpSpPr>
                <p:grpSpPr>
                  <a:xfrm>
                    <a:off x="2667000" y="2667000"/>
                    <a:ext cx="152400" cy="304800"/>
                    <a:chOff x="2667000" y="2667000"/>
                    <a:chExt cx="152400" cy="304800"/>
                  </a:xfrm>
                </p:grpSpPr>
                <p:cxnSp>
                  <p:nvCxnSpPr>
                    <p:cNvPr id="1984" name="Straight Connector 19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5" name="Straight Connector 19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42" name="Group 10"/>
                  <p:cNvGrpSpPr/>
                  <p:nvPr/>
                </p:nvGrpSpPr>
                <p:grpSpPr>
                  <a:xfrm>
                    <a:off x="2667000" y="2971800"/>
                    <a:ext cx="152400" cy="304800"/>
                    <a:chOff x="2667000" y="2667000"/>
                    <a:chExt cx="152400" cy="304800"/>
                  </a:xfrm>
                </p:grpSpPr>
                <p:cxnSp>
                  <p:nvCxnSpPr>
                    <p:cNvPr id="1982" name="Straight Connector 19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3" name="Straight Connector 19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43" name="Group 22"/>
              <p:cNvGrpSpPr/>
              <p:nvPr/>
            </p:nvGrpSpPr>
            <p:grpSpPr>
              <a:xfrm>
                <a:off x="2667000" y="3886200"/>
                <a:ext cx="152400" cy="609600"/>
                <a:chOff x="2667000" y="2667000"/>
                <a:chExt cx="152400" cy="609600"/>
              </a:xfrm>
            </p:grpSpPr>
            <p:grpSp>
              <p:nvGrpSpPr>
                <p:cNvPr id="1848" name="Group 9"/>
                <p:cNvGrpSpPr/>
                <p:nvPr/>
              </p:nvGrpSpPr>
              <p:grpSpPr>
                <a:xfrm>
                  <a:off x="2667000" y="2667000"/>
                  <a:ext cx="152400" cy="304800"/>
                  <a:chOff x="2667000" y="2667000"/>
                  <a:chExt cx="152400" cy="304800"/>
                </a:xfrm>
              </p:grpSpPr>
              <p:cxnSp>
                <p:nvCxnSpPr>
                  <p:cNvPr id="19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54" name="Group 10"/>
                <p:cNvGrpSpPr/>
                <p:nvPr/>
              </p:nvGrpSpPr>
              <p:grpSpPr>
                <a:xfrm>
                  <a:off x="2667000" y="2971800"/>
                  <a:ext cx="152400" cy="304800"/>
                  <a:chOff x="2667000" y="2667000"/>
                  <a:chExt cx="152400" cy="304800"/>
                </a:xfrm>
              </p:grpSpPr>
              <p:cxnSp>
                <p:nvCxnSpPr>
                  <p:cNvPr id="1974" name="Straight Connector 19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5" name="Straight Connector 19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55" name="Group 30"/>
            <p:cNvGrpSpPr/>
            <p:nvPr/>
          </p:nvGrpSpPr>
          <p:grpSpPr>
            <a:xfrm>
              <a:off x="2819400" y="4114804"/>
              <a:ext cx="152401" cy="628654"/>
              <a:chOff x="2667000" y="2667000"/>
              <a:chExt cx="152401" cy="1828806"/>
            </a:xfrm>
          </p:grpSpPr>
          <p:grpSp>
            <p:nvGrpSpPr>
              <p:cNvPr id="1868" name="Group 21"/>
              <p:cNvGrpSpPr/>
              <p:nvPr/>
            </p:nvGrpSpPr>
            <p:grpSpPr>
              <a:xfrm>
                <a:off x="2667000" y="2667000"/>
                <a:ext cx="152400" cy="1219200"/>
                <a:chOff x="2667000" y="2667000"/>
                <a:chExt cx="152400" cy="1219200"/>
              </a:xfrm>
            </p:grpSpPr>
            <p:grpSp>
              <p:nvGrpSpPr>
                <p:cNvPr id="1874" name="Group 67"/>
                <p:cNvGrpSpPr/>
                <p:nvPr/>
              </p:nvGrpSpPr>
              <p:grpSpPr>
                <a:xfrm>
                  <a:off x="2667000" y="2667000"/>
                  <a:ext cx="152400" cy="609600"/>
                  <a:chOff x="2667000" y="2667000"/>
                  <a:chExt cx="152400" cy="609600"/>
                </a:xfrm>
              </p:grpSpPr>
              <p:grpSp>
                <p:nvGrpSpPr>
                  <p:cNvPr id="1875" name="Group 9"/>
                  <p:cNvGrpSpPr/>
                  <p:nvPr/>
                </p:nvGrpSpPr>
                <p:grpSpPr>
                  <a:xfrm>
                    <a:off x="2667000" y="2667000"/>
                    <a:ext cx="152400" cy="304800"/>
                    <a:chOff x="2667000" y="2667000"/>
                    <a:chExt cx="152400" cy="304800"/>
                  </a:xfrm>
                </p:grpSpPr>
                <p:cxnSp>
                  <p:nvCxnSpPr>
                    <p:cNvPr id="196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76" name="Group 10"/>
                  <p:cNvGrpSpPr/>
                  <p:nvPr/>
                </p:nvGrpSpPr>
                <p:grpSpPr>
                  <a:xfrm>
                    <a:off x="2667000" y="2971800"/>
                    <a:ext cx="152400" cy="304800"/>
                    <a:chOff x="2667000" y="2667000"/>
                    <a:chExt cx="152400" cy="304800"/>
                  </a:xfrm>
                </p:grpSpPr>
                <p:cxnSp>
                  <p:nvCxnSpPr>
                    <p:cNvPr id="196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77" name="Group 68"/>
                <p:cNvGrpSpPr/>
                <p:nvPr/>
              </p:nvGrpSpPr>
              <p:grpSpPr>
                <a:xfrm>
                  <a:off x="2667000" y="3276600"/>
                  <a:ext cx="152400" cy="609600"/>
                  <a:chOff x="2667000" y="2667000"/>
                  <a:chExt cx="152400" cy="609600"/>
                </a:xfrm>
              </p:grpSpPr>
              <p:grpSp>
                <p:nvGrpSpPr>
                  <p:cNvPr id="1882" name="Group 9"/>
                  <p:cNvGrpSpPr/>
                  <p:nvPr/>
                </p:nvGrpSpPr>
                <p:grpSpPr>
                  <a:xfrm>
                    <a:off x="2667000" y="2667000"/>
                    <a:ext cx="152400" cy="304800"/>
                    <a:chOff x="2667000" y="2667000"/>
                    <a:chExt cx="152400" cy="304800"/>
                  </a:xfrm>
                </p:grpSpPr>
                <p:cxnSp>
                  <p:nvCxnSpPr>
                    <p:cNvPr id="1962" name="Straight Connector 19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3" name="Straight Connector 19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83" name="Group 10"/>
                  <p:cNvGrpSpPr/>
                  <p:nvPr/>
                </p:nvGrpSpPr>
                <p:grpSpPr>
                  <a:xfrm>
                    <a:off x="2667000" y="2971800"/>
                    <a:ext cx="152400" cy="304800"/>
                    <a:chOff x="2667000" y="2667000"/>
                    <a:chExt cx="152400" cy="304800"/>
                  </a:xfrm>
                </p:grpSpPr>
                <p:cxnSp>
                  <p:nvCxnSpPr>
                    <p:cNvPr id="1960" name="Straight Connector 19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1" name="Straight Connector 19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96" name="Group 22"/>
              <p:cNvGrpSpPr/>
              <p:nvPr/>
            </p:nvGrpSpPr>
            <p:grpSpPr>
              <a:xfrm>
                <a:off x="2667000" y="3886200"/>
                <a:ext cx="152401" cy="609606"/>
                <a:chOff x="2667000" y="2667000"/>
                <a:chExt cx="152401" cy="609606"/>
              </a:xfrm>
            </p:grpSpPr>
            <p:grpSp>
              <p:nvGrpSpPr>
                <p:cNvPr id="1898" name="Group 9"/>
                <p:cNvGrpSpPr/>
                <p:nvPr/>
              </p:nvGrpSpPr>
              <p:grpSpPr>
                <a:xfrm>
                  <a:off x="2667000" y="2667000"/>
                  <a:ext cx="152400" cy="304800"/>
                  <a:chOff x="2667000" y="2667000"/>
                  <a:chExt cx="152400" cy="304800"/>
                </a:xfrm>
              </p:grpSpPr>
              <p:cxnSp>
                <p:nvCxnSpPr>
                  <p:cNvPr id="1954" name="Straight Connector 19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5" name="Straight Connector 19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99" name="Group 10"/>
                <p:cNvGrpSpPr/>
                <p:nvPr/>
              </p:nvGrpSpPr>
              <p:grpSpPr>
                <a:xfrm>
                  <a:off x="2667000" y="2971800"/>
                  <a:ext cx="152401" cy="304806"/>
                  <a:chOff x="2667000" y="2667000"/>
                  <a:chExt cx="152401" cy="304806"/>
                </a:xfrm>
              </p:grpSpPr>
              <p:cxnSp>
                <p:nvCxnSpPr>
                  <p:cNvPr id="1952" name="Straight Connector 19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3" name="Straight Connector 195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900" name="Group 591"/>
          <p:cNvGrpSpPr/>
          <p:nvPr/>
        </p:nvGrpSpPr>
        <p:grpSpPr>
          <a:xfrm rot="12766711">
            <a:off x="4987130" y="4512795"/>
            <a:ext cx="174963" cy="472412"/>
            <a:chOff x="2590800" y="4114804"/>
            <a:chExt cx="457200" cy="838196"/>
          </a:xfrm>
          <a:scene3d>
            <a:camera prst="orthographicFront">
              <a:rot lat="0" lon="0" rev="12600000"/>
            </a:camera>
            <a:lightRig rig="threePt" dir="t"/>
          </a:scene3d>
        </p:grpSpPr>
        <p:sp>
          <p:nvSpPr>
            <p:cNvPr id="1993" name="Oval 199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909" name="Group 29"/>
            <p:cNvGrpSpPr/>
            <p:nvPr/>
          </p:nvGrpSpPr>
          <p:grpSpPr>
            <a:xfrm>
              <a:off x="2667000" y="4114804"/>
              <a:ext cx="152400" cy="628652"/>
              <a:chOff x="2667000" y="2667000"/>
              <a:chExt cx="152400" cy="1828800"/>
            </a:xfrm>
          </p:grpSpPr>
          <p:grpSp>
            <p:nvGrpSpPr>
              <p:cNvPr id="1910" name="Group 21"/>
              <p:cNvGrpSpPr/>
              <p:nvPr/>
            </p:nvGrpSpPr>
            <p:grpSpPr>
              <a:xfrm>
                <a:off x="2667000" y="2667000"/>
                <a:ext cx="152400" cy="1219200"/>
                <a:chOff x="2667000" y="2667000"/>
                <a:chExt cx="152400" cy="1219200"/>
              </a:xfrm>
            </p:grpSpPr>
            <p:grpSp>
              <p:nvGrpSpPr>
                <p:cNvPr id="1923" name="Group 13"/>
                <p:cNvGrpSpPr/>
                <p:nvPr/>
              </p:nvGrpSpPr>
              <p:grpSpPr>
                <a:xfrm>
                  <a:off x="2667000" y="2667000"/>
                  <a:ext cx="152400" cy="609600"/>
                  <a:chOff x="2667000" y="2667000"/>
                  <a:chExt cx="152400" cy="609600"/>
                </a:xfrm>
              </p:grpSpPr>
              <p:grpSp>
                <p:nvGrpSpPr>
                  <p:cNvPr id="1924" name="Group 9"/>
                  <p:cNvGrpSpPr/>
                  <p:nvPr/>
                </p:nvGrpSpPr>
                <p:grpSpPr>
                  <a:xfrm>
                    <a:off x="2667000" y="2667000"/>
                    <a:ext cx="152400" cy="304800"/>
                    <a:chOff x="2667000" y="2667000"/>
                    <a:chExt cx="152400" cy="304800"/>
                  </a:xfrm>
                </p:grpSpPr>
                <p:cxnSp>
                  <p:nvCxnSpPr>
                    <p:cNvPr id="20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25" name="Group 10"/>
                  <p:cNvGrpSpPr/>
                  <p:nvPr/>
                </p:nvGrpSpPr>
                <p:grpSpPr>
                  <a:xfrm>
                    <a:off x="2667000" y="2971800"/>
                    <a:ext cx="152400" cy="304800"/>
                    <a:chOff x="2667000" y="2667000"/>
                    <a:chExt cx="152400" cy="304800"/>
                  </a:xfrm>
                </p:grpSpPr>
                <p:cxnSp>
                  <p:nvCxnSpPr>
                    <p:cNvPr id="2036" name="Straight Connector 20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7" name="Straight Connector 20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930" name="Group 14"/>
                <p:cNvGrpSpPr/>
                <p:nvPr/>
              </p:nvGrpSpPr>
              <p:grpSpPr>
                <a:xfrm>
                  <a:off x="2667000" y="3276600"/>
                  <a:ext cx="152400" cy="609600"/>
                  <a:chOff x="2667000" y="2667000"/>
                  <a:chExt cx="152400" cy="609600"/>
                </a:xfrm>
              </p:grpSpPr>
              <p:grpSp>
                <p:nvGrpSpPr>
                  <p:cNvPr id="1939" name="Group 9"/>
                  <p:cNvGrpSpPr/>
                  <p:nvPr/>
                </p:nvGrpSpPr>
                <p:grpSpPr>
                  <a:xfrm>
                    <a:off x="2667000" y="2667000"/>
                    <a:ext cx="152400" cy="304800"/>
                    <a:chOff x="2667000" y="2667000"/>
                    <a:chExt cx="152400" cy="304800"/>
                  </a:xfrm>
                </p:grpSpPr>
                <p:cxnSp>
                  <p:nvCxnSpPr>
                    <p:cNvPr id="2032" name="Straight Connector 20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3" name="Straight Connector 20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44" name="Group 10"/>
                  <p:cNvGrpSpPr/>
                  <p:nvPr/>
                </p:nvGrpSpPr>
                <p:grpSpPr>
                  <a:xfrm>
                    <a:off x="2667000" y="2971800"/>
                    <a:ext cx="152400" cy="304800"/>
                    <a:chOff x="2667000" y="2667000"/>
                    <a:chExt cx="152400" cy="304800"/>
                  </a:xfrm>
                </p:grpSpPr>
                <p:cxnSp>
                  <p:nvCxnSpPr>
                    <p:cNvPr id="2030" name="Straight Connector 20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1" name="Straight Connector 20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946" name="Group 22"/>
              <p:cNvGrpSpPr/>
              <p:nvPr/>
            </p:nvGrpSpPr>
            <p:grpSpPr>
              <a:xfrm>
                <a:off x="2667000" y="3886200"/>
                <a:ext cx="152400" cy="609600"/>
                <a:chOff x="2667000" y="2667000"/>
                <a:chExt cx="152400" cy="609600"/>
              </a:xfrm>
            </p:grpSpPr>
            <p:grpSp>
              <p:nvGrpSpPr>
                <p:cNvPr id="1947" name="Group 9"/>
                <p:cNvGrpSpPr/>
                <p:nvPr/>
              </p:nvGrpSpPr>
              <p:grpSpPr>
                <a:xfrm>
                  <a:off x="2667000" y="2667000"/>
                  <a:ext cx="152400" cy="304800"/>
                  <a:chOff x="2667000" y="2667000"/>
                  <a:chExt cx="152400" cy="304800"/>
                </a:xfrm>
              </p:grpSpPr>
              <p:cxnSp>
                <p:nvCxnSpPr>
                  <p:cNvPr id="20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56" name="Group 10"/>
                <p:cNvGrpSpPr/>
                <p:nvPr/>
              </p:nvGrpSpPr>
              <p:grpSpPr>
                <a:xfrm>
                  <a:off x="2667000" y="2971800"/>
                  <a:ext cx="152400" cy="304800"/>
                  <a:chOff x="2667000" y="2667000"/>
                  <a:chExt cx="152400" cy="304800"/>
                </a:xfrm>
              </p:grpSpPr>
              <p:cxnSp>
                <p:nvCxnSpPr>
                  <p:cNvPr id="2022" name="Straight Connector 20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3" name="Straight Connector 20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957" name="Group 30"/>
            <p:cNvGrpSpPr/>
            <p:nvPr/>
          </p:nvGrpSpPr>
          <p:grpSpPr>
            <a:xfrm>
              <a:off x="2819400" y="4114804"/>
              <a:ext cx="152401" cy="628654"/>
              <a:chOff x="2667000" y="2667000"/>
              <a:chExt cx="152401" cy="1828806"/>
            </a:xfrm>
          </p:grpSpPr>
          <p:grpSp>
            <p:nvGrpSpPr>
              <p:cNvPr id="1970" name="Group 21"/>
              <p:cNvGrpSpPr/>
              <p:nvPr/>
            </p:nvGrpSpPr>
            <p:grpSpPr>
              <a:xfrm>
                <a:off x="2667000" y="2667000"/>
                <a:ext cx="152400" cy="1219200"/>
                <a:chOff x="2667000" y="2667000"/>
                <a:chExt cx="152400" cy="1219200"/>
              </a:xfrm>
            </p:grpSpPr>
            <p:grpSp>
              <p:nvGrpSpPr>
                <p:cNvPr id="1972" name="Group 67"/>
                <p:cNvGrpSpPr/>
                <p:nvPr/>
              </p:nvGrpSpPr>
              <p:grpSpPr>
                <a:xfrm>
                  <a:off x="2667000" y="2667000"/>
                  <a:ext cx="152400" cy="609600"/>
                  <a:chOff x="2667000" y="2667000"/>
                  <a:chExt cx="152400" cy="609600"/>
                </a:xfrm>
              </p:grpSpPr>
              <p:grpSp>
                <p:nvGrpSpPr>
                  <p:cNvPr id="1973" name="Group 9"/>
                  <p:cNvGrpSpPr/>
                  <p:nvPr/>
                </p:nvGrpSpPr>
                <p:grpSpPr>
                  <a:xfrm>
                    <a:off x="2667000" y="2667000"/>
                    <a:ext cx="152400" cy="304800"/>
                    <a:chOff x="2667000" y="2667000"/>
                    <a:chExt cx="152400" cy="304800"/>
                  </a:xfrm>
                </p:grpSpPr>
                <p:cxnSp>
                  <p:nvCxnSpPr>
                    <p:cNvPr id="20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78" name="Group 10"/>
                  <p:cNvGrpSpPr/>
                  <p:nvPr/>
                </p:nvGrpSpPr>
                <p:grpSpPr>
                  <a:xfrm>
                    <a:off x="2667000" y="2971800"/>
                    <a:ext cx="152400" cy="304800"/>
                    <a:chOff x="2667000" y="2667000"/>
                    <a:chExt cx="152400" cy="304800"/>
                  </a:xfrm>
                </p:grpSpPr>
                <p:cxnSp>
                  <p:nvCxnSpPr>
                    <p:cNvPr id="201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979" name="Group 68"/>
                <p:cNvGrpSpPr/>
                <p:nvPr/>
              </p:nvGrpSpPr>
              <p:grpSpPr>
                <a:xfrm>
                  <a:off x="2667000" y="3276600"/>
                  <a:ext cx="152400" cy="609600"/>
                  <a:chOff x="2667000" y="2667000"/>
                  <a:chExt cx="152400" cy="609600"/>
                </a:xfrm>
              </p:grpSpPr>
              <p:grpSp>
                <p:nvGrpSpPr>
                  <p:cNvPr id="1980" name="Group 9"/>
                  <p:cNvGrpSpPr/>
                  <p:nvPr/>
                </p:nvGrpSpPr>
                <p:grpSpPr>
                  <a:xfrm>
                    <a:off x="2667000" y="2667000"/>
                    <a:ext cx="152400" cy="304800"/>
                    <a:chOff x="2667000" y="2667000"/>
                    <a:chExt cx="152400" cy="304800"/>
                  </a:xfrm>
                </p:grpSpPr>
                <p:cxnSp>
                  <p:nvCxnSpPr>
                    <p:cNvPr id="2010" name="Straight Connector 20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1" name="Straight Connector 20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81" name="Group 10"/>
                  <p:cNvGrpSpPr/>
                  <p:nvPr/>
                </p:nvGrpSpPr>
                <p:grpSpPr>
                  <a:xfrm>
                    <a:off x="2667000" y="2971800"/>
                    <a:ext cx="152400" cy="304800"/>
                    <a:chOff x="2667000" y="2667000"/>
                    <a:chExt cx="152400" cy="304800"/>
                  </a:xfrm>
                </p:grpSpPr>
                <p:cxnSp>
                  <p:nvCxnSpPr>
                    <p:cNvPr id="2008" name="Straight Connector 20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9" name="Straight Connector 20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995" name="Group 22"/>
              <p:cNvGrpSpPr/>
              <p:nvPr/>
            </p:nvGrpSpPr>
            <p:grpSpPr>
              <a:xfrm>
                <a:off x="2667000" y="3886200"/>
                <a:ext cx="152401" cy="609606"/>
                <a:chOff x="2667000" y="2667000"/>
                <a:chExt cx="152401" cy="609606"/>
              </a:xfrm>
            </p:grpSpPr>
            <p:grpSp>
              <p:nvGrpSpPr>
                <p:cNvPr id="1996" name="Group 9"/>
                <p:cNvGrpSpPr/>
                <p:nvPr/>
              </p:nvGrpSpPr>
              <p:grpSpPr>
                <a:xfrm>
                  <a:off x="2667000" y="2667000"/>
                  <a:ext cx="152400" cy="304800"/>
                  <a:chOff x="2667000" y="2667000"/>
                  <a:chExt cx="152400" cy="304800"/>
                </a:xfrm>
              </p:grpSpPr>
              <p:cxnSp>
                <p:nvCxnSpPr>
                  <p:cNvPr id="2002" name="Straight Connector 20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3" name="Straight Connector 20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97" name="Group 10"/>
                <p:cNvGrpSpPr/>
                <p:nvPr/>
              </p:nvGrpSpPr>
              <p:grpSpPr>
                <a:xfrm>
                  <a:off x="2667000" y="2971800"/>
                  <a:ext cx="152401" cy="304806"/>
                  <a:chOff x="2667000" y="2667000"/>
                  <a:chExt cx="152401" cy="304806"/>
                </a:xfrm>
              </p:grpSpPr>
              <p:cxnSp>
                <p:nvCxnSpPr>
                  <p:cNvPr id="2000" name="Straight Connector 19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1" name="Straight Connector 200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998" name="Group 591"/>
          <p:cNvGrpSpPr/>
          <p:nvPr/>
        </p:nvGrpSpPr>
        <p:grpSpPr>
          <a:xfrm rot="12766711">
            <a:off x="7550634" y="4525743"/>
            <a:ext cx="174963" cy="472412"/>
            <a:chOff x="2590800" y="4114804"/>
            <a:chExt cx="457200" cy="838196"/>
          </a:xfrm>
          <a:scene3d>
            <a:camera prst="orthographicFront">
              <a:rot lat="0" lon="0" rev="12600000"/>
            </a:camera>
            <a:lightRig rig="threePt" dir="t"/>
          </a:scene3d>
        </p:grpSpPr>
        <p:sp>
          <p:nvSpPr>
            <p:cNvPr id="2137" name="Oval 213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07" name="Group 29"/>
            <p:cNvGrpSpPr/>
            <p:nvPr/>
          </p:nvGrpSpPr>
          <p:grpSpPr>
            <a:xfrm>
              <a:off x="2667000" y="4114804"/>
              <a:ext cx="152400" cy="628652"/>
              <a:chOff x="2667000" y="2667000"/>
              <a:chExt cx="152400" cy="1828800"/>
            </a:xfrm>
          </p:grpSpPr>
          <p:grpSp>
            <p:nvGrpSpPr>
              <p:cNvPr id="2012" name="Group 21"/>
              <p:cNvGrpSpPr/>
              <p:nvPr/>
            </p:nvGrpSpPr>
            <p:grpSpPr>
              <a:xfrm>
                <a:off x="2667000" y="2667000"/>
                <a:ext cx="152400" cy="1219200"/>
                <a:chOff x="2667000" y="2667000"/>
                <a:chExt cx="152400" cy="1219200"/>
              </a:xfrm>
            </p:grpSpPr>
            <p:grpSp>
              <p:nvGrpSpPr>
                <p:cNvPr id="2021" name="Group 13"/>
                <p:cNvGrpSpPr/>
                <p:nvPr/>
              </p:nvGrpSpPr>
              <p:grpSpPr>
                <a:xfrm>
                  <a:off x="2667000" y="2667000"/>
                  <a:ext cx="152400" cy="609600"/>
                  <a:chOff x="2667000" y="2667000"/>
                  <a:chExt cx="152400" cy="609600"/>
                </a:xfrm>
              </p:grpSpPr>
              <p:grpSp>
                <p:nvGrpSpPr>
                  <p:cNvPr id="2026" name="Group 9"/>
                  <p:cNvGrpSpPr/>
                  <p:nvPr/>
                </p:nvGrpSpPr>
                <p:grpSpPr>
                  <a:xfrm>
                    <a:off x="2667000" y="2667000"/>
                    <a:ext cx="152400" cy="304800"/>
                    <a:chOff x="2667000" y="2667000"/>
                    <a:chExt cx="152400" cy="304800"/>
                  </a:xfrm>
                </p:grpSpPr>
                <p:cxnSp>
                  <p:nvCxnSpPr>
                    <p:cNvPr id="21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27" name="Group 10"/>
                  <p:cNvGrpSpPr/>
                  <p:nvPr/>
                </p:nvGrpSpPr>
                <p:grpSpPr>
                  <a:xfrm>
                    <a:off x="2667000" y="2971800"/>
                    <a:ext cx="152400" cy="304800"/>
                    <a:chOff x="2667000" y="2667000"/>
                    <a:chExt cx="152400" cy="304800"/>
                  </a:xfrm>
                </p:grpSpPr>
                <p:cxnSp>
                  <p:nvCxnSpPr>
                    <p:cNvPr id="2180" name="Straight Connector 21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81" name="Straight Connector 21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28" name="Group 14"/>
                <p:cNvGrpSpPr/>
                <p:nvPr/>
              </p:nvGrpSpPr>
              <p:grpSpPr>
                <a:xfrm>
                  <a:off x="2667000" y="3276600"/>
                  <a:ext cx="152400" cy="609600"/>
                  <a:chOff x="2667000" y="2667000"/>
                  <a:chExt cx="152400" cy="609600"/>
                </a:xfrm>
              </p:grpSpPr>
              <p:grpSp>
                <p:nvGrpSpPr>
                  <p:cNvPr id="2041" name="Group 9"/>
                  <p:cNvGrpSpPr/>
                  <p:nvPr/>
                </p:nvGrpSpPr>
                <p:grpSpPr>
                  <a:xfrm>
                    <a:off x="2667000" y="2667000"/>
                    <a:ext cx="152400" cy="304800"/>
                    <a:chOff x="2667000" y="2667000"/>
                    <a:chExt cx="152400" cy="304800"/>
                  </a:xfrm>
                </p:grpSpPr>
                <p:cxnSp>
                  <p:nvCxnSpPr>
                    <p:cNvPr id="2176" name="Straight Connector 21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77" name="Straight Connector 21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42" name="Group 10"/>
                  <p:cNvGrpSpPr/>
                  <p:nvPr/>
                </p:nvGrpSpPr>
                <p:grpSpPr>
                  <a:xfrm>
                    <a:off x="2667000" y="2971800"/>
                    <a:ext cx="152400" cy="304800"/>
                    <a:chOff x="2667000" y="2667000"/>
                    <a:chExt cx="152400" cy="304800"/>
                  </a:xfrm>
                </p:grpSpPr>
                <p:cxnSp>
                  <p:nvCxnSpPr>
                    <p:cNvPr id="2174" name="Straight Connector 21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75" name="Straight Connector 21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43" name="Group 22"/>
              <p:cNvGrpSpPr/>
              <p:nvPr/>
            </p:nvGrpSpPr>
            <p:grpSpPr>
              <a:xfrm>
                <a:off x="2667000" y="3886200"/>
                <a:ext cx="152400" cy="609600"/>
                <a:chOff x="2667000" y="2667000"/>
                <a:chExt cx="152400" cy="609600"/>
              </a:xfrm>
            </p:grpSpPr>
            <p:grpSp>
              <p:nvGrpSpPr>
                <p:cNvPr id="2044" name="Group 9"/>
                <p:cNvGrpSpPr/>
                <p:nvPr/>
              </p:nvGrpSpPr>
              <p:grpSpPr>
                <a:xfrm>
                  <a:off x="2667000" y="2667000"/>
                  <a:ext cx="152400" cy="304800"/>
                  <a:chOff x="2667000" y="2667000"/>
                  <a:chExt cx="152400" cy="304800"/>
                </a:xfrm>
              </p:grpSpPr>
              <p:cxnSp>
                <p:nvCxnSpPr>
                  <p:cNvPr id="216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45" name="Group 10"/>
                <p:cNvGrpSpPr/>
                <p:nvPr/>
              </p:nvGrpSpPr>
              <p:grpSpPr>
                <a:xfrm>
                  <a:off x="2667000" y="2971800"/>
                  <a:ext cx="152400" cy="304800"/>
                  <a:chOff x="2667000" y="2667000"/>
                  <a:chExt cx="152400" cy="304800"/>
                </a:xfrm>
              </p:grpSpPr>
              <p:cxnSp>
                <p:nvCxnSpPr>
                  <p:cNvPr id="2166" name="Straight Connector 21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7" name="Straight Connector 21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48" name="Group 30"/>
            <p:cNvGrpSpPr/>
            <p:nvPr/>
          </p:nvGrpSpPr>
          <p:grpSpPr>
            <a:xfrm>
              <a:off x="2819400" y="4114804"/>
              <a:ext cx="152401" cy="628654"/>
              <a:chOff x="2667000" y="2667000"/>
              <a:chExt cx="152401" cy="1828806"/>
            </a:xfrm>
          </p:grpSpPr>
          <p:grpSp>
            <p:nvGrpSpPr>
              <p:cNvPr id="2049" name="Group 21"/>
              <p:cNvGrpSpPr/>
              <p:nvPr/>
            </p:nvGrpSpPr>
            <p:grpSpPr>
              <a:xfrm>
                <a:off x="2667000" y="2667000"/>
                <a:ext cx="152400" cy="1219200"/>
                <a:chOff x="2667000" y="2667000"/>
                <a:chExt cx="152400" cy="1219200"/>
              </a:xfrm>
            </p:grpSpPr>
            <p:grpSp>
              <p:nvGrpSpPr>
                <p:cNvPr id="2050" name="Group 67"/>
                <p:cNvGrpSpPr/>
                <p:nvPr/>
              </p:nvGrpSpPr>
              <p:grpSpPr>
                <a:xfrm>
                  <a:off x="2667000" y="2667000"/>
                  <a:ext cx="152400" cy="609600"/>
                  <a:chOff x="2667000" y="2667000"/>
                  <a:chExt cx="152400" cy="609600"/>
                </a:xfrm>
              </p:grpSpPr>
              <p:grpSp>
                <p:nvGrpSpPr>
                  <p:cNvPr id="2051" name="Group 9"/>
                  <p:cNvGrpSpPr/>
                  <p:nvPr/>
                </p:nvGrpSpPr>
                <p:grpSpPr>
                  <a:xfrm>
                    <a:off x="2667000" y="2667000"/>
                    <a:ext cx="152400" cy="304800"/>
                    <a:chOff x="2667000" y="2667000"/>
                    <a:chExt cx="152400" cy="304800"/>
                  </a:xfrm>
                </p:grpSpPr>
                <p:cxnSp>
                  <p:nvCxnSpPr>
                    <p:cNvPr id="21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54" name="Group 10"/>
                  <p:cNvGrpSpPr/>
                  <p:nvPr/>
                </p:nvGrpSpPr>
                <p:grpSpPr>
                  <a:xfrm>
                    <a:off x="2667000" y="2971800"/>
                    <a:ext cx="152400" cy="304800"/>
                    <a:chOff x="2667000" y="2667000"/>
                    <a:chExt cx="152400" cy="304800"/>
                  </a:xfrm>
                </p:grpSpPr>
                <p:cxnSp>
                  <p:nvCxnSpPr>
                    <p:cNvPr id="215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55" name="Group 68"/>
                <p:cNvGrpSpPr/>
                <p:nvPr/>
              </p:nvGrpSpPr>
              <p:grpSpPr>
                <a:xfrm>
                  <a:off x="2667000" y="3276600"/>
                  <a:ext cx="152400" cy="609600"/>
                  <a:chOff x="2667000" y="2667000"/>
                  <a:chExt cx="152400" cy="609600"/>
                </a:xfrm>
              </p:grpSpPr>
              <p:grpSp>
                <p:nvGrpSpPr>
                  <p:cNvPr id="2056" name="Group 9"/>
                  <p:cNvGrpSpPr/>
                  <p:nvPr/>
                </p:nvGrpSpPr>
                <p:grpSpPr>
                  <a:xfrm>
                    <a:off x="2667000" y="2667000"/>
                    <a:ext cx="152400" cy="304800"/>
                    <a:chOff x="2667000" y="2667000"/>
                    <a:chExt cx="152400" cy="304800"/>
                  </a:xfrm>
                </p:grpSpPr>
                <p:cxnSp>
                  <p:nvCxnSpPr>
                    <p:cNvPr id="2154" name="Straight Connector 21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5" name="Straight Connector 21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57" name="Group 10"/>
                  <p:cNvGrpSpPr/>
                  <p:nvPr/>
                </p:nvGrpSpPr>
                <p:grpSpPr>
                  <a:xfrm>
                    <a:off x="2667000" y="2971800"/>
                    <a:ext cx="152400" cy="304800"/>
                    <a:chOff x="2667000" y="2667000"/>
                    <a:chExt cx="152400" cy="304800"/>
                  </a:xfrm>
                </p:grpSpPr>
                <p:cxnSp>
                  <p:nvCxnSpPr>
                    <p:cNvPr id="2152" name="Straight Connector 21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3" name="Straight Connector 21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58" name="Group 22"/>
              <p:cNvGrpSpPr/>
              <p:nvPr/>
            </p:nvGrpSpPr>
            <p:grpSpPr>
              <a:xfrm>
                <a:off x="2667000" y="3886200"/>
                <a:ext cx="152401" cy="609606"/>
                <a:chOff x="2667000" y="2667000"/>
                <a:chExt cx="152401" cy="609606"/>
              </a:xfrm>
            </p:grpSpPr>
            <p:grpSp>
              <p:nvGrpSpPr>
                <p:cNvPr id="2059" name="Group 9"/>
                <p:cNvGrpSpPr/>
                <p:nvPr/>
              </p:nvGrpSpPr>
              <p:grpSpPr>
                <a:xfrm>
                  <a:off x="2667000" y="2667000"/>
                  <a:ext cx="152400" cy="304800"/>
                  <a:chOff x="2667000" y="2667000"/>
                  <a:chExt cx="152400" cy="304800"/>
                </a:xfrm>
              </p:grpSpPr>
              <p:cxnSp>
                <p:nvCxnSpPr>
                  <p:cNvPr id="2146" name="Straight Connector 21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7" name="Straight Connector 21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62" name="Group 10"/>
                <p:cNvGrpSpPr/>
                <p:nvPr/>
              </p:nvGrpSpPr>
              <p:grpSpPr>
                <a:xfrm>
                  <a:off x="2667000" y="2971800"/>
                  <a:ext cx="152401" cy="304806"/>
                  <a:chOff x="2667000" y="2667000"/>
                  <a:chExt cx="152401" cy="304806"/>
                </a:xfrm>
              </p:grpSpPr>
              <p:cxnSp>
                <p:nvCxnSpPr>
                  <p:cNvPr id="2144" name="Straight Connector 21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5" name="Straight Connector 214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063" name="Group 591"/>
          <p:cNvGrpSpPr/>
          <p:nvPr/>
        </p:nvGrpSpPr>
        <p:grpSpPr>
          <a:xfrm rot="12766711">
            <a:off x="8558688" y="4549554"/>
            <a:ext cx="174963" cy="472412"/>
            <a:chOff x="2590800" y="4114804"/>
            <a:chExt cx="457200" cy="838196"/>
          </a:xfrm>
          <a:scene3d>
            <a:camera prst="orthographicFront">
              <a:rot lat="0" lon="0" rev="10800000"/>
            </a:camera>
            <a:lightRig rig="threePt" dir="t"/>
          </a:scene3d>
        </p:grpSpPr>
        <p:sp>
          <p:nvSpPr>
            <p:cNvPr id="2185" name="Oval 218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64" name="Group 29"/>
            <p:cNvGrpSpPr/>
            <p:nvPr/>
          </p:nvGrpSpPr>
          <p:grpSpPr>
            <a:xfrm>
              <a:off x="2667000" y="4114804"/>
              <a:ext cx="152400" cy="628652"/>
              <a:chOff x="2667000" y="2667000"/>
              <a:chExt cx="152400" cy="1828800"/>
            </a:xfrm>
          </p:grpSpPr>
          <p:grpSp>
            <p:nvGrpSpPr>
              <p:cNvPr id="2065" name="Group 21"/>
              <p:cNvGrpSpPr/>
              <p:nvPr/>
            </p:nvGrpSpPr>
            <p:grpSpPr>
              <a:xfrm>
                <a:off x="2667000" y="2667000"/>
                <a:ext cx="152400" cy="1219200"/>
                <a:chOff x="2667000" y="2667000"/>
                <a:chExt cx="152400" cy="1219200"/>
              </a:xfrm>
            </p:grpSpPr>
            <p:grpSp>
              <p:nvGrpSpPr>
                <p:cNvPr id="2068" name="Group 13"/>
                <p:cNvGrpSpPr/>
                <p:nvPr/>
              </p:nvGrpSpPr>
              <p:grpSpPr>
                <a:xfrm>
                  <a:off x="2667000" y="2667000"/>
                  <a:ext cx="152400" cy="609600"/>
                  <a:chOff x="2667000" y="2667000"/>
                  <a:chExt cx="152400" cy="609600"/>
                </a:xfrm>
              </p:grpSpPr>
              <p:grpSp>
                <p:nvGrpSpPr>
                  <p:cNvPr id="2069" name="Group 9"/>
                  <p:cNvGrpSpPr/>
                  <p:nvPr/>
                </p:nvGrpSpPr>
                <p:grpSpPr>
                  <a:xfrm>
                    <a:off x="2667000" y="2667000"/>
                    <a:ext cx="152400" cy="304800"/>
                    <a:chOff x="2667000" y="2667000"/>
                    <a:chExt cx="152400" cy="304800"/>
                  </a:xfrm>
                </p:grpSpPr>
                <p:cxnSp>
                  <p:nvCxnSpPr>
                    <p:cNvPr id="223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3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0" name="Group 10"/>
                  <p:cNvGrpSpPr/>
                  <p:nvPr/>
                </p:nvGrpSpPr>
                <p:grpSpPr>
                  <a:xfrm>
                    <a:off x="2667000" y="2971800"/>
                    <a:ext cx="152400" cy="304800"/>
                    <a:chOff x="2667000" y="2667000"/>
                    <a:chExt cx="152400" cy="304800"/>
                  </a:xfrm>
                </p:grpSpPr>
                <p:cxnSp>
                  <p:nvCxnSpPr>
                    <p:cNvPr id="2228" name="Straight Connector 22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9" name="Straight Connector 22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71" name="Group 14"/>
                <p:cNvGrpSpPr/>
                <p:nvPr/>
              </p:nvGrpSpPr>
              <p:grpSpPr>
                <a:xfrm>
                  <a:off x="2667000" y="3276600"/>
                  <a:ext cx="152400" cy="609600"/>
                  <a:chOff x="2667000" y="2667000"/>
                  <a:chExt cx="152400" cy="609600"/>
                </a:xfrm>
              </p:grpSpPr>
              <p:grpSp>
                <p:nvGrpSpPr>
                  <p:cNvPr id="2072" name="Group 9"/>
                  <p:cNvGrpSpPr/>
                  <p:nvPr/>
                </p:nvGrpSpPr>
                <p:grpSpPr>
                  <a:xfrm>
                    <a:off x="2667000" y="2667000"/>
                    <a:ext cx="152400" cy="304800"/>
                    <a:chOff x="2667000" y="2667000"/>
                    <a:chExt cx="152400" cy="304800"/>
                  </a:xfrm>
                </p:grpSpPr>
                <p:cxnSp>
                  <p:nvCxnSpPr>
                    <p:cNvPr id="2224" name="Straight Connector 22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5" name="Straight Connector 22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3" name="Group 10"/>
                  <p:cNvGrpSpPr/>
                  <p:nvPr/>
                </p:nvGrpSpPr>
                <p:grpSpPr>
                  <a:xfrm>
                    <a:off x="2667000" y="2971800"/>
                    <a:ext cx="152400" cy="304800"/>
                    <a:chOff x="2667000" y="2667000"/>
                    <a:chExt cx="152400" cy="304800"/>
                  </a:xfrm>
                </p:grpSpPr>
                <p:cxnSp>
                  <p:nvCxnSpPr>
                    <p:cNvPr id="2222" name="Straight Connector 22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3" name="Straight Connector 22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74" name="Group 22"/>
              <p:cNvGrpSpPr/>
              <p:nvPr/>
            </p:nvGrpSpPr>
            <p:grpSpPr>
              <a:xfrm>
                <a:off x="2667000" y="3886200"/>
                <a:ext cx="152400" cy="609600"/>
                <a:chOff x="2667000" y="2667000"/>
                <a:chExt cx="152400" cy="609600"/>
              </a:xfrm>
            </p:grpSpPr>
            <p:grpSp>
              <p:nvGrpSpPr>
                <p:cNvPr id="2075" name="Group 9"/>
                <p:cNvGrpSpPr/>
                <p:nvPr/>
              </p:nvGrpSpPr>
              <p:grpSpPr>
                <a:xfrm>
                  <a:off x="2667000" y="2667000"/>
                  <a:ext cx="152400" cy="304800"/>
                  <a:chOff x="2667000" y="2667000"/>
                  <a:chExt cx="152400" cy="304800"/>
                </a:xfrm>
              </p:grpSpPr>
              <p:cxnSp>
                <p:nvCxnSpPr>
                  <p:cNvPr id="22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6" name="Group 10"/>
                <p:cNvGrpSpPr/>
                <p:nvPr/>
              </p:nvGrpSpPr>
              <p:grpSpPr>
                <a:xfrm>
                  <a:off x="2667000" y="2971800"/>
                  <a:ext cx="152400" cy="304800"/>
                  <a:chOff x="2667000" y="2667000"/>
                  <a:chExt cx="152400" cy="304800"/>
                </a:xfrm>
              </p:grpSpPr>
              <p:cxnSp>
                <p:nvCxnSpPr>
                  <p:cNvPr id="2214" name="Straight Connector 22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15" name="Straight Connector 22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77" name="Group 30"/>
            <p:cNvGrpSpPr/>
            <p:nvPr/>
          </p:nvGrpSpPr>
          <p:grpSpPr>
            <a:xfrm>
              <a:off x="2819400" y="4114804"/>
              <a:ext cx="152401" cy="628654"/>
              <a:chOff x="2667000" y="2667000"/>
              <a:chExt cx="152401" cy="1828806"/>
            </a:xfrm>
          </p:grpSpPr>
          <p:grpSp>
            <p:nvGrpSpPr>
              <p:cNvPr id="2078" name="Group 21"/>
              <p:cNvGrpSpPr/>
              <p:nvPr/>
            </p:nvGrpSpPr>
            <p:grpSpPr>
              <a:xfrm>
                <a:off x="2667000" y="2667000"/>
                <a:ext cx="152400" cy="1219200"/>
                <a:chOff x="2667000" y="2667000"/>
                <a:chExt cx="152400" cy="1219200"/>
              </a:xfrm>
            </p:grpSpPr>
            <p:grpSp>
              <p:nvGrpSpPr>
                <p:cNvPr id="2079" name="Group 67"/>
                <p:cNvGrpSpPr/>
                <p:nvPr/>
              </p:nvGrpSpPr>
              <p:grpSpPr>
                <a:xfrm>
                  <a:off x="2667000" y="2667000"/>
                  <a:ext cx="152400" cy="609600"/>
                  <a:chOff x="2667000" y="2667000"/>
                  <a:chExt cx="152400" cy="609600"/>
                </a:xfrm>
              </p:grpSpPr>
              <p:grpSp>
                <p:nvGrpSpPr>
                  <p:cNvPr id="1344" name="Group 9"/>
                  <p:cNvGrpSpPr/>
                  <p:nvPr/>
                </p:nvGrpSpPr>
                <p:grpSpPr>
                  <a:xfrm>
                    <a:off x="2667000" y="2667000"/>
                    <a:ext cx="152400" cy="304800"/>
                    <a:chOff x="2667000" y="2667000"/>
                    <a:chExt cx="152400" cy="304800"/>
                  </a:xfrm>
                </p:grpSpPr>
                <p:cxnSp>
                  <p:nvCxnSpPr>
                    <p:cNvPr id="220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5" name="Group 10"/>
                  <p:cNvGrpSpPr/>
                  <p:nvPr/>
                </p:nvGrpSpPr>
                <p:grpSpPr>
                  <a:xfrm>
                    <a:off x="2667000" y="2971800"/>
                    <a:ext cx="152400" cy="304800"/>
                    <a:chOff x="2667000" y="2667000"/>
                    <a:chExt cx="152400" cy="304800"/>
                  </a:xfrm>
                </p:grpSpPr>
                <p:cxnSp>
                  <p:nvCxnSpPr>
                    <p:cNvPr id="220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6" name="Group 68"/>
                <p:cNvGrpSpPr/>
                <p:nvPr/>
              </p:nvGrpSpPr>
              <p:grpSpPr>
                <a:xfrm>
                  <a:off x="2667000" y="3276600"/>
                  <a:ext cx="152400" cy="609600"/>
                  <a:chOff x="2667000" y="2667000"/>
                  <a:chExt cx="152400" cy="609600"/>
                </a:xfrm>
              </p:grpSpPr>
              <p:grpSp>
                <p:nvGrpSpPr>
                  <p:cNvPr id="1347" name="Group 9"/>
                  <p:cNvGrpSpPr/>
                  <p:nvPr/>
                </p:nvGrpSpPr>
                <p:grpSpPr>
                  <a:xfrm>
                    <a:off x="2667000" y="2667000"/>
                    <a:ext cx="152400" cy="304800"/>
                    <a:chOff x="2667000" y="2667000"/>
                    <a:chExt cx="152400" cy="304800"/>
                  </a:xfrm>
                </p:grpSpPr>
                <p:cxnSp>
                  <p:nvCxnSpPr>
                    <p:cNvPr id="2202" name="Straight Connector 22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3" name="Straight Connector 22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8" name="Group 10"/>
                  <p:cNvGrpSpPr/>
                  <p:nvPr/>
                </p:nvGrpSpPr>
                <p:grpSpPr>
                  <a:xfrm>
                    <a:off x="2667000" y="2971800"/>
                    <a:ext cx="152400" cy="304800"/>
                    <a:chOff x="2667000" y="2667000"/>
                    <a:chExt cx="152400" cy="304800"/>
                  </a:xfrm>
                </p:grpSpPr>
                <p:cxnSp>
                  <p:nvCxnSpPr>
                    <p:cNvPr id="2200" name="Straight Connector 21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1" name="Straight Connector 22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9" name="Group 22"/>
              <p:cNvGrpSpPr/>
              <p:nvPr/>
            </p:nvGrpSpPr>
            <p:grpSpPr>
              <a:xfrm>
                <a:off x="2667000" y="3886200"/>
                <a:ext cx="152401" cy="609606"/>
                <a:chOff x="2667000" y="2667000"/>
                <a:chExt cx="152401" cy="609606"/>
              </a:xfrm>
            </p:grpSpPr>
            <p:grpSp>
              <p:nvGrpSpPr>
                <p:cNvPr id="1350" name="Group 9"/>
                <p:cNvGrpSpPr/>
                <p:nvPr/>
              </p:nvGrpSpPr>
              <p:grpSpPr>
                <a:xfrm>
                  <a:off x="2667000" y="2667000"/>
                  <a:ext cx="152400" cy="304800"/>
                  <a:chOff x="2667000" y="2667000"/>
                  <a:chExt cx="152400" cy="304800"/>
                </a:xfrm>
              </p:grpSpPr>
              <p:cxnSp>
                <p:nvCxnSpPr>
                  <p:cNvPr id="2194" name="Straight Connector 21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95" name="Straight Connector 21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1" name="Group 10"/>
                <p:cNvGrpSpPr/>
                <p:nvPr/>
              </p:nvGrpSpPr>
              <p:grpSpPr>
                <a:xfrm>
                  <a:off x="2667000" y="2971800"/>
                  <a:ext cx="152401" cy="304806"/>
                  <a:chOff x="2667000" y="2667000"/>
                  <a:chExt cx="152401" cy="304806"/>
                </a:xfrm>
              </p:grpSpPr>
              <p:cxnSp>
                <p:nvCxnSpPr>
                  <p:cNvPr id="2192" name="Straight Connector 21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93" name="Straight Connector 219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352" name="Group 591"/>
          <p:cNvGrpSpPr/>
          <p:nvPr/>
        </p:nvGrpSpPr>
        <p:grpSpPr>
          <a:xfrm rot="12766711">
            <a:off x="4018303" y="4549091"/>
            <a:ext cx="174963" cy="472412"/>
            <a:chOff x="2590800" y="4114804"/>
            <a:chExt cx="457200" cy="838196"/>
          </a:xfrm>
          <a:scene3d>
            <a:camera prst="orthographicFront">
              <a:rot lat="0" lon="0" rev="10800000"/>
            </a:camera>
            <a:lightRig rig="threePt" dir="t"/>
          </a:scene3d>
        </p:grpSpPr>
        <p:sp>
          <p:nvSpPr>
            <p:cNvPr id="1767" name="Oval 176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353" name="Group 29"/>
            <p:cNvGrpSpPr/>
            <p:nvPr/>
          </p:nvGrpSpPr>
          <p:grpSpPr>
            <a:xfrm>
              <a:off x="2667000" y="4114804"/>
              <a:ext cx="152400" cy="628652"/>
              <a:chOff x="2667000" y="2667000"/>
              <a:chExt cx="152400" cy="1828800"/>
            </a:xfrm>
          </p:grpSpPr>
          <p:grpSp>
            <p:nvGrpSpPr>
              <p:cNvPr id="1354" name="Group 21"/>
              <p:cNvGrpSpPr/>
              <p:nvPr/>
            </p:nvGrpSpPr>
            <p:grpSpPr>
              <a:xfrm>
                <a:off x="2667000" y="2667000"/>
                <a:ext cx="152400" cy="1219200"/>
                <a:chOff x="2667000" y="2667000"/>
                <a:chExt cx="152400" cy="1219200"/>
              </a:xfrm>
            </p:grpSpPr>
            <p:grpSp>
              <p:nvGrpSpPr>
                <p:cNvPr id="1355" name="Group 13"/>
                <p:cNvGrpSpPr/>
                <p:nvPr/>
              </p:nvGrpSpPr>
              <p:grpSpPr>
                <a:xfrm>
                  <a:off x="2667000" y="2667000"/>
                  <a:ext cx="152400" cy="609600"/>
                  <a:chOff x="2667000" y="2667000"/>
                  <a:chExt cx="152400" cy="609600"/>
                </a:xfrm>
              </p:grpSpPr>
              <p:grpSp>
                <p:nvGrpSpPr>
                  <p:cNvPr id="1356" name="Group 9"/>
                  <p:cNvGrpSpPr/>
                  <p:nvPr/>
                </p:nvGrpSpPr>
                <p:grpSpPr>
                  <a:xfrm>
                    <a:off x="2667000" y="2667000"/>
                    <a:ext cx="152400" cy="304800"/>
                    <a:chOff x="2667000" y="2667000"/>
                    <a:chExt cx="152400" cy="304800"/>
                  </a:xfrm>
                </p:grpSpPr>
                <p:cxnSp>
                  <p:nvCxnSpPr>
                    <p:cNvPr id="18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7" name="Group 10"/>
                  <p:cNvGrpSpPr/>
                  <p:nvPr/>
                </p:nvGrpSpPr>
                <p:grpSpPr>
                  <a:xfrm>
                    <a:off x="2667000" y="2971800"/>
                    <a:ext cx="152400" cy="304800"/>
                    <a:chOff x="2667000" y="2667000"/>
                    <a:chExt cx="152400" cy="304800"/>
                  </a:xfrm>
                </p:grpSpPr>
                <p:cxnSp>
                  <p:nvCxnSpPr>
                    <p:cNvPr id="1860" name="Straight Connector 18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1" name="Straight Connector 18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8" name="Group 14"/>
                <p:cNvGrpSpPr/>
                <p:nvPr/>
              </p:nvGrpSpPr>
              <p:grpSpPr>
                <a:xfrm>
                  <a:off x="2667000" y="3276600"/>
                  <a:ext cx="152400" cy="609600"/>
                  <a:chOff x="2667000" y="2667000"/>
                  <a:chExt cx="152400" cy="609600"/>
                </a:xfrm>
              </p:grpSpPr>
              <p:grpSp>
                <p:nvGrpSpPr>
                  <p:cNvPr id="1359" name="Group 9"/>
                  <p:cNvGrpSpPr/>
                  <p:nvPr/>
                </p:nvGrpSpPr>
                <p:grpSpPr>
                  <a:xfrm>
                    <a:off x="2667000" y="2667000"/>
                    <a:ext cx="152400" cy="304800"/>
                    <a:chOff x="2667000" y="2667000"/>
                    <a:chExt cx="152400" cy="304800"/>
                  </a:xfrm>
                </p:grpSpPr>
                <p:cxnSp>
                  <p:nvCxnSpPr>
                    <p:cNvPr id="1852" name="Straight Connector 18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3" name="Straight Connector 18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0" name="Group 10"/>
                  <p:cNvGrpSpPr/>
                  <p:nvPr/>
                </p:nvGrpSpPr>
                <p:grpSpPr>
                  <a:xfrm>
                    <a:off x="2667000" y="2971800"/>
                    <a:ext cx="152400" cy="304800"/>
                    <a:chOff x="2667000" y="2667000"/>
                    <a:chExt cx="152400" cy="304800"/>
                  </a:xfrm>
                </p:grpSpPr>
                <p:cxnSp>
                  <p:nvCxnSpPr>
                    <p:cNvPr id="1850" name="Straight Connector 18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1" name="Straight Connector 18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1" name="Group 22"/>
              <p:cNvGrpSpPr/>
              <p:nvPr/>
            </p:nvGrpSpPr>
            <p:grpSpPr>
              <a:xfrm>
                <a:off x="2667000" y="3886200"/>
                <a:ext cx="152400" cy="609600"/>
                <a:chOff x="2667000" y="2667000"/>
                <a:chExt cx="152400" cy="609600"/>
              </a:xfrm>
            </p:grpSpPr>
            <p:grpSp>
              <p:nvGrpSpPr>
                <p:cNvPr id="1362" name="Group 9"/>
                <p:cNvGrpSpPr/>
                <p:nvPr/>
              </p:nvGrpSpPr>
              <p:grpSpPr>
                <a:xfrm>
                  <a:off x="2667000" y="2667000"/>
                  <a:ext cx="152400" cy="304800"/>
                  <a:chOff x="2667000" y="2667000"/>
                  <a:chExt cx="152400" cy="304800"/>
                </a:xfrm>
              </p:grpSpPr>
              <p:cxnSp>
                <p:nvCxnSpPr>
                  <p:cNvPr id="18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3" name="Group 10"/>
                <p:cNvGrpSpPr/>
                <p:nvPr/>
              </p:nvGrpSpPr>
              <p:grpSpPr>
                <a:xfrm>
                  <a:off x="2667000" y="2971800"/>
                  <a:ext cx="152400" cy="304800"/>
                  <a:chOff x="2667000" y="2667000"/>
                  <a:chExt cx="152400" cy="304800"/>
                </a:xfrm>
              </p:grpSpPr>
              <p:cxnSp>
                <p:nvCxnSpPr>
                  <p:cNvPr id="1829" name="Straight Connector 18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4" name="Straight Connector 18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4" name="Group 30"/>
            <p:cNvGrpSpPr/>
            <p:nvPr/>
          </p:nvGrpSpPr>
          <p:grpSpPr>
            <a:xfrm>
              <a:off x="2819400" y="4114804"/>
              <a:ext cx="152401" cy="628654"/>
              <a:chOff x="2667000" y="2667000"/>
              <a:chExt cx="152401" cy="1828806"/>
            </a:xfrm>
          </p:grpSpPr>
          <p:grpSp>
            <p:nvGrpSpPr>
              <p:cNvPr id="1366" name="Group 21"/>
              <p:cNvGrpSpPr/>
              <p:nvPr/>
            </p:nvGrpSpPr>
            <p:grpSpPr>
              <a:xfrm>
                <a:off x="2667000" y="2667000"/>
                <a:ext cx="152400" cy="1219200"/>
                <a:chOff x="2667000" y="2667000"/>
                <a:chExt cx="152400" cy="1219200"/>
              </a:xfrm>
            </p:grpSpPr>
            <p:grpSp>
              <p:nvGrpSpPr>
                <p:cNvPr id="1367" name="Group 67"/>
                <p:cNvGrpSpPr/>
                <p:nvPr/>
              </p:nvGrpSpPr>
              <p:grpSpPr>
                <a:xfrm>
                  <a:off x="2667000" y="2667000"/>
                  <a:ext cx="152400" cy="609600"/>
                  <a:chOff x="2667000" y="2667000"/>
                  <a:chExt cx="152400" cy="609600"/>
                </a:xfrm>
              </p:grpSpPr>
              <p:grpSp>
                <p:nvGrpSpPr>
                  <p:cNvPr id="1368" name="Group 9"/>
                  <p:cNvGrpSpPr/>
                  <p:nvPr/>
                </p:nvGrpSpPr>
                <p:grpSpPr>
                  <a:xfrm>
                    <a:off x="2667000" y="2667000"/>
                    <a:ext cx="152400" cy="304800"/>
                    <a:chOff x="2667000" y="2667000"/>
                    <a:chExt cx="152400" cy="304800"/>
                  </a:xfrm>
                </p:grpSpPr>
                <p:cxnSp>
                  <p:nvCxnSpPr>
                    <p:cNvPr id="18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0" name="Group 10"/>
                  <p:cNvGrpSpPr/>
                  <p:nvPr/>
                </p:nvGrpSpPr>
                <p:grpSpPr>
                  <a:xfrm>
                    <a:off x="2667000" y="2971800"/>
                    <a:ext cx="152400" cy="304800"/>
                    <a:chOff x="2667000" y="2667000"/>
                    <a:chExt cx="152400" cy="304800"/>
                  </a:xfrm>
                </p:grpSpPr>
                <p:cxnSp>
                  <p:nvCxnSpPr>
                    <p:cNvPr id="181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71" name="Group 68"/>
                <p:cNvGrpSpPr/>
                <p:nvPr/>
              </p:nvGrpSpPr>
              <p:grpSpPr>
                <a:xfrm>
                  <a:off x="2667000" y="3276600"/>
                  <a:ext cx="152400" cy="609600"/>
                  <a:chOff x="2667000" y="2667000"/>
                  <a:chExt cx="152400" cy="609600"/>
                </a:xfrm>
              </p:grpSpPr>
              <p:grpSp>
                <p:nvGrpSpPr>
                  <p:cNvPr id="1372" name="Group 9"/>
                  <p:cNvGrpSpPr/>
                  <p:nvPr/>
                </p:nvGrpSpPr>
                <p:grpSpPr>
                  <a:xfrm>
                    <a:off x="2667000" y="2667000"/>
                    <a:ext cx="152400" cy="304800"/>
                    <a:chOff x="2667000" y="2667000"/>
                    <a:chExt cx="152400" cy="304800"/>
                  </a:xfrm>
                </p:grpSpPr>
                <p:cxnSp>
                  <p:nvCxnSpPr>
                    <p:cNvPr id="1805" name="Straight Connector 18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6" name="Straight Connector 18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3" name="Group 10"/>
                  <p:cNvGrpSpPr/>
                  <p:nvPr/>
                </p:nvGrpSpPr>
                <p:grpSpPr>
                  <a:xfrm>
                    <a:off x="2667000" y="2971800"/>
                    <a:ext cx="152400" cy="304800"/>
                    <a:chOff x="2667000" y="2667000"/>
                    <a:chExt cx="152400" cy="304800"/>
                  </a:xfrm>
                </p:grpSpPr>
                <p:cxnSp>
                  <p:nvCxnSpPr>
                    <p:cNvPr id="1803" name="Straight Connector 18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4" name="Straight Connector 18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4" name="Group 22"/>
              <p:cNvGrpSpPr/>
              <p:nvPr/>
            </p:nvGrpSpPr>
            <p:grpSpPr>
              <a:xfrm>
                <a:off x="2667000" y="3886200"/>
                <a:ext cx="152401" cy="609606"/>
                <a:chOff x="2667000" y="2667000"/>
                <a:chExt cx="152401" cy="609606"/>
              </a:xfrm>
            </p:grpSpPr>
            <p:grpSp>
              <p:nvGrpSpPr>
                <p:cNvPr id="1375" name="Group 9"/>
                <p:cNvGrpSpPr/>
                <p:nvPr/>
              </p:nvGrpSpPr>
              <p:grpSpPr>
                <a:xfrm>
                  <a:off x="2667000" y="2667000"/>
                  <a:ext cx="152400" cy="304800"/>
                  <a:chOff x="2667000" y="2667000"/>
                  <a:chExt cx="152400" cy="304800"/>
                </a:xfrm>
              </p:grpSpPr>
              <p:cxnSp>
                <p:nvCxnSpPr>
                  <p:cNvPr id="1788" name="Straight Connector 17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9" name="Straight Connector 17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2" name="Group 10"/>
                <p:cNvGrpSpPr/>
                <p:nvPr/>
              </p:nvGrpSpPr>
              <p:grpSpPr>
                <a:xfrm>
                  <a:off x="2667000" y="2971800"/>
                  <a:ext cx="152401" cy="304806"/>
                  <a:chOff x="2667000" y="2667000"/>
                  <a:chExt cx="152401" cy="304806"/>
                </a:xfrm>
              </p:grpSpPr>
              <p:cxnSp>
                <p:nvCxnSpPr>
                  <p:cNvPr id="1786" name="Straight Connector 17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7" name="Straight Connector 178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113" name="Group 591"/>
          <p:cNvGrpSpPr/>
          <p:nvPr/>
        </p:nvGrpSpPr>
        <p:grpSpPr>
          <a:xfrm rot="12766711">
            <a:off x="6286135" y="4607153"/>
            <a:ext cx="174963" cy="472412"/>
            <a:chOff x="2590800" y="4114804"/>
            <a:chExt cx="457200" cy="838196"/>
          </a:xfrm>
          <a:scene3d>
            <a:camera prst="orthographicFront">
              <a:rot lat="0" lon="0" rev="12600000"/>
            </a:camera>
            <a:lightRig rig="threePt" dir="t"/>
          </a:scene3d>
        </p:grpSpPr>
        <p:sp>
          <p:nvSpPr>
            <p:cNvPr id="1869" name="Oval 18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114" name="Group 29"/>
            <p:cNvGrpSpPr/>
            <p:nvPr/>
          </p:nvGrpSpPr>
          <p:grpSpPr>
            <a:xfrm>
              <a:off x="2667000" y="4114804"/>
              <a:ext cx="152400" cy="628652"/>
              <a:chOff x="2667000" y="2667000"/>
              <a:chExt cx="152400" cy="1828800"/>
            </a:xfrm>
          </p:grpSpPr>
          <p:grpSp>
            <p:nvGrpSpPr>
              <p:cNvPr id="2115" name="Group 21"/>
              <p:cNvGrpSpPr/>
              <p:nvPr/>
            </p:nvGrpSpPr>
            <p:grpSpPr>
              <a:xfrm>
                <a:off x="2667000" y="2667000"/>
                <a:ext cx="152400" cy="1219200"/>
                <a:chOff x="2667000" y="2667000"/>
                <a:chExt cx="152400" cy="1219200"/>
              </a:xfrm>
            </p:grpSpPr>
            <p:grpSp>
              <p:nvGrpSpPr>
                <p:cNvPr id="2116" name="Group 13"/>
                <p:cNvGrpSpPr/>
                <p:nvPr/>
              </p:nvGrpSpPr>
              <p:grpSpPr>
                <a:xfrm>
                  <a:off x="2667000" y="2667000"/>
                  <a:ext cx="152400" cy="609600"/>
                  <a:chOff x="2667000" y="2667000"/>
                  <a:chExt cx="152400" cy="609600"/>
                </a:xfrm>
              </p:grpSpPr>
              <p:grpSp>
                <p:nvGrpSpPr>
                  <p:cNvPr id="2117" name="Group 9"/>
                  <p:cNvGrpSpPr/>
                  <p:nvPr/>
                </p:nvGrpSpPr>
                <p:grpSpPr>
                  <a:xfrm>
                    <a:off x="2667000" y="2667000"/>
                    <a:ext cx="152400" cy="304800"/>
                    <a:chOff x="2667000" y="2667000"/>
                    <a:chExt cx="152400" cy="304800"/>
                  </a:xfrm>
                </p:grpSpPr>
                <p:cxnSp>
                  <p:nvCxnSpPr>
                    <p:cNvPr id="19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8" name="Group 10"/>
                  <p:cNvGrpSpPr/>
                  <p:nvPr/>
                </p:nvGrpSpPr>
                <p:grpSpPr>
                  <a:xfrm>
                    <a:off x="2667000" y="2971800"/>
                    <a:ext cx="152400" cy="304800"/>
                    <a:chOff x="2667000" y="2667000"/>
                    <a:chExt cx="152400" cy="304800"/>
                  </a:xfrm>
                </p:grpSpPr>
                <p:cxnSp>
                  <p:nvCxnSpPr>
                    <p:cNvPr id="1958" name="Straight Connector 19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9" name="Straight Connector 19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19" name="Group 14"/>
                <p:cNvGrpSpPr/>
                <p:nvPr/>
              </p:nvGrpSpPr>
              <p:grpSpPr>
                <a:xfrm>
                  <a:off x="2667000" y="3276600"/>
                  <a:ext cx="152400" cy="609600"/>
                  <a:chOff x="2667000" y="2667000"/>
                  <a:chExt cx="152400" cy="609600"/>
                </a:xfrm>
              </p:grpSpPr>
              <p:grpSp>
                <p:nvGrpSpPr>
                  <p:cNvPr id="2120" name="Group 9"/>
                  <p:cNvGrpSpPr/>
                  <p:nvPr/>
                </p:nvGrpSpPr>
                <p:grpSpPr>
                  <a:xfrm>
                    <a:off x="2667000" y="2667000"/>
                    <a:ext cx="152400" cy="304800"/>
                    <a:chOff x="2667000" y="2667000"/>
                    <a:chExt cx="152400" cy="304800"/>
                  </a:xfrm>
                </p:grpSpPr>
                <p:cxnSp>
                  <p:nvCxnSpPr>
                    <p:cNvPr id="1950" name="Straight Connector 19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1" name="Straight Connector 19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21" name="Group 10"/>
                  <p:cNvGrpSpPr/>
                  <p:nvPr/>
                </p:nvGrpSpPr>
                <p:grpSpPr>
                  <a:xfrm>
                    <a:off x="2667000" y="2971800"/>
                    <a:ext cx="152400" cy="304800"/>
                    <a:chOff x="2667000" y="2667000"/>
                    <a:chExt cx="152400" cy="304800"/>
                  </a:xfrm>
                </p:grpSpPr>
                <p:cxnSp>
                  <p:nvCxnSpPr>
                    <p:cNvPr id="1948" name="Straight Connector 19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9" name="Straight Connector 19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22" name="Group 22"/>
              <p:cNvGrpSpPr/>
              <p:nvPr/>
            </p:nvGrpSpPr>
            <p:grpSpPr>
              <a:xfrm>
                <a:off x="2667000" y="3886200"/>
                <a:ext cx="152400" cy="609600"/>
                <a:chOff x="2667000" y="2667000"/>
                <a:chExt cx="152400" cy="609600"/>
              </a:xfrm>
            </p:grpSpPr>
            <p:grpSp>
              <p:nvGrpSpPr>
                <p:cNvPr id="2123" name="Group 9"/>
                <p:cNvGrpSpPr/>
                <p:nvPr/>
              </p:nvGrpSpPr>
              <p:grpSpPr>
                <a:xfrm>
                  <a:off x="2667000" y="2667000"/>
                  <a:ext cx="152400" cy="304800"/>
                  <a:chOff x="2667000" y="2667000"/>
                  <a:chExt cx="152400" cy="304800"/>
                </a:xfrm>
              </p:grpSpPr>
              <p:cxnSp>
                <p:nvCxnSpPr>
                  <p:cNvPr id="19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24" name="Group 10"/>
                <p:cNvGrpSpPr/>
                <p:nvPr/>
              </p:nvGrpSpPr>
              <p:grpSpPr>
                <a:xfrm>
                  <a:off x="2667000" y="2971800"/>
                  <a:ext cx="152400" cy="304800"/>
                  <a:chOff x="2667000" y="2667000"/>
                  <a:chExt cx="152400" cy="304800"/>
                </a:xfrm>
              </p:grpSpPr>
              <p:cxnSp>
                <p:nvCxnSpPr>
                  <p:cNvPr id="1931" name="Straight Connector 19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2" name="Straight Connector 19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25" name="Group 30"/>
            <p:cNvGrpSpPr/>
            <p:nvPr/>
          </p:nvGrpSpPr>
          <p:grpSpPr>
            <a:xfrm>
              <a:off x="2819400" y="4114804"/>
              <a:ext cx="152401" cy="628654"/>
              <a:chOff x="2667000" y="2667000"/>
              <a:chExt cx="152401" cy="1828806"/>
            </a:xfrm>
          </p:grpSpPr>
          <p:grpSp>
            <p:nvGrpSpPr>
              <p:cNvPr id="2126" name="Group 21"/>
              <p:cNvGrpSpPr/>
              <p:nvPr/>
            </p:nvGrpSpPr>
            <p:grpSpPr>
              <a:xfrm>
                <a:off x="2667000" y="2667000"/>
                <a:ext cx="152400" cy="1219200"/>
                <a:chOff x="2667000" y="2667000"/>
                <a:chExt cx="152400" cy="1219200"/>
              </a:xfrm>
            </p:grpSpPr>
            <p:grpSp>
              <p:nvGrpSpPr>
                <p:cNvPr id="2127" name="Group 67"/>
                <p:cNvGrpSpPr/>
                <p:nvPr/>
              </p:nvGrpSpPr>
              <p:grpSpPr>
                <a:xfrm>
                  <a:off x="2667000" y="2667000"/>
                  <a:ext cx="152400" cy="609600"/>
                  <a:chOff x="2667000" y="2667000"/>
                  <a:chExt cx="152400" cy="609600"/>
                </a:xfrm>
              </p:grpSpPr>
              <p:grpSp>
                <p:nvGrpSpPr>
                  <p:cNvPr id="2129" name="Group 9"/>
                  <p:cNvGrpSpPr/>
                  <p:nvPr/>
                </p:nvGrpSpPr>
                <p:grpSpPr>
                  <a:xfrm>
                    <a:off x="2667000" y="2667000"/>
                    <a:ext cx="152400" cy="304800"/>
                    <a:chOff x="2667000" y="2667000"/>
                    <a:chExt cx="152400" cy="304800"/>
                  </a:xfrm>
                </p:grpSpPr>
                <p:cxnSp>
                  <p:nvCxnSpPr>
                    <p:cNvPr id="19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30" name="Group 10"/>
                  <p:cNvGrpSpPr/>
                  <p:nvPr/>
                </p:nvGrpSpPr>
                <p:grpSpPr>
                  <a:xfrm>
                    <a:off x="2667000" y="2971800"/>
                    <a:ext cx="152400" cy="304800"/>
                    <a:chOff x="2667000" y="2667000"/>
                    <a:chExt cx="152400" cy="304800"/>
                  </a:xfrm>
                </p:grpSpPr>
                <p:cxnSp>
                  <p:nvCxnSpPr>
                    <p:cNvPr id="191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31" name="Group 68"/>
                <p:cNvGrpSpPr/>
                <p:nvPr/>
              </p:nvGrpSpPr>
              <p:grpSpPr>
                <a:xfrm>
                  <a:off x="2667000" y="3276600"/>
                  <a:ext cx="152400" cy="609600"/>
                  <a:chOff x="2667000" y="2667000"/>
                  <a:chExt cx="152400" cy="609600"/>
                </a:xfrm>
              </p:grpSpPr>
              <p:grpSp>
                <p:nvGrpSpPr>
                  <p:cNvPr id="2132" name="Group 9"/>
                  <p:cNvGrpSpPr/>
                  <p:nvPr/>
                </p:nvGrpSpPr>
                <p:grpSpPr>
                  <a:xfrm>
                    <a:off x="2667000" y="2667000"/>
                    <a:ext cx="152400" cy="304800"/>
                    <a:chOff x="2667000" y="2667000"/>
                    <a:chExt cx="152400" cy="304800"/>
                  </a:xfrm>
                </p:grpSpPr>
                <p:cxnSp>
                  <p:nvCxnSpPr>
                    <p:cNvPr id="1903" name="Straight Connector 19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8" name="Straight Connector 19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33" name="Group 10"/>
                  <p:cNvGrpSpPr/>
                  <p:nvPr/>
                </p:nvGrpSpPr>
                <p:grpSpPr>
                  <a:xfrm>
                    <a:off x="2667000" y="2971800"/>
                    <a:ext cx="152400" cy="304800"/>
                    <a:chOff x="2667000" y="2667000"/>
                    <a:chExt cx="152400" cy="304800"/>
                  </a:xfrm>
                </p:grpSpPr>
                <p:cxnSp>
                  <p:nvCxnSpPr>
                    <p:cNvPr id="1901" name="Straight Connector 19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2" name="Straight Connector 19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34" name="Group 22"/>
              <p:cNvGrpSpPr/>
              <p:nvPr/>
            </p:nvGrpSpPr>
            <p:grpSpPr>
              <a:xfrm>
                <a:off x="2667000" y="3886200"/>
                <a:ext cx="152401" cy="609606"/>
                <a:chOff x="2667000" y="2667000"/>
                <a:chExt cx="152401" cy="609606"/>
              </a:xfrm>
            </p:grpSpPr>
            <p:grpSp>
              <p:nvGrpSpPr>
                <p:cNvPr id="2135" name="Group 9"/>
                <p:cNvGrpSpPr/>
                <p:nvPr/>
              </p:nvGrpSpPr>
              <p:grpSpPr>
                <a:xfrm>
                  <a:off x="2667000" y="2667000"/>
                  <a:ext cx="152400" cy="304800"/>
                  <a:chOff x="2667000" y="2667000"/>
                  <a:chExt cx="152400" cy="304800"/>
                </a:xfrm>
              </p:grpSpPr>
              <p:cxnSp>
                <p:nvCxnSpPr>
                  <p:cNvPr id="1890" name="Straight Connector 18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1" name="Straight Connector 18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36" name="Group 10"/>
                <p:cNvGrpSpPr/>
                <p:nvPr/>
              </p:nvGrpSpPr>
              <p:grpSpPr>
                <a:xfrm>
                  <a:off x="2667000" y="2971800"/>
                  <a:ext cx="152401" cy="304806"/>
                  <a:chOff x="2667000" y="2667000"/>
                  <a:chExt cx="152401" cy="304806"/>
                </a:xfrm>
              </p:grpSpPr>
              <p:cxnSp>
                <p:nvCxnSpPr>
                  <p:cNvPr id="1884" name="Straight Connector 18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5" name="Straight Connector 188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138" name="Group 591"/>
          <p:cNvGrpSpPr/>
          <p:nvPr/>
        </p:nvGrpSpPr>
        <p:grpSpPr>
          <a:xfrm rot="12766711">
            <a:off x="8145722" y="4554776"/>
            <a:ext cx="174963" cy="472412"/>
            <a:chOff x="2590800" y="4114804"/>
            <a:chExt cx="457200" cy="838196"/>
          </a:xfrm>
          <a:scene3d>
            <a:camera prst="orthographicFront">
              <a:rot lat="0" lon="0" rev="10800000"/>
            </a:camera>
            <a:lightRig rig="threePt" dir="t"/>
          </a:scene3d>
        </p:grpSpPr>
        <p:sp>
          <p:nvSpPr>
            <p:cNvPr id="1971" name="Oval 197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139" name="Group 29"/>
            <p:cNvGrpSpPr/>
            <p:nvPr/>
          </p:nvGrpSpPr>
          <p:grpSpPr>
            <a:xfrm>
              <a:off x="2667000" y="4114804"/>
              <a:ext cx="152400" cy="628652"/>
              <a:chOff x="2667000" y="2667000"/>
              <a:chExt cx="152400" cy="1828800"/>
            </a:xfrm>
          </p:grpSpPr>
          <p:grpSp>
            <p:nvGrpSpPr>
              <p:cNvPr id="2140" name="Group 21"/>
              <p:cNvGrpSpPr/>
              <p:nvPr/>
            </p:nvGrpSpPr>
            <p:grpSpPr>
              <a:xfrm>
                <a:off x="2667000" y="2667000"/>
                <a:ext cx="152400" cy="1219200"/>
                <a:chOff x="2667000" y="2667000"/>
                <a:chExt cx="152400" cy="1219200"/>
              </a:xfrm>
            </p:grpSpPr>
            <p:grpSp>
              <p:nvGrpSpPr>
                <p:cNvPr id="2141" name="Group 13"/>
                <p:cNvGrpSpPr/>
                <p:nvPr/>
              </p:nvGrpSpPr>
              <p:grpSpPr>
                <a:xfrm>
                  <a:off x="2667000" y="2667000"/>
                  <a:ext cx="152400" cy="609600"/>
                  <a:chOff x="2667000" y="2667000"/>
                  <a:chExt cx="152400" cy="609600"/>
                </a:xfrm>
              </p:grpSpPr>
              <p:grpSp>
                <p:nvGrpSpPr>
                  <p:cNvPr id="2142" name="Group 9"/>
                  <p:cNvGrpSpPr/>
                  <p:nvPr/>
                </p:nvGrpSpPr>
                <p:grpSpPr>
                  <a:xfrm>
                    <a:off x="2667000" y="2667000"/>
                    <a:ext cx="152400" cy="304800"/>
                    <a:chOff x="2667000" y="2667000"/>
                    <a:chExt cx="152400" cy="304800"/>
                  </a:xfrm>
                </p:grpSpPr>
                <p:cxnSp>
                  <p:nvCxnSpPr>
                    <p:cNvPr id="206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6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43" name="Group 10"/>
                  <p:cNvGrpSpPr/>
                  <p:nvPr/>
                </p:nvGrpSpPr>
                <p:grpSpPr>
                  <a:xfrm>
                    <a:off x="2667000" y="2971800"/>
                    <a:ext cx="152400" cy="304800"/>
                    <a:chOff x="2667000" y="2667000"/>
                    <a:chExt cx="152400" cy="304800"/>
                  </a:xfrm>
                </p:grpSpPr>
                <p:cxnSp>
                  <p:nvCxnSpPr>
                    <p:cNvPr id="2060" name="Straight Connector 20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61" name="Straight Connector 20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80" name="Group 14"/>
                <p:cNvGrpSpPr/>
                <p:nvPr/>
              </p:nvGrpSpPr>
              <p:grpSpPr>
                <a:xfrm>
                  <a:off x="2667000" y="3276600"/>
                  <a:ext cx="152400" cy="609600"/>
                  <a:chOff x="2667000" y="2667000"/>
                  <a:chExt cx="152400" cy="609600"/>
                </a:xfrm>
              </p:grpSpPr>
              <p:grpSp>
                <p:nvGrpSpPr>
                  <p:cNvPr id="1381" name="Group 9"/>
                  <p:cNvGrpSpPr/>
                  <p:nvPr/>
                </p:nvGrpSpPr>
                <p:grpSpPr>
                  <a:xfrm>
                    <a:off x="2667000" y="2667000"/>
                    <a:ext cx="152400" cy="304800"/>
                    <a:chOff x="2667000" y="2667000"/>
                    <a:chExt cx="152400" cy="304800"/>
                  </a:xfrm>
                </p:grpSpPr>
                <p:cxnSp>
                  <p:nvCxnSpPr>
                    <p:cNvPr id="2052" name="Straight Connector 20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3" name="Straight Connector 20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2" name="Group 10"/>
                  <p:cNvGrpSpPr/>
                  <p:nvPr/>
                </p:nvGrpSpPr>
                <p:grpSpPr>
                  <a:xfrm>
                    <a:off x="2667000" y="2971800"/>
                    <a:ext cx="152400" cy="304800"/>
                    <a:chOff x="2667000" y="2667000"/>
                    <a:chExt cx="152400" cy="304800"/>
                  </a:xfrm>
                </p:grpSpPr>
                <p:cxnSp>
                  <p:nvCxnSpPr>
                    <p:cNvPr id="2046" name="Straight Connector 20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7" name="Straight Connector 20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83" name="Group 22"/>
              <p:cNvGrpSpPr/>
              <p:nvPr/>
            </p:nvGrpSpPr>
            <p:grpSpPr>
              <a:xfrm>
                <a:off x="2667000" y="3886200"/>
                <a:ext cx="152400" cy="609600"/>
                <a:chOff x="2667000" y="2667000"/>
                <a:chExt cx="152400" cy="609600"/>
              </a:xfrm>
            </p:grpSpPr>
            <p:grpSp>
              <p:nvGrpSpPr>
                <p:cNvPr id="1388" name="Group 9"/>
                <p:cNvGrpSpPr/>
                <p:nvPr/>
              </p:nvGrpSpPr>
              <p:grpSpPr>
                <a:xfrm>
                  <a:off x="2667000" y="2667000"/>
                  <a:ext cx="152400" cy="304800"/>
                  <a:chOff x="2667000" y="2667000"/>
                  <a:chExt cx="152400" cy="304800"/>
                </a:xfrm>
              </p:grpSpPr>
              <p:cxnSp>
                <p:nvCxnSpPr>
                  <p:cNvPr id="20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9" name="Group 10"/>
                <p:cNvGrpSpPr/>
                <p:nvPr/>
              </p:nvGrpSpPr>
              <p:grpSpPr>
                <a:xfrm>
                  <a:off x="2667000" y="2971800"/>
                  <a:ext cx="152400" cy="304800"/>
                  <a:chOff x="2667000" y="2667000"/>
                  <a:chExt cx="152400" cy="304800"/>
                </a:xfrm>
              </p:grpSpPr>
              <p:cxnSp>
                <p:nvCxnSpPr>
                  <p:cNvPr id="2029" name="Straight Connector 20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4" name="Straight Connector 20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94" name="Group 30"/>
            <p:cNvGrpSpPr/>
            <p:nvPr/>
          </p:nvGrpSpPr>
          <p:grpSpPr>
            <a:xfrm>
              <a:off x="2819400" y="4114804"/>
              <a:ext cx="152401" cy="628654"/>
              <a:chOff x="2667000" y="2667000"/>
              <a:chExt cx="152401" cy="1828806"/>
            </a:xfrm>
          </p:grpSpPr>
          <p:grpSp>
            <p:nvGrpSpPr>
              <p:cNvPr id="1395" name="Group 21"/>
              <p:cNvGrpSpPr/>
              <p:nvPr/>
            </p:nvGrpSpPr>
            <p:grpSpPr>
              <a:xfrm>
                <a:off x="2667000" y="2667000"/>
                <a:ext cx="152400" cy="1219200"/>
                <a:chOff x="2667000" y="2667000"/>
                <a:chExt cx="152400" cy="1219200"/>
              </a:xfrm>
            </p:grpSpPr>
            <p:grpSp>
              <p:nvGrpSpPr>
                <p:cNvPr id="1396" name="Group 67"/>
                <p:cNvGrpSpPr/>
                <p:nvPr/>
              </p:nvGrpSpPr>
              <p:grpSpPr>
                <a:xfrm>
                  <a:off x="2667000" y="2667000"/>
                  <a:ext cx="152400" cy="609600"/>
                  <a:chOff x="2667000" y="2667000"/>
                  <a:chExt cx="152400" cy="609600"/>
                </a:xfrm>
              </p:grpSpPr>
              <p:grpSp>
                <p:nvGrpSpPr>
                  <p:cNvPr id="1397" name="Group 9"/>
                  <p:cNvGrpSpPr/>
                  <p:nvPr/>
                </p:nvGrpSpPr>
                <p:grpSpPr>
                  <a:xfrm>
                    <a:off x="2667000" y="2667000"/>
                    <a:ext cx="152400" cy="304800"/>
                    <a:chOff x="2667000" y="2667000"/>
                    <a:chExt cx="152400" cy="304800"/>
                  </a:xfrm>
                </p:grpSpPr>
                <p:cxnSp>
                  <p:nvCxnSpPr>
                    <p:cNvPr id="20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2" name="Group 10"/>
                  <p:cNvGrpSpPr/>
                  <p:nvPr/>
                </p:nvGrpSpPr>
                <p:grpSpPr>
                  <a:xfrm>
                    <a:off x="2667000" y="2971800"/>
                    <a:ext cx="152400" cy="304800"/>
                    <a:chOff x="2667000" y="2667000"/>
                    <a:chExt cx="152400" cy="304800"/>
                  </a:xfrm>
                </p:grpSpPr>
                <p:cxnSp>
                  <p:nvCxnSpPr>
                    <p:cNvPr id="201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03" name="Group 68"/>
                <p:cNvGrpSpPr/>
                <p:nvPr/>
              </p:nvGrpSpPr>
              <p:grpSpPr>
                <a:xfrm>
                  <a:off x="2667000" y="3276600"/>
                  <a:ext cx="152400" cy="609600"/>
                  <a:chOff x="2667000" y="2667000"/>
                  <a:chExt cx="152400" cy="609600"/>
                </a:xfrm>
              </p:grpSpPr>
              <p:grpSp>
                <p:nvGrpSpPr>
                  <p:cNvPr id="1404" name="Group 9"/>
                  <p:cNvGrpSpPr/>
                  <p:nvPr/>
                </p:nvGrpSpPr>
                <p:grpSpPr>
                  <a:xfrm>
                    <a:off x="2667000" y="2667000"/>
                    <a:ext cx="152400" cy="304800"/>
                    <a:chOff x="2667000" y="2667000"/>
                    <a:chExt cx="152400" cy="304800"/>
                  </a:xfrm>
                </p:grpSpPr>
                <p:cxnSp>
                  <p:nvCxnSpPr>
                    <p:cNvPr id="2005" name="Straight Connector 20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6" name="Straight Connector 20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5" name="Group 10"/>
                  <p:cNvGrpSpPr/>
                  <p:nvPr/>
                </p:nvGrpSpPr>
                <p:grpSpPr>
                  <a:xfrm>
                    <a:off x="2667000" y="2971800"/>
                    <a:ext cx="152400" cy="304800"/>
                    <a:chOff x="2667000" y="2667000"/>
                    <a:chExt cx="152400" cy="304800"/>
                  </a:xfrm>
                </p:grpSpPr>
                <p:cxnSp>
                  <p:nvCxnSpPr>
                    <p:cNvPr id="1999" name="Straight Connector 19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4" name="Straight Connector 20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48" name="Group 22"/>
              <p:cNvGrpSpPr/>
              <p:nvPr/>
            </p:nvGrpSpPr>
            <p:grpSpPr>
              <a:xfrm>
                <a:off x="2667000" y="3886200"/>
                <a:ext cx="152401" cy="609606"/>
                <a:chOff x="2667000" y="2667000"/>
                <a:chExt cx="152401" cy="609606"/>
              </a:xfrm>
            </p:grpSpPr>
            <p:grpSp>
              <p:nvGrpSpPr>
                <p:cNvPr id="2149" name="Group 9"/>
                <p:cNvGrpSpPr/>
                <p:nvPr/>
              </p:nvGrpSpPr>
              <p:grpSpPr>
                <a:xfrm>
                  <a:off x="2667000" y="2667000"/>
                  <a:ext cx="152400" cy="304800"/>
                  <a:chOff x="2667000" y="2667000"/>
                  <a:chExt cx="152400" cy="304800"/>
                </a:xfrm>
              </p:grpSpPr>
              <p:cxnSp>
                <p:nvCxnSpPr>
                  <p:cNvPr id="1992" name="Straight Connector 19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94" name="Straight Connector 19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50" name="Group 10"/>
                <p:cNvGrpSpPr/>
                <p:nvPr/>
              </p:nvGrpSpPr>
              <p:grpSpPr>
                <a:xfrm>
                  <a:off x="2667000" y="2971800"/>
                  <a:ext cx="152401" cy="304806"/>
                  <a:chOff x="2667000" y="2667000"/>
                  <a:chExt cx="152401" cy="304806"/>
                </a:xfrm>
              </p:grpSpPr>
              <p:cxnSp>
                <p:nvCxnSpPr>
                  <p:cNvPr id="1986" name="Straight Connector 19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7" name="Straight Connector 198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sp>
        <p:nvSpPr>
          <p:cNvPr id="2128" name="TextBox 2127"/>
          <p:cNvSpPr txBox="1">
            <a:spLocks noChangeArrowheads="1"/>
          </p:cNvSpPr>
          <p:nvPr/>
        </p:nvSpPr>
        <p:spPr bwMode="auto">
          <a:xfrm>
            <a:off x="228600" y="1544638"/>
            <a:ext cx="8820150" cy="2936188"/>
          </a:xfrm>
          <a:prstGeom prst="rect">
            <a:avLst/>
          </a:prstGeom>
          <a:noFill/>
          <a:ln w="9525">
            <a:noFill/>
            <a:miter lim="800000"/>
            <a:headEnd/>
            <a:tailEnd/>
          </a:ln>
        </p:spPr>
        <p:txBody>
          <a:bodyPr wrap="square">
            <a:spAutoFit/>
          </a:bodyPr>
          <a:lstStyle/>
          <a:p>
            <a:pPr marL="347663" indent="-347663">
              <a:lnSpc>
                <a:spcPct val="110000"/>
              </a:lnSpc>
              <a:buFontTx/>
              <a:buChar char="•"/>
            </a:pPr>
            <a:r>
              <a:rPr lang="en-US" sz="2400" dirty="0"/>
              <a:t>Adding </a:t>
            </a:r>
            <a:r>
              <a:rPr lang="en-US" sz="2400" dirty="0" smtClean="0"/>
              <a:t>phospholipids molecules </a:t>
            </a:r>
            <a:r>
              <a:rPr lang="en-US" sz="2400" dirty="0"/>
              <a:t>to </a:t>
            </a:r>
            <a:r>
              <a:rPr lang="en-US" sz="2400" dirty="0" smtClean="0"/>
              <a:t>an aqueous medium like water </a:t>
            </a:r>
            <a:r>
              <a:rPr lang="en-US" sz="2400" dirty="0"/>
              <a:t>can result in a single layer of phospholipids </a:t>
            </a:r>
            <a:r>
              <a:rPr lang="en-US" sz="2400" dirty="0" smtClean="0"/>
              <a:t>molecules on </a:t>
            </a:r>
            <a:r>
              <a:rPr lang="en-US" sz="2400" dirty="0"/>
              <a:t>the </a:t>
            </a:r>
            <a:r>
              <a:rPr lang="en-US" sz="2400" dirty="0" smtClean="0"/>
              <a:t>medium’s surface.</a:t>
            </a:r>
            <a:br>
              <a:rPr lang="en-US" sz="2400" dirty="0" smtClean="0"/>
            </a:br>
            <a:endParaRPr lang="en-US" sz="2400" dirty="0"/>
          </a:p>
          <a:p>
            <a:pPr marL="347663" indent="-347663">
              <a:lnSpc>
                <a:spcPct val="110000"/>
              </a:lnSpc>
              <a:buFontTx/>
              <a:buChar char="•"/>
            </a:pPr>
            <a:r>
              <a:rPr lang="en-US" sz="2400" dirty="0" smtClean="0"/>
              <a:t>The </a:t>
            </a:r>
            <a:r>
              <a:rPr lang="en-US" sz="2400" dirty="0"/>
              <a:t>polar head of phospholipids are immersed in </a:t>
            </a:r>
            <a:r>
              <a:rPr lang="en-US" sz="2400" dirty="0" smtClean="0"/>
              <a:t>the medium, </a:t>
            </a:r>
            <a:r>
              <a:rPr lang="en-US" sz="2400" dirty="0"/>
              <a:t>while their non-polar tails are excluded from </a:t>
            </a:r>
            <a:r>
              <a:rPr lang="en-US" sz="2400" dirty="0" smtClean="0"/>
              <a:t>it as polar - polar interactions are more </a:t>
            </a:r>
            <a:r>
              <a:rPr lang="en-US" sz="2400" dirty="0" err="1" smtClean="0"/>
              <a:t>favourable</a:t>
            </a:r>
            <a:r>
              <a:rPr lang="en-US" sz="2400" dirty="0" smtClean="0"/>
              <a:t>.</a:t>
            </a:r>
            <a:endParaRPr lang="en-US"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28">
                                            <p:txEl>
                                              <p:pRg st="0" end="0"/>
                                            </p:txEl>
                                          </p:spTgt>
                                        </p:tgtEl>
                                        <p:attrNameLst>
                                          <p:attrName>style.visibility</p:attrName>
                                        </p:attrNameLst>
                                      </p:cBhvr>
                                      <p:to>
                                        <p:strVal val="visible"/>
                                      </p:to>
                                    </p:set>
                                  </p:childTnLst>
                                </p:cTn>
                              </p:par>
                              <p:par>
                                <p:cTn id="7" presetID="2" presetClass="entr" presetSubtype="1"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additive="base">
                                        <p:cTn id="9" dur="500" fill="hold"/>
                                        <p:tgtEl>
                                          <p:spTgt spid="2"/>
                                        </p:tgtEl>
                                        <p:attrNameLst>
                                          <p:attrName>ppt_x</p:attrName>
                                        </p:attrNameLst>
                                      </p:cBhvr>
                                      <p:tavLst>
                                        <p:tav tm="0">
                                          <p:val>
                                            <p:strVal val="#ppt_x"/>
                                          </p:val>
                                        </p:tav>
                                        <p:tav tm="100000">
                                          <p:val>
                                            <p:strVal val="#ppt_x"/>
                                          </p:val>
                                        </p:tav>
                                      </p:tavLst>
                                    </p:anim>
                                    <p:anim calcmode="lin" valueType="num">
                                      <p:cBhvr additive="base">
                                        <p:cTn id="10" dur="500" fill="hold"/>
                                        <p:tgtEl>
                                          <p:spTgt spid="2"/>
                                        </p:tgtEl>
                                        <p:attrNameLst>
                                          <p:attrName>ppt_y</p:attrName>
                                        </p:attrNameLst>
                                      </p:cBhvr>
                                      <p:tavLst>
                                        <p:tav tm="0">
                                          <p:val>
                                            <p:strVal val="0-#ppt_h/2"/>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 calcmode="lin" valueType="num">
                                      <p:cBhvr additive="base">
                                        <p:cTn id="13" dur="500" fill="hold"/>
                                        <p:tgtEl>
                                          <p:spTgt spid="25"/>
                                        </p:tgtEl>
                                        <p:attrNameLst>
                                          <p:attrName>ppt_x</p:attrName>
                                        </p:attrNameLst>
                                      </p:cBhvr>
                                      <p:tavLst>
                                        <p:tav tm="0">
                                          <p:val>
                                            <p:strVal val="#ppt_x"/>
                                          </p:val>
                                        </p:tav>
                                        <p:tav tm="100000">
                                          <p:val>
                                            <p:strVal val="#ppt_x"/>
                                          </p:val>
                                        </p:tav>
                                      </p:tavLst>
                                    </p:anim>
                                    <p:anim calcmode="lin" valueType="num">
                                      <p:cBhvr additive="base">
                                        <p:cTn id="14" dur="500" fill="hold"/>
                                        <p:tgtEl>
                                          <p:spTgt spid="25"/>
                                        </p:tgtEl>
                                        <p:attrNameLst>
                                          <p:attrName>ppt_y</p:attrName>
                                        </p:attrNameLst>
                                      </p:cBhvr>
                                      <p:tavLst>
                                        <p:tav tm="0">
                                          <p:val>
                                            <p:strVal val="0-#ppt_h/2"/>
                                          </p:val>
                                        </p:tav>
                                        <p:tav tm="100000">
                                          <p:val>
                                            <p:strVal val="#ppt_y"/>
                                          </p:val>
                                        </p:tav>
                                      </p:tavLst>
                                    </p:anim>
                                  </p:childTnLst>
                                </p:cTn>
                              </p:par>
                              <p:par>
                                <p:cTn id="15" presetID="2" presetClass="entr" presetSubtype="1" fill="hold" nodeType="withEffect">
                                  <p:stCondLst>
                                    <p:cond delay="0"/>
                                  </p:stCondLst>
                                  <p:childTnLst>
                                    <p:set>
                                      <p:cBhvr>
                                        <p:cTn id="16" dur="1" fill="hold">
                                          <p:stCondLst>
                                            <p:cond delay="0"/>
                                          </p:stCondLst>
                                        </p:cTn>
                                        <p:tgtEl>
                                          <p:spTgt spid="2212"/>
                                        </p:tgtEl>
                                        <p:attrNameLst>
                                          <p:attrName>style.visibility</p:attrName>
                                        </p:attrNameLst>
                                      </p:cBhvr>
                                      <p:to>
                                        <p:strVal val="visible"/>
                                      </p:to>
                                    </p:set>
                                    <p:anim calcmode="lin" valueType="num">
                                      <p:cBhvr additive="base">
                                        <p:cTn id="17" dur="500" fill="hold"/>
                                        <p:tgtEl>
                                          <p:spTgt spid="2212"/>
                                        </p:tgtEl>
                                        <p:attrNameLst>
                                          <p:attrName>ppt_x</p:attrName>
                                        </p:attrNameLst>
                                      </p:cBhvr>
                                      <p:tavLst>
                                        <p:tav tm="0">
                                          <p:val>
                                            <p:strVal val="#ppt_x"/>
                                          </p:val>
                                        </p:tav>
                                        <p:tav tm="100000">
                                          <p:val>
                                            <p:strVal val="#ppt_x"/>
                                          </p:val>
                                        </p:tav>
                                      </p:tavLst>
                                    </p:anim>
                                    <p:anim calcmode="lin" valueType="num">
                                      <p:cBhvr additive="base">
                                        <p:cTn id="18" dur="500" fill="hold"/>
                                        <p:tgtEl>
                                          <p:spTgt spid="2212"/>
                                        </p:tgtEl>
                                        <p:attrNameLst>
                                          <p:attrName>ppt_y</p:attrName>
                                        </p:attrNameLst>
                                      </p:cBhvr>
                                      <p:tavLst>
                                        <p:tav tm="0">
                                          <p:val>
                                            <p:strVal val="0-#ppt_h/2"/>
                                          </p:val>
                                        </p:tav>
                                        <p:tav tm="100000">
                                          <p:val>
                                            <p:strVal val="#ppt_y"/>
                                          </p:val>
                                        </p:tav>
                                      </p:tavLst>
                                    </p:anim>
                                  </p:childTnLst>
                                </p:cTn>
                              </p:par>
                              <p:par>
                                <p:cTn id="19" presetID="2" presetClass="entr" presetSubtype="1" fill="hold" nodeType="withEffect">
                                  <p:stCondLst>
                                    <p:cond delay="0"/>
                                  </p:stCondLst>
                                  <p:childTnLst>
                                    <p:set>
                                      <p:cBhvr>
                                        <p:cTn id="20" dur="1" fill="hold">
                                          <p:stCondLst>
                                            <p:cond delay="0"/>
                                          </p:stCondLst>
                                        </p:cTn>
                                        <p:tgtEl>
                                          <p:spTgt spid="1518"/>
                                        </p:tgtEl>
                                        <p:attrNameLst>
                                          <p:attrName>style.visibility</p:attrName>
                                        </p:attrNameLst>
                                      </p:cBhvr>
                                      <p:to>
                                        <p:strVal val="visible"/>
                                      </p:to>
                                    </p:set>
                                    <p:anim calcmode="lin" valueType="num">
                                      <p:cBhvr additive="base">
                                        <p:cTn id="21" dur="500" fill="hold"/>
                                        <p:tgtEl>
                                          <p:spTgt spid="1518"/>
                                        </p:tgtEl>
                                        <p:attrNameLst>
                                          <p:attrName>ppt_x</p:attrName>
                                        </p:attrNameLst>
                                      </p:cBhvr>
                                      <p:tavLst>
                                        <p:tav tm="0">
                                          <p:val>
                                            <p:strVal val="#ppt_x"/>
                                          </p:val>
                                        </p:tav>
                                        <p:tav tm="100000">
                                          <p:val>
                                            <p:strVal val="#ppt_x"/>
                                          </p:val>
                                        </p:tav>
                                      </p:tavLst>
                                    </p:anim>
                                    <p:anim calcmode="lin" valueType="num">
                                      <p:cBhvr additive="base">
                                        <p:cTn id="22" dur="500" fill="hold"/>
                                        <p:tgtEl>
                                          <p:spTgt spid="1518"/>
                                        </p:tgtEl>
                                        <p:attrNameLst>
                                          <p:attrName>ppt_y</p:attrName>
                                        </p:attrNameLst>
                                      </p:cBhvr>
                                      <p:tavLst>
                                        <p:tav tm="0">
                                          <p:val>
                                            <p:strVal val="0-#ppt_h/2"/>
                                          </p:val>
                                        </p:tav>
                                        <p:tav tm="100000">
                                          <p:val>
                                            <p:strVal val="#ppt_y"/>
                                          </p:val>
                                        </p:tav>
                                      </p:tavLst>
                                    </p:anim>
                                  </p:childTnLst>
                                </p:cTn>
                              </p:par>
                              <p:par>
                                <p:cTn id="23" presetID="2" presetClass="entr" presetSubtype="1" fill="hold" nodeType="withEffect">
                                  <p:stCondLst>
                                    <p:cond delay="0"/>
                                  </p:stCondLst>
                                  <p:childTnLst>
                                    <p:set>
                                      <p:cBhvr>
                                        <p:cTn id="24" dur="1" fill="hold">
                                          <p:stCondLst>
                                            <p:cond delay="0"/>
                                          </p:stCondLst>
                                        </p:cTn>
                                        <p:tgtEl>
                                          <p:spTgt spid="1566"/>
                                        </p:tgtEl>
                                        <p:attrNameLst>
                                          <p:attrName>style.visibility</p:attrName>
                                        </p:attrNameLst>
                                      </p:cBhvr>
                                      <p:to>
                                        <p:strVal val="visible"/>
                                      </p:to>
                                    </p:set>
                                    <p:anim calcmode="lin" valueType="num">
                                      <p:cBhvr additive="base">
                                        <p:cTn id="25" dur="500" fill="hold"/>
                                        <p:tgtEl>
                                          <p:spTgt spid="1566"/>
                                        </p:tgtEl>
                                        <p:attrNameLst>
                                          <p:attrName>ppt_x</p:attrName>
                                        </p:attrNameLst>
                                      </p:cBhvr>
                                      <p:tavLst>
                                        <p:tav tm="0">
                                          <p:val>
                                            <p:strVal val="#ppt_x"/>
                                          </p:val>
                                        </p:tav>
                                        <p:tav tm="100000">
                                          <p:val>
                                            <p:strVal val="#ppt_x"/>
                                          </p:val>
                                        </p:tav>
                                      </p:tavLst>
                                    </p:anim>
                                    <p:anim calcmode="lin" valueType="num">
                                      <p:cBhvr additive="base">
                                        <p:cTn id="26" dur="500" fill="hold"/>
                                        <p:tgtEl>
                                          <p:spTgt spid="1566"/>
                                        </p:tgtEl>
                                        <p:attrNameLst>
                                          <p:attrName>ppt_y</p:attrName>
                                        </p:attrNameLst>
                                      </p:cBhvr>
                                      <p:tavLst>
                                        <p:tav tm="0">
                                          <p:val>
                                            <p:strVal val="0-#ppt_h/2"/>
                                          </p:val>
                                        </p:tav>
                                        <p:tav tm="100000">
                                          <p:val>
                                            <p:strVal val="#ppt_y"/>
                                          </p:val>
                                        </p:tav>
                                      </p:tavLst>
                                    </p:anim>
                                  </p:childTnLst>
                                </p:cTn>
                              </p:par>
                              <p:par>
                                <p:cTn id="27" presetID="2" presetClass="entr" presetSubtype="1" fill="hold" nodeType="withEffect">
                                  <p:stCondLst>
                                    <p:cond delay="0"/>
                                  </p:stCondLst>
                                  <p:childTnLst>
                                    <p:set>
                                      <p:cBhvr>
                                        <p:cTn id="28" dur="1" fill="hold">
                                          <p:stCondLst>
                                            <p:cond delay="0"/>
                                          </p:stCondLst>
                                        </p:cTn>
                                        <p:tgtEl>
                                          <p:spTgt spid="8215"/>
                                        </p:tgtEl>
                                        <p:attrNameLst>
                                          <p:attrName>style.visibility</p:attrName>
                                        </p:attrNameLst>
                                      </p:cBhvr>
                                      <p:to>
                                        <p:strVal val="visible"/>
                                      </p:to>
                                    </p:set>
                                    <p:anim calcmode="lin" valueType="num">
                                      <p:cBhvr additive="base">
                                        <p:cTn id="29" dur="500" fill="hold"/>
                                        <p:tgtEl>
                                          <p:spTgt spid="8215"/>
                                        </p:tgtEl>
                                        <p:attrNameLst>
                                          <p:attrName>ppt_x</p:attrName>
                                        </p:attrNameLst>
                                      </p:cBhvr>
                                      <p:tavLst>
                                        <p:tav tm="0">
                                          <p:val>
                                            <p:strVal val="#ppt_x"/>
                                          </p:val>
                                        </p:tav>
                                        <p:tav tm="100000">
                                          <p:val>
                                            <p:strVal val="#ppt_x"/>
                                          </p:val>
                                        </p:tav>
                                      </p:tavLst>
                                    </p:anim>
                                    <p:anim calcmode="lin" valueType="num">
                                      <p:cBhvr additive="base">
                                        <p:cTn id="30" dur="500" fill="hold"/>
                                        <p:tgtEl>
                                          <p:spTgt spid="8215"/>
                                        </p:tgtEl>
                                        <p:attrNameLst>
                                          <p:attrName>ppt_y</p:attrName>
                                        </p:attrNameLst>
                                      </p:cBhvr>
                                      <p:tavLst>
                                        <p:tav tm="0">
                                          <p:val>
                                            <p:strVal val="0-#ppt_h/2"/>
                                          </p:val>
                                        </p:tav>
                                        <p:tav tm="100000">
                                          <p:val>
                                            <p:strVal val="#ppt_y"/>
                                          </p:val>
                                        </p:tav>
                                      </p:tavLst>
                                    </p:anim>
                                  </p:childTnLst>
                                </p:cTn>
                              </p:par>
                              <p:par>
                                <p:cTn id="31" presetID="2" presetClass="entr" presetSubtype="1" fill="hold" nodeType="withEffect">
                                  <p:stCondLst>
                                    <p:cond delay="0"/>
                                  </p:stCondLst>
                                  <p:childTnLst>
                                    <p:set>
                                      <p:cBhvr>
                                        <p:cTn id="32" dur="1" fill="hold">
                                          <p:stCondLst>
                                            <p:cond delay="0"/>
                                          </p:stCondLst>
                                        </p:cTn>
                                        <p:tgtEl>
                                          <p:spTgt spid="1602"/>
                                        </p:tgtEl>
                                        <p:attrNameLst>
                                          <p:attrName>style.visibility</p:attrName>
                                        </p:attrNameLst>
                                      </p:cBhvr>
                                      <p:to>
                                        <p:strVal val="visible"/>
                                      </p:to>
                                    </p:set>
                                    <p:anim calcmode="lin" valueType="num">
                                      <p:cBhvr additive="base">
                                        <p:cTn id="33" dur="500" fill="hold"/>
                                        <p:tgtEl>
                                          <p:spTgt spid="1602"/>
                                        </p:tgtEl>
                                        <p:attrNameLst>
                                          <p:attrName>ppt_x</p:attrName>
                                        </p:attrNameLst>
                                      </p:cBhvr>
                                      <p:tavLst>
                                        <p:tav tm="0">
                                          <p:val>
                                            <p:strVal val="#ppt_x"/>
                                          </p:val>
                                        </p:tav>
                                        <p:tav tm="100000">
                                          <p:val>
                                            <p:strVal val="#ppt_x"/>
                                          </p:val>
                                        </p:tav>
                                      </p:tavLst>
                                    </p:anim>
                                    <p:anim calcmode="lin" valueType="num">
                                      <p:cBhvr additive="base">
                                        <p:cTn id="34" dur="500" fill="hold"/>
                                        <p:tgtEl>
                                          <p:spTgt spid="1602"/>
                                        </p:tgtEl>
                                        <p:attrNameLst>
                                          <p:attrName>ppt_y</p:attrName>
                                        </p:attrNameLst>
                                      </p:cBhvr>
                                      <p:tavLst>
                                        <p:tav tm="0">
                                          <p:val>
                                            <p:strVal val="0-#ppt_h/2"/>
                                          </p:val>
                                        </p:tav>
                                        <p:tav tm="100000">
                                          <p:val>
                                            <p:strVal val="#ppt_y"/>
                                          </p:val>
                                        </p:tav>
                                      </p:tavLst>
                                    </p:anim>
                                  </p:childTnLst>
                                </p:cTn>
                              </p:par>
                              <p:par>
                                <p:cTn id="35" presetID="2" presetClass="entr" presetSubtype="1" fill="hold" nodeType="withEffect">
                                  <p:stCondLst>
                                    <p:cond delay="0"/>
                                  </p:stCondLst>
                                  <p:childTnLst>
                                    <p:set>
                                      <p:cBhvr>
                                        <p:cTn id="36" dur="1" fill="hold">
                                          <p:stCondLst>
                                            <p:cond delay="0"/>
                                          </p:stCondLst>
                                        </p:cTn>
                                        <p:tgtEl>
                                          <p:spTgt spid="1629"/>
                                        </p:tgtEl>
                                        <p:attrNameLst>
                                          <p:attrName>style.visibility</p:attrName>
                                        </p:attrNameLst>
                                      </p:cBhvr>
                                      <p:to>
                                        <p:strVal val="visible"/>
                                      </p:to>
                                    </p:set>
                                    <p:anim calcmode="lin" valueType="num">
                                      <p:cBhvr additive="base">
                                        <p:cTn id="37" dur="500" fill="hold"/>
                                        <p:tgtEl>
                                          <p:spTgt spid="1629"/>
                                        </p:tgtEl>
                                        <p:attrNameLst>
                                          <p:attrName>ppt_x</p:attrName>
                                        </p:attrNameLst>
                                      </p:cBhvr>
                                      <p:tavLst>
                                        <p:tav tm="0">
                                          <p:val>
                                            <p:strVal val="#ppt_x"/>
                                          </p:val>
                                        </p:tav>
                                        <p:tav tm="100000">
                                          <p:val>
                                            <p:strVal val="#ppt_x"/>
                                          </p:val>
                                        </p:tav>
                                      </p:tavLst>
                                    </p:anim>
                                    <p:anim calcmode="lin" valueType="num">
                                      <p:cBhvr additive="base">
                                        <p:cTn id="38" dur="500" fill="hold"/>
                                        <p:tgtEl>
                                          <p:spTgt spid="1629"/>
                                        </p:tgtEl>
                                        <p:attrNameLst>
                                          <p:attrName>ppt_y</p:attrName>
                                        </p:attrNameLst>
                                      </p:cBhvr>
                                      <p:tavLst>
                                        <p:tav tm="0">
                                          <p:val>
                                            <p:strVal val="0-#ppt_h/2"/>
                                          </p:val>
                                        </p:tav>
                                        <p:tav tm="100000">
                                          <p:val>
                                            <p:strVal val="#ppt_y"/>
                                          </p:val>
                                        </p:tav>
                                      </p:tavLst>
                                    </p:anim>
                                  </p:childTnLst>
                                </p:cTn>
                              </p:par>
                              <p:par>
                                <p:cTn id="39" presetID="2" presetClass="entr" presetSubtype="1" fill="hold" nodeType="withEffect">
                                  <p:stCondLst>
                                    <p:cond delay="0"/>
                                  </p:stCondLst>
                                  <p:childTnLst>
                                    <p:set>
                                      <p:cBhvr>
                                        <p:cTn id="40" dur="1" fill="hold">
                                          <p:stCondLst>
                                            <p:cond delay="0"/>
                                          </p:stCondLst>
                                        </p:cTn>
                                        <p:tgtEl>
                                          <p:spTgt spid="1652"/>
                                        </p:tgtEl>
                                        <p:attrNameLst>
                                          <p:attrName>style.visibility</p:attrName>
                                        </p:attrNameLst>
                                      </p:cBhvr>
                                      <p:to>
                                        <p:strVal val="visible"/>
                                      </p:to>
                                    </p:set>
                                    <p:anim calcmode="lin" valueType="num">
                                      <p:cBhvr additive="base">
                                        <p:cTn id="41" dur="500" fill="hold"/>
                                        <p:tgtEl>
                                          <p:spTgt spid="1652"/>
                                        </p:tgtEl>
                                        <p:attrNameLst>
                                          <p:attrName>ppt_x</p:attrName>
                                        </p:attrNameLst>
                                      </p:cBhvr>
                                      <p:tavLst>
                                        <p:tav tm="0">
                                          <p:val>
                                            <p:strVal val="#ppt_x"/>
                                          </p:val>
                                        </p:tav>
                                        <p:tav tm="100000">
                                          <p:val>
                                            <p:strVal val="#ppt_x"/>
                                          </p:val>
                                        </p:tav>
                                      </p:tavLst>
                                    </p:anim>
                                    <p:anim calcmode="lin" valueType="num">
                                      <p:cBhvr additive="base">
                                        <p:cTn id="42" dur="500" fill="hold"/>
                                        <p:tgtEl>
                                          <p:spTgt spid="1652"/>
                                        </p:tgtEl>
                                        <p:attrNameLst>
                                          <p:attrName>ppt_y</p:attrName>
                                        </p:attrNameLst>
                                      </p:cBhvr>
                                      <p:tavLst>
                                        <p:tav tm="0">
                                          <p:val>
                                            <p:strVal val="0-#ppt_h/2"/>
                                          </p:val>
                                        </p:tav>
                                        <p:tav tm="100000">
                                          <p:val>
                                            <p:strVal val="#ppt_y"/>
                                          </p:val>
                                        </p:tav>
                                      </p:tavLst>
                                    </p:anim>
                                  </p:childTnLst>
                                </p:cTn>
                              </p:par>
                              <p:par>
                                <p:cTn id="43" presetID="2" presetClass="entr" presetSubtype="1" fill="hold" nodeType="withEffect">
                                  <p:stCondLst>
                                    <p:cond delay="0"/>
                                  </p:stCondLst>
                                  <p:childTnLst>
                                    <p:set>
                                      <p:cBhvr>
                                        <p:cTn id="44" dur="1" fill="hold">
                                          <p:stCondLst>
                                            <p:cond delay="0"/>
                                          </p:stCondLst>
                                        </p:cTn>
                                        <p:tgtEl>
                                          <p:spTgt spid="1692"/>
                                        </p:tgtEl>
                                        <p:attrNameLst>
                                          <p:attrName>style.visibility</p:attrName>
                                        </p:attrNameLst>
                                      </p:cBhvr>
                                      <p:to>
                                        <p:strVal val="visible"/>
                                      </p:to>
                                    </p:set>
                                    <p:anim calcmode="lin" valueType="num">
                                      <p:cBhvr additive="base">
                                        <p:cTn id="45" dur="500" fill="hold"/>
                                        <p:tgtEl>
                                          <p:spTgt spid="1692"/>
                                        </p:tgtEl>
                                        <p:attrNameLst>
                                          <p:attrName>ppt_x</p:attrName>
                                        </p:attrNameLst>
                                      </p:cBhvr>
                                      <p:tavLst>
                                        <p:tav tm="0">
                                          <p:val>
                                            <p:strVal val="#ppt_x"/>
                                          </p:val>
                                        </p:tav>
                                        <p:tav tm="100000">
                                          <p:val>
                                            <p:strVal val="#ppt_x"/>
                                          </p:val>
                                        </p:tav>
                                      </p:tavLst>
                                    </p:anim>
                                    <p:anim calcmode="lin" valueType="num">
                                      <p:cBhvr additive="base">
                                        <p:cTn id="46" dur="500" fill="hold"/>
                                        <p:tgtEl>
                                          <p:spTgt spid="1692"/>
                                        </p:tgtEl>
                                        <p:attrNameLst>
                                          <p:attrName>ppt_y</p:attrName>
                                        </p:attrNameLst>
                                      </p:cBhvr>
                                      <p:tavLst>
                                        <p:tav tm="0">
                                          <p:val>
                                            <p:strVal val="0-#ppt_h/2"/>
                                          </p:val>
                                        </p:tav>
                                        <p:tav tm="100000">
                                          <p:val>
                                            <p:strVal val="#ppt_y"/>
                                          </p:val>
                                        </p:tav>
                                      </p:tavLst>
                                    </p:anim>
                                  </p:childTnLst>
                                </p:cTn>
                              </p:par>
                              <p:par>
                                <p:cTn id="47" presetID="2" presetClass="entr" presetSubtype="1" fill="hold" nodeType="withEffect">
                                  <p:stCondLst>
                                    <p:cond delay="0"/>
                                  </p:stCondLst>
                                  <p:childTnLst>
                                    <p:set>
                                      <p:cBhvr>
                                        <p:cTn id="48" dur="1" fill="hold">
                                          <p:stCondLst>
                                            <p:cond delay="0"/>
                                          </p:stCondLst>
                                        </p:cTn>
                                        <p:tgtEl>
                                          <p:spTgt spid="1740"/>
                                        </p:tgtEl>
                                        <p:attrNameLst>
                                          <p:attrName>style.visibility</p:attrName>
                                        </p:attrNameLst>
                                      </p:cBhvr>
                                      <p:to>
                                        <p:strVal val="visible"/>
                                      </p:to>
                                    </p:set>
                                    <p:anim calcmode="lin" valueType="num">
                                      <p:cBhvr additive="base">
                                        <p:cTn id="49" dur="500" fill="hold"/>
                                        <p:tgtEl>
                                          <p:spTgt spid="1740"/>
                                        </p:tgtEl>
                                        <p:attrNameLst>
                                          <p:attrName>ppt_x</p:attrName>
                                        </p:attrNameLst>
                                      </p:cBhvr>
                                      <p:tavLst>
                                        <p:tav tm="0">
                                          <p:val>
                                            <p:strVal val="#ppt_x"/>
                                          </p:val>
                                        </p:tav>
                                        <p:tav tm="100000">
                                          <p:val>
                                            <p:strVal val="#ppt_x"/>
                                          </p:val>
                                        </p:tav>
                                      </p:tavLst>
                                    </p:anim>
                                    <p:anim calcmode="lin" valueType="num">
                                      <p:cBhvr additive="base">
                                        <p:cTn id="50" dur="500" fill="hold"/>
                                        <p:tgtEl>
                                          <p:spTgt spid="1740"/>
                                        </p:tgtEl>
                                        <p:attrNameLst>
                                          <p:attrName>ppt_y</p:attrName>
                                        </p:attrNameLst>
                                      </p:cBhvr>
                                      <p:tavLst>
                                        <p:tav tm="0">
                                          <p:val>
                                            <p:strVal val="0-#ppt_h/2"/>
                                          </p:val>
                                        </p:tav>
                                        <p:tav tm="100000">
                                          <p:val>
                                            <p:strVal val="#ppt_y"/>
                                          </p:val>
                                        </p:tav>
                                      </p:tavLst>
                                    </p:anim>
                                  </p:childTnLst>
                                </p:cTn>
                              </p:par>
                              <p:par>
                                <p:cTn id="51" presetID="2" presetClass="entr" presetSubtype="1" fill="hold" nodeType="withEffect">
                                  <p:stCondLst>
                                    <p:cond delay="0"/>
                                  </p:stCondLst>
                                  <p:childTnLst>
                                    <p:set>
                                      <p:cBhvr>
                                        <p:cTn id="52" dur="1" fill="hold">
                                          <p:stCondLst>
                                            <p:cond delay="0"/>
                                          </p:stCondLst>
                                        </p:cTn>
                                        <p:tgtEl>
                                          <p:spTgt spid="1802"/>
                                        </p:tgtEl>
                                        <p:attrNameLst>
                                          <p:attrName>style.visibility</p:attrName>
                                        </p:attrNameLst>
                                      </p:cBhvr>
                                      <p:to>
                                        <p:strVal val="visible"/>
                                      </p:to>
                                    </p:set>
                                    <p:anim calcmode="lin" valueType="num">
                                      <p:cBhvr additive="base">
                                        <p:cTn id="53" dur="500" fill="hold"/>
                                        <p:tgtEl>
                                          <p:spTgt spid="1802"/>
                                        </p:tgtEl>
                                        <p:attrNameLst>
                                          <p:attrName>ppt_x</p:attrName>
                                        </p:attrNameLst>
                                      </p:cBhvr>
                                      <p:tavLst>
                                        <p:tav tm="0">
                                          <p:val>
                                            <p:strVal val="#ppt_x"/>
                                          </p:val>
                                        </p:tav>
                                        <p:tav tm="100000">
                                          <p:val>
                                            <p:strVal val="#ppt_x"/>
                                          </p:val>
                                        </p:tav>
                                      </p:tavLst>
                                    </p:anim>
                                    <p:anim calcmode="lin" valueType="num">
                                      <p:cBhvr additive="base">
                                        <p:cTn id="54" dur="500" fill="hold"/>
                                        <p:tgtEl>
                                          <p:spTgt spid="1802"/>
                                        </p:tgtEl>
                                        <p:attrNameLst>
                                          <p:attrName>ppt_y</p:attrName>
                                        </p:attrNameLst>
                                      </p:cBhvr>
                                      <p:tavLst>
                                        <p:tav tm="0">
                                          <p:val>
                                            <p:strVal val="0-#ppt_h/2"/>
                                          </p:val>
                                        </p:tav>
                                        <p:tav tm="100000">
                                          <p:val>
                                            <p:strVal val="#ppt_y"/>
                                          </p:val>
                                        </p:tav>
                                      </p:tavLst>
                                    </p:anim>
                                  </p:childTnLst>
                                </p:cTn>
                              </p:par>
                              <p:par>
                                <p:cTn id="55" presetID="2" presetClass="entr" presetSubtype="1" fill="hold" nodeType="withEffect">
                                  <p:stCondLst>
                                    <p:cond delay="0"/>
                                  </p:stCondLst>
                                  <p:childTnLst>
                                    <p:set>
                                      <p:cBhvr>
                                        <p:cTn id="56" dur="1" fill="hold">
                                          <p:stCondLst>
                                            <p:cond delay="0"/>
                                          </p:stCondLst>
                                        </p:cTn>
                                        <p:tgtEl>
                                          <p:spTgt spid="1900"/>
                                        </p:tgtEl>
                                        <p:attrNameLst>
                                          <p:attrName>style.visibility</p:attrName>
                                        </p:attrNameLst>
                                      </p:cBhvr>
                                      <p:to>
                                        <p:strVal val="visible"/>
                                      </p:to>
                                    </p:set>
                                    <p:anim calcmode="lin" valueType="num">
                                      <p:cBhvr additive="base">
                                        <p:cTn id="57" dur="500" fill="hold"/>
                                        <p:tgtEl>
                                          <p:spTgt spid="1900"/>
                                        </p:tgtEl>
                                        <p:attrNameLst>
                                          <p:attrName>ppt_x</p:attrName>
                                        </p:attrNameLst>
                                      </p:cBhvr>
                                      <p:tavLst>
                                        <p:tav tm="0">
                                          <p:val>
                                            <p:strVal val="#ppt_x"/>
                                          </p:val>
                                        </p:tav>
                                        <p:tav tm="100000">
                                          <p:val>
                                            <p:strVal val="#ppt_x"/>
                                          </p:val>
                                        </p:tav>
                                      </p:tavLst>
                                    </p:anim>
                                    <p:anim calcmode="lin" valueType="num">
                                      <p:cBhvr additive="base">
                                        <p:cTn id="58" dur="500" fill="hold"/>
                                        <p:tgtEl>
                                          <p:spTgt spid="1900"/>
                                        </p:tgtEl>
                                        <p:attrNameLst>
                                          <p:attrName>ppt_y</p:attrName>
                                        </p:attrNameLst>
                                      </p:cBhvr>
                                      <p:tavLst>
                                        <p:tav tm="0">
                                          <p:val>
                                            <p:strVal val="0-#ppt_h/2"/>
                                          </p:val>
                                        </p:tav>
                                        <p:tav tm="100000">
                                          <p:val>
                                            <p:strVal val="#ppt_y"/>
                                          </p:val>
                                        </p:tav>
                                      </p:tavLst>
                                    </p:anim>
                                  </p:childTnLst>
                                </p:cTn>
                              </p:par>
                              <p:par>
                                <p:cTn id="59" presetID="2" presetClass="entr" presetSubtype="1" fill="hold" nodeType="withEffect">
                                  <p:stCondLst>
                                    <p:cond delay="0"/>
                                  </p:stCondLst>
                                  <p:childTnLst>
                                    <p:set>
                                      <p:cBhvr>
                                        <p:cTn id="60" dur="1" fill="hold">
                                          <p:stCondLst>
                                            <p:cond delay="0"/>
                                          </p:stCondLst>
                                        </p:cTn>
                                        <p:tgtEl>
                                          <p:spTgt spid="1998"/>
                                        </p:tgtEl>
                                        <p:attrNameLst>
                                          <p:attrName>style.visibility</p:attrName>
                                        </p:attrNameLst>
                                      </p:cBhvr>
                                      <p:to>
                                        <p:strVal val="visible"/>
                                      </p:to>
                                    </p:set>
                                    <p:anim calcmode="lin" valueType="num">
                                      <p:cBhvr additive="base">
                                        <p:cTn id="61" dur="500" fill="hold"/>
                                        <p:tgtEl>
                                          <p:spTgt spid="1998"/>
                                        </p:tgtEl>
                                        <p:attrNameLst>
                                          <p:attrName>ppt_x</p:attrName>
                                        </p:attrNameLst>
                                      </p:cBhvr>
                                      <p:tavLst>
                                        <p:tav tm="0">
                                          <p:val>
                                            <p:strVal val="#ppt_x"/>
                                          </p:val>
                                        </p:tav>
                                        <p:tav tm="100000">
                                          <p:val>
                                            <p:strVal val="#ppt_x"/>
                                          </p:val>
                                        </p:tav>
                                      </p:tavLst>
                                    </p:anim>
                                    <p:anim calcmode="lin" valueType="num">
                                      <p:cBhvr additive="base">
                                        <p:cTn id="62" dur="500" fill="hold"/>
                                        <p:tgtEl>
                                          <p:spTgt spid="1998"/>
                                        </p:tgtEl>
                                        <p:attrNameLst>
                                          <p:attrName>ppt_y</p:attrName>
                                        </p:attrNameLst>
                                      </p:cBhvr>
                                      <p:tavLst>
                                        <p:tav tm="0">
                                          <p:val>
                                            <p:strVal val="0-#ppt_h/2"/>
                                          </p:val>
                                        </p:tav>
                                        <p:tav tm="100000">
                                          <p:val>
                                            <p:strVal val="#ppt_y"/>
                                          </p:val>
                                        </p:tav>
                                      </p:tavLst>
                                    </p:anim>
                                  </p:childTnLst>
                                </p:cTn>
                              </p:par>
                              <p:par>
                                <p:cTn id="63" presetID="2" presetClass="entr" presetSubtype="1" fill="hold" nodeType="withEffect">
                                  <p:stCondLst>
                                    <p:cond delay="0"/>
                                  </p:stCondLst>
                                  <p:childTnLst>
                                    <p:set>
                                      <p:cBhvr>
                                        <p:cTn id="64" dur="1" fill="hold">
                                          <p:stCondLst>
                                            <p:cond delay="0"/>
                                          </p:stCondLst>
                                        </p:cTn>
                                        <p:tgtEl>
                                          <p:spTgt spid="2063"/>
                                        </p:tgtEl>
                                        <p:attrNameLst>
                                          <p:attrName>style.visibility</p:attrName>
                                        </p:attrNameLst>
                                      </p:cBhvr>
                                      <p:to>
                                        <p:strVal val="visible"/>
                                      </p:to>
                                    </p:set>
                                    <p:anim calcmode="lin" valueType="num">
                                      <p:cBhvr additive="base">
                                        <p:cTn id="65" dur="500" fill="hold"/>
                                        <p:tgtEl>
                                          <p:spTgt spid="2063"/>
                                        </p:tgtEl>
                                        <p:attrNameLst>
                                          <p:attrName>ppt_x</p:attrName>
                                        </p:attrNameLst>
                                      </p:cBhvr>
                                      <p:tavLst>
                                        <p:tav tm="0">
                                          <p:val>
                                            <p:strVal val="#ppt_x"/>
                                          </p:val>
                                        </p:tav>
                                        <p:tav tm="100000">
                                          <p:val>
                                            <p:strVal val="#ppt_x"/>
                                          </p:val>
                                        </p:tav>
                                      </p:tavLst>
                                    </p:anim>
                                    <p:anim calcmode="lin" valueType="num">
                                      <p:cBhvr additive="base">
                                        <p:cTn id="66" dur="500" fill="hold"/>
                                        <p:tgtEl>
                                          <p:spTgt spid="2063"/>
                                        </p:tgtEl>
                                        <p:attrNameLst>
                                          <p:attrName>ppt_y</p:attrName>
                                        </p:attrNameLst>
                                      </p:cBhvr>
                                      <p:tavLst>
                                        <p:tav tm="0">
                                          <p:val>
                                            <p:strVal val="0-#ppt_h/2"/>
                                          </p:val>
                                        </p:tav>
                                        <p:tav tm="100000">
                                          <p:val>
                                            <p:strVal val="#ppt_y"/>
                                          </p:val>
                                        </p:tav>
                                      </p:tavLst>
                                    </p:anim>
                                  </p:childTnLst>
                                </p:cTn>
                              </p:par>
                              <p:par>
                                <p:cTn id="67" presetID="2" presetClass="entr" presetSubtype="1" fill="hold" nodeType="withEffect">
                                  <p:stCondLst>
                                    <p:cond delay="0"/>
                                  </p:stCondLst>
                                  <p:childTnLst>
                                    <p:set>
                                      <p:cBhvr>
                                        <p:cTn id="68" dur="1" fill="hold">
                                          <p:stCondLst>
                                            <p:cond delay="0"/>
                                          </p:stCondLst>
                                        </p:cTn>
                                        <p:tgtEl>
                                          <p:spTgt spid="1352"/>
                                        </p:tgtEl>
                                        <p:attrNameLst>
                                          <p:attrName>style.visibility</p:attrName>
                                        </p:attrNameLst>
                                      </p:cBhvr>
                                      <p:to>
                                        <p:strVal val="visible"/>
                                      </p:to>
                                    </p:set>
                                    <p:anim calcmode="lin" valueType="num">
                                      <p:cBhvr additive="base">
                                        <p:cTn id="69" dur="500" fill="hold"/>
                                        <p:tgtEl>
                                          <p:spTgt spid="1352"/>
                                        </p:tgtEl>
                                        <p:attrNameLst>
                                          <p:attrName>ppt_x</p:attrName>
                                        </p:attrNameLst>
                                      </p:cBhvr>
                                      <p:tavLst>
                                        <p:tav tm="0">
                                          <p:val>
                                            <p:strVal val="#ppt_x"/>
                                          </p:val>
                                        </p:tav>
                                        <p:tav tm="100000">
                                          <p:val>
                                            <p:strVal val="#ppt_x"/>
                                          </p:val>
                                        </p:tav>
                                      </p:tavLst>
                                    </p:anim>
                                    <p:anim calcmode="lin" valueType="num">
                                      <p:cBhvr additive="base">
                                        <p:cTn id="70" dur="500" fill="hold"/>
                                        <p:tgtEl>
                                          <p:spTgt spid="1352"/>
                                        </p:tgtEl>
                                        <p:attrNameLst>
                                          <p:attrName>ppt_y</p:attrName>
                                        </p:attrNameLst>
                                      </p:cBhvr>
                                      <p:tavLst>
                                        <p:tav tm="0">
                                          <p:val>
                                            <p:strVal val="0-#ppt_h/2"/>
                                          </p:val>
                                        </p:tav>
                                        <p:tav tm="100000">
                                          <p:val>
                                            <p:strVal val="#ppt_y"/>
                                          </p:val>
                                        </p:tav>
                                      </p:tavLst>
                                    </p:anim>
                                  </p:childTnLst>
                                </p:cTn>
                              </p:par>
                              <p:par>
                                <p:cTn id="71" presetID="2" presetClass="entr" presetSubtype="1" fill="hold" nodeType="withEffect">
                                  <p:stCondLst>
                                    <p:cond delay="0"/>
                                  </p:stCondLst>
                                  <p:childTnLst>
                                    <p:set>
                                      <p:cBhvr>
                                        <p:cTn id="72" dur="1" fill="hold">
                                          <p:stCondLst>
                                            <p:cond delay="0"/>
                                          </p:stCondLst>
                                        </p:cTn>
                                        <p:tgtEl>
                                          <p:spTgt spid="2113"/>
                                        </p:tgtEl>
                                        <p:attrNameLst>
                                          <p:attrName>style.visibility</p:attrName>
                                        </p:attrNameLst>
                                      </p:cBhvr>
                                      <p:to>
                                        <p:strVal val="visible"/>
                                      </p:to>
                                    </p:set>
                                    <p:anim calcmode="lin" valueType="num">
                                      <p:cBhvr additive="base">
                                        <p:cTn id="73" dur="500" fill="hold"/>
                                        <p:tgtEl>
                                          <p:spTgt spid="2113"/>
                                        </p:tgtEl>
                                        <p:attrNameLst>
                                          <p:attrName>ppt_x</p:attrName>
                                        </p:attrNameLst>
                                      </p:cBhvr>
                                      <p:tavLst>
                                        <p:tav tm="0">
                                          <p:val>
                                            <p:strVal val="#ppt_x"/>
                                          </p:val>
                                        </p:tav>
                                        <p:tav tm="100000">
                                          <p:val>
                                            <p:strVal val="#ppt_x"/>
                                          </p:val>
                                        </p:tav>
                                      </p:tavLst>
                                    </p:anim>
                                    <p:anim calcmode="lin" valueType="num">
                                      <p:cBhvr additive="base">
                                        <p:cTn id="74" dur="500" fill="hold"/>
                                        <p:tgtEl>
                                          <p:spTgt spid="2113"/>
                                        </p:tgtEl>
                                        <p:attrNameLst>
                                          <p:attrName>ppt_y</p:attrName>
                                        </p:attrNameLst>
                                      </p:cBhvr>
                                      <p:tavLst>
                                        <p:tav tm="0">
                                          <p:val>
                                            <p:strVal val="0-#ppt_h/2"/>
                                          </p:val>
                                        </p:tav>
                                        <p:tav tm="100000">
                                          <p:val>
                                            <p:strVal val="#ppt_y"/>
                                          </p:val>
                                        </p:tav>
                                      </p:tavLst>
                                    </p:anim>
                                  </p:childTnLst>
                                </p:cTn>
                              </p:par>
                              <p:par>
                                <p:cTn id="75" presetID="2" presetClass="entr" presetSubtype="1" fill="hold" nodeType="withEffect">
                                  <p:stCondLst>
                                    <p:cond delay="0"/>
                                  </p:stCondLst>
                                  <p:childTnLst>
                                    <p:set>
                                      <p:cBhvr>
                                        <p:cTn id="76" dur="1" fill="hold">
                                          <p:stCondLst>
                                            <p:cond delay="0"/>
                                          </p:stCondLst>
                                        </p:cTn>
                                        <p:tgtEl>
                                          <p:spTgt spid="2138"/>
                                        </p:tgtEl>
                                        <p:attrNameLst>
                                          <p:attrName>style.visibility</p:attrName>
                                        </p:attrNameLst>
                                      </p:cBhvr>
                                      <p:to>
                                        <p:strVal val="visible"/>
                                      </p:to>
                                    </p:set>
                                    <p:anim calcmode="lin" valueType="num">
                                      <p:cBhvr additive="base">
                                        <p:cTn id="77" dur="500" fill="hold"/>
                                        <p:tgtEl>
                                          <p:spTgt spid="2138"/>
                                        </p:tgtEl>
                                        <p:attrNameLst>
                                          <p:attrName>ppt_x</p:attrName>
                                        </p:attrNameLst>
                                      </p:cBhvr>
                                      <p:tavLst>
                                        <p:tav tm="0">
                                          <p:val>
                                            <p:strVal val="#ppt_x"/>
                                          </p:val>
                                        </p:tav>
                                        <p:tav tm="100000">
                                          <p:val>
                                            <p:strVal val="#ppt_x"/>
                                          </p:val>
                                        </p:tav>
                                      </p:tavLst>
                                    </p:anim>
                                    <p:anim calcmode="lin" valueType="num">
                                      <p:cBhvr additive="base">
                                        <p:cTn id="78" dur="500" fill="hold"/>
                                        <p:tgtEl>
                                          <p:spTgt spid="2138"/>
                                        </p:tgtEl>
                                        <p:attrNameLst>
                                          <p:attrName>ppt_y</p:attrName>
                                        </p:attrNameLst>
                                      </p:cBhvr>
                                      <p:tavLst>
                                        <p:tav tm="0">
                                          <p:val>
                                            <p:strVal val="0-#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12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49" name="Rectangle 9548"/>
          <p:cNvSpPr/>
          <p:nvPr/>
        </p:nvSpPr>
        <p:spPr>
          <a:xfrm>
            <a:off x="0" y="3856038"/>
            <a:ext cx="9144000" cy="1012825"/>
          </a:xfrm>
          <a:prstGeom prst="rect">
            <a:avLst/>
          </a:prstGeom>
          <a:solidFill>
            <a:schemeClr val="accent1"/>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1365" name="Rectangle 1364"/>
          <p:cNvSpPr/>
          <p:nvPr/>
        </p:nvSpPr>
        <p:spPr>
          <a:xfrm>
            <a:off x="0" y="4833938"/>
            <a:ext cx="9144000" cy="2024062"/>
          </a:xfrm>
          <a:prstGeom prst="rect">
            <a:avLst/>
          </a:prstGeom>
          <a:solidFill>
            <a:schemeClr val="accent1"/>
          </a:solidFill>
          <a:ln w="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9220" name="Title 1"/>
          <p:cNvSpPr>
            <a:spLocks noGrp="1"/>
          </p:cNvSpPr>
          <p:nvPr>
            <p:ph type="title"/>
          </p:nvPr>
        </p:nvSpPr>
        <p:spPr>
          <a:xfrm>
            <a:off x="457200" y="228600"/>
            <a:ext cx="8229600" cy="1143000"/>
          </a:xfrm>
        </p:spPr>
        <p:txBody>
          <a:bodyPr/>
          <a:lstStyle/>
          <a:p>
            <a:pPr eaLnBrk="1" hangingPunct="1"/>
            <a:r>
              <a:rPr lang="en-US" sz="3600" dirty="0" smtClean="0"/>
              <a:t>Self-assembly of phospholipids</a:t>
            </a:r>
          </a:p>
        </p:txBody>
      </p:sp>
      <p:sp>
        <p:nvSpPr>
          <p:cNvPr id="9221" name="TextBox 1366"/>
          <p:cNvSpPr txBox="1">
            <a:spLocks noChangeArrowheads="1"/>
          </p:cNvSpPr>
          <p:nvPr/>
        </p:nvSpPr>
        <p:spPr bwMode="auto">
          <a:xfrm>
            <a:off x="6019800" y="6400800"/>
            <a:ext cx="3124200" cy="457200"/>
          </a:xfrm>
          <a:prstGeom prst="rect">
            <a:avLst/>
          </a:prstGeom>
          <a:noFill/>
          <a:ln w="9525">
            <a:noFill/>
            <a:miter lim="800000"/>
            <a:headEnd/>
            <a:tailEnd/>
          </a:ln>
        </p:spPr>
        <p:txBody>
          <a:bodyPr>
            <a:spAutoFit/>
          </a:bodyPr>
          <a:lstStyle/>
          <a:p>
            <a:pPr algn="r"/>
            <a:r>
              <a:rPr lang="en-US" sz="2400" dirty="0"/>
              <a:t>Aqueous Medium</a:t>
            </a:r>
          </a:p>
        </p:txBody>
      </p:sp>
      <p:grpSp>
        <p:nvGrpSpPr>
          <p:cNvPr id="2" name="Group 7094"/>
          <p:cNvGrpSpPr>
            <a:grpSpLocks/>
          </p:cNvGrpSpPr>
          <p:nvPr/>
        </p:nvGrpSpPr>
        <p:grpSpPr bwMode="auto">
          <a:xfrm>
            <a:off x="701675" y="4465638"/>
            <a:ext cx="7685088" cy="606425"/>
            <a:chOff x="802595" y="4523620"/>
            <a:chExt cx="7685768" cy="606046"/>
          </a:xfrm>
        </p:grpSpPr>
        <p:grpSp>
          <p:nvGrpSpPr>
            <p:cNvPr id="3" name="Group 591"/>
            <p:cNvGrpSpPr/>
            <p:nvPr/>
          </p:nvGrpSpPr>
          <p:grpSpPr bwMode="auto">
            <a:xfrm rot="12766711">
              <a:off x="3042745" y="4561305"/>
              <a:ext cx="174999" cy="472124"/>
              <a:chOff x="2590800" y="4114804"/>
              <a:chExt cx="457200" cy="838196"/>
            </a:xfrm>
            <a:scene3d>
              <a:camera prst="orthographicFront">
                <a:rot lat="0" lon="0" rev="12600000"/>
              </a:camera>
              <a:lightRig rig="threePt" dir="t"/>
            </a:scene3d>
          </p:grpSpPr>
          <p:sp>
            <p:nvSpPr>
              <p:cNvPr id="1369" name="Oval 13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 name="Group 29"/>
              <p:cNvGrpSpPr/>
              <p:nvPr/>
            </p:nvGrpSpPr>
            <p:grpSpPr>
              <a:xfrm>
                <a:off x="2667000" y="4114804"/>
                <a:ext cx="152400" cy="628652"/>
                <a:chOff x="2667000" y="2667000"/>
                <a:chExt cx="152400" cy="1828800"/>
              </a:xfrm>
            </p:grpSpPr>
            <p:grpSp>
              <p:nvGrpSpPr>
                <p:cNvPr id="5" name="Group 21"/>
                <p:cNvGrpSpPr/>
                <p:nvPr/>
              </p:nvGrpSpPr>
              <p:grpSpPr>
                <a:xfrm>
                  <a:off x="2667000" y="2667000"/>
                  <a:ext cx="152400" cy="1219200"/>
                  <a:chOff x="2667000" y="2667000"/>
                  <a:chExt cx="152400" cy="1219200"/>
                </a:xfrm>
              </p:grpSpPr>
              <p:grpSp>
                <p:nvGrpSpPr>
                  <p:cNvPr id="6" name="Group 13"/>
                  <p:cNvGrpSpPr/>
                  <p:nvPr/>
                </p:nvGrpSpPr>
                <p:grpSpPr>
                  <a:xfrm>
                    <a:off x="2667000" y="2667000"/>
                    <a:ext cx="152400" cy="609600"/>
                    <a:chOff x="2667000" y="2667000"/>
                    <a:chExt cx="152400" cy="609600"/>
                  </a:xfrm>
                </p:grpSpPr>
                <p:grpSp>
                  <p:nvGrpSpPr>
                    <p:cNvPr id="7" name="Group 9"/>
                    <p:cNvGrpSpPr/>
                    <p:nvPr/>
                  </p:nvGrpSpPr>
                  <p:grpSpPr>
                    <a:xfrm>
                      <a:off x="2667000" y="2667000"/>
                      <a:ext cx="152400" cy="304800"/>
                      <a:chOff x="2667000" y="2667000"/>
                      <a:chExt cx="152400" cy="304800"/>
                    </a:xfrm>
                  </p:grpSpPr>
                  <p:cxnSp>
                    <p:nvCxnSpPr>
                      <p:cNvPr id="14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 name="Group 10"/>
                    <p:cNvGrpSpPr/>
                    <p:nvPr/>
                  </p:nvGrpSpPr>
                  <p:grpSpPr>
                    <a:xfrm>
                      <a:off x="2667000" y="2971800"/>
                      <a:ext cx="152400" cy="304800"/>
                      <a:chOff x="2667000" y="2667000"/>
                      <a:chExt cx="152400" cy="304800"/>
                    </a:xfrm>
                  </p:grpSpPr>
                  <p:cxnSp>
                    <p:nvCxnSpPr>
                      <p:cNvPr id="1412" name="Straight Connector 14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13" name="Straight Connector 14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 name="Group 14"/>
                  <p:cNvGrpSpPr/>
                  <p:nvPr/>
                </p:nvGrpSpPr>
                <p:grpSpPr>
                  <a:xfrm>
                    <a:off x="2667000" y="3276600"/>
                    <a:ext cx="152400" cy="609600"/>
                    <a:chOff x="2667000" y="2667000"/>
                    <a:chExt cx="152400" cy="609600"/>
                  </a:xfrm>
                </p:grpSpPr>
                <p:grpSp>
                  <p:nvGrpSpPr>
                    <p:cNvPr id="10" name="Group 9"/>
                    <p:cNvGrpSpPr/>
                    <p:nvPr/>
                  </p:nvGrpSpPr>
                  <p:grpSpPr>
                    <a:xfrm>
                      <a:off x="2667000" y="2667000"/>
                      <a:ext cx="152400" cy="304800"/>
                      <a:chOff x="2667000" y="2667000"/>
                      <a:chExt cx="152400" cy="304800"/>
                    </a:xfrm>
                  </p:grpSpPr>
                  <p:cxnSp>
                    <p:nvCxnSpPr>
                      <p:cNvPr id="1408" name="Straight Connector 14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9" name="Straight Connector 14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 name="Group 10"/>
                    <p:cNvGrpSpPr/>
                    <p:nvPr/>
                  </p:nvGrpSpPr>
                  <p:grpSpPr>
                    <a:xfrm>
                      <a:off x="2667000" y="2971800"/>
                      <a:ext cx="152400" cy="304800"/>
                      <a:chOff x="2667000" y="2667000"/>
                      <a:chExt cx="152400" cy="304800"/>
                    </a:xfrm>
                  </p:grpSpPr>
                  <p:cxnSp>
                    <p:nvCxnSpPr>
                      <p:cNvPr id="1406" name="Straight Connector 14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7" name="Straight Connector 14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 name="Group 22"/>
                <p:cNvGrpSpPr/>
                <p:nvPr/>
              </p:nvGrpSpPr>
              <p:grpSpPr>
                <a:xfrm>
                  <a:off x="2667000" y="3886200"/>
                  <a:ext cx="152400" cy="609600"/>
                  <a:chOff x="2667000" y="2667000"/>
                  <a:chExt cx="152400" cy="609600"/>
                </a:xfrm>
              </p:grpSpPr>
              <p:grpSp>
                <p:nvGrpSpPr>
                  <p:cNvPr id="13" name="Group 9"/>
                  <p:cNvGrpSpPr/>
                  <p:nvPr/>
                </p:nvGrpSpPr>
                <p:grpSpPr>
                  <a:xfrm>
                    <a:off x="2667000" y="2667000"/>
                    <a:ext cx="152400" cy="304800"/>
                    <a:chOff x="2667000" y="2667000"/>
                    <a:chExt cx="152400" cy="304800"/>
                  </a:xfrm>
                </p:grpSpPr>
                <p:cxnSp>
                  <p:nvCxnSpPr>
                    <p:cNvPr id="140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 name="Group 10"/>
                  <p:cNvGrpSpPr/>
                  <p:nvPr/>
                </p:nvGrpSpPr>
                <p:grpSpPr>
                  <a:xfrm>
                    <a:off x="2667000" y="2971800"/>
                    <a:ext cx="152400" cy="304800"/>
                    <a:chOff x="2667000" y="2667000"/>
                    <a:chExt cx="152400" cy="304800"/>
                  </a:xfrm>
                </p:grpSpPr>
                <p:cxnSp>
                  <p:nvCxnSpPr>
                    <p:cNvPr id="1398" name="Straight Connector 13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9" name="Straight Connector 13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 name="Group 30"/>
              <p:cNvGrpSpPr/>
              <p:nvPr/>
            </p:nvGrpSpPr>
            <p:grpSpPr>
              <a:xfrm>
                <a:off x="2819400" y="4114804"/>
                <a:ext cx="152401" cy="628654"/>
                <a:chOff x="2667000" y="2667000"/>
                <a:chExt cx="152401" cy="1828806"/>
              </a:xfrm>
            </p:grpSpPr>
            <p:grpSp>
              <p:nvGrpSpPr>
                <p:cNvPr id="16" name="Group 21"/>
                <p:cNvGrpSpPr/>
                <p:nvPr/>
              </p:nvGrpSpPr>
              <p:grpSpPr>
                <a:xfrm>
                  <a:off x="2667000" y="2667000"/>
                  <a:ext cx="152400" cy="1219200"/>
                  <a:chOff x="2667000" y="2667000"/>
                  <a:chExt cx="152400" cy="1219200"/>
                </a:xfrm>
              </p:grpSpPr>
              <p:grpSp>
                <p:nvGrpSpPr>
                  <p:cNvPr id="17" name="Group 67"/>
                  <p:cNvGrpSpPr/>
                  <p:nvPr/>
                </p:nvGrpSpPr>
                <p:grpSpPr>
                  <a:xfrm>
                    <a:off x="2667000" y="2667000"/>
                    <a:ext cx="152400" cy="609600"/>
                    <a:chOff x="2667000" y="2667000"/>
                    <a:chExt cx="152400" cy="609600"/>
                  </a:xfrm>
                </p:grpSpPr>
                <p:grpSp>
                  <p:nvGrpSpPr>
                    <p:cNvPr id="18" name="Group 9"/>
                    <p:cNvGrpSpPr/>
                    <p:nvPr/>
                  </p:nvGrpSpPr>
                  <p:grpSpPr>
                    <a:xfrm>
                      <a:off x="2667000" y="2667000"/>
                      <a:ext cx="152400" cy="304800"/>
                      <a:chOff x="2667000" y="2667000"/>
                      <a:chExt cx="152400" cy="304800"/>
                    </a:xfrm>
                  </p:grpSpPr>
                  <p:cxnSp>
                    <p:nvCxnSpPr>
                      <p:cNvPr id="13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 name="Group 10"/>
                    <p:cNvGrpSpPr/>
                    <p:nvPr/>
                  </p:nvGrpSpPr>
                  <p:grpSpPr>
                    <a:xfrm>
                      <a:off x="2667000" y="2971800"/>
                      <a:ext cx="152400" cy="304800"/>
                      <a:chOff x="2667000" y="2667000"/>
                      <a:chExt cx="152400" cy="304800"/>
                    </a:xfrm>
                  </p:grpSpPr>
                  <p:cxnSp>
                    <p:nvCxnSpPr>
                      <p:cNvPr id="139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 name="Group 68"/>
                  <p:cNvGrpSpPr/>
                  <p:nvPr/>
                </p:nvGrpSpPr>
                <p:grpSpPr>
                  <a:xfrm>
                    <a:off x="2667000" y="3276600"/>
                    <a:ext cx="152400" cy="609600"/>
                    <a:chOff x="2667000" y="2667000"/>
                    <a:chExt cx="152400" cy="609600"/>
                  </a:xfrm>
                </p:grpSpPr>
                <p:grpSp>
                  <p:nvGrpSpPr>
                    <p:cNvPr id="21" name="Group 9"/>
                    <p:cNvGrpSpPr/>
                    <p:nvPr/>
                  </p:nvGrpSpPr>
                  <p:grpSpPr>
                    <a:xfrm>
                      <a:off x="2667000" y="2667000"/>
                      <a:ext cx="152400" cy="304800"/>
                      <a:chOff x="2667000" y="2667000"/>
                      <a:chExt cx="152400" cy="304800"/>
                    </a:xfrm>
                  </p:grpSpPr>
                  <p:cxnSp>
                    <p:nvCxnSpPr>
                      <p:cNvPr id="1386" name="Straight Connector 13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7" name="Straight Connector 13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 name="Group 10"/>
                    <p:cNvGrpSpPr/>
                    <p:nvPr/>
                  </p:nvGrpSpPr>
                  <p:grpSpPr>
                    <a:xfrm>
                      <a:off x="2667000" y="2971800"/>
                      <a:ext cx="152400" cy="304800"/>
                      <a:chOff x="2667000" y="2667000"/>
                      <a:chExt cx="152400" cy="304800"/>
                    </a:xfrm>
                  </p:grpSpPr>
                  <p:cxnSp>
                    <p:nvCxnSpPr>
                      <p:cNvPr id="1384" name="Straight Connector 13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5" name="Straight Connector 13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 name="Group 22"/>
                <p:cNvGrpSpPr/>
                <p:nvPr/>
              </p:nvGrpSpPr>
              <p:grpSpPr>
                <a:xfrm>
                  <a:off x="2667000" y="3886200"/>
                  <a:ext cx="152401" cy="609606"/>
                  <a:chOff x="2667000" y="2667000"/>
                  <a:chExt cx="152401" cy="609606"/>
                </a:xfrm>
              </p:grpSpPr>
              <p:grpSp>
                <p:nvGrpSpPr>
                  <p:cNvPr id="24" name="Group 9"/>
                  <p:cNvGrpSpPr/>
                  <p:nvPr/>
                </p:nvGrpSpPr>
                <p:grpSpPr>
                  <a:xfrm>
                    <a:off x="2667000" y="2667000"/>
                    <a:ext cx="152400" cy="304800"/>
                    <a:chOff x="2667000" y="2667000"/>
                    <a:chExt cx="152400" cy="304800"/>
                  </a:xfrm>
                </p:grpSpPr>
                <p:cxnSp>
                  <p:nvCxnSpPr>
                    <p:cNvPr id="1378" name="Straight Connector 13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9" name="Straight Connector 13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 name="Group 10"/>
                  <p:cNvGrpSpPr/>
                  <p:nvPr/>
                </p:nvGrpSpPr>
                <p:grpSpPr>
                  <a:xfrm>
                    <a:off x="2667000" y="2971800"/>
                    <a:ext cx="152401" cy="304806"/>
                    <a:chOff x="2667000" y="2667000"/>
                    <a:chExt cx="152401" cy="304806"/>
                  </a:xfrm>
                </p:grpSpPr>
                <p:cxnSp>
                  <p:nvCxnSpPr>
                    <p:cNvPr id="1376" name="Straight Connector 13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7" name="Straight Connector 137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6" name="Group 591"/>
            <p:cNvGrpSpPr/>
            <p:nvPr/>
          </p:nvGrpSpPr>
          <p:grpSpPr bwMode="auto">
            <a:xfrm rot="12766711">
              <a:off x="2245322" y="4542184"/>
              <a:ext cx="174999" cy="472124"/>
              <a:chOff x="2590800" y="4114804"/>
              <a:chExt cx="457200" cy="838196"/>
            </a:xfrm>
            <a:scene3d>
              <a:camera prst="orthographicFront">
                <a:rot lat="0" lon="0" rev="14400000"/>
              </a:camera>
              <a:lightRig rig="threePt" dir="t"/>
            </a:scene3d>
          </p:grpSpPr>
          <p:sp>
            <p:nvSpPr>
              <p:cNvPr id="1417" name="Oval 141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7" name="Group 29"/>
              <p:cNvGrpSpPr/>
              <p:nvPr/>
            </p:nvGrpSpPr>
            <p:grpSpPr>
              <a:xfrm>
                <a:off x="2667000" y="4114804"/>
                <a:ext cx="152400" cy="628652"/>
                <a:chOff x="2667000" y="2667000"/>
                <a:chExt cx="152400" cy="1828800"/>
              </a:xfrm>
            </p:grpSpPr>
            <p:grpSp>
              <p:nvGrpSpPr>
                <p:cNvPr id="28" name="Group 21"/>
                <p:cNvGrpSpPr/>
                <p:nvPr/>
              </p:nvGrpSpPr>
              <p:grpSpPr>
                <a:xfrm>
                  <a:off x="2667000" y="2667000"/>
                  <a:ext cx="152400" cy="1219200"/>
                  <a:chOff x="2667000" y="2667000"/>
                  <a:chExt cx="152400" cy="1219200"/>
                </a:xfrm>
              </p:grpSpPr>
              <p:grpSp>
                <p:nvGrpSpPr>
                  <p:cNvPr id="29" name="Group 13"/>
                  <p:cNvGrpSpPr/>
                  <p:nvPr/>
                </p:nvGrpSpPr>
                <p:grpSpPr>
                  <a:xfrm>
                    <a:off x="2667000" y="2667000"/>
                    <a:ext cx="152400" cy="609600"/>
                    <a:chOff x="2667000" y="2667000"/>
                    <a:chExt cx="152400" cy="609600"/>
                  </a:xfrm>
                </p:grpSpPr>
                <p:grpSp>
                  <p:nvGrpSpPr>
                    <p:cNvPr id="30" name="Group 9"/>
                    <p:cNvGrpSpPr/>
                    <p:nvPr/>
                  </p:nvGrpSpPr>
                  <p:grpSpPr>
                    <a:xfrm>
                      <a:off x="2667000" y="2667000"/>
                      <a:ext cx="152400" cy="304800"/>
                      <a:chOff x="2667000" y="2667000"/>
                      <a:chExt cx="152400" cy="304800"/>
                    </a:xfrm>
                  </p:grpSpPr>
                  <p:cxnSp>
                    <p:nvCxnSpPr>
                      <p:cNvPr id="14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1" name="Group 10"/>
                    <p:cNvGrpSpPr/>
                    <p:nvPr/>
                  </p:nvGrpSpPr>
                  <p:grpSpPr>
                    <a:xfrm>
                      <a:off x="2667000" y="2971800"/>
                      <a:ext cx="152400" cy="304800"/>
                      <a:chOff x="2667000" y="2667000"/>
                      <a:chExt cx="152400" cy="304800"/>
                    </a:xfrm>
                  </p:grpSpPr>
                  <p:cxnSp>
                    <p:nvCxnSpPr>
                      <p:cNvPr id="1460" name="Straight Connector 14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61" name="Straight Connector 14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304" name="Group 14"/>
                  <p:cNvGrpSpPr/>
                  <p:nvPr/>
                </p:nvGrpSpPr>
                <p:grpSpPr>
                  <a:xfrm>
                    <a:off x="2667000" y="3276600"/>
                    <a:ext cx="152400" cy="609600"/>
                    <a:chOff x="2667000" y="2667000"/>
                    <a:chExt cx="152400" cy="609600"/>
                  </a:xfrm>
                </p:grpSpPr>
                <p:grpSp>
                  <p:nvGrpSpPr>
                    <p:cNvPr id="6305" name="Group 9"/>
                    <p:cNvGrpSpPr/>
                    <p:nvPr/>
                  </p:nvGrpSpPr>
                  <p:grpSpPr>
                    <a:xfrm>
                      <a:off x="2667000" y="2667000"/>
                      <a:ext cx="152400" cy="304800"/>
                      <a:chOff x="2667000" y="2667000"/>
                      <a:chExt cx="152400" cy="304800"/>
                    </a:xfrm>
                  </p:grpSpPr>
                  <p:cxnSp>
                    <p:nvCxnSpPr>
                      <p:cNvPr id="1456" name="Straight Connector 14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57" name="Straight Connector 14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06" name="Group 10"/>
                    <p:cNvGrpSpPr/>
                    <p:nvPr/>
                  </p:nvGrpSpPr>
                  <p:grpSpPr>
                    <a:xfrm>
                      <a:off x="2667000" y="2971800"/>
                      <a:ext cx="152400" cy="304800"/>
                      <a:chOff x="2667000" y="2667000"/>
                      <a:chExt cx="152400" cy="304800"/>
                    </a:xfrm>
                  </p:grpSpPr>
                  <p:cxnSp>
                    <p:nvCxnSpPr>
                      <p:cNvPr id="1454" name="Straight Connector 14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55" name="Straight Connector 14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11" name="Group 22"/>
                <p:cNvGrpSpPr/>
                <p:nvPr/>
              </p:nvGrpSpPr>
              <p:grpSpPr>
                <a:xfrm>
                  <a:off x="2667000" y="3886200"/>
                  <a:ext cx="152400" cy="609600"/>
                  <a:chOff x="2667000" y="2667000"/>
                  <a:chExt cx="152400" cy="609600"/>
                </a:xfrm>
              </p:grpSpPr>
              <p:grpSp>
                <p:nvGrpSpPr>
                  <p:cNvPr id="6312" name="Group 9"/>
                  <p:cNvGrpSpPr/>
                  <p:nvPr/>
                </p:nvGrpSpPr>
                <p:grpSpPr>
                  <a:xfrm>
                    <a:off x="2667000" y="2667000"/>
                    <a:ext cx="152400" cy="304800"/>
                    <a:chOff x="2667000" y="2667000"/>
                    <a:chExt cx="152400" cy="304800"/>
                  </a:xfrm>
                </p:grpSpPr>
                <p:cxnSp>
                  <p:nvCxnSpPr>
                    <p:cNvPr id="144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13" name="Group 10"/>
                  <p:cNvGrpSpPr/>
                  <p:nvPr/>
                </p:nvGrpSpPr>
                <p:grpSpPr>
                  <a:xfrm>
                    <a:off x="2667000" y="2971800"/>
                    <a:ext cx="152400" cy="304800"/>
                    <a:chOff x="2667000" y="2667000"/>
                    <a:chExt cx="152400" cy="304800"/>
                  </a:xfrm>
                </p:grpSpPr>
                <p:cxnSp>
                  <p:nvCxnSpPr>
                    <p:cNvPr id="1446" name="Straight Connector 14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7" name="Straight Connector 14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14" name="Group 30"/>
              <p:cNvGrpSpPr/>
              <p:nvPr/>
            </p:nvGrpSpPr>
            <p:grpSpPr>
              <a:xfrm>
                <a:off x="2819400" y="4114804"/>
                <a:ext cx="152401" cy="628654"/>
                <a:chOff x="2667000" y="2667000"/>
                <a:chExt cx="152401" cy="1828806"/>
              </a:xfrm>
            </p:grpSpPr>
            <p:grpSp>
              <p:nvGrpSpPr>
                <p:cNvPr id="6319" name="Group 21"/>
                <p:cNvGrpSpPr/>
                <p:nvPr/>
              </p:nvGrpSpPr>
              <p:grpSpPr>
                <a:xfrm>
                  <a:off x="2667000" y="2667000"/>
                  <a:ext cx="152400" cy="1219200"/>
                  <a:chOff x="2667000" y="2667000"/>
                  <a:chExt cx="152400" cy="1219200"/>
                </a:xfrm>
              </p:grpSpPr>
              <p:grpSp>
                <p:nvGrpSpPr>
                  <p:cNvPr id="6320" name="Group 67"/>
                  <p:cNvGrpSpPr/>
                  <p:nvPr/>
                </p:nvGrpSpPr>
                <p:grpSpPr>
                  <a:xfrm>
                    <a:off x="2667000" y="2667000"/>
                    <a:ext cx="152400" cy="609600"/>
                    <a:chOff x="2667000" y="2667000"/>
                    <a:chExt cx="152400" cy="609600"/>
                  </a:xfrm>
                </p:grpSpPr>
                <p:grpSp>
                  <p:nvGrpSpPr>
                    <p:cNvPr id="6325" name="Group 9"/>
                    <p:cNvGrpSpPr/>
                    <p:nvPr/>
                  </p:nvGrpSpPr>
                  <p:grpSpPr>
                    <a:xfrm>
                      <a:off x="2667000" y="2667000"/>
                      <a:ext cx="152400" cy="304800"/>
                      <a:chOff x="2667000" y="2667000"/>
                      <a:chExt cx="152400" cy="304800"/>
                    </a:xfrm>
                  </p:grpSpPr>
                  <p:cxnSp>
                    <p:nvCxnSpPr>
                      <p:cNvPr id="14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26" name="Group 10"/>
                    <p:cNvGrpSpPr/>
                    <p:nvPr/>
                  </p:nvGrpSpPr>
                  <p:grpSpPr>
                    <a:xfrm>
                      <a:off x="2667000" y="2971800"/>
                      <a:ext cx="152400" cy="304800"/>
                      <a:chOff x="2667000" y="2667000"/>
                      <a:chExt cx="152400" cy="304800"/>
                    </a:xfrm>
                  </p:grpSpPr>
                  <p:cxnSp>
                    <p:nvCxnSpPr>
                      <p:cNvPr id="143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327" name="Group 68"/>
                  <p:cNvGrpSpPr/>
                  <p:nvPr/>
                </p:nvGrpSpPr>
                <p:grpSpPr>
                  <a:xfrm>
                    <a:off x="2667000" y="3276600"/>
                    <a:ext cx="152400" cy="609600"/>
                    <a:chOff x="2667000" y="2667000"/>
                    <a:chExt cx="152400" cy="609600"/>
                  </a:xfrm>
                </p:grpSpPr>
                <p:grpSp>
                  <p:nvGrpSpPr>
                    <p:cNvPr id="6328" name="Group 9"/>
                    <p:cNvGrpSpPr/>
                    <p:nvPr/>
                  </p:nvGrpSpPr>
                  <p:grpSpPr>
                    <a:xfrm>
                      <a:off x="2667000" y="2667000"/>
                      <a:ext cx="152400" cy="304800"/>
                      <a:chOff x="2667000" y="2667000"/>
                      <a:chExt cx="152400" cy="304800"/>
                    </a:xfrm>
                  </p:grpSpPr>
                  <p:cxnSp>
                    <p:nvCxnSpPr>
                      <p:cNvPr id="1434" name="Straight Connector 14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5" name="Straight Connector 14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33" name="Group 10"/>
                    <p:cNvGrpSpPr/>
                    <p:nvPr/>
                  </p:nvGrpSpPr>
                  <p:grpSpPr>
                    <a:xfrm>
                      <a:off x="2667000" y="2971800"/>
                      <a:ext cx="152400" cy="304800"/>
                      <a:chOff x="2667000" y="2667000"/>
                      <a:chExt cx="152400" cy="304800"/>
                    </a:xfrm>
                  </p:grpSpPr>
                  <p:cxnSp>
                    <p:nvCxnSpPr>
                      <p:cNvPr id="1432" name="Straight Connector 14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33" name="Straight Connector 14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34" name="Group 22"/>
                <p:cNvGrpSpPr/>
                <p:nvPr/>
              </p:nvGrpSpPr>
              <p:grpSpPr>
                <a:xfrm>
                  <a:off x="2667000" y="3886200"/>
                  <a:ext cx="152401" cy="609606"/>
                  <a:chOff x="2667000" y="2667000"/>
                  <a:chExt cx="152401" cy="609606"/>
                </a:xfrm>
              </p:grpSpPr>
              <p:grpSp>
                <p:nvGrpSpPr>
                  <p:cNvPr id="6335" name="Group 9"/>
                  <p:cNvGrpSpPr/>
                  <p:nvPr/>
                </p:nvGrpSpPr>
                <p:grpSpPr>
                  <a:xfrm>
                    <a:off x="2667000" y="2667000"/>
                    <a:ext cx="152400" cy="304800"/>
                    <a:chOff x="2667000" y="2667000"/>
                    <a:chExt cx="152400" cy="304800"/>
                  </a:xfrm>
                </p:grpSpPr>
                <p:cxnSp>
                  <p:nvCxnSpPr>
                    <p:cNvPr id="1426" name="Straight Connector 14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27" name="Straight Connector 14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36" name="Group 10"/>
                  <p:cNvGrpSpPr/>
                  <p:nvPr/>
                </p:nvGrpSpPr>
                <p:grpSpPr>
                  <a:xfrm>
                    <a:off x="2667000" y="2971800"/>
                    <a:ext cx="152401" cy="304806"/>
                    <a:chOff x="2667000" y="2667000"/>
                    <a:chExt cx="152401" cy="304806"/>
                  </a:xfrm>
                </p:grpSpPr>
                <p:cxnSp>
                  <p:nvCxnSpPr>
                    <p:cNvPr id="1424" name="Straight Connector 14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25" name="Straight Connector 142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341" name="Group 591"/>
            <p:cNvGrpSpPr/>
            <p:nvPr/>
          </p:nvGrpSpPr>
          <p:grpSpPr bwMode="auto">
            <a:xfrm rot="12766711">
              <a:off x="1775242" y="4599587"/>
              <a:ext cx="174999" cy="472124"/>
              <a:chOff x="2590800" y="4114804"/>
              <a:chExt cx="457200" cy="838196"/>
            </a:xfrm>
            <a:scene3d>
              <a:camera prst="orthographicFront">
                <a:rot lat="0" lon="0" rev="13800000"/>
              </a:camera>
              <a:lightRig rig="threePt" dir="t"/>
            </a:scene3d>
          </p:grpSpPr>
          <p:sp>
            <p:nvSpPr>
              <p:cNvPr id="1465" name="Oval 146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342" name="Group 29"/>
              <p:cNvGrpSpPr/>
              <p:nvPr/>
            </p:nvGrpSpPr>
            <p:grpSpPr>
              <a:xfrm>
                <a:off x="2667000" y="4114804"/>
                <a:ext cx="152400" cy="628652"/>
                <a:chOff x="2667000" y="2667000"/>
                <a:chExt cx="152400" cy="1828800"/>
              </a:xfrm>
            </p:grpSpPr>
            <p:grpSp>
              <p:nvGrpSpPr>
                <p:cNvPr id="6347" name="Group 21"/>
                <p:cNvGrpSpPr/>
                <p:nvPr/>
              </p:nvGrpSpPr>
              <p:grpSpPr>
                <a:xfrm>
                  <a:off x="2667000" y="2667000"/>
                  <a:ext cx="152400" cy="1219200"/>
                  <a:chOff x="2667000" y="2667000"/>
                  <a:chExt cx="152400" cy="1219200"/>
                </a:xfrm>
              </p:grpSpPr>
              <p:grpSp>
                <p:nvGrpSpPr>
                  <p:cNvPr id="6348" name="Group 13"/>
                  <p:cNvGrpSpPr/>
                  <p:nvPr/>
                </p:nvGrpSpPr>
                <p:grpSpPr>
                  <a:xfrm>
                    <a:off x="2667000" y="2667000"/>
                    <a:ext cx="152400" cy="609600"/>
                    <a:chOff x="2667000" y="2667000"/>
                    <a:chExt cx="152400" cy="609600"/>
                  </a:xfrm>
                </p:grpSpPr>
                <p:grpSp>
                  <p:nvGrpSpPr>
                    <p:cNvPr id="6349" name="Group 9"/>
                    <p:cNvGrpSpPr/>
                    <p:nvPr/>
                  </p:nvGrpSpPr>
                  <p:grpSpPr>
                    <a:xfrm>
                      <a:off x="2667000" y="2667000"/>
                      <a:ext cx="152400" cy="304800"/>
                      <a:chOff x="2667000" y="2667000"/>
                      <a:chExt cx="152400" cy="304800"/>
                    </a:xfrm>
                  </p:grpSpPr>
                  <p:cxnSp>
                    <p:nvCxnSpPr>
                      <p:cNvPr id="15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50" name="Group 10"/>
                    <p:cNvGrpSpPr/>
                    <p:nvPr/>
                  </p:nvGrpSpPr>
                  <p:grpSpPr>
                    <a:xfrm>
                      <a:off x="2667000" y="2971800"/>
                      <a:ext cx="152400" cy="304800"/>
                      <a:chOff x="2667000" y="2667000"/>
                      <a:chExt cx="152400" cy="304800"/>
                    </a:xfrm>
                  </p:grpSpPr>
                  <p:cxnSp>
                    <p:nvCxnSpPr>
                      <p:cNvPr id="1508" name="Straight Connector 15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9" name="Straight Connector 15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352" name="Group 14"/>
                  <p:cNvGrpSpPr/>
                  <p:nvPr/>
                </p:nvGrpSpPr>
                <p:grpSpPr>
                  <a:xfrm>
                    <a:off x="2667000" y="3276600"/>
                    <a:ext cx="152400" cy="609600"/>
                    <a:chOff x="2667000" y="2667000"/>
                    <a:chExt cx="152400" cy="609600"/>
                  </a:xfrm>
                </p:grpSpPr>
                <p:grpSp>
                  <p:nvGrpSpPr>
                    <p:cNvPr id="6353" name="Group 9"/>
                    <p:cNvGrpSpPr/>
                    <p:nvPr/>
                  </p:nvGrpSpPr>
                  <p:grpSpPr>
                    <a:xfrm>
                      <a:off x="2667000" y="2667000"/>
                      <a:ext cx="152400" cy="304800"/>
                      <a:chOff x="2667000" y="2667000"/>
                      <a:chExt cx="152400" cy="304800"/>
                    </a:xfrm>
                  </p:grpSpPr>
                  <p:cxnSp>
                    <p:nvCxnSpPr>
                      <p:cNvPr id="1504" name="Straight Connector 15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5" name="Straight Connector 15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54" name="Group 10"/>
                    <p:cNvGrpSpPr/>
                    <p:nvPr/>
                  </p:nvGrpSpPr>
                  <p:grpSpPr>
                    <a:xfrm>
                      <a:off x="2667000" y="2971800"/>
                      <a:ext cx="152400" cy="304800"/>
                      <a:chOff x="2667000" y="2667000"/>
                      <a:chExt cx="152400" cy="304800"/>
                    </a:xfrm>
                  </p:grpSpPr>
                  <p:cxnSp>
                    <p:nvCxnSpPr>
                      <p:cNvPr id="1502" name="Straight Connector 15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03" name="Straight Connector 15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55" name="Group 22"/>
                <p:cNvGrpSpPr/>
                <p:nvPr/>
              </p:nvGrpSpPr>
              <p:grpSpPr>
                <a:xfrm>
                  <a:off x="2667000" y="3886200"/>
                  <a:ext cx="152400" cy="609600"/>
                  <a:chOff x="2667000" y="2667000"/>
                  <a:chExt cx="152400" cy="609600"/>
                </a:xfrm>
              </p:grpSpPr>
              <p:grpSp>
                <p:nvGrpSpPr>
                  <p:cNvPr id="6356" name="Group 9"/>
                  <p:cNvGrpSpPr/>
                  <p:nvPr/>
                </p:nvGrpSpPr>
                <p:grpSpPr>
                  <a:xfrm>
                    <a:off x="2667000" y="2667000"/>
                    <a:ext cx="152400" cy="304800"/>
                    <a:chOff x="2667000" y="2667000"/>
                    <a:chExt cx="152400" cy="304800"/>
                  </a:xfrm>
                </p:grpSpPr>
                <p:cxnSp>
                  <p:nvCxnSpPr>
                    <p:cNvPr id="14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57" name="Group 10"/>
                  <p:cNvGrpSpPr/>
                  <p:nvPr/>
                </p:nvGrpSpPr>
                <p:grpSpPr>
                  <a:xfrm>
                    <a:off x="2667000" y="2971800"/>
                    <a:ext cx="152400" cy="304800"/>
                    <a:chOff x="2667000" y="2667000"/>
                    <a:chExt cx="152400" cy="304800"/>
                  </a:xfrm>
                </p:grpSpPr>
                <p:cxnSp>
                  <p:nvCxnSpPr>
                    <p:cNvPr id="1494" name="Straight Connector 14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95" name="Straight Connector 14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62" name="Group 30"/>
              <p:cNvGrpSpPr/>
              <p:nvPr/>
            </p:nvGrpSpPr>
            <p:grpSpPr>
              <a:xfrm>
                <a:off x="2819400" y="4114804"/>
                <a:ext cx="152401" cy="628654"/>
                <a:chOff x="2667000" y="2667000"/>
                <a:chExt cx="152401" cy="1828806"/>
              </a:xfrm>
            </p:grpSpPr>
            <p:grpSp>
              <p:nvGrpSpPr>
                <p:cNvPr id="6363" name="Group 21"/>
                <p:cNvGrpSpPr/>
                <p:nvPr/>
              </p:nvGrpSpPr>
              <p:grpSpPr>
                <a:xfrm>
                  <a:off x="2667000" y="2667000"/>
                  <a:ext cx="152400" cy="1219200"/>
                  <a:chOff x="2667000" y="2667000"/>
                  <a:chExt cx="152400" cy="1219200"/>
                </a:xfrm>
              </p:grpSpPr>
              <p:grpSp>
                <p:nvGrpSpPr>
                  <p:cNvPr id="6364" name="Group 67"/>
                  <p:cNvGrpSpPr/>
                  <p:nvPr/>
                </p:nvGrpSpPr>
                <p:grpSpPr>
                  <a:xfrm>
                    <a:off x="2667000" y="2667000"/>
                    <a:ext cx="152400" cy="609600"/>
                    <a:chOff x="2667000" y="2667000"/>
                    <a:chExt cx="152400" cy="609600"/>
                  </a:xfrm>
                </p:grpSpPr>
                <p:grpSp>
                  <p:nvGrpSpPr>
                    <p:cNvPr id="6365" name="Group 9"/>
                    <p:cNvGrpSpPr/>
                    <p:nvPr/>
                  </p:nvGrpSpPr>
                  <p:grpSpPr>
                    <a:xfrm>
                      <a:off x="2667000" y="2667000"/>
                      <a:ext cx="152400" cy="304800"/>
                      <a:chOff x="2667000" y="2667000"/>
                      <a:chExt cx="152400" cy="304800"/>
                    </a:xfrm>
                  </p:grpSpPr>
                  <p:cxnSp>
                    <p:nvCxnSpPr>
                      <p:cNvPr id="148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70" name="Group 10"/>
                    <p:cNvGrpSpPr/>
                    <p:nvPr/>
                  </p:nvGrpSpPr>
                  <p:grpSpPr>
                    <a:xfrm>
                      <a:off x="2667000" y="2971800"/>
                      <a:ext cx="152400" cy="304800"/>
                      <a:chOff x="2667000" y="2667000"/>
                      <a:chExt cx="152400" cy="304800"/>
                    </a:xfrm>
                  </p:grpSpPr>
                  <p:cxnSp>
                    <p:nvCxnSpPr>
                      <p:cNvPr id="148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371" name="Group 68"/>
                  <p:cNvGrpSpPr/>
                  <p:nvPr/>
                </p:nvGrpSpPr>
                <p:grpSpPr>
                  <a:xfrm>
                    <a:off x="2667000" y="3276600"/>
                    <a:ext cx="152400" cy="609600"/>
                    <a:chOff x="2667000" y="2667000"/>
                    <a:chExt cx="152400" cy="609600"/>
                  </a:xfrm>
                </p:grpSpPr>
                <p:grpSp>
                  <p:nvGrpSpPr>
                    <p:cNvPr id="6376" name="Group 9"/>
                    <p:cNvGrpSpPr/>
                    <p:nvPr/>
                  </p:nvGrpSpPr>
                  <p:grpSpPr>
                    <a:xfrm>
                      <a:off x="2667000" y="2667000"/>
                      <a:ext cx="152400" cy="304800"/>
                      <a:chOff x="2667000" y="2667000"/>
                      <a:chExt cx="152400" cy="304800"/>
                    </a:xfrm>
                  </p:grpSpPr>
                  <p:cxnSp>
                    <p:nvCxnSpPr>
                      <p:cNvPr id="1482" name="Straight Connector 14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3" name="Straight Connector 14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77" name="Group 10"/>
                    <p:cNvGrpSpPr/>
                    <p:nvPr/>
                  </p:nvGrpSpPr>
                  <p:grpSpPr>
                    <a:xfrm>
                      <a:off x="2667000" y="2971800"/>
                      <a:ext cx="152400" cy="304800"/>
                      <a:chOff x="2667000" y="2667000"/>
                      <a:chExt cx="152400" cy="304800"/>
                    </a:xfrm>
                  </p:grpSpPr>
                  <p:cxnSp>
                    <p:nvCxnSpPr>
                      <p:cNvPr id="1480" name="Straight Connector 14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81" name="Straight Connector 14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78" name="Group 22"/>
                <p:cNvGrpSpPr/>
                <p:nvPr/>
              </p:nvGrpSpPr>
              <p:grpSpPr>
                <a:xfrm>
                  <a:off x="2667000" y="3886200"/>
                  <a:ext cx="152401" cy="609606"/>
                  <a:chOff x="2667000" y="2667000"/>
                  <a:chExt cx="152401" cy="609606"/>
                </a:xfrm>
              </p:grpSpPr>
              <p:grpSp>
                <p:nvGrpSpPr>
                  <p:cNvPr id="6379" name="Group 9"/>
                  <p:cNvGrpSpPr/>
                  <p:nvPr/>
                </p:nvGrpSpPr>
                <p:grpSpPr>
                  <a:xfrm>
                    <a:off x="2667000" y="2667000"/>
                    <a:ext cx="152400" cy="304800"/>
                    <a:chOff x="2667000" y="2667000"/>
                    <a:chExt cx="152400" cy="304800"/>
                  </a:xfrm>
                </p:grpSpPr>
                <p:cxnSp>
                  <p:nvCxnSpPr>
                    <p:cNvPr id="1474" name="Straight Connector 14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75" name="Straight Connector 14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84" name="Group 10"/>
                  <p:cNvGrpSpPr/>
                  <p:nvPr/>
                </p:nvGrpSpPr>
                <p:grpSpPr>
                  <a:xfrm>
                    <a:off x="2667000" y="2971800"/>
                    <a:ext cx="152401" cy="304806"/>
                    <a:chOff x="2667000" y="2667000"/>
                    <a:chExt cx="152401" cy="304806"/>
                  </a:xfrm>
                </p:grpSpPr>
                <p:cxnSp>
                  <p:nvCxnSpPr>
                    <p:cNvPr id="1472" name="Straight Connector 14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73" name="Straight Connector 147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385" name="Group 591"/>
            <p:cNvGrpSpPr/>
            <p:nvPr/>
          </p:nvGrpSpPr>
          <p:grpSpPr bwMode="auto">
            <a:xfrm rot="12766711">
              <a:off x="2675316" y="4563579"/>
              <a:ext cx="174999" cy="472124"/>
              <a:chOff x="2590800" y="4114804"/>
              <a:chExt cx="457200" cy="838196"/>
            </a:xfrm>
            <a:scene3d>
              <a:camera prst="orthographicFront">
                <a:rot lat="0" lon="0" rev="12600000"/>
              </a:camera>
              <a:lightRig rig="threePt" dir="t"/>
            </a:scene3d>
          </p:grpSpPr>
          <p:sp>
            <p:nvSpPr>
              <p:cNvPr id="1513" name="Oval 151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386" name="Group 29"/>
              <p:cNvGrpSpPr/>
              <p:nvPr/>
            </p:nvGrpSpPr>
            <p:grpSpPr>
              <a:xfrm>
                <a:off x="2667000" y="4114804"/>
                <a:ext cx="152400" cy="628652"/>
                <a:chOff x="2667000" y="2667000"/>
                <a:chExt cx="152400" cy="1828800"/>
              </a:xfrm>
            </p:grpSpPr>
            <p:grpSp>
              <p:nvGrpSpPr>
                <p:cNvPr id="6387" name="Group 21"/>
                <p:cNvGrpSpPr/>
                <p:nvPr/>
              </p:nvGrpSpPr>
              <p:grpSpPr>
                <a:xfrm>
                  <a:off x="2667000" y="2667000"/>
                  <a:ext cx="152400" cy="1219200"/>
                  <a:chOff x="2667000" y="2667000"/>
                  <a:chExt cx="152400" cy="1219200"/>
                </a:xfrm>
              </p:grpSpPr>
              <p:grpSp>
                <p:nvGrpSpPr>
                  <p:cNvPr id="6392" name="Group 13"/>
                  <p:cNvGrpSpPr/>
                  <p:nvPr/>
                </p:nvGrpSpPr>
                <p:grpSpPr>
                  <a:xfrm>
                    <a:off x="2667000" y="2667000"/>
                    <a:ext cx="152400" cy="609600"/>
                    <a:chOff x="2667000" y="2667000"/>
                    <a:chExt cx="152400" cy="609600"/>
                  </a:xfrm>
                </p:grpSpPr>
                <p:grpSp>
                  <p:nvGrpSpPr>
                    <p:cNvPr id="6393" name="Group 9"/>
                    <p:cNvGrpSpPr/>
                    <p:nvPr/>
                  </p:nvGrpSpPr>
                  <p:grpSpPr>
                    <a:xfrm>
                      <a:off x="2667000" y="2667000"/>
                      <a:ext cx="152400" cy="304800"/>
                      <a:chOff x="2667000" y="2667000"/>
                      <a:chExt cx="152400" cy="304800"/>
                    </a:xfrm>
                  </p:grpSpPr>
                  <p:cxnSp>
                    <p:nvCxnSpPr>
                      <p:cNvPr id="15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99" name="Group 10"/>
                    <p:cNvGrpSpPr/>
                    <p:nvPr/>
                  </p:nvGrpSpPr>
                  <p:grpSpPr>
                    <a:xfrm>
                      <a:off x="2667000" y="2971800"/>
                      <a:ext cx="152400" cy="304800"/>
                      <a:chOff x="2667000" y="2667000"/>
                      <a:chExt cx="152400" cy="304800"/>
                    </a:xfrm>
                  </p:grpSpPr>
                  <p:cxnSp>
                    <p:nvCxnSpPr>
                      <p:cNvPr id="1556" name="Straight Connector 15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7" name="Straight Connector 15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400" name="Group 14"/>
                  <p:cNvGrpSpPr/>
                  <p:nvPr/>
                </p:nvGrpSpPr>
                <p:grpSpPr>
                  <a:xfrm>
                    <a:off x="2667000" y="3276600"/>
                    <a:ext cx="152400" cy="609600"/>
                    <a:chOff x="2667000" y="2667000"/>
                    <a:chExt cx="152400" cy="609600"/>
                  </a:xfrm>
                </p:grpSpPr>
                <p:grpSp>
                  <p:nvGrpSpPr>
                    <p:cNvPr id="6401" name="Group 9"/>
                    <p:cNvGrpSpPr/>
                    <p:nvPr/>
                  </p:nvGrpSpPr>
                  <p:grpSpPr>
                    <a:xfrm>
                      <a:off x="2667000" y="2667000"/>
                      <a:ext cx="152400" cy="304800"/>
                      <a:chOff x="2667000" y="2667000"/>
                      <a:chExt cx="152400" cy="304800"/>
                    </a:xfrm>
                  </p:grpSpPr>
                  <p:cxnSp>
                    <p:nvCxnSpPr>
                      <p:cNvPr id="1552" name="Straight Connector 15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3" name="Straight Connector 15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02" name="Group 10"/>
                    <p:cNvGrpSpPr/>
                    <p:nvPr/>
                  </p:nvGrpSpPr>
                  <p:grpSpPr>
                    <a:xfrm>
                      <a:off x="2667000" y="2971800"/>
                      <a:ext cx="152400" cy="304800"/>
                      <a:chOff x="2667000" y="2667000"/>
                      <a:chExt cx="152400" cy="304800"/>
                    </a:xfrm>
                  </p:grpSpPr>
                  <p:cxnSp>
                    <p:nvCxnSpPr>
                      <p:cNvPr id="1550" name="Straight Connector 15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51" name="Straight Connector 15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03" name="Group 22"/>
                <p:cNvGrpSpPr/>
                <p:nvPr/>
              </p:nvGrpSpPr>
              <p:grpSpPr>
                <a:xfrm>
                  <a:off x="2667000" y="3886200"/>
                  <a:ext cx="152400" cy="609600"/>
                  <a:chOff x="2667000" y="2667000"/>
                  <a:chExt cx="152400" cy="609600"/>
                </a:xfrm>
              </p:grpSpPr>
              <p:grpSp>
                <p:nvGrpSpPr>
                  <p:cNvPr id="6404" name="Group 9"/>
                  <p:cNvGrpSpPr/>
                  <p:nvPr/>
                </p:nvGrpSpPr>
                <p:grpSpPr>
                  <a:xfrm>
                    <a:off x="2667000" y="2667000"/>
                    <a:ext cx="152400" cy="304800"/>
                    <a:chOff x="2667000" y="2667000"/>
                    <a:chExt cx="152400" cy="304800"/>
                  </a:xfrm>
                </p:grpSpPr>
                <p:cxnSp>
                  <p:nvCxnSpPr>
                    <p:cNvPr id="154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4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09" name="Group 10"/>
                  <p:cNvGrpSpPr/>
                  <p:nvPr/>
                </p:nvGrpSpPr>
                <p:grpSpPr>
                  <a:xfrm>
                    <a:off x="2667000" y="2971800"/>
                    <a:ext cx="152400" cy="304800"/>
                    <a:chOff x="2667000" y="2667000"/>
                    <a:chExt cx="152400" cy="304800"/>
                  </a:xfrm>
                </p:grpSpPr>
                <p:cxnSp>
                  <p:nvCxnSpPr>
                    <p:cNvPr id="1542" name="Straight Connector 15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43" name="Straight Connector 15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10" name="Group 30"/>
              <p:cNvGrpSpPr/>
              <p:nvPr/>
            </p:nvGrpSpPr>
            <p:grpSpPr>
              <a:xfrm>
                <a:off x="2819400" y="4114804"/>
                <a:ext cx="152401" cy="628654"/>
                <a:chOff x="2667000" y="2667000"/>
                <a:chExt cx="152401" cy="1828806"/>
              </a:xfrm>
            </p:grpSpPr>
            <p:grpSp>
              <p:nvGrpSpPr>
                <p:cNvPr id="6411" name="Group 21"/>
                <p:cNvGrpSpPr/>
                <p:nvPr/>
              </p:nvGrpSpPr>
              <p:grpSpPr>
                <a:xfrm>
                  <a:off x="2667000" y="2667000"/>
                  <a:ext cx="152400" cy="1219200"/>
                  <a:chOff x="2667000" y="2667000"/>
                  <a:chExt cx="152400" cy="1219200"/>
                </a:xfrm>
              </p:grpSpPr>
              <p:grpSp>
                <p:nvGrpSpPr>
                  <p:cNvPr id="6412" name="Group 67"/>
                  <p:cNvGrpSpPr/>
                  <p:nvPr/>
                </p:nvGrpSpPr>
                <p:grpSpPr>
                  <a:xfrm>
                    <a:off x="2667000" y="2667000"/>
                    <a:ext cx="152400" cy="609600"/>
                    <a:chOff x="2667000" y="2667000"/>
                    <a:chExt cx="152400" cy="609600"/>
                  </a:xfrm>
                </p:grpSpPr>
                <p:grpSp>
                  <p:nvGrpSpPr>
                    <p:cNvPr id="6417" name="Group 9"/>
                    <p:cNvGrpSpPr/>
                    <p:nvPr/>
                  </p:nvGrpSpPr>
                  <p:grpSpPr>
                    <a:xfrm>
                      <a:off x="2667000" y="2667000"/>
                      <a:ext cx="152400" cy="304800"/>
                      <a:chOff x="2667000" y="2667000"/>
                      <a:chExt cx="152400" cy="304800"/>
                    </a:xfrm>
                  </p:grpSpPr>
                  <p:cxnSp>
                    <p:nvCxnSpPr>
                      <p:cNvPr id="15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18" name="Group 10"/>
                    <p:cNvGrpSpPr/>
                    <p:nvPr/>
                  </p:nvGrpSpPr>
                  <p:grpSpPr>
                    <a:xfrm>
                      <a:off x="2667000" y="2971800"/>
                      <a:ext cx="152400" cy="304800"/>
                      <a:chOff x="2667000" y="2667000"/>
                      <a:chExt cx="152400" cy="304800"/>
                    </a:xfrm>
                  </p:grpSpPr>
                  <p:cxnSp>
                    <p:nvCxnSpPr>
                      <p:cNvPr id="153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423" name="Group 68"/>
                  <p:cNvGrpSpPr/>
                  <p:nvPr/>
                </p:nvGrpSpPr>
                <p:grpSpPr>
                  <a:xfrm>
                    <a:off x="2667000" y="3276600"/>
                    <a:ext cx="152400" cy="609600"/>
                    <a:chOff x="2667000" y="2667000"/>
                    <a:chExt cx="152400" cy="609600"/>
                  </a:xfrm>
                </p:grpSpPr>
                <p:grpSp>
                  <p:nvGrpSpPr>
                    <p:cNvPr id="6424" name="Group 9"/>
                    <p:cNvGrpSpPr/>
                    <p:nvPr/>
                  </p:nvGrpSpPr>
                  <p:grpSpPr>
                    <a:xfrm>
                      <a:off x="2667000" y="2667000"/>
                      <a:ext cx="152400" cy="304800"/>
                      <a:chOff x="2667000" y="2667000"/>
                      <a:chExt cx="152400" cy="304800"/>
                    </a:xfrm>
                  </p:grpSpPr>
                  <p:cxnSp>
                    <p:nvCxnSpPr>
                      <p:cNvPr id="1530" name="Straight Connector 15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31" name="Straight Connector 15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25" name="Group 10"/>
                    <p:cNvGrpSpPr/>
                    <p:nvPr/>
                  </p:nvGrpSpPr>
                  <p:grpSpPr>
                    <a:xfrm>
                      <a:off x="2667000" y="2971800"/>
                      <a:ext cx="152400" cy="304800"/>
                      <a:chOff x="2667000" y="2667000"/>
                      <a:chExt cx="152400" cy="304800"/>
                    </a:xfrm>
                  </p:grpSpPr>
                  <p:cxnSp>
                    <p:nvCxnSpPr>
                      <p:cNvPr id="1528" name="Straight Connector 15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9" name="Straight Connector 15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26" name="Group 22"/>
                <p:cNvGrpSpPr/>
                <p:nvPr/>
              </p:nvGrpSpPr>
              <p:grpSpPr>
                <a:xfrm>
                  <a:off x="2667000" y="3886200"/>
                  <a:ext cx="152401" cy="609606"/>
                  <a:chOff x="2667000" y="2667000"/>
                  <a:chExt cx="152401" cy="609606"/>
                </a:xfrm>
              </p:grpSpPr>
              <p:grpSp>
                <p:nvGrpSpPr>
                  <p:cNvPr id="6431" name="Group 9"/>
                  <p:cNvGrpSpPr/>
                  <p:nvPr/>
                </p:nvGrpSpPr>
                <p:grpSpPr>
                  <a:xfrm>
                    <a:off x="2667000" y="2667000"/>
                    <a:ext cx="152400" cy="304800"/>
                    <a:chOff x="2667000" y="2667000"/>
                    <a:chExt cx="152400" cy="304800"/>
                  </a:xfrm>
                </p:grpSpPr>
                <p:cxnSp>
                  <p:nvCxnSpPr>
                    <p:cNvPr id="1522" name="Straight Connector 15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3" name="Straight Connector 15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32" name="Group 10"/>
                  <p:cNvGrpSpPr/>
                  <p:nvPr/>
                </p:nvGrpSpPr>
                <p:grpSpPr>
                  <a:xfrm>
                    <a:off x="2667000" y="2971800"/>
                    <a:ext cx="152401" cy="304806"/>
                    <a:chOff x="2667000" y="2667000"/>
                    <a:chExt cx="152401" cy="304806"/>
                  </a:xfrm>
                </p:grpSpPr>
                <p:cxnSp>
                  <p:nvCxnSpPr>
                    <p:cNvPr id="1520" name="Straight Connector 15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21" name="Straight Connector 152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433" name="Group 591"/>
            <p:cNvGrpSpPr/>
            <p:nvPr/>
          </p:nvGrpSpPr>
          <p:grpSpPr bwMode="auto">
            <a:xfrm rot="12766711">
              <a:off x="1274422" y="4563208"/>
              <a:ext cx="174999" cy="472124"/>
              <a:chOff x="2590800" y="4114804"/>
              <a:chExt cx="457200" cy="838196"/>
            </a:xfrm>
            <a:scene3d>
              <a:camera prst="orthographicFront">
                <a:rot lat="0" lon="0" rev="12600000"/>
              </a:camera>
              <a:lightRig rig="threePt" dir="t"/>
            </a:scene3d>
          </p:grpSpPr>
          <p:sp>
            <p:nvSpPr>
              <p:cNvPr id="1561" name="Oval 156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434" name="Group 29"/>
              <p:cNvGrpSpPr/>
              <p:nvPr/>
            </p:nvGrpSpPr>
            <p:grpSpPr>
              <a:xfrm>
                <a:off x="2667000" y="4114804"/>
                <a:ext cx="152400" cy="628652"/>
                <a:chOff x="2667000" y="2667000"/>
                <a:chExt cx="152400" cy="1828800"/>
              </a:xfrm>
            </p:grpSpPr>
            <p:grpSp>
              <p:nvGrpSpPr>
                <p:cNvPr id="6439" name="Group 21"/>
                <p:cNvGrpSpPr/>
                <p:nvPr/>
              </p:nvGrpSpPr>
              <p:grpSpPr>
                <a:xfrm>
                  <a:off x="2667000" y="2667000"/>
                  <a:ext cx="152400" cy="1219200"/>
                  <a:chOff x="2667000" y="2667000"/>
                  <a:chExt cx="152400" cy="1219200"/>
                </a:xfrm>
              </p:grpSpPr>
              <p:grpSp>
                <p:nvGrpSpPr>
                  <p:cNvPr id="6440" name="Group 13"/>
                  <p:cNvGrpSpPr/>
                  <p:nvPr/>
                </p:nvGrpSpPr>
                <p:grpSpPr>
                  <a:xfrm>
                    <a:off x="2667000" y="2667000"/>
                    <a:ext cx="152400" cy="609600"/>
                    <a:chOff x="2667000" y="2667000"/>
                    <a:chExt cx="152400" cy="609600"/>
                  </a:xfrm>
                </p:grpSpPr>
                <p:grpSp>
                  <p:nvGrpSpPr>
                    <p:cNvPr id="6445" name="Group 9"/>
                    <p:cNvGrpSpPr/>
                    <p:nvPr/>
                  </p:nvGrpSpPr>
                  <p:grpSpPr>
                    <a:xfrm>
                      <a:off x="2667000" y="2667000"/>
                      <a:ext cx="152400" cy="304800"/>
                      <a:chOff x="2667000" y="2667000"/>
                      <a:chExt cx="152400" cy="304800"/>
                    </a:xfrm>
                  </p:grpSpPr>
                  <p:cxnSp>
                    <p:nvCxnSpPr>
                      <p:cNvPr id="16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46" name="Group 10"/>
                    <p:cNvGrpSpPr/>
                    <p:nvPr/>
                  </p:nvGrpSpPr>
                  <p:grpSpPr>
                    <a:xfrm>
                      <a:off x="2667000" y="2971800"/>
                      <a:ext cx="152400" cy="304800"/>
                      <a:chOff x="2667000" y="2667000"/>
                      <a:chExt cx="152400" cy="304800"/>
                    </a:xfrm>
                  </p:grpSpPr>
                  <p:cxnSp>
                    <p:nvCxnSpPr>
                      <p:cNvPr id="1604" name="Straight Connector 16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5" name="Straight Connector 16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448" name="Group 14"/>
                  <p:cNvGrpSpPr/>
                  <p:nvPr/>
                </p:nvGrpSpPr>
                <p:grpSpPr>
                  <a:xfrm>
                    <a:off x="2667000" y="3276600"/>
                    <a:ext cx="152400" cy="609600"/>
                    <a:chOff x="2667000" y="2667000"/>
                    <a:chExt cx="152400" cy="609600"/>
                  </a:xfrm>
                </p:grpSpPr>
                <p:grpSp>
                  <p:nvGrpSpPr>
                    <p:cNvPr id="6449" name="Group 9"/>
                    <p:cNvGrpSpPr/>
                    <p:nvPr/>
                  </p:nvGrpSpPr>
                  <p:grpSpPr>
                    <a:xfrm>
                      <a:off x="2667000" y="2667000"/>
                      <a:ext cx="152400" cy="304800"/>
                      <a:chOff x="2667000" y="2667000"/>
                      <a:chExt cx="152400" cy="304800"/>
                    </a:xfrm>
                  </p:grpSpPr>
                  <p:cxnSp>
                    <p:nvCxnSpPr>
                      <p:cNvPr id="1600" name="Straight Connector 15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01" name="Straight Connector 16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50" name="Group 10"/>
                    <p:cNvGrpSpPr/>
                    <p:nvPr/>
                  </p:nvGrpSpPr>
                  <p:grpSpPr>
                    <a:xfrm>
                      <a:off x="2667000" y="2971800"/>
                      <a:ext cx="152400" cy="304800"/>
                      <a:chOff x="2667000" y="2667000"/>
                      <a:chExt cx="152400" cy="304800"/>
                    </a:xfrm>
                  </p:grpSpPr>
                  <p:cxnSp>
                    <p:nvCxnSpPr>
                      <p:cNvPr id="1598" name="Straight Connector 15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9" name="Straight Connector 15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51" name="Group 22"/>
                <p:cNvGrpSpPr/>
                <p:nvPr/>
              </p:nvGrpSpPr>
              <p:grpSpPr>
                <a:xfrm>
                  <a:off x="2667000" y="3886200"/>
                  <a:ext cx="152400" cy="609600"/>
                  <a:chOff x="2667000" y="2667000"/>
                  <a:chExt cx="152400" cy="609600"/>
                </a:xfrm>
              </p:grpSpPr>
              <p:grpSp>
                <p:nvGrpSpPr>
                  <p:cNvPr id="6452" name="Group 9"/>
                  <p:cNvGrpSpPr/>
                  <p:nvPr/>
                </p:nvGrpSpPr>
                <p:grpSpPr>
                  <a:xfrm>
                    <a:off x="2667000" y="2667000"/>
                    <a:ext cx="152400" cy="304800"/>
                    <a:chOff x="2667000" y="2667000"/>
                    <a:chExt cx="152400" cy="304800"/>
                  </a:xfrm>
                </p:grpSpPr>
                <p:cxnSp>
                  <p:nvCxnSpPr>
                    <p:cNvPr id="159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53" name="Group 10"/>
                  <p:cNvGrpSpPr/>
                  <p:nvPr/>
                </p:nvGrpSpPr>
                <p:grpSpPr>
                  <a:xfrm>
                    <a:off x="2667000" y="2971800"/>
                    <a:ext cx="152400" cy="304800"/>
                    <a:chOff x="2667000" y="2667000"/>
                    <a:chExt cx="152400" cy="304800"/>
                  </a:xfrm>
                </p:grpSpPr>
                <p:cxnSp>
                  <p:nvCxnSpPr>
                    <p:cNvPr id="1590" name="Straight Connector 15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91" name="Straight Connector 15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58" name="Group 30"/>
              <p:cNvGrpSpPr/>
              <p:nvPr/>
            </p:nvGrpSpPr>
            <p:grpSpPr>
              <a:xfrm>
                <a:off x="2819400" y="4114804"/>
                <a:ext cx="152401" cy="628654"/>
                <a:chOff x="2667000" y="2667000"/>
                <a:chExt cx="152401" cy="1828806"/>
              </a:xfrm>
            </p:grpSpPr>
            <p:grpSp>
              <p:nvGrpSpPr>
                <p:cNvPr id="6459" name="Group 21"/>
                <p:cNvGrpSpPr/>
                <p:nvPr/>
              </p:nvGrpSpPr>
              <p:grpSpPr>
                <a:xfrm>
                  <a:off x="2667000" y="2667000"/>
                  <a:ext cx="152400" cy="1219200"/>
                  <a:chOff x="2667000" y="2667000"/>
                  <a:chExt cx="152400" cy="1219200"/>
                </a:xfrm>
              </p:grpSpPr>
              <p:grpSp>
                <p:nvGrpSpPr>
                  <p:cNvPr id="6460" name="Group 67"/>
                  <p:cNvGrpSpPr/>
                  <p:nvPr/>
                </p:nvGrpSpPr>
                <p:grpSpPr>
                  <a:xfrm>
                    <a:off x="2667000" y="2667000"/>
                    <a:ext cx="152400" cy="609600"/>
                    <a:chOff x="2667000" y="2667000"/>
                    <a:chExt cx="152400" cy="609600"/>
                  </a:xfrm>
                </p:grpSpPr>
                <p:grpSp>
                  <p:nvGrpSpPr>
                    <p:cNvPr id="6461" name="Group 9"/>
                    <p:cNvGrpSpPr/>
                    <p:nvPr/>
                  </p:nvGrpSpPr>
                  <p:grpSpPr>
                    <a:xfrm>
                      <a:off x="2667000" y="2667000"/>
                      <a:ext cx="152400" cy="304800"/>
                      <a:chOff x="2667000" y="2667000"/>
                      <a:chExt cx="152400" cy="304800"/>
                    </a:xfrm>
                  </p:grpSpPr>
                  <p:cxnSp>
                    <p:nvCxnSpPr>
                      <p:cNvPr id="15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66" name="Group 10"/>
                    <p:cNvGrpSpPr/>
                    <p:nvPr/>
                  </p:nvGrpSpPr>
                  <p:grpSpPr>
                    <a:xfrm>
                      <a:off x="2667000" y="2971800"/>
                      <a:ext cx="152400" cy="304800"/>
                      <a:chOff x="2667000" y="2667000"/>
                      <a:chExt cx="152400" cy="304800"/>
                    </a:xfrm>
                  </p:grpSpPr>
                  <p:cxnSp>
                    <p:nvCxnSpPr>
                      <p:cNvPr id="158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8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467" name="Group 68"/>
                  <p:cNvGrpSpPr/>
                  <p:nvPr/>
                </p:nvGrpSpPr>
                <p:grpSpPr>
                  <a:xfrm>
                    <a:off x="2667000" y="3276600"/>
                    <a:ext cx="152400" cy="609600"/>
                    <a:chOff x="2667000" y="2667000"/>
                    <a:chExt cx="152400" cy="609600"/>
                  </a:xfrm>
                </p:grpSpPr>
                <p:grpSp>
                  <p:nvGrpSpPr>
                    <p:cNvPr id="6472" name="Group 9"/>
                    <p:cNvGrpSpPr/>
                    <p:nvPr/>
                  </p:nvGrpSpPr>
                  <p:grpSpPr>
                    <a:xfrm>
                      <a:off x="2667000" y="2667000"/>
                      <a:ext cx="152400" cy="304800"/>
                      <a:chOff x="2667000" y="2667000"/>
                      <a:chExt cx="152400" cy="304800"/>
                    </a:xfrm>
                  </p:grpSpPr>
                  <p:cxnSp>
                    <p:nvCxnSpPr>
                      <p:cNvPr id="1578" name="Straight Connector 15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9" name="Straight Connector 15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73" name="Group 10"/>
                    <p:cNvGrpSpPr/>
                    <p:nvPr/>
                  </p:nvGrpSpPr>
                  <p:grpSpPr>
                    <a:xfrm>
                      <a:off x="2667000" y="2971800"/>
                      <a:ext cx="152400" cy="304800"/>
                      <a:chOff x="2667000" y="2667000"/>
                      <a:chExt cx="152400" cy="304800"/>
                    </a:xfrm>
                  </p:grpSpPr>
                  <p:cxnSp>
                    <p:nvCxnSpPr>
                      <p:cNvPr id="1576" name="Straight Connector 15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7" name="Straight Connector 15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74" name="Group 22"/>
                <p:cNvGrpSpPr/>
                <p:nvPr/>
              </p:nvGrpSpPr>
              <p:grpSpPr>
                <a:xfrm>
                  <a:off x="2667000" y="3886200"/>
                  <a:ext cx="152401" cy="609606"/>
                  <a:chOff x="2667000" y="2667000"/>
                  <a:chExt cx="152401" cy="609606"/>
                </a:xfrm>
              </p:grpSpPr>
              <p:grpSp>
                <p:nvGrpSpPr>
                  <p:cNvPr id="6475" name="Group 9"/>
                  <p:cNvGrpSpPr/>
                  <p:nvPr/>
                </p:nvGrpSpPr>
                <p:grpSpPr>
                  <a:xfrm>
                    <a:off x="2667000" y="2667000"/>
                    <a:ext cx="152400" cy="304800"/>
                    <a:chOff x="2667000" y="2667000"/>
                    <a:chExt cx="152400" cy="304800"/>
                  </a:xfrm>
                </p:grpSpPr>
                <p:cxnSp>
                  <p:nvCxnSpPr>
                    <p:cNvPr id="1570" name="Straight Connector 15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71" name="Straight Connector 15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80" name="Group 10"/>
                  <p:cNvGrpSpPr/>
                  <p:nvPr/>
                </p:nvGrpSpPr>
                <p:grpSpPr>
                  <a:xfrm>
                    <a:off x="2667000" y="2971800"/>
                    <a:ext cx="152401" cy="304806"/>
                    <a:chOff x="2667000" y="2667000"/>
                    <a:chExt cx="152401" cy="304806"/>
                  </a:xfrm>
                </p:grpSpPr>
                <p:cxnSp>
                  <p:nvCxnSpPr>
                    <p:cNvPr id="1568" name="Straight Connector 15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69" name="Straight Connector 156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481" name="Group 591"/>
            <p:cNvGrpSpPr/>
            <p:nvPr/>
          </p:nvGrpSpPr>
          <p:grpSpPr bwMode="auto">
            <a:xfrm rot="12766711">
              <a:off x="802595" y="4523620"/>
              <a:ext cx="174999" cy="472124"/>
              <a:chOff x="2590800" y="4114804"/>
              <a:chExt cx="457200" cy="838196"/>
            </a:xfrm>
            <a:scene3d>
              <a:camera prst="orthographicFront">
                <a:rot lat="0" lon="0" rev="12600000"/>
              </a:camera>
              <a:lightRig rig="threePt" dir="t"/>
            </a:scene3d>
          </p:grpSpPr>
          <p:sp>
            <p:nvSpPr>
              <p:cNvPr id="1657" name="Oval 165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482" name="Group 29"/>
              <p:cNvGrpSpPr/>
              <p:nvPr/>
            </p:nvGrpSpPr>
            <p:grpSpPr>
              <a:xfrm>
                <a:off x="2667000" y="4114804"/>
                <a:ext cx="152400" cy="628652"/>
                <a:chOff x="2667000" y="2667000"/>
                <a:chExt cx="152400" cy="1828800"/>
              </a:xfrm>
            </p:grpSpPr>
            <p:grpSp>
              <p:nvGrpSpPr>
                <p:cNvPr id="6483" name="Group 21"/>
                <p:cNvGrpSpPr/>
                <p:nvPr/>
              </p:nvGrpSpPr>
              <p:grpSpPr>
                <a:xfrm>
                  <a:off x="2667000" y="2667000"/>
                  <a:ext cx="152400" cy="1219200"/>
                  <a:chOff x="2667000" y="2667000"/>
                  <a:chExt cx="152400" cy="1219200"/>
                </a:xfrm>
              </p:grpSpPr>
              <p:grpSp>
                <p:nvGrpSpPr>
                  <p:cNvPr id="6488" name="Group 13"/>
                  <p:cNvGrpSpPr/>
                  <p:nvPr/>
                </p:nvGrpSpPr>
                <p:grpSpPr>
                  <a:xfrm>
                    <a:off x="2667000" y="2667000"/>
                    <a:ext cx="152400" cy="609600"/>
                    <a:chOff x="2667000" y="2667000"/>
                    <a:chExt cx="152400" cy="609600"/>
                  </a:xfrm>
                </p:grpSpPr>
                <p:grpSp>
                  <p:nvGrpSpPr>
                    <p:cNvPr id="6489" name="Group 9"/>
                    <p:cNvGrpSpPr/>
                    <p:nvPr/>
                  </p:nvGrpSpPr>
                  <p:grpSpPr>
                    <a:xfrm>
                      <a:off x="2667000" y="2667000"/>
                      <a:ext cx="152400" cy="304800"/>
                      <a:chOff x="2667000" y="2667000"/>
                      <a:chExt cx="152400" cy="304800"/>
                    </a:xfrm>
                  </p:grpSpPr>
                  <p:cxnSp>
                    <p:nvCxnSpPr>
                      <p:cNvPr id="17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95" name="Group 10"/>
                    <p:cNvGrpSpPr/>
                    <p:nvPr/>
                  </p:nvGrpSpPr>
                  <p:grpSpPr>
                    <a:xfrm>
                      <a:off x="2667000" y="2971800"/>
                      <a:ext cx="152400" cy="304800"/>
                      <a:chOff x="2667000" y="2667000"/>
                      <a:chExt cx="152400" cy="304800"/>
                    </a:xfrm>
                  </p:grpSpPr>
                  <p:cxnSp>
                    <p:nvCxnSpPr>
                      <p:cNvPr id="1700" name="Straight Connector 16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01" name="Straight Connector 17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496" name="Group 14"/>
                  <p:cNvGrpSpPr/>
                  <p:nvPr/>
                </p:nvGrpSpPr>
                <p:grpSpPr>
                  <a:xfrm>
                    <a:off x="2667000" y="3276600"/>
                    <a:ext cx="152400" cy="609600"/>
                    <a:chOff x="2667000" y="2667000"/>
                    <a:chExt cx="152400" cy="609600"/>
                  </a:xfrm>
                </p:grpSpPr>
                <p:grpSp>
                  <p:nvGrpSpPr>
                    <p:cNvPr id="6497" name="Group 9"/>
                    <p:cNvGrpSpPr/>
                    <p:nvPr/>
                  </p:nvGrpSpPr>
                  <p:grpSpPr>
                    <a:xfrm>
                      <a:off x="2667000" y="2667000"/>
                      <a:ext cx="152400" cy="304800"/>
                      <a:chOff x="2667000" y="2667000"/>
                      <a:chExt cx="152400" cy="304800"/>
                    </a:xfrm>
                  </p:grpSpPr>
                  <p:cxnSp>
                    <p:nvCxnSpPr>
                      <p:cNvPr id="1696" name="Straight Connector 16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97" name="Straight Connector 16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498" name="Group 10"/>
                    <p:cNvGrpSpPr/>
                    <p:nvPr/>
                  </p:nvGrpSpPr>
                  <p:grpSpPr>
                    <a:xfrm>
                      <a:off x="2667000" y="2971800"/>
                      <a:ext cx="152400" cy="304800"/>
                      <a:chOff x="2667000" y="2667000"/>
                      <a:chExt cx="152400" cy="304800"/>
                    </a:xfrm>
                  </p:grpSpPr>
                  <p:cxnSp>
                    <p:nvCxnSpPr>
                      <p:cNvPr id="1694" name="Straight Connector 16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95" name="Straight Connector 16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499" name="Group 22"/>
                <p:cNvGrpSpPr/>
                <p:nvPr/>
              </p:nvGrpSpPr>
              <p:grpSpPr>
                <a:xfrm>
                  <a:off x="2667000" y="3886200"/>
                  <a:ext cx="152400" cy="609600"/>
                  <a:chOff x="2667000" y="2667000"/>
                  <a:chExt cx="152400" cy="609600"/>
                </a:xfrm>
              </p:grpSpPr>
              <p:grpSp>
                <p:nvGrpSpPr>
                  <p:cNvPr id="6500" name="Group 9"/>
                  <p:cNvGrpSpPr/>
                  <p:nvPr/>
                </p:nvGrpSpPr>
                <p:grpSpPr>
                  <a:xfrm>
                    <a:off x="2667000" y="2667000"/>
                    <a:ext cx="152400" cy="304800"/>
                    <a:chOff x="2667000" y="2667000"/>
                    <a:chExt cx="152400" cy="304800"/>
                  </a:xfrm>
                </p:grpSpPr>
                <p:cxnSp>
                  <p:nvCxnSpPr>
                    <p:cNvPr id="16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05" name="Group 10"/>
                  <p:cNvGrpSpPr/>
                  <p:nvPr/>
                </p:nvGrpSpPr>
                <p:grpSpPr>
                  <a:xfrm>
                    <a:off x="2667000" y="2971800"/>
                    <a:ext cx="152400" cy="304800"/>
                    <a:chOff x="2667000" y="2667000"/>
                    <a:chExt cx="152400" cy="304800"/>
                  </a:xfrm>
                </p:grpSpPr>
                <p:cxnSp>
                  <p:nvCxnSpPr>
                    <p:cNvPr id="1686" name="Straight Connector 16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7" name="Straight Connector 16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06" name="Group 30"/>
              <p:cNvGrpSpPr/>
              <p:nvPr/>
            </p:nvGrpSpPr>
            <p:grpSpPr>
              <a:xfrm>
                <a:off x="2819400" y="4114804"/>
                <a:ext cx="152401" cy="628654"/>
                <a:chOff x="2667000" y="2667000"/>
                <a:chExt cx="152401" cy="1828806"/>
              </a:xfrm>
            </p:grpSpPr>
            <p:grpSp>
              <p:nvGrpSpPr>
                <p:cNvPr id="6507" name="Group 21"/>
                <p:cNvGrpSpPr/>
                <p:nvPr/>
              </p:nvGrpSpPr>
              <p:grpSpPr>
                <a:xfrm>
                  <a:off x="2667000" y="2667000"/>
                  <a:ext cx="152400" cy="1219200"/>
                  <a:chOff x="2667000" y="2667000"/>
                  <a:chExt cx="152400" cy="1219200"/>
                </a:xfrm>
              </p:grpSpPr>
              <p:grpSp>
                <p:nvGrpSpPr>
                  <p:cNvPr id="6508" name="Group 67"/>
                  <p:cNvGrpSpPr/>
                  <p:nvPr/>
                </p:nvGrpSpPr>
                <p:grpSpPr>
                  <a:xfrm>
                    <a:off x="2667000" y="2667000"/>
                    <a:ext cx="152400" cy="609600"/>
                    <a:chOff x="2667000" y="2667000"/>
                    <a:chExt cx="152400" cy="609600"/>
                  </a:xfrm>
                </p:grpSpPr>
                <p:grpSp>
                  <p:nvGrpSpPr>
                    <p:cNvPr id="6513" name="Group 9"/>
                    <p:cNvGrpSpPr/>
                    <p:nvPr/>
                  </p:nvGrpSpPr>
                  <p:grpSpPr>
                    <a:xfrm>
                      <a:off x="2667000" y="2667000"/>
                      <a:ext cx="152400" cy="304800"/>
                      <a:chOff x="2667000" y="2667000"/>
                      <a:chExt cx="152400" cy="304800"/>
                    </a:xfrm>
                  </p:grpSpPr>
                  <p:cxnSp>
                    <p:nvCxnSpPr>
                      <p:cNvPr id="16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14" name="Group 10"/>
                    <p:cNvGrpSpPr/>
                    <p:nvPr/>
                  </p:nvGrpSpPr>
                  <p:grpSpPr>
                    <a:xfrm>
                      <a:off x="2667000" y="2971800"/>
                      <a:ext cx="152400" cy="304800"/>
                      <a:chOff x="2667000" y="2667000"/>
                      <a:chExt cx="152400" cy="304800"/>
                    </a:xfrm>
                  </p:grpSpPr>
                  <p:cxnSp>
                    <p:nvCxnSpPr>
                      <p:cNvPr id="167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519" name="Group 68"/>
                  <p:cNvGrpSpPr/>
                  <p:nvPr/>
                </p:nvGrpSpPr>
                <p:grpSpPr>
                  <a:xfrm>
                    <a:off x="2667000" y="3276600"/>
                    <a:ext cx="152400" cy="609600"/>
                    <a:chOff x="2667000" y="2667000"/>
                    <a:chExt cx="152400" cy="609600"/>
                  </a:xfrm>
                </p:grpSpPr>
                <p:grpSp>
                  <p:nvGrpSpPr>
                    <p:cNvPr id="6520" name="Group 9"/>
                    <p:cNvGrpSpPr/>
                    <p:nvPr/>
                  </p:nvGrpSpPr>
                  <p:grpSpPr>
                    <a:xfrm>
                      <a:off x="2667000" y="2667000"/>
                      <a:ext cx="152400" cy="304800"/>
                      <a:chOff x="2667000" y="2667000"/>
                      <a:chExt cx="152400" cy="304800"/>
                    </a:xfrm>
                  </p:grpSpPr>
                  <p:cxnSp>
                    <p:nvCxnSpPr>
                      <p:cNvPr id="1674" name="Straight Connector 16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5" name="Straight Connector 16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21" name="Group 10"/>
                    <p:cNvGrpSpPr/>
                    <p:nvPr/>
                  </p:nvGrpSpPr>
                  <p:grpSpPr>
                    <a:xfrm>
                      <a:off x="2667000" y="2971800"/>
                      <a:ext cx="152400" cy="304800"/>
                      <a:chOff x="2667000" y="2667000"/>
                      <a:chExt cx="152400" cy="304800"/>
                    </a:xfrm>
                  </p:grpSpPr>
                  <p:cxnSp>
                    <p:nvCxnSpPr>
                      <p:cNvPr id="1672" name="Straight Connector 16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73" name="Straight Connector 16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22" name="Group 22"/>
                <p:cNvGrpSpPr/>
                <p:nvPr/>
              </p:nvGrpSpPr>
              <p:grpSpPr>
                <a:xfrm>
                  <a:off x="2667000" y="3886200"/>
                  <a:ext cx="152401" cy="609606"/>
                  <a:chOff x="2667000" y="2667000"/>
                  <a:chExt cx="152401" cy="609606"/>
                </a:xfrm>
              </p:grpSpPr>
              <p:grpSp>
                <p:nvGrpSpPr>
                  <p:cNvPr id="6527" name="Group 9"/>
                  <p:cNvGrpSpPr/>
                  <p:nvPr/>
                </p:nvGrpSpPr>
                <p:grpSpPr>
                  <a:xfrm>
                    <a:off x="2667000" y="2667000"/>
                    <a:ext cx="152400" cy="304800"/>
                    <a:chOff x="2667000" y="2667000"/>
                    <a:chExt cx="152400" cy="304800"/>
                  </a:xfrm>
                </p:grpSpPr>
                <p:cxnSp>
                  <p:nvCxnSpPr>
                    <p:cNvPr id="1666" name="Straight Connector 16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67" name="Straight Connector 16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28" name="Group 10"/>
                  <p:cNvGrpSpPr/>
                  <p:nvPr/>
                </p:nvGrpSpPr>
                <p:grpSpPr>
                  <a:xfrm>
                    <a:off x="2667000" y="2971800"/>
                    <a:ext cx="152401" cy="304806"/>
                    <a:chOff x="2667000" y="2667000"/>
                    <a:chExt cx="152401" cy="304806"/>
                  </a:xfrm>
                </p:grpSpPr>
                <p:cxnSp>
                  <p:nvCxnSpPr>
                    <p:cNvPr id="1664" name="Straight Connector 16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65" name="Straight Connector 166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529" name="Group 591"/>
            <p:cNvGrpSpPr/>
            <p:nvPr/>
          </p:nvGrpSpPr>
          <p:grpSpPr bwMode="auto">
            <a:xfrm rot="12766711">
              <a:off x="3502801" y="4549017"/>
              <a:ext cx="174999" cy="472124"/>
              <a:chOff x="2590800" y="4114804"/>
              <a:chExt cx="457200" cy="838196"/>
            </a:xfrm>
            <a:scene3d>
              <a:camera prst="orthographicFront">
                <a:rot lat="0" lon="0" rev="12600000"/>
              </a:camera>
              <a:lightRig rig="threePt" dir="t"/>
            </a:scene3d>
          </p:grpSpPr>
          <p:sp>
            <p:nvSpPr>
              <p:cNvPr id="1705" name="Oval 170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530" name="Group 29"/>
              <p:cNvGrpSpPr/>
              <p:nvPr/>
            </p:nvGrpSpPr>
            <p:grpSpPr>
              <a:xfrm>
                <a:off x="2667000" y="4114804"/>
                <a:ext cx="152400" cy="628652"/>
                <a:chOff x="2667000" y="2667000"/>
                <a:chExt cx="152400" cy="1828800"/>
              </a:xfrm>
            </p:grpSpPr>
            <p:grpSp>
              <p:nvGrpSpPr>
                <p:cNvPr id="6535" name="Group 21"/>
                <p:cNvGrpSpPr/>
                <p:nvPr/>
              </p:nvGrpSpPr>
              <p:grpSpPr>
                <a:xfrm>
                  <a:off x="2667000" y="2667000"/>
                  <a:ext cx="152400" cy="1219200"/>
                  <a:chOff x="2667000" y="2667000"/>
                  <a:chExt cx="152400" cy="1219200"/>
                </a:xfrm>
              </p:grpSpPr>
              <p:grpSp>
                <p:nvGrpSpPr>
                  <p:cNvPr id="6536" name="Group 13"/>
                  <p:cNvGrpSpPr/>
                  <p:nvPr/>
                </p:nvGrpSpPr>
                <p:grpSpPr>
                  <a:xfrm>
                    <a:off x="2667000" y="2667000"/>
                    <a:ext cx="152400" cy="609600"/>
                    <a:chOff x="2667000" y="2667000"/>
                    <a:chExt cx="152400" cy="609600"/>
                  </a:xfrm>
                </p:grpSpPr>
                <p:grpSp>
                  <p:nvGrpSpPr>
                    <p:cNvPr id="6541" name="Group 9"/>
                    <p:cNvGrpSpPr/>
                    <p:nvPr/>
                  </p:nvGrpSpPr>
                  <p:grpSpPr>
                    <a:xfrm>
                      <a:off x="2667000" y="2667000"/>
                      <a:ext cx="152400" cy="304800"/>
                      <a:chOff x="2667000" y="2667000"/>
                      <a:chExt cx="152400" cy="304800"/>
                    </a:xfrm>
                  </p:grpSpPr>
                  <p:cxnSp>
                    <p:nvCxnSpPr>
                      <p:cNvPr id="17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42" name="Group 10"/>
                    <p:cNvGrpSpPr/>
                    <p:nvPr/>
                  </p:nvGrpSpPr>
                  <p:grpSpPr>
                    <a:xfrm>
                      <a:off x="2667000" y="2971800"/>
                      <a:ext cx="152400" cy="304800"/>
                      <a:chOff x="2667000" y="2667000"/>
                      <a:chExt cx="152400" cy="304800"/>
                    </a:xfrm>
                  </p:grpSpPr>
                  <p:cxnSp>
                    <p:nvCxnSpPr>
                      <p:cNvPr id="1748" name="Straight Connector 17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9" name="Straight Connector 17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543" name="Group 14"/>
                  <p:cNvGrpSpPr/>
                  <p:nvPr/>
                </p:nvGrpSpPr>
                <p:grpSpPr>
                  <a:xfrm>
                    <a:off x="2667000" y="3276600"/>
                    <a:ext cx="152400" cy="609600"/>
                    <a:chOff x="2667000" y="2667000"/>
                    <a:chExt cx="152400" cy="609600"/>
                  </a:xfrm>
                </p:grpSpPr>
                <p:grpSp>
                  <p:nvGrpSpPr>
                    <p:cNvPr id="6544" name="Group 9"/>
                    <p:cNvGrpSpPr/>
                    <p:nvPr/>
                  </p:nvGrpSpPr>
                  <p:grpSpPr>
                    <a:xfrm>
                      <a:off x="2667000" y="2667000"/>
                      <a:ext cx="152400" cy="304800"/>
                      <a:chOff x="2667000" y="2667000"/>
                      <a:chExt cx="152400" cy="304800"/>
                    </a:xfrm>
                  </p:grpSpPr>
                  <p:cxnSp>
                    <p:nvCxnSpPr>
                      <p:cNvPr id="1744" name="Straight Connector 17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5" name="Straight Connector 17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45" name="Group 10"/>
                    <p:cNvGrpSpPr/>
                    <p:nvPr/>
                  </p:nvGrpSpPr>
                  <p:grpSpPr>
                    <a:xfrm>
                      <a:off x="2667000" y="2971800"/>
                      <a:ext cx="152400" cy="304800"/>
                      <a:chOff x="2667000" y="2667000"/>
                      <a:chExt cx="152400" cy="304800"/>
                    </a:xfrm>
                  </p:grpSpPr>
                  <p:cxnSp>
                    <p:nvCxnSpPr>
                      <p:cNvPr id="1742" name="Straight Connector 17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3" name="Straight Connector 17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46" name="Group 22"/>
                <p:cNvGrpSpPr/>
                <p:nvPr/>
              </p:nvGrpSpPr>
              <p:grpSpPr>
                <a:xfrm>
                  <a:off x="2667000" y="3886200"/>
                  <a:ext cx="152400" cy="609600"/>
                  <a:chOff x="2667000" y="2667000"/>
                  <a:chExt cx="152400" cy="609600"/>
                </a:xfrm>
              </p:grpSpPr>
              <p:grpSp>
                <p:nvGrpSpPr>
                  <p:cNvPr id="6547" name="Group 9"/>
                  <p:cNvGrpSpPr/>
                  <p:nvPr/>
                </p:nvGrpSpPr>
                <p:grpSpPr>
                  <a:xfrm>
                    <a:off x="2667000" y="2667000"/>
                    <a:ext cx="152400" cy="304800"/>
                    <a:chOff x="2667000" y="2667000"/>
                    <a:chExt cx="152400" cy="304800"/>
                  </a:xfrm>
                </p:grpSpPr>
                <p:cxnSp>
                  <p:nvCxnSpPr>
                    <p:cNvPr id="17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48" name="Group 10"/>
                  <p:cNvGrpSpPr/>
                  <p:nvPr/>
                </p:nvGrpSpPr>
                <p:grpSpPr>
                  <a:xfrm>
                    <a:off x="2667000" y="2971800"/>
                    <a:ext cx="152400" cy="304800"/>
                    <a:chOff x="2667000" y="2667000"/>
                    <a:chExt cx="152400" cy="304800"/>
                  </a:xfrm>
                </p:grpSpPr>
                <p:cxnSp>
                  <p:nvCxnSpPr>
                    <p:cNvPr id="1734" name="Straight Connector 17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35" name="Straight Connector 17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50" name="Group 30"/>
              <p:cNvGrpSpPr/>
              <p:nvPr/>
            </p:nvGrpSpPr>
            <p:grpSpPr>
              <a:xfrm>
                <a:off x="2819400" y="4114804"/>
                <a:ext cx="152401" cy="628654"/>
                <a:chOff x="2667000" y="2667000"/>
                <a:chExt cx="152401" cy="1828806"/>
              </a:xfrm>
            </p:grpSpPr>
            <p:grpSp>
              <p:nvGrpSpPr>
                <p:cNvPr id="6551" name="Group 21"/>
                <p:cNvGrpSpPr/>
                <p:nvPr/>
              </p:nvGrpSpPr>
              <p:grpSpPr>
                <a:xfrm>
                  <a:off x="2667000" y="2667000"/>
                  <a:ext cx="152400" cy="1219200"/>
                  <a:chOff x="2667000" y="2667000"/>
                  <a:chExt cx="152400" cy="1219200"/>
                </a:xfrm>
              </p:grpSpPr>
              <p:grpSp>
                <p:nvGrpSpPr>
                  <p:cNvPr id="6552" name="Group 67"/>
                  <p:cNvGrpSpPr/>
                  <p:nvPr/>
                </p:nvGrpSpPr>
                <p:grpSpPr>
                  <a:xfrm>
                    <a:off x="2667000" y="2667000"/>
                    <a:ext cx="152400" cy="609600"/>
                    <a:chOff x="2667000" y="2667000"/>
                    <a:chExt cx="152400" cy="609600"/>
                  </a:xfrm>
                </p:grpSpPr>
                <p:grpSp>
                  <p:nvGrpSpPr>
                    <p:cNvPr id="6553" name="Group 9"/>
                    <p:cNvGrpSpPr/>
                    <p:nvPr/>
                  </p:nvGrpSpPr>
                  <p:grpSpPr>
                    <a:xfrm>
                      <a:off x="2667000" y="2667000"/>
                      <a:ext cx="152400" cy="304800"/>
                      <a:chOff x="2667000" y="2667000"/>
                      <a:chExt cx="152400" cy="304800"/>
                    </a:xfrm>
                  </p:grpSpPr>
                  <p:cxnSp>
                    <p:nvCxnSpPr>
                      <p:cNvPr id="172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54" name="Group 10"/>
                    <p:cNvGrpSpPr/>
                    <p:nvPr/>
                  </p:nvGrpSpPr>
                  <p:grpSpPr>
                    <a:xfrm>
                      <a:off x="2667000" y="2971800"/>
                      <a:ext cx="152400" cy="304800"/>
                      <a:chOff x="2667000" y="2667000"/>
                      <a:chExt cx="152400" cy="304800"/>
                    </a:xfrm>
                  </p:grpSpPr>
                  <p:cxnSp>
                    <p:nvCxnSpPr>
                      <p:cNvPr id="172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555" name="Group 68"/>
                  <p:cNvGrpSpPr/>
                  <p:nvPr/>
                </p:nvGrpSpPr>
                <p:grpSpPr>
                  <a:xfrm>
                    <a:off x="2667000" y="3276600"/>
                    <a:ext cx="152400" cy="609600"/>
                    <a:chOff x="2667000" y="2667000"/>
                    <a:chExt cx="152400" cy="609600"/>
                  </a:xfrm>
                </p:grpSpPr>
                <p:grpSp>
                  <p:nvGrpSpPr>
                    <p:cNvPr id="6560" name="Group 9"/>
                    <p:cNvGrpSpPr/>
                    <p:nvPr/>
                  </p:nvGrpSpPr>
                  <p:grpSpPr>
                    <a:xfrm>
                      <a:off x="2667000" y="2667000"/>
                      <a:ext cx="152400" cy="304800"/>
                      <a:chOff x="2667000" y="2667000"/>
                      <a:chExt cx="152400" cy="304800"/>
                    </a:xfrm>
                  </p:grpSpPr>
                  <p:cxnSp>
                    <p:nvCxnSpPr>
                      <p:cNvPr id="1722" name="Straight Connector 17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3" name="Straight Connector 17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61" name="Group 10"/>
                    <p:cNvGrpSpPr/>
                    <p:nvPr/>
                  </p:nvGrpSpPr>
                  <p:grpSpPr>
                    <a:xfrm>
                      <a:off x="2667000" y="2971800"/>
                      <a:ext cx="152400" cy="304800"/>
                      <a:chOff x="2667000" y="2667000"/>
                      <a:chExt cx="152400" cy="304800"/>
                    </a:xfrm>
                  </p:grpSpPr>
                  <p:cxnSp>
                    <p:nvCxnSpPr>
                      <p:cNvPr id="1720" name="Straight Connector 17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21" name="Straight Connector 17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62" name="Group 22"/>
                <p:cNvGrpSpPr/>
                <p:nvPr/>
              </p:nvGrpSpPr>
              <p:grpSpPr>
                <a:xfrm>
                  <a:off x="2667000" y="3886200"/>
                  <a:ext cx="152401" cy="609606"/>
                  <a:chOff x="2667000" y="2667000"/>
                  <a:chExt cx="152401" cy="609606"/>
                </a:xfrm>
              </p:grpSpPr>
              <p:grpSp>
                <p:nvGrpSpPr>
                  <p:cNvPr id="6563" name="Group 9"/>
                  <p:cNvGrpSpPr/>
                  <p:nvPr/>
                </p:nvGrpSpPr>
                <p:grpSpPr>
                  <a:xfrm>
                    <a:off x="2667000" y="2667000"/>
                    <a:ext cx="152400" cy="304800"/>
                    <a:chOff x="2667000" y="2667000"/>
                    <a:chExt cx="152400" cy="304800"/>
                  </a:xfrm>
                </p:grpSpPr>
                <p:cxnSp>
                  <p:nvCxnSpPr>
                    <p:cNvPr id="1714" name="Straight Connector 17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15" name="Straight Connector 17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68" name="Group 10"/>
                  <p:cNvGrpSpPr/>
                  <p:nvPr/>
                </p:nvGrpSpPr>
                <p:grpSpPr>
                  <a:xfrm>
                    <a:off x="2667000" y="2971800"/>
                    <a:ext cx="152401" cy="304806"/>
                    <a:chOff x="2667000" y="2667000"/>
                    <a:chExt cx="152401" cy="304806"/>
                  </a:xfrm>
                </p:grpSpPr>
                <p:cxnSp>
                  <p:nvCxnSpPr>
                    <p:cNvPr id="1712" name="Straight Connector 17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13" name="Straight Connector 171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569" name="Group 591"/>
            <p:cNvGrpSpPr/>
            <p:nvPr/>
          </p:nvGrpSpPr>
          <p:grpSpPr bwMode="auto">
            <a:xfrm rot="12766711">
              <a:off x="4431861" y="4599586"/>
              <a:ext cx="174999" cy="472124"/>
              <a:chOff x="2590800" y="4114804"/>
              <a:chExt cx="457200" cy="838196"/>
            </a:xfrm>
            <a:scene3d>
              <a:camera prst="orthographicFront">
                <a:rot lat="0" lon="0" rev="10800000"/>
              </a:camera>
              <a:lightRig rig="threePt" dir="t"/>
            </a:scene3d>
          </p:grpSpPr>
          <p:sp>
            <p:nvSpPr>
              <p:cNvPr id="1753" name="Oval 175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574" name="Group 29"/>
              <p:cNvGrpSpPr/>
              <p:nvPr/>
            </p:nvGrpSpPr>
            <p:grpSpPr>
              <a:xfrm>
                <a:off x="2667000" y="4114804"/>
                <a:ext cx="152400" cy="628652"/>
                <a:chOff x="2667000" y="2667000"/>
                <a:chExt cx="152400" cy="1828800"/>
              </a:xfrm>
            </p:grpSpPr>
            <p:grpSp>
              <p:nvGrpSpPr>
                <p:cNvPr id="6575" name="Group 21"/>
                <p:cNvGrpSpPr/>
                <p:nvPr/>
              </p:nvGrpSpPr>
              <p:grpSpPr>
                <a:xfrm>
                  <a:off x="2667000" y="2667000"/>
                  <a:ext cx="152400" cy="1219200"/>
                  <a:chOff x="2667000" y="2667000"/>
                  <a:chExt cx="152400" cy="1219200"/>
                </a:xfrm>
              </p:grpSpPr>
              <p:grpSp>
                <p:nvGrpSpPr>
                  <p:cNvPr id="6576" name="Group 13"/>
                  <p:cNvGrpSpPr/>
                  <p:nvPr/>
                </p:nvGrpSpPr>
                <p:grpSpPr>
                  <a:xfrm>
                    <a:off x="2667000" y="2667000"/>
                    <a:ext cx="152400" cy="609600"/>
                    <a:chOff x="2667000" y="2667000"/>
                    <a:chExt cx="152400" cy="609600"/>
                  </a:xfrm>
                </p:grpSpPr>
                <p:grpSp>
                  <p:nvGrpSpPr>
                    <p:cNvPr id="6577" name="Group 9"/>
                    <p:cNvGrpSpPr/>
                    <p:nvPr/>
                  </p:nvGrpSpPr>
                  <p:grpSpPr>
                    <a:xfrm>
                      <a:off x="2667000" y="2667000"/>
                      <a:ext cx="152400" cy="304800"/>
                      <a:chOff x="2667000" y="2667000"/>
                      <a:chExt cx="152400" cy="304800"/>
                    </a:xfrm>
                  </p:grpSpPr>
                  <p:cxnSp>
                    <p:nvCxnSpPr>
                      <p:cNvPr id="17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82" name="Group 10"/>
                    <p:cNvGrpSpPr/>
                    <p:nvPr/>
                  </p:nvGrpSpPr>
                  <p:grpSpPr>
                    <a:xfrm>
                      <a:off x="2667000" y="2971800"/>
                      <a:ext cx="152400" cy="304800"/>
                      <a:chOff x="2667000" y="2667000"/>
                      <a:chExt cx="152400" cy="304800"/>
                    </a:xfrm>
                  </p:grpSpPr>
                  <p:cxnSp>
                    <p:nvCxnSpPr>
                      <p:cNvPr id="1796" name="Straight Connector 17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7" name="Straight Connector 17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583" name="Group 14"/>
                  <p:cNvGrpSpPr/>
                  <p:nvPr/>
                </p:nvGrpSpPr>
                <p:grpSpPr>
                  <a:xfrm>
                    <a:off x="2667000" y="3276600"/>
                    <a:ext cx="152400" cy="609600"/>
                    <a:chOff x="2667000" y="2667000"/>
                    <a:chExt cx="152400" cy="609600"/>
                  </a:xfrm>
                </p:grpSpPr>
                <p:grpSp>
                  <p:nvGrpSpPr>
                    <p:cNvPr id="6584" name="Group 9"/>
                    <p:cNvGrpSpPr/>
                    <p:nvPr/>
                  </p:nvGrpSpPr>
                  <p:grpSpPr>
                    <a:xfrm>
                      <a:off x="2667000" y="2667000"/>
                      <a:ext cx="152400" cy="304800"/>
                      <a:chOff x="2667000" y="2667000"/>
                      <a:chExt cx="152400" cy="304800"/>
                    </a:xfrm>
                  </p:grpSpPr>
                  <p:cxnSp>
                    <p:nvCxnSpPr>
                      <p:cNvPr id="1792" name="Straight Connector 17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3" name="Straight Connector 17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85" name="Group 10"/>
                    <p:cNvGrpSpPr/>
                    <p:nvPr/>
                  </p:nvGrpSpPr>
                  <p:grpSpPr>
                    <a:xfrm>
                      <a:off x="2667000" y="2971800"/>
                      <a:ext cx="152400" cy="304800"/>
                      <a:chOff x="2667000" y="2667000"/>
                      <a:chExt cx="152400" cy="304800"/>
                    </a:xfrm>
                  </p:grpSpPr>
                  <p:cxnSp>
                    <p:nvCxnSpPr>
                      <p:cNvPr id="1790" name="Straight Connector 17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91" name="Straight Connector 17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90" name="Group 22"/>
                <p:cNvGrpSpPr/>
                <p:nvPr/>
              </p:nvGrpSpPr>
              <p:grpSpPr>
                <a:xfrm>
                  <a:off x="2667000" y="3886200"/>
                  <a:ext cx="152400" cy="609600"/>
                  <a:chOff x="2667000" y="2667000"/>
                  <a:chExt cx="152400" cy="609600"/>
                </a:xfrm>
              </p:grpSpPr>
              <p:grpSp>
                <p:nvGrpSpPr>
                  <p:cNvPr id="6591" name="Group 9"/>
                  <p:cNvGrpSpPr/>
                  <p:nvPr/>
                </p:nvGrpSpPr>
                <p:grpSpPr>
                  <a:xfrm>
                    <a:off x="2667000" y="2667000"/>
                    <a:ext cx="152400" cy="304800"/>
                    <a:chOff x="2667000" y="2667000"/>
                    <a:chExt cx="152400" cy="304800"/>
                  </a:xfrm>
                </p:grpSpPr>
                <p:cxnSp>
                  <p:nvCxnSpPr>
                    <p:cNvPr id="178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597" name="Group 10"/>
                  <p:cNvGrpSpPr/>
                  <p:nvPr/>
                </p:nvGrpSpPr>
                <p:grpSpPr>
                  <a:xfrm>
                    <a:off x="2667000" y="2971800"/>
                    <a:ext cx="152400" cy="304800"/>
                    <a:chOff x="2667000" y="2667000"/>
                    <a:chExt cx="152400" cy="304800"/>
                  </a:xfrm>
                </p:grpSpPr>
                <p:cxnSp>
                  <p:nvCxnSpPr>
                    <p:cNvPr id="1782" name="Straight Connector 17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3" name="Straight Connector 17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598" name="Group 30"/>
              <p:cNvGrpSpPr/>
              <p:nvPr/>
            </p:nvGrpSpPr>
            <p:grpSpPr>
              <a:xfrm>
                <a:off x="2819400" y="4114804"/>
                <a:ext cx="152401" cy="628654"/>
                <a:chOff x="2667000" y="2667000"/>
                <a:chExt cx="152401" cy="1828806"/>
              </a:xfrm>
            </p:grpSpPr>
            <p:grpSp>
              <p:nvGrpSpPr>
                <p:cNvPr id="6599" name="Group 21"/>
                <p:cNvGrpSpPr/>
                <p:nvPr/>
              </p:nvGrpSpPr>
              <p:grpSpPr>
                <a:xfrm>
                  <a:off x="2667000" y="2667000"/>
                  <a:ext cx="152400" cy="1219200"/>
                  <a:chOff x="2667000" y="2667000"/>
                  <a:chExt cx="152400" cy="1219200"/>
                </a:xfrm>
              </p:grpSpPr>
              <p:grpSp>
                <p:nvGrpSpPr>
                  <p:cNvPr id="6600" name="Group 67"/>
                  <p:cNvGrpSpPr/>
                  <p:nvPr/>
                </p:nvGrpSpPr>
                <p:grpSpPr>
                  <a:xfrm>
                    <a:off x="2667000" y="2667000"/>
                    <a:ext cx="152400" cy="609600"/>
                    <a:chOff x="2667000" y="2667000"/>
                    <a:chExt cx="152400" cy="609600"/>
                  </a:xfrm>
                </p:grpSpPr>
                <p:grpSp>
                  <p:nvGrpSpPr>
                    <p:cNvPr id="6601" name="Group 9"/>
                    <p:cNvGrpSpPr/>
                    <p:nvPr/>
                  </p:nvGrpSpPr>
                  <p:grpSpPr>
                    <a:xfrm>
                      <a:off x="2667000" y="2667000"/>
                      <a:ext cx="152400" cy="304800"/>
                      <a:chOff x="2667000" y="2667000"/>
                      <a:chExt cx="152400" cy="304800"/>
                    </a:xfrm>
                  </p:grpSpPr>
                  <p:cxnSp>
                    <p:nvCxnSpPr>
                      <p:cNvPr id="17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02" name="Group 10"/>
                    <p:cNvGrpSpPr/>
                    <p:nvPr/>
                  </p:nvGrpSpPr>
                  <p:grpSpPr>
                    <a:xfrm>
                      <a:off x="2667000" y="2971800"/>
                      <a:ext cx="152400" cy="304800"/>
                      <a:chOff x="2667000" y="2667000"/>
                      <a:chExt cx="152400" cy="304800"/>
                    </a:xfrm>
                  </p:grpSpPr>
                  <p:cxnSp>
                    <p:nvCxnSpPr>
                      <p:cNvPr id="177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607" name="Group 68"/>
                  <p:cNvGrpSpPr/>
                  <p:nvPr/>
                </p:nvGrpSpPr>
                <p:grpSpPr>
                  <a:xfrm>
                    <a:off x="2667000" y="3276600"/>
                    <a:ext cx="152400" cy="609600"/>
                    <a:chOff x="2667000" y="2667000"/>
                    <a:chExt cx="152400" cy="609600"/>
                  </a:xfrm>
                </p:grpSpPr>
                <p:grpSp>
                  <p:nvGrpSpPr>
                    <p:cNvPr id="6608" name="Group 9"/>
                    <p:cNvGrpSpPr/>
                    <p:nvPr/>
                  </p:nvGrpSpPr>
                  <p:grpSpPr>
                    <a:xfrm>
                      <a:off x="2667000" y="2667000"/>
                      <a:ext cx="152400" cy="304800"/>
                      <a:chOff x="2667000" y="2667000"/>
                      <a:chExt cx="152400" cy="304800"/>
                    </a:xfrm>
                  </p:grpSpPr>
                  <p:cxnSp>
                    <p:nvCxnSpPr>
                      <p:cNvPr id="1770" name="Straight Connector 17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1" name="Straight Connector 17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09" name="Group 10"/>
                    <p:cNvGrpSpPr/>
                    <p:nvPr/>
                  </p:nvGrpSpPr>
                  <p:grpSpPr>
                    <a:xfrm>
                      <a:off x="2667000" y="2971800"/>
                      <a:ext cx="152400" cy="304800"/>
                      <a:chOff x="2667000" y="2667000"/>
                      <a:chExt cx="152400" cy="304800"/>
                    </a:xfrm>
                  </p:grpSpPr>
                  <p:cxnSp>
                    <p:nvCxnSpPr>
                      <p:cNvPr id="1768" name="Straight Connector 17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9" name="Straight Connector 17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10" name="Group 22"/>
                <p:cNvGrpSpPr/>
                <p:nvPr/>
              </p:nvGrpSpPr>
              <p:grpSpPr>
                <a:xfrm>
                  <a:off x="2667000" y="3886200"/>
                  <a:ext cx="152401" cy="609606"/>
                  <a:chOff x="2667000" y="2667000"/>
                  <a:chExt cx="152401" cy="609606"/>
                </a:xfrm>
              </p:grpSpPr>
              <p:grpSp>
                <p:nvGrpSpPr>
                  <p:cNvPr id="6615" name="Group 9"/>
                  <p:cNvGrpSpPr/>
                  <p:nvPr/>
                </p:nvGrpSpPr>
                <p:grpSpPr>
                  <a:xfrm>
                    <a:off x="2667000" y="2667000"/>
                    <a:ext cx="152400" cy="304800"/>
                    <a:chOff x="2667000" y="2667000"/>
                    <a:chExt cx="152400" cy="304800"/>
                  </a:xfrm>
                </p:grpSpPr>
                <p:cxnSp>
                  <p:nvCxnSpPr>
                    <p:cNvPr id="1762" name="Straight Connector 17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3" name="Straight Connector 17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16" name="Group 10"/>
                  <p:cNvGrpSpPr/>
                  <p:nvPr/>
                </p:nvGrpSpPr>
                <p:grpSpPr>
                  <a:xfrm>
                    <a:off x="2667000" y="2971800"/>
                    <a:ext cx="152401" cy="304806"/>
                    <a:chOff x="2667000" y="2667000"/>
                    <a:chExt cx="152401" cy="304806"/>
                  </a:xfrm>
                </p:grpSpPr>
                <p:cxnSp>
                  <p:nvCxnSpPr>
                    <p:cNvPr id="1760" name="Straight Connector 17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1" name="Straight Connector 176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621" name="Group 591"/>
            <p:cNvGrpSpPr/>
            <p:nvPr/>
          </p:nvGrpSpPr>
          <p:grpSpPr bwMode="auto">
            <a:xfrm rot="12766711">
              <a:off x="6916095" y="4550528"/>
              <a:ext cx="174999" cy="472124"/>
              <a:chOff x="2590800" y="4114804"/>
              <a:chExt cx="457200" cy="838196"/>
            </a:xfrm>
            <a:scene3d>
              <a:camera prst="orthographicFront">
                <a:rot lat="0" lon="0" rev="12600000"/>
              </a:camera>
              <a:lightRig rig="threePt" dir="t"/>
            </a:scene3d>
          </p:grpSpPr>
          <p:sp>
            <p:nvSpPr>
              <p:cNvPr id="1801" name="Oval 180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622" name="Group 29"/>
              <p:cNvGrpSpPr/>
              <p:nvPr/>
            </p:nvGrpSpPr>
            <p:grpSpPr>
              <a:xfrm>
                <a:off x="2667000" y="4114804"/>
                <a:ext cx="152400" cy="628652"/>
                <a:chOff x="2667000" y="2667000"/>
                <a:chExt cx="152400" cy="1828800"/>
              </a:xfrm>
            </p:grpSpPr>
            <p:grpSp>
              <p:nvGrpSpPr>
                <p:cNvPr id="6623" name="Group 21"/>
                <p:cNvGrpSpPr/>
                <p:nvPr/>
              </p:nvGrpSpPr>
              <p:grpSpPr>
                <a:xfrm>
                  <a:off x="2667000" y="2667000"/>
                  <a:ext cx="152400" cy="1219200"/>
                  <a:chOff x="2667000" y="2667000"/>
                  <a:chExt cx="152400" cy="1219200"/>
                </a:xfrm>
              </p:grpSpPr>
              <p:grpSp>
                <p:nvGrpSpPr>
                  <p:cNvPr id="6624" name="Group 13"/>
                  <p:cNvGrpSpPr/>
                  <p:nvPr/>
                </p:nvGrpSpPr>
                <p:grpSpPr>
                  <a:xfrm>
                    <a:off x="2667000" y="2667000"/>
                    <a:ext cx="152400" cy="609600"/>
                    <a:chOff x="2667000" y="2667000"/>
                    <a:chExt cx="152400" cy="609600"/>
                  </a:xfrm>
                </p:grpSpPr>
                <p:grpSp>
                  <p:nvGrpSpPr>
                    <p:cNvPr id="6629" name="Group 9"/>
                    <p:cNvGrpSpPr/>
                    <p:nvPr/>
                  </p:nvGrpSpPr>
                  <p:grpSpPr>
                    <a:xfrm>
                      <a:off x="2667000" y="2667000"/>
                      <a:ext cx="152400" cy="304800"/>
                      <a:chOff x="2667000" y="2667000"/>
                      <a:chExt cx="152400" cy="304800"/>
                    </a:xfrm>
                  </p:grpSpPr>
                  <p:cxnSp>
                    <p:nvCxnSpPr>
                      <p:cNvPr id="18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30" name="Group 10"/>
                    <p:cNvGrpSpPr/>
                    <p:nvPr/>
                  </p:nvGrpSpPr>
                  <p:grpSpPr>
                    <a:xfrm>
                      <a:off x="2667000" y="2971800"/>
                      <a:ext cx="152400" cy="304800"/>
                      <a:chOff x="2667000" y="2667000"/>
                      <a:chExt cx="152400" cy="304800"/>
                    </a:xfrm>
                  </p:grpSpPr>
                  <p:cxnSp>
                    <p:nvCxnSpPr>
                      <p:cNvPr id="1844" name="Straight Connector 18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5" name="Straight Connector 18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631" name="Group 14"/>
                  <p:cNvGrpSpPr/>
                  <p:nvPr/>
                </p:nvGrpSpPr>
                <p:grpSpPr>
                  <a:xfrm>
                    <a:off x="2667000" y="3276600"/>
                    <a:ext cx="152400" cy="609600"/>
                    <a:chOff x="2667000" y="2667000"/>
                    <a:chExt cx="152400" cy="609600"/>
                  </a:xfrm>
                </p:grpSpPr>
                <p:grpSp>
                  <p:nvGrpSpPr>
                    <p:cNvPr id="6632" name="Group 9"/>
                    <p:cNvGrpSpPr/>
                    <p:nvPr/>
                  </p:nvGrpSpPr>
                  <p:grpSpPr>
                    <a:xfrm>
                      <a:off x="2667000" y="2667000"/>
                      <a:ext cx="152400" cy="304800"/>
                      <a:chOff x="2667000" y="2667000"/>
                      <a:chExt cx="152400" cy="304800"/>
                    </a:xfrm>
                  </p:grpSpPr>
                  <p:cxnSp>
                    <p:nvCxnSpPr>
                      <p:cNvPr id="1840" name="Straight Connector 18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1" name="Straight Connector 18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37" name="Group 10"/>
                    <p:cNvGrpSpPr/>
                    <p:nvPr/>
                  </p:nvGrpSpPr>
                  <p:grpSpPr>
                    <a:xfrm>
                      <a:off x="2667000" y="2971800"/>
                      <a:ext cx="152400" cy="304800"/>
                      <a:chOff x="2667000" y="2667000"/>
                      <a:chExt cx="152400" cy="304800"/>
                    </a:xfrm>
                  </p:grpSpPr>
                  <p:cxnSp>
                    <p:nvCxnSpPr>
                      <p:cNvPr id="1838" name="Straight Connector 18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9" name="Straight Connector 18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38" name="Group 22"/>
                <p:cNvGrpSpPr/>
                <p:nvPr/>
              </p:nvGrpSpPr>
              <p:grpSpPr>
                <a:xfrm>
                  <a:off x="2667000" y="3886200"/>
                  <a:ext cx="152400" cy="609600"/>
                  <a:chOff x="2667000" y="2667000"/>
                  <a:chExt cx="152400" cy="609600"/>
                </a:xfrm>
              </p:grpSpPr>
              <p:grpSp>
                <p:nvGrpSpPr>
                  <p:cNvPr id="6643" name="Group 9"/>
                  <p:cNvGrpSpPr/>
                  <p:nvPr/>
                </p:nvGrpSpPr>
                <p:grpSpPr>
                  <a:xfrm>
                    <a:off x="2667000" y="2667000"/>
                    <a:ext cx="152400" cy="304800"/>
                    <a:chOff x="2667000" y="2667000"/>
                    <a:chExt cx="152400" cy="304800"/>
                  </a:xfrm>
                </p:grpSpPr>
                <p:cxnSp>
                  <p:nvCxnSpPr>
                    <p:cNvPr id="18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44" name="Group 10"/>
                  <p:cNvGrpSpPr/>
                  <p:nvPr/>
                </p:nvGrpSpPr>
                <p:grpSpPr>
                  <a:xfrm>
                    <a:off x="2667000" y="2971800"/>
                    <a:ext cx="152400" cy="304800"/>
                    <a:chOff x="2667000" y="2667000"/>
                    <a:chExt cx="152400" cy="304800"/>
                  </a:xfrm>
                </p:grpSpPr>
                <p:cxnSp>
                  <p:nvCxnSpPr>
                    <p:cNvPr id="1830" name="Straight Connector 18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1" name="Straight Connector 18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46" name="Group 30"/>
              <p:cNvGrpSpPr/>
              <p:nvPr/>
            </p:nvGrpSpPr>
            <p:grpSpPr>
              <a:xfrm>
                <a:off x="2819400" y="4114804"/>
                <a:ext cx="152401" cy="628654"/>
                <a:chOff x="2667000" y="2667000"/>
                <a:chExt cx="152401" cy="1828806"/>
              </a:xfrm>
            </p:grpSpPr>
            <p:grpSp>
              <p:nvGrpSpPr>
                <p:cNvPr id="6647" name="Group 21"/>
                <p:cNvGrpSpPr/>
                <p:nvPr/>
              </p:nvGrpSpPr>
              <p:grpSpPr>
                <a:xfrm>
                  <a:off x="2667000" y="2667000"/>
                  <a:ext cx="152400" cy="1219200"/>
                  <a:chOff x="2667000" y="2667000"/>
                  <a:chExt cx="152400" cy="1219200"/>
                </a:xfrm>
              </p:grpSpPr>
              <p:grpSp>
                <p:nvGrpSpPr>
                  <p:cNvPr id="6648" name="Group 67"/>
                  <p:cNvGrpSpPr/>
                  <p:nvPr/>
                </p:nvGrpSpPr>
                <p:grpSpPr>
                  <a:xfrm>
                    <a:off x="2667000" y="2667000"/>
                    <a:ext cx="152400" cy="609600"/>
                    <a:chOff x="2667000" y="2667000"/>
                    <a:chExt cx="152400" cy="609600"/>
                  </a:xfrm>
                </p:grpSpPr>
                <p:grpSp>
                  <p:nvGrpSpPr>
                    <p:cNvPr id="6649" name="Group 9"/>
                    <p:cNvGrpSpPr/>
                    <p:nvPr/>
                  </p:nvGrpSpPr>
                  <p:grpSpPr>
                    <a:xfrm>
                      <a:off x="2667000" y="2667000"/>
                      <a:ext cx="152400" cy="304800"/>
                      <a:chOff x="2667000" y="2667000"/>
                      <a:chExt cx="152400" cy="304800"/>
                    </a:xfrm>
                  </p:grpSpPr>
                  <p:cxnSp>
                    <p:nvCxnSpPr>
                      <p:cNvPr id="18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50" name="Group 10"/>
                    <p:cNvGrpSpPr/>
                    <p:nvPr/>
                  </p:nvGrpSpPr>
                  <p:grpSpPr>
                    <a:xfrm>
                      <a:off x="2667000" y="2971800"/>
                      <a:ext cx="152400" cy="304800"/>
                      <a:chOff x="2667000" y="2667000"/>
                      <a:chExt cx="152400" cy="304800"/>
                    </a:xfrm>
                  </p:grpSpPr>
                  <p:cxnSp>
                    <p:nvCxnSpPr>
                      <p:cNvPr id="182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651" name="Group 68"/>
                  <p:cNvGrpSpPr/>
                  <p:nvPr/>
                </p:nvGrpSpPr>
                <p:grpSpPr>
                  <a:xfrm>
                    <a:off x="2667000" y="3276600"/>
                    <a:ext cx="152400" cy="609600"/>
                    <a:chOff x="2667000" y="2667000"/>
                    <a:chExt cx="152400" cy="609600"/>
                  </a:xfrm>
                </p:grpSpPr>
                <p:grpSp>
                  <p:nvGrpSpPr>
                    <p:cNvPr id="6656" name="Group 9"/>
                    <p:cNvGrpSpPr/>
                    <p:nvPr/>
                  </p:nvGrpSpPr>
                  <p:grpSpPr>
                    <a:xfrm>
                      <a:off x="2667000" y="2667000"/>
                      <a:ext cx="152400" cy="304800"/>
                      <a:chOff x="2667000" y="2667000"/>
                      <a:chExt cx="152400" cy="304800"/>
                    </a:xfrm>
                  </p:grpSpPr>
                  <p:cxnSp>
                    <p:nvCxnSpPr>
                      <p:cNvPr id="1818" name="Straight Connector 18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9" name="Straight Connector 18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57" name="Group 10"/>
                    <p:cNvGrpSpPr/>
                    <p:nvPr/>
                  </p:nvGrpSpPr>
                  <p:grpSpPr>
                    <a:xfrm>
                      <a:off x="2667000" y="2971800"/>
                      <a:ext cx="152400" cy="304800"/>
                      <a:chOff x="2667000" y="2667000"/>
                      <a:chExt cx="152400" cy="304800"/>
                    </a:xfrm>
                  </p:grpSpPr>
                  <p:cxnSp>
                    <p:nvCxnSpPr>
                      <p:cNvPr id="1816" name="Straight Connector 18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7" name="Straight Connector 18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58" name="Group 22"/>
                <p:cNvGrpSpPr/>
                <p:nvPr/>
              </p:nvGrpSpPr>
              <p:grpSpPr>
                <a:xfrm>
                  <a:off x="2667000" y="3886200"/>
                  <a:ext cx="152401" cy="609606"/>
                  <a:chOff x="2667000" y="2667000"/>
                  <a:chExt cx="152401" cy="609606"/>
                </a:xfrm>
              </p:grpSpPr>
              <p:grpSp>
                <p:nvGrpSpPr>
                  <p:cNvPr id="6659" name="Group 9"/>
                  <p:cNvGrpSpPr/>
                  <p:nvPr/>
                </p:nvGrpSpPr>
                <p:grpSpPr>
                  <a:xfrm>
                    <a:off x="2667000" y="2667000"/>
                    <a:ext cx="152400" cy="304800"/>
                    <a:chOff x="2667000" y="2667000"/>
                    <a:chExt cx="152400" cy="304800"/>
                  </a:xfrm>
                </p:grpSpPr>
                <p:cxnSp>
                  <p:nvCxnSpPr>
                    <p:cNvPr id="1810" name="Straight Connector 18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1" name="Straight Connector 18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64" name="Group 10"/>
                  <p:cNvGrpSpPr/>
                  <p:nvPr/>
                </p:nvGrpSpPr>
                <p:grpSpPr>
                  <a:xfrm>
                    <a:off x="2667000" y="2971800"/>
                    <a:ext cx="152401" cy="304806"/>
                    <a:chOff x="2667000" y="2667000"/>
                    <a:chExt cx="152401" cy="304806"/>
                  </a:xfrm>
                </p:grpSpPr>
                <p:cxnSp>
                  <p:nvCxnSpPr>
                    <p:cNvPr id="1808" name="Straight Connector 18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9" name="Straight Connector 180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665" name="Group 591"/>
            <p:cNvGrpSpPr/>
            <p:nvPr/>
          </p:nvGrpSpPr>
          <p:grpSpPr bwMode="auto">
            <a:xfrm rot="12766711">
              <a:off x="5234006" y="4597177"/>
              <a:ext cx="174999" cy="472124"/>
              <a:chOff x="2590800" y="4114804"/>
              <a:chExt cx="457200" cy="838196"/>
            </a:xfrm>
            <a:scene3d>
              <a:camera prst="orthographicFront">
                <a:rot lat="0" lon="0" rev="14400000"/>
              </a:camera>
              <a:lightRig rig="threePt" dir="t"/>
            </a:scene3d>
          </p:grpSpPr>
          <p:sp>
            <p:nvSpPr>
              <p:cNvPr id="1849" name="Oval 184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670" name="Group 29"/>
              <p:cNvGrpSpPr/>
              <p:nvPr/>
            </p:nvGrpSpPr>
            <p:grpSpPr>
              <a:xfrm>
                <a:off x="2667000" y="4114804"/>
                <a:ext cx="152400" cy="628652"/>
                <a:chOff x="2667000" y="2667000"/>
                <a:chExt cx="152400" cy="1828800"/>
              </a:xfrm>
            </p:grpSpPr>
            <p:grpSp>
              <p:nvGrpSpPr>
                <p:cNvPr id="6671" name="Group 21"/>
                <p:cNvGrpSpPr/>
                <p:nvPr/>
              </p:nvGrpSpPr>
              <p:grpSpPr>
                <a:xfrm>
                  <a:off x="2667000" y="2667000"/>
                  <a:ext cx="152400" cy="1219200"/>
                  <a:chOff x="2667000" y="2667000"/>
                  <a:chExt cx="152400" cy="1219200"/>
                </a:xfrm>
              </p:grpSpPr>
              <p:grpSp>
                <p:nvGrpSpPr>
                  <p:cNvPr id="6672" name="Group 13"/>
                  <p:cNvGrpSpPr/>
                  <p:nvPr/>
                </p:nvGrpSpPr>
                <p:grpSpPr>
                  <a:xfrm>
                    <a:off x="2667000" y="2667000"/>
                    <a:ext cx="152400" cy="609600"/>
                    <a:chOff x="2667000" y="2667000"/>
                    <a:chExt cx="152400" cy="609600"/>
                  </a:xfrm>
                </p:grpSpPr>
                <p:grpSp>
                  <p:nvGrpSpPr>
                    <p:cNvPr id="6673" name="Group 9"/>
                    <p:cNvGrpSpPr/>
                    <p:nvPr/>
                  </p:nvGrpSpPr>
                  <p:grpSpPr>
                    <a:xfrm>
                      <a:off x="2667000" y="2667000"/>
                      <a:ext cx="152400" cy="304800"/>
                      <a:chOff x="2667000" y="2667000"/>
                      <a:chExt cx="152400" cy="304800"/>
                    </a:xfrm>
                  </p:grpSpPr>
                  <p:cxnSp>
                    <p:nvCxnSpPr>
                      <p:cNvPr id="18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78" name="Group 10"/>
                    <p:cNvGrpSpPr/>
                    <p:nvPr/>
                  </p:nvGrpSpPr>
                  <p:grpSpPr>
                    <a:xfrm>
                      <a:off x="2667000" y="2971800"/>
                      <a:ext cx="152400" cy="304800"/>
                      <a:chOff x="2667000" y="2667000"/>
                      <a:chExt cx="152400" cy="304800"/>
                    </a:xfrm>
                  </p:grpSpPr>
                  <p:cxnSp>
                    <p:nvCxnSpPr>
                      <p:cNvPr id="1892" name="Straight Connector 18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3" name="Straight Connector 18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679" name="Group 14"/>
                  <p:cNvGrpSpPr/>
                  <p:nvPr/>
                </p:nvGrpSpPr>
                <p:grpSpPr>
                  <a:xfrm>
                    <a:off x="2667000" y="3276600"/>
                    <a:ext cx="152400" cy="609600"/>
                    <a:chOff x="2667000" y="2667000"/>
                    <a:chExt cx="152400" cy="609600"/>
                  </a:xfrm>
                </p:grpSpPr>
                <p:grpSp>
                  <p:nvGrpSpPr>
                    <p:cNvPr id="6680" name="Group 9"/>
                    <p:cNvGrpSpPr/>
                    <p:nvPr/>
                  </p:nvGrpSpPr>
                  <p:grpSpPr>
                    <a:xfrm>
                      <a:off x="2667000" y="2667000"/>
                      <a:ext cx="152400" cy="304800"/>
                      <a:chOff x="2667000" y="2667000"/>
                      <a:chExt cx="152400" cy="304800"/>
                    </a:xfrm>
                  </p:grpSpPr>
                  <p:cxnSp>
                    <p:nvCxnSpPr>
                      <p:cNvPr id="1888" name="Straight Connector 18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9" name="Straight Connector 18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81" name="Group 10"/>
                    <p:cNvGrpSpPr/>
                    <p:nvPr/>
                  </p:nvGrpSpPr>
                  <p:grpSpPr>
                    <a:xfrm>
                      <a:off x="2667000" y="2971800"/>
                      <a:ext cx="152400" cy="304800"/>
                      <a:chOff x="2667000" y="2667000"/>
                      <a:chExt cx="152400" cy="304800"/>
                    </a:xfrm>
                  </p:grpSpPr>
                  <p:cxnSp>
                    <p:nvCxnSpPr>
                      <p:cNvPr id="1886" name="Straight Connector 18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7" name="Straight Connector 18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86" name="Group 22"/>
                <p:cNvGrpSpPr/>
                <p:nvPr/>
              </p:nvGrpSpPr>
              <p:grpSpPr>
                <a:xfrm>
                  <a:off x="2667000" y="3886200"/>
                  <a:ext cx="152400" cy="609600"/>
                  <a:chOff x="2667000" y="2667000"/>
                  <a:chExt cx="152400" cy="609600"/>
                </a:xfrm>
              </p:grpSpPr>
              <p:grpSp>
                <p:nvGrpSpPr>
                  <p:cNvPr id="6687" name="Group 9"/>
                  <p:cNvGrpSpPr/>
                  <p:nvPr/>
                </p:nvGrpSpPr>
                <p:grpSpPr>
                  <a:xfrm>
                    <a:off x="2667000" y="2667000"/>
                    <a:ext cx="152400" cy="304800"/>
                    <a:chOff x="2667000" y="2667000"/>
                    <a:chExt cx="152400" cy="304800"/>
                  </a:xfrm>
                </p:grpSpPr>
                <p:cxnSp>
                  <p:nvCxnSpPr>
                    <p:cNvPr id="188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93" name="Group 10"/>
                  <p:cNvGrpSpPr/>
                  <p:nvPr/>
                </p:nvGrpSpPr>
                <p:grpSpPr>
                  <a:xfrm>
                    <a:off x="2667000" y="2971800"/>
                    <a:ext cx="152400" cy="304800"/>
                    <a:chOff x="2667000" y="2667000"/>
                    <a:chExt cx="152400" cy="304800"/>
                  </a:xfrm>
                </p:grpSpPr>
                <p:cxnSp>
                  <p:nvCxnSpPr>
                    <p:cNvPr id="1878" name="Straight Connector 18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9" name="Straight Connector 18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694" name="Group 30"/>
              <p:cNvGrpSpPr/>
              <p:nvPr/>
            </p:nvGrpSpPr>
            <p:grpSpPr>
              <a:xfrm>
                <a:off x="2819400" y="4114804"/>
                <a:ext cx="152401" cy="628654"/>
                <a:chOff x="2667000" y="2667000"/>
                <a:chExt cx="152401" cy="1828806"/>
              </a:xfrm>
            </p:grpSpPr>
            <p:grpSp>
              <p:nvGrpSpPr>
                <p:cNvPr id="6695" name="Group 21"/>
                <p:cNvGrpSpPr/>
                <p:nvPr/>
              </p:nvGrpSpPr>
              <p:grpSpPr>
                <a:xfrm>
                  <a:off x="2667000" y="2667000"/>
                  <a:ext cx="152400" cy="1219200"/>
                  <a:chOff x="2667000" y="2667000"/>
                  <a:chExt cx="152400" cy="1219200"/>
                </a:xfrm>
              </p:grpSpPr>
              <p:grpSp>
                <p:nvGrpSpPr>
                  <p:cNvPr id="6696" name="Group 67"/>
                  <p:cNvGrpSpPr/>
                  <p:nvPr/>
                </p:nvGrpSpPr>
                <p:grpSpPr>
                  <a:xfrm>
                    <a:off x="2667000" y="2667000"/>
                    <a:ext cx="152400" cy="609600"/>
                    <a:chOff x="2667000" y="2667000"/>
                    <a:chExt cx="152400" cy="609600"/>
                  </a:xfrm>
                </p:grpSpPr>
                <p:grpSp>
                  <p:nvGrpSpPr>
                    <p:cNvPr id="6697" name="Group 9"/>
                    <p:cNvGrpSpPr/>
                    <p:nvPr/>
                  </p:nvGrpSpPr>
                  <p:grpSpPr>
                    <a:xfrm>
                      <a:off x="2667000" y="2667000"/>
                      <a:ext cx="152400" cy="304800"/>
                      <a:chOff x="2667000" y="2667000"/>
                      <a:chExt cx="152400" cy="304800"/>
                    </a:xfrm>
                  </p:grpSpPr>
                  <p:cxnSp>
                    <p:nvCxnSpPr>
                      <p:cNvPr id="18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698" name="Group 10"/>
                    <p:cNvGrpSpPr/>
                    <p:nvPr/>
                  </p:nvGrpSpPr>
                  <p:grpSpPr>
                    <a:xfrm>
                      <a:off x="2667000" y="2971800"/>
                      <a:ext cx="152400" cy="304800"/>
                      <a:chOff x="2667000" y="2667000"/>
                      <a:chExt cx="152400" cy="304800"/>
                    </a:xfrm>
                  </p:grpSpPr>
                  <p:cxnSp>
                    <p:nvCxnSpPr>
                      <p:cNvPr id="187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703" name="Group 68"/>
                  <p:cNvGrpSpPr/>
                  <p:nvPr/>
                </p:nvGrpSpPr>
                <p:grpSpPr>
                  <a:xfrm>
                    <a:off x="2667000" y="3276600"/>
                    <a:ext cx="152400" cy="609600"/>
                    <a:chOff x="2667000" y="2667000"/>
                    <a:chExt cx="152400" cy="609600"/>
                  </a:xfrm>
                </p:grpSpPr>
                <p:grpSp>
                  <p:nvGrpSpPr>
                    <p:cNvPr id="6704" name="Group 9"/>
                    <p:cNvGrpSpPr/>
                    <p:nvPr/>
                  </p:nvGrpSpPr>
                  <p:grpSpPr>
                    <a:xfrm>
                      <a:off x="2667000" y="2667000"/>
                      <a:ext cx="152400" cy="304800"/>
                      <a:chOff x="2667000" y="2667000"/>
                      <a:chExt cx="152400" cy="304800"/>
                    </a:xfrm>
                  </p:grpSpPr>
                  <p:cxnSp>
                    <p:nvCxnSpPr>
                      <p:cNvPr id="1866" name="Straight Connector 18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7" name="Straight Connector 18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05" name="Group 10"/>
                    <p:cNvGrpSpPr/>
                    <p:nvPr/>
                  </p:nvGrpSpPr>
                  <p:grpSpPr>
                    <a:xfrm>
                      <a:off x="2667000" y="2971800"/>
                      <a:ext cx="152400" cy="304800"/>
                      <a:chOff x="2667000" y="2667000"/>
                      <a:chExt cx="152400" cy="304800"/>
                    </a:xfrm>
                  </p:grpSpPr>
                  <p:cxnSp>
                    <p:nvCxnSpPr>
                      <p:cNvPr id="1864" name="Straight Connector 18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5" name="Straight Connector 18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06" name="Group 22"/>
                <p:cNvGrpSpPr/>
                <p:nvPr/>
              </p:nvGrpSpPr>
              <p:grpSpPr>
                <a:xfrm>
                  <a:off x="2667000" y="3886200"/>
                  <a:ext cx="152401" cy="609606"/>
                  <a:chOff x="2667000" y="2667000"/>
                  <a:chExt cx="152401" cy="609606"/>
                </a:xfrm>
              </p:grpSpPr>
              <p:grpSp>
                <p:nvGrpSpPr>
                  <p:cNvPr id="6711" name="Group 9"/>
                  <p:cNvGrpSpPr/>
                  <p:nvPr/>
                </p:nvGrpSpPr>
                <p:grpSpPr>
                  <a:xfrm>
                    <a:off x="2667000" y="2667000"/>
                    <a:ext cx="152400" cy="304800"/>
                    <a:chOff x="2667000" y="2667000"/>
                    <a:chExt cx="152400" cy="304800"/>
                  </a:xfrm>
                </p:grpSpPr>
                <p:cxnSp>
                  <p:nvCxnSpPr>
                    <p:cNvPr id="1858" name="Straight Connector 18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9" name="Straight Connector 18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12" name="Group 10"/>
                  <p:cNvGrpSpPr/>
                  <p:nvPr/>
                </p:nvGrpSpPr>
                <p:grpSpPr>
                  <a:xfrm>
                    <a:off x="2667000" y="2971800"/>
                    <a:ext cx="152401" cy="304806"/>
                    <a:chOff x="2667000" y="2667000"/>
                    <a:chExt cx="152401" cy="304806"/>
                  </a:xfrm>
                </p:grpSpPr>
                <p:cxnSp>
                  <p:nvCxnSpPr>
                    <p:cNvPr id="1856" name="Straight Connector 18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7" name="Straight Connector 185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717" name="Group 591"/>
            <p:cNvGrpSpPr/>
            <p:nvPr/>
          </p:nvGrpSpPr>
          <p:grpSpPr bwMode="auto">
            <a:xfrm rot="12766711">
              <a:off x="5647731" y="4607046"/>
              <a:ext cx="174999" cy="472124"/>
              <a:chOff x="2590800" y="4114804"/>
              <a:chExt cx="457200" cy="838196"/>
            </a:xfrm>
            <a:scene3d>
              <a:camera prst="orthographicFront">
                <a:rot lat="0" lon="0" rev="13800000"/>
              </a:camera>
              <a:lightRig rig="threePt" dir="t"/>
            </a:scene3d>
          </p:grpSpPr>
          <p:sp>
            <p:nvSpPr>
              <p:cNvPr id="1897" name="Oval 189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718" name="Group 29"/>
              <p:cNvGrpSpPr/>
              <p:nvPr/>
            </p:nvGrpSpPr>
            <p:grpSpPr>
              <a:xfrm>
                <a:off x="2667000" y="4114804"/>
                <a:ext cx="152400" cy="628652"/>
                <a:chOff x="2667000" y="2667000"/>
                <a:chExt cx="152400" cy="1828800"/>
              </a:xfrm>
            </p:grpSpPr>
            <p:grpSp>
              <p:nvGrpSpPr>
                <p:cNvPr id="6719" name="Group 21"/>
                <p:cNvGrpSpPr/>
                <p:nvPr/>
              </p:nvGrpSpPr>
              <p:grpSpPr>
                <a:xfrm>
                  <a:off x="2667000" y="2667000"/>
                  <a:ext cx="152400" cy="1219200"/>
                  <a:chOff x="2667000" y="2667000"/>
                  <a:chExt cx="152400" cy="1219200"/>
                </a:xfrm>
              </p:grpSpPr>
              <p:grpSp>
                <p:nvGrpSpPr>
                  <p:cNvPr id="6720" name="Group 13"/>
                  <p:cNvGrpSpPr/>
                  <p:nvPr/>
                </p:nvGrpSpPr>
                <p:grpSpPr>
                  <a:xfrm>
                    <a:off x="2667000" y="2667000"/>
                    <a:ext cx="152400" cy="609600"/>
                    <a:chOff x="2667000" y="2667000"/>
                    <a:chExt cx="152400" cy="609600"/>
                  </a:xfrm>
                </p:grpSpPr>
                <p:grpSp>
                  <p:nvGrpSpPr>
                    <p:cNvPr id="6725" name="Group 9"/>
                    <p:cNvGrpSpPr/>
                    <p:nvPr/>
                  </p:nvGrpSpPr>
                  <p:grpSpPr>
                    <a:xfrm>
                      <a:off x="2667000" y="2667000"/>
                      <a:ext cx="152400" cy="304800"/>
                      <a:chOff x="2667000" y="2667000"/>
                      <a:chExt cx="152400" cy="304800"/>
                    </a:xfrm>
                  </p:grpSpPr>
                  <p:cxnSp>
                    <p:nvCxnSpPr>
                      <p:cNvPr id="19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26" name="Group 10"/>
                    <p:cNvGrpSpPr/>
                    <p:nvPr/>
                  </p:nvGrpSpPr>
                  <p:grpSpPr>
                    <a:xfrm>
                      <a:off x="2667000" y="2971800"/>
                      <a:ext cx="152400" cy="304800"/>
                      <a:chOff x="2667000" y="2667000"/>
                      <a:chExt cx="152400" cy="304800"/>
                    </a:xfrm>
                  </p:grpSpPr>
                  <p:cxnSp>
                    <p:nvCxnSpPr>
                      <p:cNvPr id="1940" name="Straight Connector 19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1" name="Straight Connector 19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727" name="Group 14"/>
                  <p:cNvGrpSpPr/>
                  <p:nvPr/>
                </p:nvGrpSpPr>
                <p:grpSpPr>
                  <a:xfrm>
                    <a:off x="2667000" y="3276600"/>
                    <a:ext cx="152400" cy="609600"/>
                    <a:chOff x="2667000" y="2667000"/>
                    <a:chExt cx="152400" cy="609600"/>
                  </a:xfrm>
                </p:grpSpPr>
                <p:grpSp>
                  <p:nvGrpSpPr>
                    <p:cNvPr id="6728" name="Group 9"/>
                    <p:cNvGrpSpPr/>
                    <p:nvPr/>
                  </p:nvGrpSpPr>
                  <p:grpSpPr>
                    <a:xfrm>
                      <a:off x="2667000" y="2667000"/>
                      <a:ext cx="152400" cy="304800"/>
                      <a:chOff x="2667000" y="2667000"/>
                      <a:chExt cx="152400" cy="304800"/>
                    </a:xfrm>
                  </p:grpSpPr>
                  <p:cxnSp>
                    <p:nvCxnSpPr>
                      <p:cNvPr id="1936" name="Straight Connector 19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7" name="Straight Connector 19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33" name="Group 10"/>
                    <p:cNvGrpSpPr/>
                    <p:nvPr/>
                  </p:nvGrpSpPr>
                  <p:grpSpPr>
                    <a:xfrm>
                      <a:off x="2667000" y="2971800"/>
                      <a:ext cx="152400" cy="304800"/>
                      <a:chOff x="2667000" y="2667000"/>
                      <a:chExt cx="152400" cy="304800"/>
                    </a:xfrm>
                  </p:grpSpPr>
                  <p:cxnSp>
                    <p:nvCxnSpPr>
                      <p:cNvPr id="1934" name="Straight Connector 19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5" name="Straight Connector 19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34" name="Group 22"/>
                <p:cNvGrpSpPr/>
                <p:nvPr/>
              </p:nvGrpSpPr>
              <p:grpSpPr>
                <a:xfrm>
                  <a:off x="2667000" y="3886200"/>
                  <a:ext cx="152400" cy="609600"/>
                  <a:chOff x="2667000" y="2667000"/>
                  <a:chExt cx="152400" cy="609600"/>
                </a:xfrm>
              </p:grpSpPr>
              <p:grpSp>
                <p:nvGrpSpPr>
                  <p:cNvPr id="6739" name="Group 9"/>
                  <p:cNvGrpSpPr/>
                  <p:nvPr/>
                </p:nvGrpSpPr>
                <p:grpSpPr>
                  <a:xfrm>
                    <a:off x="2667000" y="2667000"/>
                    <a:ext cx="152400" cy="304800"/>
                    <a:chOff x="2667000" y="2667000"/>
                    <a:chExt cx="152400" cy="304800"/>
                  </a:xfrm>
                </p:grpSpPr>
                <p:cxnSp>
                  <p:nvCxnSpPr>
                    <p:cNvPr id="192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40" name="Group 10"/>
                  <p:cNvGrpSpPr/>
                  <p:nvPr/>
                </p:nvGrpSpPr>
                <p:grpSpPr>
                  <a:xfrm>
                    <a:off x="2667000" y="2971800"/>
                    <a:ext cx="152400" cy="304800"/>
                    <a:chOff x="2667000" y="2667000"/>
                    <a:chExt cx="152400" cy="304800"/>
                  </a:xfrm>
                </p:grpSpPr>
                <p:cxnSp>
                  <p:nvCxnSpPr>
                    <p:cNvPr id="1926" name="Straight Connector 19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7" name="Straight Connector 19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41" name="Group 30"/>
              <p:cNvGrpSpPr/>
              <p:nvPr/>
            </p:nvGrpSpPr>
            <p:grpSpPr>
              <a:xfrm>
                <a:off x="2819400" y="4114804"/>
                <a:ext cx="152401" cy="628654"/>
                <a:chOff x="2667000" y="2667000"/>
                <a:chExt cx="152401" cy="1828806"/>
              </a:xfrm>
            </p:grpSpPr>
            <p:grpSp>
              <p:nvGrpSpPr>
                <p:cNvPr id="6742" name="Group 21"/>
                <p:cNvGrpSpPr/>
                <p:nvPr/>
              </p:nvGrpSpPr>
              <p:grpSpPr>
                <a:xfrm>
                  <a:off x="2667000" y="2667000"/>
                  <a:ext cx="152400" cy="1219200"/>
                  <a:chOff x="2667000" y="2667000"/>
                  <a:chExt cx="152400" cy="1219200"/>
                </a:xfrm>
              </p:grpSpPr>
              <p:grpSp>
                <p:nvGrpSpPr>
                  <p:cNvPr id="6744" name="Group 67"/>
                  <p:cNvGrpSpPr/>
                  <p:nvPr/>
                </p:nvGrpSpPr>
                <p:grpSpPr>
                  <a:xfrm>
                    <a:off x="2667000" y="2667000"/>
                    <a:ext cx="152400" cy="609600"/>
                    <a:chOff x="2667000" y="2667000"/>
                    <a:chExt cx="152400" cy="609600"/>
                  </a:xfrm>
                </p:grpSpPr>
                <p:grpSp>
                  <p:nvGrpSpPr>
                    <p:cNvPr id="6745" name="Group 9"/>
                    <p:cNvGrpSpPr/>
                    <p:nvPr/>
                  </p:nvGrpSpPr>
                  <p:grpSpPr>
                    <a:xfrm>
                      <a:off x="2667000" y="2667000"/>
                      <a:ext cx="152400" cy="304800"/>
                      <a:chOff x="2667000" y="2667000"/>
                      <a:chExt cx="152400" cy="304800"/>
                    </a:xfrm>
                  </p:grpSpPr>
                  <p:cxnSp>
                    <p:nvCxnSpPr>
                      <p:cNvPr id="19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46" name="Group 10"/>
                    <p:cNvGrpSpPr/>
                    <p:nvPr/>
                  </p:nvGrpSpPr>
                  <p:grpSpPr>
                    <a:xfrm>
                      <a:off x="2667000" y="2971800"/>
                      <a:ext cx="152400" cy="304800"/>
                      <a:chOff x="2667000" y="2667000"/>
                      <a:chExt cx="152400" cy="304800"/>
                    </a:xfrm>
                  </p:grpSpPr>
                  <p:cxnSp>
                    <p:nvCxnSpPr>
                      <p:cNvPr id="191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747" name="Group 68"/>
                  <p:cNvGrpSpPr/>
                  <p:nvPr/>
                </p:nvGrpSpPr>
                <p:grpSpPr>
                  <a:xfrm>
                    <a:off x="2667000" y="3276600"/>
                    <a:ext cx="152400" cy="609600"/>
                    <a:chOff x="2667000" y="2667000"/>
                    <a:chExt cx="152400" cy="609600"/>
                  </a:xfrm>
                </p:grpSpPr>
                <p:grpSp>
                  <p:nvGrpSpPr>
                    <p:cNvPr id="6748" name="Group 9"/>
                    <p:cNvGrpSpPr/>
                    <p:nvPr/>
                  </p:nvGrpSpPr>
                  <p:grpSpPr>
                    <a:xfrm>
                      <a:off x="2667000" y="2667000"/>
                      <a:ext cx="152400" cy="304800"/>
                      <a:chOff x="2667000" y="2667000"/>
                      <a:chExt cx="152400" cy="304800"/>
                    </a:xfrm>
                  </p:grpSpPr>
                  <p:cxnSp>
                    <p:nvCxnSpPr>
                      <p:cNvPr id="1914" name="Straight Connector 19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5" name="Straight Connector 19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49" name="Group 10"/>
                    <p:cNvGrpSpPr/>
                    <p:nvPr/>
                  </p:nvGrpSpPr>
                  <p:grpSpPr>
                    <a:xfrm>
                      <a:off x="2667000" y="2971800"/>
                      <a:ext cx="152400" cy="304800"/>
                      <a:chOff x="2667000" y="2667000"/>
                      <a:chExt cx="152400" cy="304800"/>
                    </a:xfrm>
                  </p:grpSpPr>
                  <p:cxnSp>
                    <p:nvCxnSpPr>
                      <p:cNvPr id="1912" name="Straight Connector 19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3" name="Straight Connector 19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54" name="Group 22"/>
                <p:cNvGrpSpPr/>
                <p:nvPr/>
              </p:nvGrpSpPr>
              <p:grpSpPr>
                <a:xfrm>
                  <a:off x="2667000" y="3886200"/>
                  <a:ext cx="152401" cy="609606"/>
                  <a:chOff x="2667000" y="2667000"/>
                  <a:chExt cx="152401" cy="609606"/>
                </a:xfrm>
              </p:grpSpPr>
              <p:grpSp>
                <p:nvGrpSpPr>
                  <p:cNvPr id="6755" name="Group 9"/>
                  <p:cNvGrpSpPr/>
                  <p:nvPr/>
                </p:nvGrpSpPr>
                <p:grpSpPr>
                  <a:xfrm>
                    <a:off x="2667000" y="2667000"/>
                    <a:ext cx="152400" cy="304800"/>
                    <a:chOff x="2667000" y="2667000"/>
                    <a:chExt cx="152400" cy="304800"/>
                  </a:xfrm>
                </p:grpSpPr>
                <p:cxnSp>
                  <p:nvCxnSpPr>
                    <p:cNvPr id="1906" name="Straight Connector 19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7" name="Straight Connector 19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56" name="Group 10"/>
                  <p:cNvGrpSpPr/>
                  <p:nvPr/>
                </p:nvGrpSpPr>
                <p:grpSpPr>
                  <a:xfrm>
                    <a:off x="2667000" y="2971800"/>
                    <a:ext cx="152401" cy="304806"/>
                    <a:chOff x="2667000" y="2667000"/>
                    <a:chExt cx="152401" cy="304806"/>
                  </a:xfrm>
                </p:grpSpPr>
                <p:cxnSp>
                  <p:nvCxnSpPr>
                    <p:cNvPr id="1904" name="Straight Connector 19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5" name="Straight Connector 190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757" name="Group 591"/>
            <p:cNvGrpSpPr/>
            <p:nvPr/>
          </p:nvGrpSpPr>
          <p:grpSpPr bwMode="auto">
            <a:xfrm rot="12766711">
              <a:off x="6548667" y="4571481"/>
              <a:ext cx="174999" cy="472124"/>
              <a:chOff x="2590800" y="4114804"/>
              <a:chExt cx="457200" cy="838196"/>
            </a:xfrm>
            <a:scene3d>
              <a:camera prst="orthographicFront">
                <a:rot lat="0" lon="0" rev="12600000"/>
              </a:camera>
              <a:lightRig rig="threePt" dir="t"/>
            </a:scene3d>
          </p:grpSpPr>
          <p:sp>
            <p:nvSpPr>
              <p:cNvPr id="1945" name="Oval 194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762" name="Group 29"/>
              <p:cNvGrpSpPr/>
              <p:nvPr/>
            </p:nvGrpSpPr>
            <p:grpSpPr>
              <a:xfrm>
                <a:off x="2667000" y="4114804"/>
                <a:ext cx="152400" cy="628652"/>
                <a:chOff x="2667000" y="2667000"/>
                <a:chExt cx="152400" cy="1828800"/>
              </a:xfrm>
            </p:grpSpPr>
            <p:grpSp>
              <p:nvGrpSpPr>
                <p:cNvPr id="6763" name="Group 21"/>
                <p:cNvGrpSpPr/>
                <p:nvPr/>
              </p:nvGrpSpPr>
              <p:grpSpPr>
                <a:xfrm>
                  <a:off x="2667000" y="2667000"/>
                  <a:ext cx="152400" cy="1219200"/>
                  <a:chOff x="2667000" y="2667000"/>
                  <a:chExt cx="152400" cy="1219200"/>
                </a:xfrm>
              </p:grpSpPr>
              <p:grpSp>
                <p:nvGrpSpPr>
                  <p:cNvPr id="6768" name="Group 13"/>
                  <p:cNvGrpSpPr/>
                  <p:nvPr/>
                </p:nvGrpSpPr>
                <p:grpSpPr>
                  <a:xfrm>
                    <a:off x="2667000" y="2667000"/>
                    <a:ext cx="152400" cy="609600"/>
                    <a:chOff x="2667000" y="2667000"/>
                    <a:chExt cx="152400" cy="609600"/>
                  </a:xfrm>
                </p:grpSpPr>
                <p:grpSp>
                  <p:nvGrpSpPr>
                    <p:cNvPr id="6769" name="Group 9"/>
                    <p:cNvGrpSpPr/>
                    <p:nvPr/>
                  </p:nvGrpSpPr>
                  <p:grpSpPr>
                    <a:xfrm>
                      <a:off x="2667000" y="2667000"/>
                      <a:ext cx="152400" cy="304800"/>
                      <a:chOff x="2667000" y="2667000"/>
                      <a:chExt cx="152400" cy="304800"/>
                    </a:xfrm>
                  </p:grpSpPr>
                  <p:cxnSp>
                    <p:nvCxnSpPr>
                      <p:cNvPr id="19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70" name="Group 10"/>
                    <p:cNvGrpSpPr/>
                    <p:nvPr/>
                  </p:nvGrpSpPr>
                  <p:grpSpPr>
                    <a:xfrm>
                      <a:off x="2667000" y="2971800"/>
                      <a:ext cx="152400" cy="304800"/>
                      <a:chOff x="2667000" y="2667000"/>
                      <a:chExt cx="152400" cy="304800"/>
                    </a:xfrm>
                  </p:grpSpPr>
                  <p:cxnSp>
                    <p:nvCxnSpPr>
                      <p:cNvPr id="1988" name="Straight Connector 19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9" name="Straight Connector 19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771" name="Group 14"/>
                  <p:cNvGrpSpPr/>
                  <p:nvPr/>
                </p:nvGrpSpPr>
                <p:grpSpPr>
                  <a:xfrm>
                    <a:off x="2667000" y="3276600"/>
                    <a:ext cx="152400" cy="609600"/>
                    <a:chOff x="2667000" y="2667000"/>
                    <a:chExt cx="152400" cy="609600"/>
                  </a:xfrm>
                </p:grpSpPr>
                <p:grpSp>
                  <p:nvGrpSpPr>
                    <p:cNvPr id="6776" name="Group 9"/>
                    <p:cNvGrpSpPr/>
                    <p:nvPr/>
                  </p:nvGrpSpPr>
                  <p:grpSpPr>
                    <a:xfrm>
                      <a:off x="2667000" y="2667000"/>
                      <a:ext cx="152400" cy="304800"/>
                      <a:chOff x="2667000" y="2667000"/>
                      <a:chExt cx="152400" cy="304800"/>
                    </a:xfrm>
                  </p:grpSpPr>
                  <p:cxnSp>
                    <p:nvCxnSpPr>
                      <p:cNvPr id="1984" name="Straight Connector 19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5" name="Straight Connector 19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77" name="Group 10"/>
                    <p:cNvGrpSpPr/>
                    <p:nvPr/>
                  </p:nvGrpSpPr>
                  <p:grpSpPr>
                    <a:xfrm>
                      <a:off x="2667000" y="2971800"/>
                      <a:ext cx="152400" cy="304800"/>
                      <a:chOff x="2667000" y="2667000"/>
                      <a:chExt cx="152400" cy="304800"/>
                    </a:xfrm>
                  </p:grpSpPr>
                  <p:cxnSp>
                    <p:nvCxnSpPr>
                      <p:cNvPr id="1982" name="Straight Connector 19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3" name="Straight Connector 19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78" name="Group 22"/>
                <p:cNvGrpSpPr/>
                <p:nvPr/>
              </p:nvGrpSpPr>
              <p:grpSpPr>
                <a:xfrm>
                  <a:off x="2667000" y="3886200"/>
                  <a:ext cx="152400" cy="609600"/>
                  <a:chOff x="2667000" y="2667000"/>
                  <a:chExt cx="152400" cy="609600"/>
                </a:xfrm>
              </p:grpSpPr>
              <p:grpSp>
                <p:nvGrpSpPr>
                  <p:cNvPr id="6779" name="Group 9"/>
                  <p:cNvGrpSpPr/>
                  <p:nvPr/>
                </p:nvGrpSpPr>
                <p:grpSpPr>
                  <a:xfrm>
                    <a:off x="2667000" y="2667000"/>
                    <a:ext cx="152400" cy="304800"/>
                    <a:chOff x="2667000" y="2667000"/>
                    <a:chExt cx="152400" cy="304800"/>
                  </a:xfrm>
                </p:grpSpPr>
                <p:cxnSp>
                  <p:nvCxnSpPr>
                    <p:cNvPr id="19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84" name="Group 10"/>
                  <p:cNvGrpSpPr/>
                  <p:nvPr/>
                </p:nvGrpSpPr>
                <p:grpSpPr>
                  <a:xfrm>
                    <a:off x="2667000" y="2971800"/>
                    <a:ext cx="152400" cy="304800"/>
                    <a:chOff x="2667000" y="2667000"/>
                    <a:chExt cx="152400" cy="304800"/>
                  </a:xfrm>
                </p:grpSpPr>
                <p:cxnSp>
                  <p:nvCxnSpPr>
                    <p:cNvPr id="1974" name="Straight Connector 19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5" name="Straight Connector 19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785" name="Group 30"/>
              <p:cNvGrpSpPr/>
              <p:nvPr/>
            </p:nvGrpSpPr>
            <p:grpSpPr>
              <a:xfrm>
                <a:off x="2819400" y="4114804"/>
                <a:ext cx="152401" cy="628654"/>
                <a:chOff x="2667000" y="2667000"/>
                <a:chExt cx="152401" cy="1828806"/>
              </a:xfrm>
            </p:grpSpPr>
            <p:grpSp>
              <p:nvGrpSpPr>
                <p:cNvPr id="6791" name="Group 21"/>
                <p:cNvGrpSpPr/>
                <p:nvPr/>
              </p:nvGrpSpPr>
              <p:grpSpPr>
                <a:xfrm>
                  <a:off x="2667000" y="2667000"/>
                  <a:ext cx="152400" cy="1219200"/>
                  <a:chOff x="2667000" y="2667000"/>
                  <a:chExt cx="152400" cy="1219200"/>
                </a:xfrm>
              </p:grpSpPr>
              <p:grpSp>
                <p:nvGrpSpPr>
                  <p:cNvPr id="6792" name="Group 67"/>
                  <p:cNvGrpSpPr/>
                  <p:nvPr/>
                </p:nvGrpSpPr>
                <p:grpSpPr>
                  <a:xfrm>
                    <a:off x="2667000" y="2667000"/>
                    <a:ext cx="152400" cy="609600"/>
                    <a:chOff x="2667000" y="2667000"/>
                    <a:chExt cx="152400" cy="609600"/>
                  </a:xfrm>
                </p:grpSpPr>
                <p:grpSp>
                  <p:nvGrpSpPr>
                    <p:cNvPr id="6793" name="Group 9"/>
                    <p:cNvGrpSpPr/>
                    <p:nvPr/>
                  </p:nvGrpSpPr>
                  <p:grpSpPr>
                    <a:xfrm>
                      <a:off x="2667000" y="2667000"/>
                      <a:ext cx="152400" cy="304800"/>
                      <a:chOff x="2667000" y="2667000"/>
                      <a:chExt cx="152400" cy="304800"/>
                    </a:xfrm>
                  </p:grpSpPr>
                  <p:cxnSp>
                    <p:nvCxnSpPr>
                      <p:cNvPr id="196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794" name="Group 10"/>
                    <p:cNvGrpSpPr/>
                    <p:nvPr/>
                  </p:nvGrpSpPr>
                  <p:grpSpPr>
                    <a:xfrm>
                      <a:off x="2667000" y="2971800"/>
                      <a:ext cx="152400" cy="304800"/>
                      <a:chOff x="2667000" y="2667000"/>
                      <a:chExt cx="152400" cy="304800"/>
                    </a:xfrm>
                  </p:grpSpPr>
                  <p:cxnSp>
                    <p:nvCxnSpPr>
                      <p:cNvPr id="196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795" name="Group 68"/>
                  <p:cNvGrpSpPr/>
                  <p:nvPr/>
                </p:nvGrpSpPr>
                <p:grpSpPr>
                  <a:xfrm>
                    <a:off x="2667000" y="3276600"/>
                    <a:ext cx="152400" cy="609600"/>
                    <a:chOff x="2667000" y="2667000"/>
                    <a:chExt cx="152400" cy="609600"/>
                  </a:xfrm>
                </p:grpSpPr>
                <p:grpSp>
                  <p:nvGrpSpPr>
                    <p:cNvPr id="6796" name="Group 9"/>
                    <p:cNvGrpSpPr/>
                    <p:nvPr/>
                  </p:nvGrpSpPr>
                  <p:grpSpPr>
                    <a:xfrm>
                      <a:off x="2667000" y="2667000"/>
                      <a:ext cx="152400" cy="304800"/>
                      <a:chOff x="2667000" y="2667000"/>
                      <a:chExt cx="152400" cy="304800"/>
                    </a:xfrm>
                  </p:grpSpPr>
                  <p:cxnSp>
                    <p:nvCxnSpPr>
                      <p:cNvPr id="1962" name="Straight Connector 19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3" name="Straight Connector 19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01" name="Group 10"/>
                    <p:cNvGrpSpPr/>
                    <p:nvPr/>
                  </p:nvGrpSpPr>
                  <p:grpSpPr>
                    <a:xfrm>
                      <a:off x="2667000" y="2971800"/>
                      <a:ext cx="152400" cy="304800"/>
                      <a:chOff x="2667000" y="2667000"/>
                      <a:chExt cx="152400" cy="304800"/>
                    </a:xfrm>
                  </p:grpSpPr>
                  <p:cxnSp>
                    <p:nvCxnSpPr>
                      <p:cNvPr id="1960" name="Straight Connector 19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1" name="Straight Connector 19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02" name="Group 22"/>
                <p:cNvGrpSpPr/>
                <p:nvPr/>
              </p:nvGrpSpPr>
              <p:grpSpPr>
                <a:xfrm>
                  <a:off x="2667000" y="3886200"/>
                  <a:ext cx="152401" cy="609606"/>
                  <a:chOff x="2667000" y="2667000"/>
                  <a:chExt cx="152401" cy="609606"/>
                </a:xfrm>
              </p:grpSpPr>
              <p:grpSp>
                <p:nvGrpSpPr>
                  <p:cNvPr id="6803" name="Group 9"/>
                  <p:cNvGrpSpPr/>
                  <p:nvPr/>
                </p:nvGrpSpPr>
                <p:grpSpPr>
                  <a:xfrm>
                    <a:off x="2667000" y="2667000"/>
                    <a:ext cx="152400" cy="304800"/>
                    <a:chOff x="2667000" y="2667000"/>
                    <a:chExt cx="152400" cy="304800"/>
                  </a:xfrm>
                </p:grpSpPr>
                <p:cxnSp>
                  <p:nvCxnSpPr>
                    <p:cNvPr id="1954" name="Straight Connector 19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5" name="Straight Connector 19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04" name="Group 10"/>
                  <p:cNvGrpSpPr/>
                  <p:nvPr/>
                </p:nvGrpSpPr>
                <p:grpSpPr>
                  <a:xfrm>
                    <a:off x="2667000" y="2971800"/>
                    <a:ext cx="152401" cy="304806"/>
                    <a:chOff x="2667000" y="2667000"/>
                    <a:chExt cx="152401" cy="304806"/>
                  </a:xfrm>
                </p:grpSpPr>
                <p:cxnSp>
                  <p:nvCxnSpPr>
                    <p:cNvPr id="1952" name="Straight Connector 19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3" name="Straight Connector 195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809" name="Group 591"/>
            <p:cNvGrpSpPr/>
            <p:nvPr/>
          </p:nvGrpSpPr>
          <p:grpSpPr bwMode="auto">
            <a:xfrm rot="12766711">
              <a:off x="4798477" y="4657542"/>
              <a:ext cx="174999" cy="472124"/>
              <a:chOff x="2590800" y="4114804"/>
              <a:chExt cx="457200" cy="838196"/>
            </a:xfrm>
            <a:scene3d>
              <a:camera prst="orthographicFront">
                <a:rot lat="0" lon="0" rev="12600000"/>
              </a:camera>
              <a:lightRig rig="threePt" dir="t"/>
            </a:scene3d>
          </p:grpSpPr>
          <p:sp>
            <p:nvSpPr>
              <p:cNvPr id="1993" name="Oval 199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810" name="Group 29"/>
              <p:cNvGrpSpPr/>
              <p:nvPr/>
            </p:nvGrpSpPr>
            <p:grpSpPr>
              <a:xfrm>
                <a:off x="2667000" y="4114804"/>
                <a:ext cx="152400" cy="628652"/>
                <a:chOff x="2667000" y="2667000"/>
                <a:chExt cx="152400" cy="1828800"/>
              </a:xfrm>
            </p:grpSpPr>
            <p:grpSp>
              <p:nvGrpSpPr>
                <p:cNvPr id="6815" name="Group 21"/>
                <p:cNvGrpSpPr/>
                <p:nvPr/>
              </p:nvGrpSpPr>
              <p:grpSpPr>
                <a:xfrm>
                  <a:off x="2667000" y="2667000"/>
                  <a:ext cx="152400" cy="1219200"/>
                  <a:chOff x="2667000" y="2667000"/>
                  <a:chExt cx="152400" cy="1219200"/>
                </a:xfrm>
              </p:grpSpPr>
              <p:grpSp>
                <p:nvGrpSpPr>
                  <p:cNvPr id="6816" name="Group 13"/>
                  <p:cNvGrpSpPr/>
                  <p:nvPr/>
                </p:nvGrpSpPr>
                <p:grpSpPr>
                  <a:xfrm>
                    <a:off x="2667000" y="2667000"/>
                    <a:ext cx="152400" cy="609600"/>
                    <a:chOff x="2667000" y="2667000"/>
                    <a:chExt cx="152400" cy="609600"/>
                  </a:xfrm>
                </p:grpSpPr>
                <p:grpSp>
                  <p:nvGrpSpPr>
                    <p:cNvPr id="6817" name="Group 9"/>
                    <p:cNvGrpSpPr/>
                    <p:nvPr/>
                  </p:nvGrpSpPr>
                  <p:grpSpPr>
                    <a:xfrm>
                      <a:off x="2667000" y="2667000"/>
                      <a:ext cx="152400" cy="304800"/>
                      <a:chOff x="2667000" y="2667000"/>
                      <a:chExt cx="152400" cy="304800"/>
                    </a:xfrm>
                  </p:grpSpPr>
                  <p:cxnSp>
                    <p:nvCxnSpPr>
                      <p:cNvPr id="20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18" name="Group 10"/>
                    <p:cNvGrpSpPr/>
                    <p:nvPr/>
                  </p:nvGrpSpPr>
                  <p:grpSpPr>
                    <a:xfrm>
                      <a:off x="2667000" y="2971800"/>
                      <a:ext cx="152400" cy="304800"/>
                      <a:chOff x="2667000" y="2667000"/>
                      <a:chExt cx="152400" cy="304800"/>
                    </a:xfrm>
                  </p:grpSpPr>
                  <p:cxnSp>
                    <p:nvCxnSpPr>
                      <p:cNvPr id="2036" name="Straight Connector 20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7" name="Straight Connector 20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823" name="Group 14"/>
                  <p:cNvGrpSpPr/>
                  <p:nvPr/>
                </p:nvGrpSpPr>
                <p:grpSpPr>
                  <a:xfrm>
                    <a:off x="2667000" y="3276600"/>
                    <a:ext cx="152400" cy="609600"/>
                    <a:chOff x="2667000" y="2667000"/>
                    <a:chExt cx="152400" cy="609600"/>
                  </a:xfrm>
                </p:grpSpPr>
                <p:grpSp>
                  <p:nvGrpSpPr>
                    <p:cNvPr id="6824" name="Group 9"/>
                    <p:cNvGrpSpPr/>
                    <p:nvPr/>
                  </p:nvGrpSpPr>
                  <p:grpSpPr>
                    <a:xfrm>
                      <a:off x="2667000" y="2667000"/>
                      <a:ext cx="152400" cy="304800"/>
                      <a:chOff x="2667000" y="2667000"/>
                      <a:chExt cx="152400" cy="304800"/>
                    </a:xfrm>
                  </p:grpSpPr>
                  <p:cxnSp>
                    <p:nvCxnSpPr>
                      <p:cNvPr id="2032" name="Straight Connector 20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3" name="Straight Connector 20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25" name="Group 10"/>
                    <p:cNvGrpSpPr/>
                    <p:nvPr/>
                  </p:nvGrpSpPr>
                  <p:grpSpPr>
                    <a:xfrm>
                      <a:off x="2667000" y="2971800"/>
                      <a:ext cx="152400" cy="304800"/>
                      <a:chOff x="2667000" y="2667000"/>
                      <a:chExt cx="152400" cy="304800"/>
                    </a:xfrm>
                  </p:grpSpPr>
                  <p:cxnSp>
                    <p:nvCxnSpPr>
                      <p:cNvPr id="2030" name="Straight Connector 20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1" name="Straight Connector 20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26" name="Group 22"/>
                <p:cNvGrpSpPr/>
                <p:nvPr/>
              </p:nvGrpSpPr>
              <p:grpSpPr>
                <a:xfrm>
                  <a:off x="2667000" y="3886200"/>
                  <a:ext cx="152400" cy="609600"/>
                  <a:chOff x="2667000" y="2667000"/>
                  <a:chExt cx="152400" cy="609600"/>
                </a:xfrm>
              </p:grpSpPr>
              <p:grpSp>
                <p:nvGrpSpPr>
                  <p:cNvPr id="6831" name="Group 9"/>
                  <p:cNvGrpSpPr/>
                  <p:nvPr/>
                </p:nvGrpSpPr>
                <p:grpSpPr>
                  <a:xfrm>
                    <a:off x="2667000" y="2667000"/>
                    <a:ext cx="152400" cy="304800"/>
                    <a:chOff x="2667000" y="2667000"/>
                    <a:chExt cx="152400" cy="304800"/>
                  </a:xfrm>
                </p:grpSpPr>
                <p:cxnSp>
                  <p:nvCxnSpPr>
                    <p:cNvPr id="20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32" name="Group 10"/>
                  <p:cNvGrpSpPr/>
                  <p:nvPr/>
                </p:nvGrpSpPr>
                <p:grpSpPr>
                  <a:xfrm>
                    <a:off x="2667000" y="2971800"/>
                    <a:ext cx="152400" cy="304800"/>
                    <a:chOff x="2667000" y="2667000"/>
                    <a:chExt cx="152400" cy="304800"/>
                  </a:xfrm>
                </p:grpSpPr>
                <p:cxnSp>
                  <p:nvCxnSpPr>
                    <p:cNvPr id="2022" name="Straight Connector 20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3" name="Straight Connector 20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37" name="Group 30"/>
              <p:cNvGrpSpPr/>
              <p:nvPr/>
            </p:nvGrpSpPr>
            <p:grpSpPr>
              <a:xfrm>
                <a:off x="2819400" y="4114804"/>
                <a:ext cx="152401" cy="628654"/>
                <a:chOff x="2667000" y="2667000"/>
                <a:chExt cx="152401" cy="1828806"/>
              </a:xfrm>
            </p:grpSpPr>
            <p:grpSp>
              <p:nvGrpSpPr>
                <p:cNvPr id="6838" name="Group 21"/>
                <p:cNvGrpSpPr/>
                <p:nvPr/>
              </p:nvGrpSpPr>
              <p:grpSpPr>
                <a:xfrm>
                  <a:off x="2667000" y="2667000"/>
                  <a:ext cx="152400" cy="1219200"/>
                  <a:chOff x="2667000" y="2667000"/>
                  <a:chExt cx="152400" cy="1219200"/>
                </a:xfrm>
              </p:grpSpPr>
              <p:grpSp>
                <p:nvGrpSpPr>
                  <p:cNvPr id="6840" name="Group 67"/>
                  <p:cNvGrpSpPr/>
                  <p:nvPr/>
                </p:nvGrpSpPr>
                <p:grpSpPr>
                  <a:xfrm>
                    <a:off x="2667000" y="2667000"/>
                    <a:ext cx="152400" cy="609600"/>
                    <a:chOff x="2667000" y="2667000"/>
                    <a:chExt cx="152400" cy="609600"/>
                  </a:xfrm>
                </p:grpSpPr>
                <p:grpSp>
                  <p:nvGrpSpPr>
                    <p:cNvPr id="6841" name="Group 9"/>
                    <p:cNvGrpSpPr/>
                    <p:nvPr/>
                  </p:nvGrpSpPr>
                  <p:grpSpPr>
                    <a:xfrm>
                      <a:off x="2667000" y="2667000"/>
                      <a:ext cx="152400" cy="304800"/>
                      <a:chOff x="2667000" y="2667000"/>
                      <a:chExt cx="152400" cy="304800"/>
                    </a:xfrm>
                  </p:grpSpPr>
                  <p:cxnSp>
                    <p:nvCxnSpPr>
                      <p:cNvPr id="20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42" name="Group 10"/>
                    <p:cNvGrpSpPr/>
                    <p:nvPr/>
                  </p:nvGrpSpPr>
                  <p:grpSpPr>
                    <a:xfrm>
                      <a:off x="2667000" y="2971800"/>
                      <a:ext cx="152400" cy="304800"/>
                      <a:chOff x="2667000" y="2667000"/>
                      <a:chExt cx="152400" cy="304800"/>
                    </a:xfrm>
                  </p:grpSpPr>
                  <p:cxnSp>
                    <p:nvCxnSpPr>
                      <p:cNvPr id="201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843" name="Group 68"/>
                  <p:cNvGrpSpPr/>
                  <p:nvPr/>
                </p:nvGrpSpPr>
                <p:grpSpPr>
                  <a:xfrm>
                    <a:off x="2667000" y="3276600"/>
                    <a:ext cx="152400" cy="609600"/>
                    <a:chOff x="2667000" y="2667000"/>
                    <a:chExt cx="152400" cy="609600"/>
                  </a:xfrm>
                </p:grpSpPr>
                <p:grpSp>
                  <p:nvGrpSpPr>
                    <p:cNvPr id="6844" name="Group 9"/>
                    <p:cNvGrpSpPr/>
                    <p:nvPr/>
                  </p:nvGrpSpPr>
                  <p:grpSpPr>
                    <a:xfrm>
                      <a:off x="2667000" y="2667000"/>
                      <a:ext cx="152400" cy="304800"/>
                      <a:chOff x="2667000" y="2667000"/>
                      <a:chExt cx="152400" cy="304800"/>
                    </a:xfrm>
                  </p:grpSpPr>
                  <p:cxnSp>
                    <p:nvCxnSpPr>
                      <p:cNvPr id="2010" name="Straight Connector 20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1" name="Straight Connector 20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45" name="Group 10"/>
                    <p:cNvGrpSpPr/>
                    <p:nvPr/>
                  </p:nvGrpSpPr>
                  <p:grpSpPr>
                    <a:xfrm>
                      <a:off x="2667000" y="2971800"/>
                      <a:ext cx="152400" cy="304800"/>
                      <a:chOff x="2667000" y="2667000"/>
                      <a:chExt cx="152400" cy="304800"/>
                    </a:xfrm>
                  </p:grpSpPr>
                  <p:cxnSp>
                    <p:nvCxnSpPr>
                      <p:cNvPr id="2008" name="Straight Connector 20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9" name="Straight Connector 20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50" name="Group 22"/>
                <p:cNvGrpSpPr/>
                <p:nvPr/>
              </p:nvGrpSpPr>
              <p:grpSpPr>
                <a:xfrm>
                  <a:off x="2667000" y="3886200"/>
                  <a:ext cx="152401" cy="609606"/>
                  <a:chOff x="2667000" y="2667000"/>
                  <a:chExt cx="152401" cy="609606"/>
                </a:xfrm>
              </p:grpSpPr>
              <p:grpSp>
                <p:nvGrpSpPr>
                  <p:cNvPr id="6851" name="Group 9"/>
                  <p:cNvGrpSpPr/>
                  <p:nvPr/>
                </p:nvGrpSpPr>
                <p:grpSpPr>
                  <a:xfrm>
                    <a:off x="2667000" y="2667000"/>
                    <a:ext cx="152400" cy="304800"/>
                    <a:chOff x="2667000" y="2667000"/>
                    <a:chExt cx="152400" cy="304800"/>
                  </a:xfrm>
                </p:grpSpPr>
                <p:cxnSp>
                  <p:nvCxnSpPr>
                    <p:cNvPr id="2002" name="Straight Connector 20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3" name="Straight Connector 20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52" name="Group 10"/>
                  <p:cNvGrpSpPr/>
                  <p:nvPr/>
                </p:nvGrpSpPr>
                <p:grpSpPr>
                  <a:xfrm>
                    <a:off x="2667000" y="2971800"/>
                    <a:ext cx="152401" cy="304806"/>
                    <a:chOff x="2667000" y="2667000"/>
                    <a:chExt cx="152401" cy="304806"/>
                  </a:xfrm>
                </p:grpSpPr>
                <p:cxnSp>
                  <p:nvCxnSpPr>
                    <p:cNvPr id="2000" name="Straight Connector 19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1" name="Straight Connector 200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853" name="Group 591"/>
            <p:cNvGrpSpPr/>
            <p:nvPr/>
          </p:nvGrpSpPr>
          <p:grpSpPr bwMode="auto">
            <a:xfrm rot="12766711">
              <a:off x="7420553" y="4583681"/>
              <a:ext cx="174999" cy="472124"/>
              <a:chOff x="2590800" y="4114804"/>
              <a:chExt cx="457200" cy="838196"/>
            </a:xfrm>
            <a:scene3d>
              <a:camera prst="orthographicFront">
                <a:rot lat="0" lon="0" rev="12600000"/>
              </a:camera>
              <a:lightRig rig="threePt" dir="t"/>
            </a:scene3d>
          </p:grpSpPr>
          <p:sp>
            <p:nvSpPr>
              <p:cNvPr id="2137" name="Oval 213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858" name="Group 29"/>
              <p:cNvGrpSpPr/>
              <p:nvPr/>
            </p:nvGrpSpPr>
            <p:grpSpPr>
              <a:xfrm>
                <a:off x="2667000" y="4114804"/>
                <a:ext cx="152400" cy="628652"/>
                <a:chOff x="2667000" y="2667000"/>
                <a:chExt cx="152400" cy="1828800"/>
              </a:xfrm>
            </p:grpSpPr>
            <p:grpSp>
              <p:nvGrpSpPr>
                <p:cNvPr id="6859" name="Group 21"/>
                <p:cNvGrpSpPr/>
                <p:nvPr/>
              </p:nvGrpSpPr>
              <p:grpSpPr>
                <a:xfrm>
                  <a:off x="2667000" y="2667000"/>
                  <a:ext cx="152400" cy="1219200"/>
                  <a:chOff x="2667000" y="2667000"/>
                  <a:chExt cx="152400" cy="1219200"/>
                </a:xfrm>
              </p:grpSpPr>
              <p:grpSp>
                <p:nvGrpSpPr>
                  <p:cNvPr id="6864" name="Group 13"/>
                  <p:cNvGrpSpPr/>
                  <p:nvPr/>
                </p:nvGrpSpPr>
                <p:grpSpPr>
                  <a:xfrm>
                    <a:off x="2667000" y="2667000"/>
                    <a:ext cx="152400" cy="609600"/>
                    <a:chOff x="2667000" y="2667000"/>
                    <a:chExt cx="152400" cy="609600"/>
                  </a:xfrm>
                </p:grpSpPr>
                <p:grpSp>
                  <p:nvGrpSpPr>
                    <p:cNvPr id="6865" name="Group 9"/>
                    <p:cNvGrpSpPr/>
                    <p:nvPr/>
                  </p:nvGrpSpPr>
                  <p:grpSpPr>
                    <a:xfrm>
                      <a:off x="2667000" y="2667000"/>
                      <a:ext cx="152400" cy="304800"/>
                      <a:chOff x="2667000" y="2667000"/>
                      <a:chExt cx="152400" cy="304800"/>
                    </a:xfrm>
                  </p:grpSpPr>
                  <p:cxnSp>
                    <p:nvCxnSpPr>
                      <p:cNvPr id="21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66" name="Group 10"/>
                    <p:cNvGrpSpPr/>
                    <p:nvPr/>
                  </p:nvGrpSpPr>
                  <p:grpSpPr>
                    <a:xfrm>
                      <a:off x="2667000" y="2971800"/>
                      <a:ext cx="152400" cy="304800"/>
                      <a:chOff x="2667000" y="2667000"/>
                      <a:chExt cx="152400" cy="304800"/>
                    </a:xfrm>
                  </p:grpSpPr>
                  <p:cxnSp>
                    <p:nvCxnSpPr>
                      <p:cNvPr id="2180" name="Straight Connector 21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81" name="Straight Connector 21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867" name="Group 14"/>
                  <p:cNvGrpSpPr/>
                  <p:nvPr/>
                </p:nvGrpSpPr>
                <p:grpSpPr>
                  <a:xfrm>
                    <a:off x="2667000" y="3276600"/>
                    <a:ext cx="152400" cy="609600"/>
                    <a:chOff x="2667000" y="2667000"/>
                    <a:chExt cx="152400" cy="609600"/>
                  </a:xfrm>
                </p:grpSpPr>
                <p:grpSp>
                  <p:nvGrpSpPr>
                    <p:cNvPr id="6872" name="Group 9"/>
                    <p:cNvGrpSpPr/>
                    <p:nvPr/>
                  </p:nvGrpSpPr>
                  <p:grpSpPr>
                    <a:xfrm>
                      <a:off x="2667000" y="2667000"/>
                      <a:ext cx="152400" cy="304800"/>
                      <a:chOff x="2667000" y="2667000"/>
                      <a:chExt cx="152400" cy="304800"/>
                    </a:xfrm>
                  </p:grpSpPr>
                  <p:cxnSp>
                    <p:nvCxnSpPr>
                      <p:cNvPr id="2176" name="Straight Connector 21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77" name="Straight Connector 21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73" name="Group 10"/>
                    <p:cNvGrpSpPr/>
                    <p:nvPr/>
                  </p:nvGrpSpPr>
                  <p:grpSpPr>
                    <a:xfrm>
                      <a:off x="2667000" y="2971800"/>
                      <a:ext cx="152400" cy="304800"/>
                      <a:chOff x="2667000" y="2667000"/>
                      <a:chExt cx="152400" cy="304800"/>
                    </a:xfrm>
                  </p:grpSpPr>
                  <p:cxnSp>
                    <p:nvCxnSpPr>
                      <p:cNvPr id="2174" name="Straight Connector 21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75" name="Straight Connector 21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74" name="Group 22"/>
                <p:cNvGrpSpPr/>
                <p:nvPr/>
              </p:nvGrpSpPr>
              <p:grpSpPr>
                <a:xfrm>
                  <a:off x="2667000" y="3886200"/>
                  <a:ext cx="152400" cy="609600"/>
                  <a:chOff x="2667000" y="2667000"/>
                  <a:chExt cx="152400" cy="609600"/>
                </a:xfrm>
              </p:grpSpPr>
              <p:grpSp>
                <p:nvGrpSpPr>
                  <p:cNvPr id="6875" name="Group 9"/>
                  <p:cNvGrpSpPr/>
                  <p:nvPr/>
                </p:nvGrpSpPr>
                <p:grpSpPr>
                  <a:xfrm>
                    <a:off x="2667000" y="2667000"/>
                    <a:ext cx="152400" cy="304800"/>
                    <a:chOff x="2667000" y="2667000"/>
                    <a:chExt cx="152400" cy="304800"/>
                  </a:xfrm>
                </p:grpSpPr>
                <p:cxnSp>
                  <p:nvCxnSpPr>
                    <p:cNvPr id="216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80" name="Group 10"/>
                  <p:cNvGrpSpPr/>
                  <p:nvPr/>
                </p:nvGrpSpPr>
                <p:grpSpPr>
                  <a:xfrm>
                    <a:off x="2667000" y="2971800"/>
                    <a:ext cx="152400" cy="304800"/>
                    <a:chOff x="2667000" y="2667000"/>
                    <a:chExt cx="152400" cy="304800"/>
                  </a:xfrm>
                </p:grpSpPr>
                <p:cxnSp>
                  <p:nvCxnSpPr>
                    <p:cNvPr id="2166" name="Straight Connector 21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7" name="Straight Connector 21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81" name="Group 30"/>
              <p:cNvGrpSpPr/>
              <p:nvPr/>
            </p:nvGrpSpPr>
            <p:grpSpPr>
              <a:xfrm>
                <a:off x="2819400" y="4114804"/>
                <a:ext cx="152401" cy="628654"/>
                <a:chOff x="2667000" y="2667000"/>
                <a:chExt cx="152401" cy="1828806"/>
              </a:xfrm>
            </p:grpSpPr>
            <p:grpSp>
              <p:nvGrpSpPr>
                <p:cNvPr id="6887" name="Group 21"/>
                <p:cNvGrpSpPr/>
                <p:nvPr/>
              </p:nvGrpSpPr>
              <p:grpSpPr>
                <a:xfrm>
                  <a:off x="2667000" y="2667000"/>
                  <a:ext cx="152400" cy="1219200"/>
                  <a:chOff x="2667000" y="2667000"/>
                  <a:chExt cx="152400" cy="1219200"/>
                </a:xfrm>
              </p:grpSpPr>
              <p:grpSp>
                <p:nvGrpSpPr>
                  <p:cNvPr id="6888" name="Group 67"/>
                  <p:cNvGrpSpPr/>
                  <p:nvPr/>
                </p:nvGrpSpPr>
                <p:grpSpPr>
                  <a:xfrm>
                    <a:off x="2667000" y="2667000"/>
                    <a:ext cx="152400" cy="609600"/>
                    <a:chOff x="2667000" y="2667000"/>
                    <a:chExt cx="152400" cy="609600"/>
                  </a:xfrm>
                </p:grpSpPr>
                <p:grpSp>
                  <p:nvGrpSpPr>
                    <p:cNvPr id="6889" name="Group 9"/>
                    <p:cNvGrpSpPr/>
                    <p:nvPr/>
                  </p:nvGrpSpPr>
                  <p:grpSpPr>
                    <a:xfrm>
                      <a:off x="2667000" y="2667000"/>
                      <a:ext cx="152400" cy="304800"/>
                      <a:chOff x="2667000" y="2667000"/>
                      <a:chExt cx="152400" cy="304800"/>
                    </a:xfrm>
                  </p:grpSpPr>
                  <p:cxnSp>
                    <p:nvCxnSpPr>
                      <p:cNvPr id="21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90" name="Group 10"/>
                    <p:cNvGrpSpPr/>
                    <p:nvPr/>
                  </p:nvGrpSpPr>
                  <p:grpSpPr>
                    <a:xfrm>
                      <a:off x="2667000" y="2971800"/>
                      <a:ext cx="152400" cy="304800"/>
                      <a:chOff x="2667000" y="2667000"/>
                      <a:chExt cx="152400" cy="304800"/>
                    </a:xfrm>
                  </p:grpSpPr>
                  <p:cxnSp>
                    <p:nvCxnSpPr>
                      <p:cNvPr id="215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891" name="Group 68"/>
                  <p:cNvGrpSpPr/>
                  <p:nvPr/>
                </p:nvGrpSpPr>
                <p:grpSpPr>
                  <a:xfrm>
                    <a:off x="2667000" y="3276600"/>
                    <a:ext cx="152400" cy="609600"/>
                    <a:chOff x="2667000" y="2667000"/>
                    <a:chExt cx="152400" cy="609600"/>
                  </a:xfrm>
                </p:grpSpPr>
                <p:grpSp>
                  <p:nvGrpSpPr>
                    <p:cNvPr id="6892" name="Group 9"/>
                    <p:cNvGrpSpPr/>
                    <p:nvPr/>
                  </p:nvGrpSpPr>
                  <p:grpSpPr>
                    <a:xfrm>
                      <a:off x="2667000" y="2667000"/>
                      <a:ext cx="152400" cy="304800"/>
                      <a:chOff x="2667000" y="2667000"/>
                      <a:chExt cx="152400" cy="304800"/>
                    </a:xfrm>
                  </p:grpSpPr>
                  <p:cxnSp>
                    <p:nvCxnSpPr>
                      <p:cNvPr id="2154" name="Straight Connector 21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5" name="Straight Connector 21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897" name="Group 10"/>
                    <p:cNvGrpSpPr/>
                    <p:nvPr/>
                  </p:nvGrpSpPr>
                  <p:grpSpPr>
                    <a:xfrm>
                      <a:off x="2667000" y="2971800"/>
                      <a:ext cx="152400" cy="304800"/>
                      <a:chOff x="2667000" y="2667000"/>
                      <a:chExt cx="152400" cy="304800"/>
                    </a:xfrm>
                  </p:grpSpPr>
                  <p:cxnSp>
                    <p:nvCxnSpPr>
                      <p:cNvPr id="2152" name="Straight Connector 21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53" name="Straight Connector 21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898" name="Group 22"/>
                <p:cNvGrpSpPr/>
                <p:nvPr/>
              </p:nvGrpSpPr>
              <p:grpSpPr>
                <a:xfrm>
                  <a:off x="2667000" y="3886200"/>
                  <a:ext cx="152401" cy="609606"/>
                  <a:chOff x="2667000" y="2667000"/>
                  <a:chExt cx="152401" cy="609606"/>
                </a:xfrm>
              </p:grpSpPr>
              <p:grpSp>
                <p:nvGrpSpPr>
                  <p:cNvPr id="6899" name="Group 9"/>
                  <p:cNvGrpSpPr/>
                  <p:nvPr/>
                </p:nvGrpSpPr>
                <p:grpSpPr>
                  <a:xfrm>
                    <a:off x="2667000" y="2667000"/>
                    <a:ext cx="152400" cy="304800"/>
                    <a:chOff x="2667000" y="2667000"/>
                    <a:chExt cx="152400" cy="304800"/>
                  </a:xfrm>
                </p:grpSpPr>
                <p:cxnSp>
                  <p:nvCxnSpPr>
                    <p:cNvPr id="2146" name="Straight Connector 21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7" name="Straight Connector 21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00" name="Group 10"/>
                  <p:cNvGrpSpPr/>
                  <p:nvPr/>
                </p:nvGrpSpPr>
                <p:grpSpPr>
                  <a:xfrm>
                    <a:off x="2667000" y="2971800"/>
                    <a:ext cx="152401" cy="304806"/>
                    <a:chOff x="2667000" y="2667000"/>
                    <a:chExt cx="152401" cy="304806"/>
                  </a:xfrm>
                </p:grpSpPr>
                <p:cxnSp>
                  <p:nvCxnSpPr>
                    <p:cNvPr id="2144" name="Straight Connector 21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5" name="Straight Connector 214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905" name="Group 591"/>
            <p:cNvGrpSpPr/>
            <p:nvPr/>
          </p:nvGrpSpPr>
          <p:grpSpPr bwMode="auto">
            <a:xfrm rot="12766711">
              <a:off x="8313364" y="4648812"/>
              <a:ext cx="174999" cy="472124"/>
              <a:chOff x="2590800" y="4114804"/>
              <a:chExt cx="457200" cy="838196"/>
            </a:xfrm>
            <a:scene3d>
              <a:camera prst="orthographicFront">
                <a:rot lat="0" lon="0" rev="10800000"/>
              </a:camera>
              <a:lightRig rig="threePt" dir="t"/>
            </a:scene3d>
          </p:grpSpPr>
          <p:sp>
            <p:nvSpPr>
              <p:cNvPr id="2185" name="Oval 218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906" name="Group 29"/>
              <p:cNvGrpSpPr/>
              <p:nvPr/>
            </p:nvGrpSpPr>
            <p:grpSpPr>
              <a:xfrm>
                <a:off x="2667000" y="4114804"/>
                <a:ext cx="152400" cy="628652"/>
                <a:chOff x="2667000" y="2667000"/>
                <a:chExt cx="152400" cy="1828800"/>
              </a:xfrm>
            </p:grpSpPr>
            <p:grpSp>
              <p:nvGrpSpPr>
                <p:cNvPr id="6911" name="Group 21"/>
                <p:cNvGrpSpPr/>
                <p:nvPr/>
              </p:nvGrpSpPr>
              <p:grpSpPr>
                <a:xfrm>
                  <a:off x="2667000" y="2667000"/>
                  <a:ext cx="152400" cy="1219200"/>
                  <a:chOff x="2667000" y="2667000"/>
                  <a:chExt cx="152400" cy="1219200"/>
                </a:xfrm>
              </p:grpSpPr>
              <p:grpSp>
                <p:nvGrpSpPr>
                  <p:cNvPr id="6912" name="Group 13"/>
                  <p:cNvGrpSpPr/>
                  <p:nvPr/>
                </p:nvGrpSpPr>
                <p:grpSpPr>
                  <a:xfrm>
                    <a:off x="2667000" y="2667000"/>
                    <a:ext cx="152400" cy="609600"/>
                    <a:chOff x="2667000" y="2667000"/>
                    <a:chExt cx="152400" cy="609600"/>
                  </a:xfrm>
                </p:grpSpPr>
                <p:grpSp>
                  <p:nvGrpSpPr>
                    <p:cNvPr id="6913" name="Group 9"/>
                    <p:cNvGrpSpPr/>
                    <p:nvPr/>
                  </p:nvGrpSpPr>
                  <p:grpSpPr>
                    <a:xfrm>
                      <a:off x="2667000" y="2667000"/>
                      <a:ext cx="152400" cy="304800"/>
                      <a:chOff x="2667000" y="2667000"/>
                      <a:chExt cx="152400" cy="304800"/>
                    </a:xfrm>
                  </p:grpSpPr>
                  <p:cxnSp>
                    <p:nvCxnSpPr>
                      <p:cNvPr id="223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3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14" name="Group 10"/>
                    <p:cNvGrpSpPr/>
                    <p:nvPr/>
                  </p:nvGrpSpPr>
                  <p:grpSpPr>
                    <a:xfrm>
                      <a:off x="2667000" y="2971800"/>
                      <a:ext cx="152400" cy="304800"/>
                      <a:chOff x="2667000" y="2667000"/>
                      <a:chExt cx="152400" cy="304800"/>
                    </a:xfrm>
                  </p:grpSpPr>
                  <p:cxnSp>
                    <p:nvCxnSpPr>
                      <p:cNvPr id="2228" name="Straight Connector 22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9" name="Straight Connector 22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919" name="Group 14"/>
                  <p:cNvGrpSpPr/>
                  <p:nvPr/>
                </p:nvGrpSpPr>
                <p:grpSpPr>
                  <a:xfrm>
                    <a:off x="2667000" y="3276600"/>
                    <a:ext cx="152400" cy="609600"/>
                    <a:chOff x="2667000" y="2667000"/>
                    <a:chExt cx="152400" cy="609600"/>
                  </a:xfrm>
                </p:grpSpPr>
                <p:grpSp>
                  <p:nvGrpSpPr>
                    <p:cNvPr id="6920" name="Group 9"/>
                    <p:cNvGrpSpPr/>
                    <p:nvPr/>
                  </p:nvGrpSpPr>
                  <p:grpSpPr>
                    <a:xfrm>
                      <a:off x="2667000" y="2667000"/>
                      <a:ext cx="152400" cy="304800"/>
                      <a:chOff x="2667000" y="2667000"/>
                      <a:chExt cx="152400" cy="304800"/>
                    </a:xfrm>
                  </p:grpSpPr>
                  <p:cxnSp>
                    <p:nvCxnSpPr>
                      <p:cNvPr id="2224" name="Straight Connector 22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5" name="Straight Connector 22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21" name="Group 10"/>
                    <p:cNvGrpSpPr/>
                    <p:nvPr/>
                  </p:nvGrpSpPr>
                  <p:grpSpPr>
                    <a:xfrm>
                      <a:off x="2667000" y="2971800"/>
                      <a:ext cx="152400" cy="304800"/>
                      <a:chOff x="2667000" y="2667000"/>
                      <a:chExt cx="152400" cy="304800"/>
                    </a:xfrm>
                  </p:grpSpPr>
                  <p:cxnSp>
                    <p:nvCxnSpPr>
                      <p:cNvPr id="2222" name="Straight Connector 22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23" name="Straight Connector 22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22" name="Group 22"/>
                <p:cNvGrpSpPr/>
                <p:nvPr/>
              </p:nvGrpSpPr>
              <p:grpSpPr>
                <a:xfrm>
                  <a:off x="2667000" y="3886200"/>
                  <a:ext cx="152400" cy="609600"/>
                  <a:chOff x="2667000" y="2667000"/>
                  <a:chExt cx="152400" cy="609600"/>
                </a:xfrm>
              </p:grpSpPr>
              <p:grpSp>
                <p:nvGrpSpPr>
                  <p:cNvPr id="6927" name="Group 9"/>
                  <p:cNvGrpSpPr/>
                  <p:nvPr/>
                </p:nvGrpSpPr>
                <p:grpSpPr>
                  <a:xfrm>
                    <a:off x="2667000" y="2667000"/>
                    <a:ext cx="152400" cy="304800"/>
                    <a:chOff x="2667000" y="2667000"/>
                    <a:chExt cx="152400" cy="304800"/>
                  </a:xfrm>
                </p:grpSpPr>
                <p:cxnSp>
                  <p:nvCxnSpPr>
                    <p:cNvPr id="22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28" name="Group 10"/>
                  <p:cNvGrpSpPr/>
                  <p:nvPr/>
                </p:nvGrpSpPr>
                <p:grpSpPr>
                  <a:xfrm>
                    <a:off x="2667000" y="2971800"/>
                    <a:ext cx="152400" cy="304800"/>
                    <a:chOff x="2667000" y="2667000"/>
                    <a:chExt cx="152400" cy="304800"/>
                  </a:xfrm>
                </p:grpSpPr>
                <p:cxnSp>
                  <p:nvCxnSpPr>
                    <p:cNvPr id="2214" name="Straight Connector 22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15" name="Straight Connector 22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33" name="Group 30"/>
              <p:cNvGrpSpPr/>
              <p:nvPr/>
            </p:nvGrpSpPr>
            <p:grpSpPr>
              <a:xfrm>
                <a:off x="2819400" y="4114804"/>
                <a:ext cx="152401" cy="628654"/>
                <a:chOff x="2667000" y="2667000"/>
                <a:chExt cx="152401" cy="1828806"/>
              </a:xfrm>
            </p:grpSpPr>
            <p:grpSp>
              <p:nvGrpSpPr>
                <p:cNvPr id="6934" name="Group 21"/>
                <p:cNvGrpSpPr/>
                <p:nvPr/>
              </p:nvGrpSpPr>
              <p:grpSpPr>
                <a:xfrm>
                  <a:off x="2667000" y="2667000"/>
                  <a:ext cx="152400" cy="1219200"/>
                  <a:chOff x="2667000" y="2667000"/>
                  <a:chExt cx="152400" cy="1219200"/>
                </a:xfrm>
              </p:grpSpPr>
              <p:grpSp>
                <p:nvGrpSpPr>
                  <p:cNvPr id="6935" name="Group 67"/>
                  <p:cNvGrpSpPr/>
                  <p:nvPr/>
                </p:nvGrpSpPr>
                <p:grpSpPr>
                  <a:xfrm>
                    <a:off x="2667000" y="2667000"/>
                    <a:ext cx="152400" cy="609600"/>
                    <a:chOff x="2667000" y="2667000"/>
                    <a:chExt cx="152400" cy="609600"/>
                  </a:xfrm>
                </p:grpSpPr>
                <p:grpSp>
                  <p:nvGrpSpPr>
                    <p:cNvPr id="6936" name="Group 9"/>
                    <p:cNvGrpSpPr/>
                    <p:nvPr/>
                  </p:nvGrpSpPr>
                  <p:grpSpPr>
                    <a:xfrm>
                      <a:off x="2667000" y="2667000"/>
                      <a:ext cx="152400" cy="304800"/>
                      <a:chOff x="2667000" y="2667000"/>
                      <a:chExt cx="152400" cy="304800"/>
                    </a:xfrm>
                  </p:grpSpPr>
                  <p:cxnSp>
                    <p:nvCxnSpPr>
                      <p:cNvPr id="220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37" name="Group 10"/>
                    <p:cNvGrpSpPr/>
                    <p:nvPr/>
                  </p:nvGrpSpPr>
                  <p:grpSpPr>
                    <a:xfrm>
                      <a:off x="2667000" y="2971800"/>
                      <a:ext cx="152400" cy="304800"/>
                      <a:chOff x="2667000" y="2667000"/>
                      <a:chExt cx="152400" cy="304800"/>
                    </a:xfrm>
                  </p:grpSpPr>
                  <p:cxnSp>
                    <p:nvCxnSpPr>
                      <p:cNvPr id="220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938" name="Group 68"/>
                  <p:cNvGrpSpPr/>
                  <p:nvPr/>
                </p:nvGrpSpPr>
                <p:grpSpPr>
                  <a:xfrm>
                    <a:off x="2667000" y="3276600"/>
                    <a:ext cx="152400" cy="609600"/>
                    <a:chOff x="2667000" y="2667000"/>
                    <a:chExt cx="152400" cy="609600"/>
                  </a:xfrm>
                </p:grpSpPr>
                <p:grpSp>
                  <p:nvGrpSpPr>
                    <p:cNvPr id="6939" name="Group 9"/>
                    <p:cNvGrpSpPr/>
                    <p:nvPr/>
                  </p:nvGrpSpPr>
                  <p:grpSpPr>
                    <a:xfrm>
                      <a:off x="2667000" y="2667000"/>
                      <a:ext cx="152400" cy="304800"/>
                      <a:chOff x="2667000" y="2667000"/>
                      <a:chExt cx="152400" cy="304800"/>
                    </a:xfrm>
                  </p:grpSpPr>
                  <p:cxnSp>
                    <p:nvCxnSpPr>
                      <p:cNvPr id="2202" name="Straight Connector 22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3" name="Straight Connector 22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40" name="Group 10"/>
                    <p:cNvGrpSpPr/>
                    <p:nvPr/>
                  </p:nvGrpSpPr>
                  <p:grpSpPr>
                    <a:xfrm>
                      <a:off x="2667000" y="2971800"/>
                      <a:ext cx="152400" cy="304800"/>
                      <a:chOff x="2667000" y="2667000"/>
                      <a:chExt cx="152400" cy="304800"/>
                    </a:xfrm>
                  </p:grpSpPr>
                  <p:cxnSp>
                    <p:nvCxnSpPr>
                      <p:cNvPr id="2200" name="Straight Connector 21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01" name="Straight Connector 22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42" name="Group 22"/>
                <p:cNvGrpSpPr/>
                <p:nvPr/>
              </p:nvGrpSpPr>
              <p:grpSpPr>
                <a:xfrm>
                  <a:off x="2667000" y="3886200"/>
                  <a:ext cx="152401" cy="609606"/>
                  <a:chOff x="2667000" y="2667000"/>
                  <a:chExt cx="152401" cy="609606"/>
                </a:xfrm>
              </p:grpSpPr>
              <p:grpSp>
                <p:nvGrpSpPr>
                  <p:cNvPr id="6943" name="Group 9"/>
                  <p:cNvGrpSpPr/>
                  <p:nvPr/>
                </p:nvGrpSpPr>
                <p:grpSpPr>
                  <a:xfrm>
                    <a:off x="2667000" y="2667000"/>
                    <a:ext cx="152400" cy="304800"/>
                    <a:chOff x="2667000" y="2667000"/>
                    <a:chExt cx="152400" cy="304800"/>
                  </a:xfrm>
                </p:grpSpPr>
                <p:cxnSp>
                  <p:nvCxnSpPr>
                    <p:cNvPr id="2194" name="Straight Connector 21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95" name="Straight Connector 21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44" name="Group 10"/>
                  <p:cNvGrpSpPr/>
                  <p:nvPr/>
                </p:nvGrpSpPr>
                <p:grpSpPr>
                  <a:xfrm>
                    <a:off x="2667000" y="2971800"/>
                    <a:ext cx="152401" cy="304806"/>
                    <a:chOff x="2667000" y="2667000"/>
                    <a:chExt cx="152401" cy="304806"/>
                  </a:xfrm>
                </p:grpSpPr>
                <p:cxnSp>
                  <p:nvCxnSpPr>
                    <p:cNvPr id="2192" name="Straight Connector 21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93" name="Straight Connector 219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945" name="Group 591"/>
            <p:cNvGrpSpPr/>
            <p:nvPr/>
          </p:nvGrpSpPr>
          <p:grpSpPr bwMode="auto">
            <a:xfrm rot="12766711">
              <a:off x="3887508" y="4635998"/>
              <a:ext cx="174999" cy="472124"/>
              <a:chOff x="2590800" y="4114804"/>
              <a:chExt cx="457200" cy="838196"/>
            </a:xfrm>
            <a:scene3d>
              <a:camera prst="orthographicFront">
                <a:rot lat="0" lon="0" rev="10800000"/>
              </a:camera>
              <a:lightRig rig="threePt" dir="t"/>
            </a:scene3d>
          </p:grpSpPr>
          <p:sp>
            <p:nvSpPr>
              <p:cNvPr id="1767" name="Oval 176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946" name="Group 29"/>
              <p:cNvGrpSpPr/>
              <p:nvPr/>
            </p:nvGrpSpPr>
            <p:grpSpPr>
              <a:xfrm>
                <a:off x="2667000" y="4114804"/>
                <a:ext cx="152400" cy="628652"/>
                <a:chOff x="2667000" y="2667000"/>
                <a:chExt cx="152400" cy="1828800"/>
              </a:xfrm>
            </p:grpSpPr>
            <p:grpSp>
              <p:nvGrpSpPr>
                <p:cNvPr id="6947" name="Group 21"/>
                <p:cNvGrpSpPr/>
                <p:nvPr/>
              </p:nvGrpSpPr>
              <p:grpSpPr>
                <a:xfrm>
                  <a:off x="2667000" y="2667000"/>
                  <a:ext cx="152400" cy="1219200"/>
                  <a:chOff x="2667000" y="2667000"/>
                  <a:chExt cx="152400" cy="1219200"/>
                </a:xfrm>
              </p:grpSpPr>
              <p:grpSp>
                <p:nvGrpSpPr>
                  <p:cNvPr id="6952" name="Group 13"/>
                  <p:cNvGrpSpPr/>
                  <p:nvPr/>
                </p:nvGrpSpPr>
                <p:grpSpPr>
                  <a:xfrm>
                    <a:off x="2667000" y="2667000"/>
                    <a:ext cx="152400" cy="609600"/>
                    <a:chOff x="2667000" y="2667000"/>
                    <a:chExt cx="152400" cy="609600"/>
                  </a:xfrm>
                </p:grpSpPr>
                <p:grpSp>
                  <p:nvGrpSpPr>
                    <p:cNvPr id="6953" name="Group 9"/>
                    <p:cNvGrpSpPr/>
                    <p:nvPr/>
                  </p:nvGrpSpPr>
                  <p:grpSpPr>
                    <a:xfrm>
                      <a:off x="2667000" y="2667000"/>
                      <a:ext cx="152400" cy="304800"/>
                      <a:chOff x="2667000" y="2667000"/>
                      <a:chExt cx="152400" cy="304800"/>
                    </a:xfrm>
                  </p:grpSpPr>
                  <p:cxnSp>
                    <p:nvCxnSpPr>
                      <p:cNvPr id="18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54" name="Group 10"/>
                    <p:cNvGrpSpPr/>
                    <p:nvPr/>
                  </p:nvGrpSpPr>
                  <p:grpSpPr>
                    <a:xfrm>
                      <a:off x="2667000" y="2971800"/>
                      <a:ext cx="152400" cy="304800"/>
                      <a:chOff x="2667000" y="2667000"/>
                      <a:chExt cx="152400" cy="304800"/>
                    </a:xfrm>
                  </p:grpSpPr>
                  <p:cxnSp>
                    <p:nvCxnSpPr>
                      <p:cNvPr id="1860" name="Straight Connector 18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1" name="Straight Connector 18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955" name="Group 14"/>
                  <p:cNvGrpSpPr/>
                  <p:nvPr/>
                </p:nvGrpSpPr>
                <p:grpSpPr>
                  <a:xfrm>
                    <a:off x="2667000" y="3276600"/>
                    <a:ext cx="152400" cy="609600"/>
                    <a:chOff x="2667000" y="2667000"/>
                    <a:chExt cx="152400" cy="609600"/>
                  </a:xfrm>
                </p:grpSpPr>
                <p:grpSp>
                  <p:nvGrpSpPr>
                    <p:cNvPr id="6960" name="Group 9"/>
                    <p:cNvGrpSpPr/>
                    <p:nvPr/>
                  </p:nvGrpSpPr>
                  <p:grpSpPr>
                    <a:xfrm>
                      <a:off x="2667000" y="2667000"/>
                      <a:ext cx="152400" cy="304800"/>
                      <a:chOff x="2667000" y="2667000"/>
                      <a:chExt cx="152400" cy="304800"/>
                    </a:xfrm>
                  </p:grpSpPr>
                  <p:cxnSp>
                    <p:nvCxnSpPr>
                      <p:cNvPr id="1852" name="Straight Connector 18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3" name="Straight Connector 18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61" name="Group 10"/>
                    <p:cNvGrpSpPr/>
                    <p:nvPr/>
                  </p:nvGrpSpPr>
                  <p:grpSpPr>
                    <a:xfrm>
                      <a:off x="2667000" y="2971800"/>
                      <a:ext cx="152400" cy="304800"/>
                      <a:chOff x="2667000" y="2667000"/>
                      <a:chExt cx="152400" cy="304800"/>
                    </a:xfrm>
                  </p:grpSpPr>
                  <p:cxnSp>
                    <p:nvCxnSpPr>
                      <p:cNvPr id="1850" name="Straight Connector 18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1" name="Straight Connector 18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66" name="Group 22"/>
                <p:cNvGrpSpPr/>
                <p:nvPr/>
              </p:nvGrpSpPr>
              <p:grpSpPr>
                <a:xfrm>
                  <a:off x="2667000" y="3886200"/>
                  <a:ext cx="152400" cy="609600"/>
                  <a:chOff x="2667000" y="2667000"/>
                  <a:chExt cx="152400" cy="609600"/>
                </a:xfrm>
              </p:grpSpPr>
              <p:grpSp>
                <p:nvGrpSpPr>
                  <p:cNvPr id="6967" name="Group 9"/>
                  <p:cNvGrpSpPr/>
                  <p:nvPr/>
                </p:nvGrpSpPr>
                <p:grpSpPr>
                  <a:xfrm>
                    <a:off x="2667000" y="2667000"/>
                    <a:ext cx="152400" cy="304800"/>
                    <a:chOff x="2667000" y="2667000"/>
                    <a:chExt cx="152400" cy="304800"/>
                  </a:xfrm>
                </p:grpSpPr>
                <p:cxnSp>
                  <p:nvCxnSpPr>
                    <p:cNvPr id="18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68" name="Group 10"/>
                  <p:cNvGrpSpPr/>
                  <p:nvPr/>
                </p:nvGrpSpPr>
                <p:grpSpPr>
                  <a:xfrm>
                    <a:off x="2667000" y="2971800"/>
                    <a:ext cx="152400" cy="304800"/>
                    <a:chOff x="2667000" y="2667000"/>
                    <a:chExt cx="152400" cy="304800"/>
                  </a:xfrm>
                </p:grpSpPr>
                <p:cxnSp>
                  <p:nvCxnSpPr>
                    <p:cNvPr id="1829" name="Straight Connector 18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34" name="Straight Connector 18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69" name="Group 30"/>
              <p:cNvGrpSpPr/>
              <p:nvPr/>
            </p:nvGrpSpPr>
            <p:grpSpPr>
              <a:xfrm>
                <a:off x="2819400" y="4114804"/>
                <a:ext cx="152401" cy="628654"/>
                <a:chOff x="2667000" y="2667000"/>
                <a:chExt cx="152401" cy="1828806"/>
              </a:xfrm>
            </p:grpSpPr>
            <p:grpSp>
              <p:nvGrpSpPr>
                <p:cNvPr id="6974" name="Group 21"/>
                <p:cNvGrpSpPr/>
                <p:nvPr/>
              </p:nvGrpSpPr>
              <p:grpSpPr>
                <a:xfrm>
                  <a:off x="2667000" y="2667000"/>
                  <a:ext cx="152400" cy="1219200"/>
                  <a:chOff x="2667000" y="2667000"/>
                  <a:chExt cx="152400" cy="1219200"/>
                </a:xfrm>
              </p:grpSpPr>
              <p:grpSp>
                <p:nvGrpSpPr>
                  <p:cNvPr id="6975" name="Group 67"/>
                  <p:cNvGrpSpPr/>
                  <p:nvPr/>
                </p:nvGrpSpPr>
                <p:grpSpPr>
                  <a:xfrm>
                    <a:off x="2667000" y="2667000"/>
                    <a:ext cx="152400" cy="609600"/>
                    <a:chOff x="2667000" y="2667000"/>
                    <a:chExt cx="152400" cy="609600"/>
                  </a:xfrm>
                </p:grpSpPr>
                <p:grpSp>
                  <p:nvGrpSpPr>
                    <p:cNvPr id="6976" name="Group 9"/>
                    <p:cNvGrpSpPr/>
                    <p:nvPr/>
                  </p:nvGrpSpPr>
                  <p:grpSpPr>
                    <a:xfrm>
                      <a:off x="2667000" y="2667000"/>
                      <a:ext cx="152400" cy="304800"/>
                      <a:chOff x="2667000" y="2667000"/>
                      <a:chExt cx="152400" cy="304800"/>
                    </a:xfrm>
                  </p:grpSpPr>
                  <p:cxnSp>
                    <p:nvCxnSpPr>
                      <p:cNvPr id="18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77" name="Group 10"/>
                    <p:cNvGrpSpPr/>
                    <p:nvPr/>
                  </p:nvGrpSpPr>
                  <p:grpSpPr>
                    <a:xfrm>
                      <a:off x="2667000" y="2971800"/>
                      <a:ext cx="152400" cy="304800"/>
                      <a:chOff x="2667000" y="2667000"/>
                      <a:chExt cx="152400" cy="304800"/>
                    </a:xfrm>
                  </p:grpSpPr>
                  <p:cxnSp>
                    <p:nvCxnSpPr>
                      <p:cNvPr id="181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982" name="Group 68"/>
                  <p:cNvGrpSpPr/>
                  <p:nvPr/>
                </p:nvGrpSpPr>
                <p:grpSpPr>
                  <a:xfrm>
                    <a:off x="2667000" y="3276600"/>
                    <a:ext cx="152400" cy="609600"/>
                    <a:chOff x="2667000" y="2667000"/>
                    <a:chExt cx="152400" cy="609600"/>
                  </a:xfrm>
                </p:grpSpPr>
                <p:grpSp>
                  <p:nvGrpSpPr>
                    <p:cNvPr id="6983" name="Group 9"/>
                    <p:cNvGrpSpPr/>
                    <p:nvPr/>
                  </p:nvGrpSpPr>
                  <p:grpSpPr>
                    <a:xfrm>
                      <a:off x="2667000" y="2667000"/>
                      <a:ext cx="152400" cy="304800"/>
                      <a:chOff x="2667000" y="2667000"/>
                      <a:chExt cx="152400" cy="304800"/>
                    </a:xfrm>
                  </p:grpSpPr>
                  <p:cxnSp>
                    <p:nvCxnSpPr>
                      <p:cNvPr id="1805" name="Straight Connector 18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6" name="Straight Connector 18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89" name="Group 10"/>
                    <p:cNvGrpSpPr/>
                    <p:nvPr/>
                  </p:nvGrpSpPr>
                  <p:grpSpPr>
                    <a:xfrm>
                      <a:off x="2667000" y="2971800"/>
                      <a:ext cx="152400" cy="304800"/>
                      <a:chOff x="2667000" y="2667000"/>
                      <a:chExt cx="152400" cy="304800"/>
                    </a:xfrm>
                  </p:grpSpPr>
                  <p:cxnSp>
                    <p:nvCxnSpPr>
                      <p:cNvPr id="1803" name="Straight Connector 18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4" name="Straight Connector 18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990" name="Group 22"/>
                <p:cNvGrpSpPr/>
                <p:nvPr/>
              </p:nvGrpSpPr>
              <p:grpSpPr>
                <a:xfrm>
                  <a:off x="2667000" y="3886200"/>
                  <a:ext cx="152401" cy="609606"/>
                  <a:chOff x="2667000" y="2667000"/>
                  <a:chExt cx="152401" cy="609606"/>
                </a:xfrm>
              </p:grpSpPr>
              <p:grpSp>
                <p:nvGrpSpPr>
                  <p:cNvPr id="6991" name="Group 9"/>
                  <p:cNvGrpSpPr/>
                  <p:nvPr/>
                </p:nvGrpSpPr>
                <p:grpSpPr>
                  <a:xfrm>
                    <a:off x="2667000" y="2667000"/>
                    <a:ext cx="152400" cy="304800"/>
                    <a:chOff x="2667000" y="2667000"/>
                    <a:chExt cx="152400" cy="304800"/>
                  </a:xfrm>
                </p:grpSpPr>
                <p:cxnSp>
                  <p:nvCxnSpPr>
                    <p:cNvPr id="1788" name="Straight Connector 17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9" name="Straight Connector 17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992" name="Group 10"/>
                  <p:cNvGrpSpPr/>
                  <p:nvPr/>
                </p:nvGrpSpPr>
                <p:grpSpPr>
                  <a:xfrm>
                    <a:off x="2667000" y="2971800"/>
                    <a:ext cx="152401" cy="304806"/>
                    <a:chOff x="2667000" y="2667000"/>
                    <a:chExt cx="152401" cy="304806"/>
                  </a:xfrm>
                </p:grpSpPr>
                <p:cxnSp>
                  <p:nvCxnSpPr>
                    <p:cNvPr id="1786" name="Straight Connector 17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87" name="Straight Connector 178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993" name="Group 591"/>
            <p:cNvGrpSpPr/>
            <p:nvPr/>
          </p:nvGrpSpPr>
          <p:grpSpPr bwMode="auto">
            <a:xfrm rot="12766711">
              <a:off x="6112269" y="4534580"/>
              <a:ext cx="174999" cy="472124"/>
              <a:chOff x="2590800" y="4114804"/>
              <a:chExt cx="457200" cy="838196"/>
            </a:xfrm>
            <a:scene3d>
              <a:camera prst="orthographicFront">
                <a:rot lat="0" lon="0" rev="12600000"/>
              </a:camera>
              <a:lightRig rig="threePt" dir="t"/>
            </a:scene3d>
          </p:grpSpPr>
          <p:sp>
            <p:nvSpPr>
              <p:cNvPr id="1869" name="Oval 18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994" name="Group 29"/>
              <p:cNvGrpSpPr/>
              <p:nvPr/>
            </p:nvGrpSpPr>
            <p:grpSpPr>
              <a:xfrm>
                <a:off x="2667000" y="4114804"/>
                <a:ext cx="152400" cy="628652"/>
                <a:chOff x="2667000" y="2667000"/>
                <a:chExt cx="152400" cy="1828800"/>
              </a:xfrm>
            </p:grpSpPr>
            <p:grpSp>
              <p:nvGrpSpPr>
                <p:cNvPr id="6999" name="Group 21"/>
                <p:cNvGrpSpPr/>
                <p:nvPr/>
              </p:nvGrpSpPr>
              <p:grpSpPr>
                <a:xfrm>
                  <a:off x="2667000" y="2667000"/>
                  <a:ext cx="152400" cy="1219200"/>
                  <a:chOff x="2667000" y="2667000"/>
                  <a:chExt cx="152400" cy="1219200"/>
                </a:xfrm>
              </p:grpSpPr>
              <p:grpSp>
                <p:nvGrpSpPr>
                  <p:cNvPr id="7000" name="Group 13"/>
                  <p:cNvGrpSpPr/>
                  <p:nvPr/>
                </p:nvGrpSpPr>
                <p:grpSpPr>
                  <a:xfrm>
                    <a:off x="2667000" y="2667000"/>
                    <a:ext cx="152400" cy="609600"/>
                    <a:chOff x="2667000" y="2667000"/>
                    <a:chExt cx="152400" cy="609600"/>
                  </a:xfrm>
                </p:grpSpPr>
                <p:grpSp>
                  <p:nvGrpSpPr>
                    <p:cNvPr id="7001" name="Group 9"/>
                    <p:cNvGrpSpPr/>
                    <p:nvPr/>
                  </p:nvGrpSpPr>
                  <p:grpSpPr>
                    <a:xfrm>
                      <a:off x="2667000" y="2667000"/>
                      <a:ext cx="152400" cy="304800"/>
                      <a:chOff x="2667000" y="2667000"/>
                      <a:chExt cx="152400" cy="304800"/>
                    </a:xfrm>
                  </p:grpSpPr>
                  <p:cxnSp>
                    <p:nvCxnSpPr>
                      <p:cNvPr id="19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02" name="Group 10"/>
                    <p:cNvGrpSpPr/>
                    <p:nvPr/>
                  </p:nvGrpSpPr>
                  <p:grpSpPr>
                    <a:xfrm>
                      <a:off x="2667000" y="2971800"/>
                      <a:ext cx="152400" cy="304800"/>
                      <a:chOff x="2667000" y="2667000"/>
                      <a:chExt cx="152400" cy="304800"/>
                    </a:xfrm>
                  </p:grpSpPr>
                  <p:cxnSp>
                    <p:nvCxnSpPr>
                      <p:cNvPr id="1958" name="Straight Connector 19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9" name="Straight Connector 19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007" name="Group 14"/>
                  <p:cNvGrpSpPr/>
                  <p:nvPr/>
                </p:nvGrpSpPr>
                <p:grpSpPr>
                  <a:xfrm>
                    <a:off x="2667000" y="3276600"/>
                    <a:ext cx="152400" cy="609600"/>
                    <a:chOff x="2667000" y="2667000"/>
                    <a:chExt cx="152400" cy="609600"/>
                  </a:xfrm>
                </p:grpSpPr>
                <p:grpSp>
                  <p:nvGrpSpPr>
                    <p:cNvPr id="7008" name="Group 9"/>
                    <p:cNvGrpSpPr/>
                    <p:nvPr/>
                  </p:nvGrpSpPr>
                  <p:grpSpPr>
                    <a:xfrm>
                      <a:off x="2667000" y="2667000"/>
                      <a:ext cx="152400" cy="304800"/>
                      <a:chOff x="2667000" y="2667000"/>
                      <a:chExt cx="152400" cy="304800"/>
                    </a:xfrm>
                  </p:grpSpPr>
                  <p:cxnSp>
                    <p:nvCxnSpPr>
                      <p:cNvPr id="1950" name="Straight Connector 19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1" name="Straight Connector 19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13" name="Group 10"/>
                    <p:cNvGrpSpPr/>
                    <p:nvPr/>
                  </p:nvGrpSpPr>
                  <p:grpSpPr>
                    <a:xfrm>
                      <a:off x="2667000" y="2971800"/>
                      <a:ext cx="152400" cy="304800"/>
                      <a:chOff x="2667000" y="2667000"/>
                      <a:chExt cx="152400" cy="304800"/>
                    </a:xfrm>
                  </p:grpSpPr>
                  <p:cxnSp>
                    <p:nvCxnSpPr>
                      <p:cNvPr id="1948" name="Straight Connector 19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9" name="Straight Connector 19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14" name="Group 22"/>
                <p:cNvGrpSpPr/>
                <p:nvPr/>
              </p:nvGrpSpPr>
              <p:grpSpPr>
                <a:xfrm>
                  <a:off x="2667000" y="3886200"/>
                  <a:ext cx="152400" cy="609600"/>
                  <a:chOff x="2667000" y="2667000"/>
                  <a:chExt cx="152400" cy="609600"/>
                </a:xfrm>
              </p:grpSpPr>
              <p:grpSp>
                <p:nvGrpSpPr>
                  <p:cNvPr id="7015" name="Group 9"/>
                  <p:cNvGrpSpPr/>
                  <p:nvPr/>
                </p:nvGrpSpPr>
                <p:grpSpPr>
                  <a:xfrm>
                    <a:off x="2667000" y="2667000"/>
                    <a:ext cx="152400" cy="304800"/>
                    <a:chOff x="2667000" y="2667000"/>
                    <a:chExt cx="152400" cy="304800"/>
                  </a:xfrm>
                </p:grpSpPr>
                <p:cxnSp>
                  <p:nvCxnSpPr>
                    <p:cNvPr id="19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16" name="Group 10"/>
                  <p:cNvGrpSpPr/>
                  <p:nvPr/>
                </p:nvGrpSpPr>
                <p:grpSpPr>
                  <a:xfrm>
                    <a:off x="2667000" y="2971800"/>
                    <a:ext cx="152400" cy="304800"/>
                    <a:chOff x="2667000" y="2667000"/>
                    <a:chExt cx="152400" cy="304800"/>
                  </a:xfrm>
                </p:grpSpPr>
                <p:cxnSp>
                  <p:nvCxnSpPr>
                    <p:cNvPr id="1931" name="Straight Connector 19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32" name="Straight Connector 19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21" name="Group 30"/>
              <p:cNvGrpSpPr/>
              <p:nvPr/>
            </p:nvGrpSpPr>
            <p:grpSpPr>
              <a:xfrm>
                <a:off x="2819400" y="4114804"/>
                <a:ext cx="152401" cy="628654"/>
                <a:chOff x="2667000" y="2667000"/>
                <a:chExt cx="152401" cy="1828806"/>
              </a:xfrm>
            </p:grpSpPr>
            <p:grpSp>
              <p:nvGrpSpPr>
                <p:cNvPr id="7022" name="Group 21"/>
                <p:cNvGrpSpPr/>
                <p:nvPr/>
              </p:nvGrpSpPr>
              <p:grpSpPr>
                <a:xfrm>
                  <a:off x="2667000" y="2667000"/>
                  <a:ext cx="152400" cy="1219200"/>
                  <a:chOff x="2667000" y="2667000"/>
                  <a:chExt cx="152400" cy="1219200"/>
                </a:xfrm>
              </p:grpSpPr>
              <p:grpSp>
                <p:nvGrpSpPr>
                  <p:cNvPr id="7023" name="Group 67"/>
                  <p:cNvGrpSpPr/>
                  <p:nvPr/>
                </p:nvGrpSpPr>
                <p:grpSpPr>
                  <a:xfrm>
                    <a:off x="2667000" y="2667000"/>
                    <a:ext cx="152400" cy="609600"/>
                    <a:chOff x="2667000" y="2667000"/>
                    <a:chExt cx="152400" cy="609600"/>
                  </a:xfrm>
                </p:grpSpPr>
                <p:grpSp>
                  <p:nvGrpSpPr>
                    <p:cNvPr id="7024" name="Group 9"/>
                    <p:cNvGrpSpPr/>
                    <p:nvPr/>
                  </p:nvGrpSpPr>
                  <p:grpSpPr>
                    <a:xfrm>
                      <a:off x="2667000" y="2667000"/>
                      <a:ext cx="152400" cy="304800"/>
                      <a:chOff x="2667000" y="2667000"/>
                      <a:chExt cx="152400" cy="304800"/>
                    </a:xfrm>
                  </p:grpSpPr>
                  <p:cxnSp>
                    <p:nvCxnSpPr>
                      <p:cNvPr id="19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29" name="Group 10"/>
                    <p:cNvGrpSpPr/>
                    <p:nvPr/>
                  </p:nvGrpSpPr>
                  <p:grpSpPr>
                    <a:xfrm>
                      <a:off x="2667000" y="2971800"/>
                      <a:ext cx="152400" cy="304800"/>
                      <a:chOff x="2667000" y="2667000"/>
                      <a:chExt cx="152400" cy="304800"/>
                    </a:xfrm>
                  </p:grpSpPr>
                  <p:cxnSp>
                    <p:nvCxnSpPr>
                      <p:cNvPr id="191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030" name="Group 68"/>
                  <p:cNvGrpSpPr/>
                  <p:nvPr/>
                </p:nvGrpSpPr>
                <p:grpSpPr>
                  <a:xfrm>
                    <a:off x="2667000" y="3276600"/>
                    <a:ext cx="152400" cy="609600"/>
                    <a:chOff x="2667000" y="2667000"/>
                    <a:chExt cx="152400" cy="609600"/>
                  </a:xfrm>
                </p:grpSpPr>
                <p:grpSp>
                  <p:nvGrpSpPr>
                    <p:cNvPr id="7035" name="Group 9"/>
                    <p:cNvGrpSpPr/>
                    <p:nvPr/>
                  </p:nvGrpSpPr>
                  <p:grpSpPr>
                    <a:xfrm>
                      <a:off x="2667000" y="2667000"/>
                      <a:ext cx="152400" cy="304800"/>
                      <a:chOff x="2667000" y="2667000"/>
                      <a:chExt cx="152400" cy="304800"/>
                    </a:xfrm>
                  </p:grpSpPr>
                  <p:cxnSp>
                    <p:nvCxnSpPr>
                      <p:cNvPr id="1903" name="Straight Connector 19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8" name="Straight Connector 19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36" name="Group 10"/>
                    <p:cNvGrpSpPr/>
                    <p:nvPr/>
                  </p:nvGrpSpPr>
                  <p:grpSpPr>
                    <a:xfrm>
                      <a:off x="2667000" y="2971800"/>
                      <a:ext cx="152400" cy="304800"/>
                      <a:chOff x="2667000" y="2667000"/>
                      <a:chExt cx="152400" cy="304800"/>
                    </a:xfrm>
                  </p:grpSpPr>
                  <p:cxnSp>
                    <p:nvCxnSpPr>
                      <p:cNvPr id="1901" name="Straight Connector 19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02" name="Straight Connector 19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38" name="Group 22"/>
                <p:cNvGrpSpPr/>
                <p:nvPr/>
              </p:nvGrpSpPr>
              <p:grpSpPr>
                <a:xfrm>
                  <a:off x="2667000" y="3886200"/>
                  <a:ext cx="152401" cy="609606"/>
                  <a:chOff x="2667000" y="2667000"/>
                  <a:chExt cx="152401" cy="609606"/>
                </a:xfrm>
              </p:grpSpPr>
              <p:grpSp>
                <p:nvGrpSpPr>
                  <p:cNvPr id="7039" name="Group 9"/>
                  <p:cNvGrpSpPr/>
                  <p:nvPr/>
                </p:nvGrpSpPr>
                <p:grpSpPr>
                  <a:xfrm>
                    <a:off x="2667000" y="2667000"/>
                    <a:ext cx="152400" cy="304800"/>
                    <a:chOff x="2667000" y="2667000"/>
                    <a:chExt cx="152400" cy="304800"/>
                  </a:xfrm>
                </p:grpSpPr>
                <p:cxnSp>
                  <p:nvCxnSpPr>
                    <p:cNvPr id="1890" name="Straight Connector 18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91" name="Straight Connector 18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40" name="Group 10"/>
                  <p:cNvGrpSpPr/>
                  <p:nvPr/>
                </p:nvGrpSpPr>
                <p:grpSpPr>
                  <a:xfrm>
                    <a:off x="2667000" y="2971800"/>
                    <a:ext cx="152401" cy="304806"/>
                    <a:chOff x="2667000" y="2667000"/>
                    <a:chExt cx="152401" cy="304806"/>
                  </a:xfrm>
                </p:grpSpPr>
                <p:cxnSp>
                  <p:nvCxnSpPr>
                    <p:cNvPr id="1884" name="Straight Connector 18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5" name="Straight Connector 188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041" name="Group 591"/>
            <p:cNvGrpSpPr/>
            <p:nvPr/>
          </p:nvGrpSpPr>
          <p:grpSpPr bwMode="auto">
            <a:xfrm rot="12766711">
              <a:off x="7943183" y="4525521"/>
              <a:ext cx="174999" cy="472124"/>
              <a:chOff x="2590800" y="4114804"/>
              <a:chExt cx="457200" cy="838196"/>
            </a:xfrm>
            <a:scene3d>
              <a:camera prst="orthographicFront">
                <a:rot lat="0" lon="0" rev="10800000"/>
              </a:camera>
              <a:lightRig rig="threePt" dir="t"/>
            </a:scene3d>
          </p:grpSpPr>
          <p:sp>
            <p:nvSpPr>
              <p:cNvPr id="1971" name="Oval 197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042" name="Group 29"/>
              <p:cNvGrpSpPr/>
              <p:nvPr/>
            </p:nvGrpSpPr>
            <p:grpSpPr>
              <a:xfrm>
                <a:off x="2667000" y="4114804"/>
                <a:ext cx="152400" cy="628652"/>
                <a:chOff x="2667000" y="2667000"/>
                <a:chExt cx="152400" cy="1828800"/>
              </a:xfrm>
            </p:grpSpPr>
            <p:grpSp>
              <p:nvGrpSpPr>
                <p:cNvPr id="7043" name="Group 21"/>
                <p:cNvGrpSpPr/>
                <p:nvPr/>
              </p:nvGrpSpPr>
              <p:grpSpPr>
                <a:xfrm>
                  <a:off x="2667000" y="2667000"/>
                  <a:ext cx="152400" cy="1219200"/>
                  <a:chOff x="2667000" y="2667000"/>
                  <a:chExt cx="152400" cy="1219200"/>
                </a:xfrm>
              </p:grpSpPr>
              <p:grpSp>
                <p:nvGrpSpPr>
                  <p:cNvPr id="7048" name="Group 13"/>
                  <p:cNvGrpSpPr/>
                  <p:nvPr/>
                </p:nvGrpSpPr>
                <p:grpSpPr>
                  <a:xfrm>
                    <a:off x="2667000" y="2667000"/>
                    <a:ext cx="152400" cy="609600"/>
                    <a:chOff x="2667000" y="2667000"/>
                    <a:chExt cx="152400" cy="609600"/>
                  </a:xfrm>
                </p:grpSpPr>
                <p:grpSp>
                  <p:nvGrpSpPr>
                    <p:cNvPr id="7049" name="Group 9"/>
                    <p:cNvGrpSpPr/>
                    <p:nvPr/>
                  </p:nvGrpSpPr>
                  <p:grpSpPr>
                    <a:xfrm>
                      <a:off x="2667000" y="2667000"/>
                      <a:ext cx="152400" cy="304800"/>
                      <a:chOff x="2667000" y="2667000"/>
                      <a:chExt cx="152400" cy="304800"/>
                    </a:xfrm>
                  </p:grpSpPr>
                  <p:cxnSp>
                    <p:nvCxnSpPr>
                      <p:cNvPr id="206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6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50" name="Group 10"/>
                    <p:cNvGrpSpPr/>
                    <p:nvPr/>
                  </p:nvGrpSpPr>
                  <p:grpSpPr>
                    <a:xfrm>
                      <a:off x="2667000" y="2971800"/>
                      <a:ext cx="152400" cy="304800"/>
                      <a:chOff x="2667000" y="2667000"/>
                      <a:chExt cx="152400" cy="304800"/>
                    </a:xfrm>
                  </p:grpSpPr>
                  <p:cxnSp>
                    <p:nvCxnSpPr>
                      <p:cNvPr id="2060" name="Straight Connector 20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61" name="Straight Connector 20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051" name="Group 14"/>
                  <p:cNvGrpSpPr/>
                  <p:nvPr/>
                </p:nvGrpSpPr>
                <p:grpSpPr>
                  <a:xfrm>
                    <a:off x="2667000" y="3276600"/>
                    <a:ext cx="152400" cy="609600"/>
                    <a:chOff x="2667000" y="2667000"/>
                    <a:chExt cx="152400" cy="609600"/>
                  </a:xfrm>
                </p:grpSpPr>
                <p:grpSp>
                  <p:nvGrpSpPr>
                    <p:cNvPr id="7056" name="Group 9"/>
                    <p:cNvGrpSpPr/>
                    <p:nvPr/>
                  </p:nvGrpSpPr>
                  <p:grpSpPr>
                    <a:xfrm>
                      <a:off x="2667000" y="2667000"/>
                      <a:ext cx="152400" cy="304800"/>
                      <a:chOff x="2667000" y="2667000"/>
                      <a:chExt cx="152400" cy="304800"/>
                    </a:xfrm>
                  </p:grpSpPr>
                  <p:cxnSp>
                    <p:nvCxnSpPr>
                      <p:cNvPr id="2052" name="Straight Connector 20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3" name="Straight Connector 20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57" name="Group 10"/>
                    <p:cNvGrpSpPr/>
                    <p:nvPr/>
                  </p:nvGrpSpPr>
                  <p:grpSpPr>
                    <a:xfrm>
                      <a:off x="2667000" y="2971800"/>
                      <a:ext cx="152400" cy="304800"/>
                      <a:chOff x="2667000" y="2667000"/>
                      <a:chExt cx="152400" cy="304800"/>
                    </a:xfrm>
                  </p:grpSpPr>
                  <p:cxnSp>
                    <p:nvCxnSpPr>
                      <p:cNvPr id="2046" name="Straight Connector 20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7" name="Straight Connector 20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62" name="Group 22"/>
                <p:cNvGrpSpPr/>
                <p:nvPr/>
              </p:nvGrpSpPr>
              <p:grpSpPr>
                <a:xfrm>
                  <a:off x="2667000" y="3886200"/>
                  <a:ext cx="152400" cy="609600"/>
                  <a:chOff x="2667000" y="2667000"/>
                  <a:chExt cx="152400" cy="609600"/>
                </a:xfrm>
              </p:grpSpPr>
              <p:grpSp>
                <p:nvGrpSpPr>
                  <p:cNvPr id="7063" name="Group 9"/>
                  <p:cNvGrpSpPr/>
                  <p:nvPr/>
                </p:nvGrpSpPr>
                <p:grpSpPr>
                  <a:xfrm>
                    <a:off x="2667000" y="2667000"/>
                    <a:ext cx="152400" cy="304800"/>
                    <a:chOff x="2667000" y="2667000"/>
                    <a:chExt cx="152400" cy="304800"/>
                  </a:xfrm>
                </p:grpSpPr>
                <p:cxnSp>
                  <p:nvCxnSpPr>
                    <p:cNvPr id="20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64" name="Group 10"/>
                  <p:cNvGrpSpPr/>
                  <p:nvPr/>
                </p:nvGrpSpPr>
                <p:grpSpPr>
                  <a:xfrm>
                    <a:off x="2667000" y="2971800"/>
                    <a:ext cx="152400" cy="304800"/>
                    <a:chOff x="2667000" y="2667000"/>
                    <a:chExt cx="152400" cy="304800"/>
                  </a:xfrm>
                </p:grpSpPr>
                <p:cxnSp>
                  <p:nvCxnSpPr>
                    <p:cNvPr id="2029" name="Straight Connector 20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34" name="Straight Connector 20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65" name="Group 30"/>
              <p:cNvGrpSpPr/>
              <p:nvPr/>
            </p:nvGrpSpPr>
            <p:grpSpPr>
              <a:xfrm>
                <a:off x="2819400" y="4114804"/>
                <a:ext cx="152401" cy="628654"/>
                <a:chOff x="2667000" y="2667000"/>
                <a:chExt cx="152401" cy="1828806"/>
              </a:xfrm>
            </p:grpSpPr>
            <p:grpSp>
              <p:nvGrpSpPr>
                <p:cNvPr id="7070" name="Group 21"/>
                <p:cNvGrpSpPr/>
                <p:nvPr/>
              </p:nvGrpSpPr>
              <p:grpSpPr>
                <a:xfrm>
                  <a:off x="2667000" y="2667000"/>
                  <a:ext cx="152400" cy="1219200"/>
                  <a:chOff x="2667000" y="2667000"/>
                  <a:chExt cx="152400" cy="1219200"/>
                </a:xfrm>
              </p:grpSpPr>
              <p:grpSp>
                <p:nvGrpSpPr>
                  <p:cNvPr id="7071" name="Group 67"/>
                  <p:cNvGrpSpPr/>
                  <p:nvPr/>
                </p:nvGrpSpPr>
                <p:grpSpPr>
                  <a:xfrm>
                    <a:off x="2667000" y="2667000"/>
                    <a:ext cx="152400" cy="609600"/>
                    <a:chOff x="2667000" y="2667000"/>
                    <a:chExt cx="152400" cy="609600"/>
                  </a:xfrm>
                </p:grpSpPr>
                <p:grpSp>
                  <p:nvGrpSpPr>
                    <p:cNvPr id="7072" name="Group 9"/>
                    <p:cNvGrpSpPr/>
                    <p:nvPr/>
                  </p:nvGrpSpPr>
                  <p:grpSpPr>
                    <a:xfrm>
                      <a:off x="2667000" y="2667000"/>
                      <a:ext cx="152400" cy="304800"/>
                      <a:chOff x="2667000" y="2667000"/>
                      <a:chExt cx="152400" cy="304800"/>
                    </a:xfrm>
                  </p:grpSpPr>
                  <p:cxnSp>
                    <p:nvCxnSpPr>
                      <p:cNvPr id="20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73" name="Group 10"/>
                    <p:cNvGrpSpPr/>
                    <p:nvPr/>
                  </p:nvGrpSpPr>
                  <p:grpSpPr>
                    <a:xfrm>
                      <a:off x="2667000" y="2971800"/>
                      <a:ext cx="152400" cy="304800"/>
                      <a:chOff x="2667000" y="2667000"/>
                      <a:chExt cx="152400" cy="304800"/>
                    </a:xfrm>
                  </p:grpSpPr>
                  <p:cxnSp>
                    <p:nvCxnSpPr>
                      <p:cNvPr id="201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1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078" name="Group 68"/>
                  <p:cNvGrpSpPr/>
                  <p:nvPr/>
                </p:nvGrpSpPr>
                <p:grpSpPr>
                  <a:xfrm>
                    <a:off x="2667000" y="3276600"/>
                    <a:ext cx="152400" cy="609600"/>
                    <a:chOff x="2667000" y="2667000"/>
                    <a:chExt cx="152400" cy="609600"/>
                  </a:xfrm>
                </p:grpSpPr>
                <p:grpSp>
                  <p:nvGrpSpPr>
                    <p:cNvPr id="7079" name="Group 9"/>
                    <p:cNvGrpSpPr/>
                    <p:nvPr/>
                  </p:nvGrpSpPr>
                  <p:grpSpPr>
                    <a:xfrm>
                      <a:off x="2667000" y="2667000"/>
                      <a:ext cx="152400" cy="304800"/>
                      <a:chOff x="2667000" y="2667000"/>
                      <a:chExt cx="152400" cy="304800"/>
                    </a:xfrm>
                  </p:grpSpPr>
                  <p:cxnSp>
                    <p:nvCxnSpPr>
                      <p:cNvPr id="2005" name="Straight Connector 20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6" name="Straight Connector 20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85" name="Group 10"/>
                    <p:cNvGrpSpPr/>
                    <p:nvPr/>
                  </p:nvGrpSpPr>
                  <p:grpSpPr>
                    <a:xfrm>
                      <a:off x="2667000" y="2971800"/>
                      <a:ext cx="152400" cy="304800"/>
                      <a:chOff x="2667000" y="2667000"/>
                      <a:chExt cx="152400" cy="304800"/>
                    </a:xfrm>
                  </p:grpSpPr>
                  <p:cxnSp>
                    <p:nvCxnSpPr>
                      <p:cNvPr id="1999" name="Straight Connector 19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4" name="Straight Connector 20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086" name="Group 22"/>
                <p:cNvGrpSpPr/>
                <p:nvPr/>
              </p:nvGrpSpPr>
              <p:grpSpPr>
                <a:xfrm>
                  <a:off x="2667000" y="3886200"/>
                  <a:ext cx="152401" cy="609606"/>
                  <a:chOff x="2667000" y="2667000"/>
                  <a:chExt cx="152401" cy="609606"/>
                </a:xfrm>
              </p:grpSpPr>
              <p:grpSp>
                <p:nvGrpSpPr>
                  <p:cNvPr id="7087" name="Group 9"/>
                  <p:cNvGrpSpPr/>
                  <p:nvPr/>
                </p:nvGrpSpPr>
                <p:grpSpPr>
                  <a:xfrm>
                    <a:off x="2667000" y="2667000"/>
                    <a:ext cx="152400" cy="304800"/>
                    <a:chOff x="2667000" y="2667000"/>
                    <a:chExt cx="152400" cy="304800"/>
                  </a:xfrm>
                </p:grpSpPr>
                <p:cxnSp>
                  <p:nvCxnSpPr>
                    <p:cNvPr id="1992" name="Straight Connector 19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94" name="Straight Connector 19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088" name="Group 10"/>
                  <p:cNvGrpSpPr/>
                  <p:nvPr/>
                </p:nvGrpSpPr>
                <p:grpSpPr>
                  <a:xfrm>
                    <a:off x="2667000" y="2971800"/>
                    <a:ext cx="152401" cy="304806"/>
                    <a:chOff x="2667000" y="2667000"/>
                    <a:chExt cx="152401" cy="304806"/>
                  </a:xfrm>
                </p:grpSpPr>
                <p:cxnSp>
                  <p:nvCxnSpPr>
                    <p:cNvPr id="1986" name="Straight Connector 19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7" name="Straight Connector 198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sp>
        <p:nvSpPr>
          <p:cNvPr id="1698" name="TextBox 1697"/>
          <p:cNvSpPr txBox="1">
            <a:spLocks noChangeArrowheads="1"/>
          </p:cNvSpPr>
          <p:nvPr/>
        </p:nvSpPr>
        <p:spPr bwMode="auto">
          <a:xfrm>
            <a:off x="485775" y="1460500"/>
            <a:ext cx="8213725" cy="1754326"/>
          </a:xfrm>
          <a:prstGeom prst="rect">
            <a:avLst/>
          </a:prstGeom>
          <a:noFill/>
          <a:ln w="9525" algn="ctr">
            <a:noFill/>
            <a:miter lim="800000"/>
            <a:headEnd/>
            <a:tailEnd/>
          </a:ln>
        </p:spPr>
        <p:txBody>
          <a:bodyPr>
            <a:spAutoFit/>
          </a:bodyPr>
          <a:lstStyle/>
          <a:p>
            <a:pPr marL="347663" indent="-347663">
              <a:lnSpc>
                <a:spcPct val="90000"/>
              </a:lnSpc>
              <a:buFontTx/>
              <a:buChar char="•"/>
            </a:pPr>
            <a:r>
              <a:rPr lang="en-US" sz="2400" dirty="0"/>
              <a:t>A phospholipid bilayer will be formed if more phospholipids </a:t>
            </a:r>
            <a:r>
              <a:rPr lang="en-US" sz="2400" dirty="0" smtClean="0"/>
              <a:t>molecules are </a:t>
            </a:r>
            <a:r>
              <a:rPr lang="en-US" sz="2400" dirty="0"/>
              <a:t>added, followed by </a:t>
            </a:r>
            <a:r>
              <a:rPr lang="en-US" sz="2400" dirty="0" smtClean="0"/>
              <a:t>more aqueous medium. </a:t>
            </a:r>
            <a:r>
              <a:rPr lang="en-US" sz="2400" dirty="0"/>
              <a:t>This </a:t>
            </a:r>
            <a:r>
              <a:rPr lang="en-US" sz="2400" dirty="0" err="1"/>
              <a:t>bilayer</a:t>
            </a:r>
            <a:r>
              <a:rPr lang="en-US" sz="2400" dirty="0"/>
              <a:t> </a:t>
            </a:r>
            <a:r>
              <a:rPr lang="en-US" sz="2400" dirty="0" smtClean="0"/>
              <a:t>forms a boundary between two </a:t>
            </a:r>
            <a:r>
              <a:rPr lang="en-US" sz="2400" dirty="0"/>
              <a:t>aqueous </a:t>
            </a:r>
            <a:r>
              <a:rPr lang="en-US" sz="2400" dirty="0" smtClean="0"/>
              <a:t>regions (e.g. the interior of a cell and its environment).</a:t>
            </a:r>
          </a:p>
        </p:txBody>
      </p:sp>
      <p:grpSp>
        <p:nvGrpSpPr>
          <p:cNvPr id="7089" name="Group 213"/>
          <p:cNvGrpSpPr>
            <a:grpSpLocks/>
          </p:cNvGrpSpPr>
          <p:nvPr/>
        </p:nvGrpSpPr>
        <p:grpSpPr bwMode="auto">
          <a:xfrm>
            <a:off x="-493713" y="4202113"/>
            <a:ext cx="9637713" cy="1016000"/>
            <a:chOff x="-272" y="2784"/>
            <a:chExt cx="6071" cy="640"/>
          </a:xfrm>
        </p:grpSpPr>
        <p:grpSp>
          <p:nvGrpSpPr>
            <p:cNvPr id="9244" name="Group 3405"/>
            <p:cNvGrpSpPr>
              <a:grpSpLocks/>
            </p:cNvGrpSpPr>
            <p:nvPr/>
          </p:nvGrpSpPr>
          <p:grpSpPr bwMode="auto">
            <a:xfrm>
              <a:off x="2784" y="2784"/>
              <a:ext cx="1527" cy="640"/>
              <a:chOff x="4533547" y="1600205"/>
              <a:chExt cx="2423913" cy="1015561"/>
            </a:xfrm>
          </p:grpSpPr>
          <p:grpSp>
            <p:nvGrpSpPr>
              <p:cNvPr id="5236" name="Group 3013"/>
              <p:cNvGrpSpPr>
                <a:grpSpLocks/>
              </p:cNvGrpSpPr>
              <p:nvPr/>
            </p:nvGrpSpPr>
            <p:grpSpPr bwMode="auto">
              <a:xfrm>
                <a:off x="4533547" y="1600205"/>
                <a:ext cx="1661913" cy="1015561"/>
                <a:chOff x="4533547" y="1600205"/>
                <a:chExt cx="1661913" cy="1015561"/>
              </a:xfrm>
            </p:grpSpPr>
            <p:grpSp>
              <p:nvGrpSpPr>
                <p:cNvPr id="6177" name="Group 2621"/>
                <p:cNvGrpSpPr>
                  <a:grpSpLocks/>
                </p:cNvGrpSpPr>
                <p:nvPr/>
              </p:nvGrpSpPr>
              <p:grpSpPr bwMode="auto">
                <a:xfrm>
                  <a:off x="4533547" y="1600205"/>
                  <a:ext cx="861463" cy="1015561"/>
                  <a:chOff x="4533547" y="1600205"/>
                  <a:chExt cx="861463" cy="1015561"/>
                </a:xfrm>
              </p:grpSpPr>
              <p:grpSp>
                <p:nvGrpSpPr>
                  <p:cNvPr id="9416" name="Group 2425"/>
                  <p:cNvGrpSpPr>
                    <a:grpSpLocks/>
                  </p:cNvGrpSpPr>
                  <p:nvPr/>
                </p:nvGrpSpPr>
                <p:grpSpPr bwMode="auto">
                  <a:xfrm>
                    <a:off x="4533547" y="1600205"/>
                    <a:ext cx="442013" cy="1015561"/>
                    <a:chOff x="4533547" y="1600205"/>
                    <a:chExt cx="442013" cy="1015561"/>
                  </a:xfrm>
                </p:grpSpPr>
                <p:grpSp>
                  <p:nvGrpSpPr>
                    <p:cNvPr id="6182" name="Group 2327"/>
                    <p:cNvGrpSpPr>
                      <a:grpSpLocks/>
                    </p:cNvGrpSpPr>
                    <p:nvPr/>
                  </p:nvGrpSpPr>
                  <p:grpSpPr bwMode="auto">
                    <a:xfrm>
                      <a:off x="4533547" y="1609957"/>
                      <a:ext cx="251163" cy="1005809"/>
                      <a:chOff x="4533547" y="1609957"/>
                      <a:chExt cx="251163" cy="1005809"/>
                    </a:xfrm>
                  </p:grpSpPr>
                  <p:grpSp>
                    <p:nvGrpSpPr>
                      <p:cNvPr id="710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668" name="Oval 766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104" name="Group 29"/>
                        <p:cNvGrpSpPr/>
                        <p:nvPr/>
                      </p:nvGrpSpPr>
                      <p:grpSpPr>
                        <a:xfrm>
                          <a:off x="2667000" y="4114804"/>
                          <a:ext cx="152400" cy="628652"/>
                          <a:chOff x="2667000" y="2667000"/>
                          <a:chExt cx="152400" cy="1828800"/>
                        </a:xfrm>
                      </p:grpSpPr>
                      <p:grpSp>
                        <p:nvGrpSpPr>
                          <p:cNvPr id="7109" name="Group 21"/>
                          <p:cNvGrpSpPr/>
                          <p:nvPr/>
                        </p:nvGrpSpPr>
                        <p:grpSpPr>
                          <a:xfrm>
                            <a:off x="2667000" y="2667000"/>
                            <a:ext cx="152400" cy="1219200"/>
                            <a:chOff x="2667000" y="2667000"/>
                            <a:chExt cx="152400" cy="1219200"/>
                          </a:xfrm>
                        </p:grpSpPr>
                        <p:grpSp>
                          <p:nvGrpSpPr>
                            <p:cNvPr id="7110" name="Group 13"/>
                            <p:cNvGrpSpPr/>
                            <p:nvPr/>
                          </p:nvGrpSpPr>
                          <p:grpSpPr>
                            <a:xfrm>
                              <a:off x="2667000" y="2667000"/>
                              <a:ext cx="152400" cy="609600"/>
                              <a:chOff x="2667000" y="2667000"/>
                              <a:chExt cx="152400" cy="609600"/>
                            </a:xfrm>
                          </p:grpSpPr>
                          <p:grpSp>
                            <p:nvGrpSpPr>
                              <p:cNvPr id="7111" name="Group 9"/>
                              <p:cNvGrpSpPr/>
                              <p:nvPr/>
                            </p:nvGrpSpPr>
                            <p:grpSpPr>
                              <a:xfrm>
                                <a:off x="2667000" y="2667000"/>
                                <a:ext cx="152400" cy="304800"/>
                                <a:chOff x="2667000" y="2667000"/>
                                <a:chExt cx="152400" cy="304800"/>
                              </a:xfrm>
                            </p:grpSpPr>
                            <p:cxnSp>
                              <p:nvCxnSpPr>
                                <p:cNvPr id="77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12" name="Group 10"/>
                              <p:cNvGrpSpPr/>
                              <p:nvPr/>
                            </p:nvGrpSpPr>
                            <p:grpSpPr>
                              <a:xfrm>
                                <a:off x="2667000" y="2971800"/>
                                <a:ext cx="152400" cy="304800"/>
                                <a:chOff x="2667000" y="2667000"/>
                                <a:chExt cx="152400" cy="304800"/>
                              </a:xfrm>
                            </p:grpSpPr>
                            <p:cxnSp>
                              <p:nvCxnSpPr>
                                <p:cNvPr id="7711" name="Straight Connector 77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12" name="Straight Connector 77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117" name="Group 14"/>
                            <p:cNvGrpSpPr/>
                            <p:nvPr/>
                          </p:nvGrpSpPr>
                          <p:grpSpPr>
                            <a:xfrm>
                              <a:off x="2667000" y="3276600"/>
                              <a:ext cx="152400" cy="609600"/>
                              <a:chOff x="2667000" y="2667000"/>
                              <a:chExt cx="152400" cy="609600"/>
                            </a:xfrm>
                          </p:grpSpPr>
                          <p:grpSp>
                            <p:nvGrpSpPr>
                              <p:cNvPr id="7118" name="Group 9"/>
                              <p:cNvGrpSpPr/>
                              <p:nvPr/>
                            </p:nvGrpSpPr>
                            <p:grpSpPr>
                              <a:xfrm>
                                <a:off x="2667000" y="2667000"/>
                                <a:ext cx="152400" cy="304800"/>
                                <a:chOff x="2667000" y="2667000"/>
                                <a:chExt cx="152400" cy="304800"/>
                              </a:xfrm>
                            </p:grpSpPr>
                            <p:cxnSp>
                              <p:nvCxnSpPr>
                                <p:cNvPr id="7707" name="Straight Connector 77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08" name="Straight Connector 77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19" name="Group 10"/>
                              <p:cNvGrpSpPr/>
                              <p:nvPr/>
                            </p:nvGrpSpPr>
                            <p:grpSpPr>
                              <a:xfrm>
                                <a:off x="2667000" y="2971800"/>
                                <a:ext cx="152400" cy="304800"/>
                                <a:chOff x="2667000" y="2667000"/>
                                <a:chExt cx="152400" cy="304800"/>
                              </a:xfrm>
                            </p:grpSpPr>
                            <p:cxnSp>
                              <p:nvCxnSpPr>
                                <p:cNvPr id="7705" name="Straight Connector 77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06" name="Straight Connector 77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20" name="Group 22"/>
                          <p:cNvGrpSpPr/>
                          <p:nvPr/>
                        </p:nvGrpSpPr>
                        <p:grpSpPr>
                          <a:xfrm>
                            <a:off x="2667000" y="3886200"/>
                            <a:ext cx="152400" cy="609600"/>
                            <a:chOff x="2667000" y="2667000"/>
                            <a:chExt cx="152400" cy="609600"/>
                          </a:xfrm>
                        </p:grpSpPr>
                        <p:grpSp>
                          <p:nvGrpSpPr>
                            <p:cNvPr id="7125" name="Group 9"/>
                            <p:cNvGrpSpPr/>
                            <p:nvPr/>
                          </p:nvGrpSpPr>
                          <p:grpSpPr>
                            <a:xfrm>
                              <a:off x="2667000" y="2667000"/>
                              <a:ext cx="152400" cy="304800"/>
                              <a:chOff x="2667000" y="2667000"/>
                              <a:chExt cx="152400" cy="304800"/>
                            </a:xfrm>
                          </p:grpSpPr>
                          <p:cxnSp>
                            <p:nvCxnSpPr>
                              <p:cNvPr id="769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70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26" name="Group 10"/>
                            <p:cNvGrpSpPr/>
                            <p:nvPr/>
                          </p:nvGrpSpPr>
                          <p:grpSpPr>
                            <a:xfrm>
                              <a:off x="2667000" y="2971800"/>
                              <a:ext cx="152400" cy="304800"/>
                              <a:chOff x="2667000" y="2667000"/>
                              <a:chExt cx="152400" cy="304800"/>
                            </a:xfrm>
                          </p:grpSpPr>
                          <p:cxnSp>
                            <p:nvCxnSpPr>
                              <p:cNvPr id="7697" name="Straight Connector 76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98" name="Straight Connector 76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31" name="Group 30"/>
                        <p:cNvGrpSpPr/>
                        <p:nvPr/>
                      </p:nvGrpSpPr>
                      <p:grpSpPr>
                        <a:xfrm>
                          <a:off x="2819400" y="4114804"/>
                          <a:ext cx="152401" cy="628654"/>
                          <a:chOff x="2667000" y="2667000"/>
                          <a:chExt cx="152401" cy="1828806"/>
                        </a:xfrm>
                      </p:grpSpPr>
                      <p:grpSp>
                        <p:nvGrpSpPr>
                          <p:cNvPr id="7132" name="Group 21"/>
                          <p:cNvGrpSpPr/>
                          <p:nvPr/>
                        </p:nvGrpSpPr>
                        <p:grpSpPr>
                          <a:xfrm>
                            <a:off x="2667000" y="2667000"/>
                            <a:ext cx="152400" cy="1219200"/>
                            <a:chOff x="2667000" y="2667000"/>
                            <a:chExt cx="152400" cy="1219200"/>
                          </a:xfrm>
                        </p:grpSpPr>
                        <p:grpSp>
                          <p:nvGrpSpPr>
                            <p:cNvPr id="7133" name="Group 67"/>
                            <p:cNvGrpSpPr/>
                            <p:nvPr/>
                          </p:nvGrpSpPr>
                          <p:grpSpPr>
                            <a:xfrm>
                              <a:off x="2667000" y="2667000"/>
                              <a:ext cx="152400" cy="609600"/>
                              <a:chOff x="2667000" y="2667000"/>
                              <a:chExt cx="152400" cy="609600"/>
                            </a:xfrm>
                          </p:grpSpPr>
                          <p:grpSp>
                            <p:nvGrpSpPr>
                              <p:cNvPr id="7134" name="Group 9"/>
                              <p:cNvGrpSpPr/>
                              <p:nvPr/>
                            </p:nvGrpSpPr>
                            <p:grpSpPr>
                              <a:xfrm>
                                <a:off x="2667000" y="2667000"/>
                                <a:ext cx="152400" cy="304800"/>
                                <a:chOff x="2667000" y="2667000"/>
                                <a:chExt cx="152400" cy="304800"/>
                              </a:xfrm>
                            </p:grpSpPr>
                            <p:cxnSp>
                              <p:nvCxnSpPr>
                                <p:cNvPr id="76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36" name="Group 10"/>
                              <p:cNvGrpSpPr/>
                              <p:nvPr/>
                            </p:nvGrpSpPr>
                            <p:grpSpPr>
                              <a:xfrm>
                                <a:off x="2667000" y="2971800"/>
                                <a:ext cx="152400" cy="304800"/>
                                <a:chOff x="2667000" y="2667000"/>
                                <a:chExt cx="152400" cy="304800"/>
                              </a:xfrm>
                            </p:grpSpPr>
                            <p:cxnSp>
                              <p:nvCxnSpPr>
                                <p:cNvPr id="768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9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137" name="Group 68"/>
                            <p:cNvGrpSpPr/>
                            <p:nvPr/>
                          </p:nvGrpSpPr>
                          <p:grpSpPr>
                            <a:xfrm>
                              <a:off x="2667000" y="3276600"/>
                              <a:ext cx="152400" cy="609600"/>
                              <a:chOff x="2667000" y="2667000"/>
                              <a:chExt cx="152400" cy="609600"/>
                            </a:xfrm>
                          </p:grpSpPr>
                          <p:grpSp>
                            <p:nvGrpSpPr>
                              <p:cNvPr id="7138" name="Group 9"/>
                              <p:cNvGrpSpPr/>
                              <p:nvPr/>
                            </p:nvGrpSpPr>
                            <p:grpSpPr>
                              <a:xfrm>
                                <a:off x="2667000" y="2667000"/>
                                <a:ext cx="152400" cy="304800"/>
                                <a:chOff x="2667000" y="2667000"/>
                                <a:chExt cx="152400" cy="304800"/>
                              </a:xfrm>
                            </p:grpSpPr>
                            <p:cxnSp>
                              <p:nvCxnSpPr>
                                <p:cNvPr id="7685" name="Straight Connector 76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86" name="Straight Connector 768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39" name="Group 10"/>
                              <p:cNvGrpSpPr/>
                              <p:nvPr/>
                            </p:nvGrpSpPr>
                            <p:grpSpPr>
                              <a:xfrm>
                                <a:off x="2667000" y="2971800"/>
                                <a:ext cx="152400" cy="304800"/>
                                <a:chOff x="2667000" y="2667000"/>
                                <a:chExt cx="152400" cy="304800"/>
                              </a:xfrm>
                            </p:grpSpPr>
                            <p:cxnSp>
                              <p:nvCxnSpPr>
                                <p:cNvPr id="7683" name="Straight Connector 76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84" name="Straight Connector 76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40" name="Group 22"/>
                          <p:cNvGrpSpPr/>
                          <p:nvPr/>
                        </p:nvGrpSpPr>
                        <p:grpSpPr>
                          <a:xfrm>
                            <a:off x="2667000" y="3886200"/>
                            <a:ext cx="152401" cy="609606"/>
                            <a:chOff x="2667000" y="2667000"/>
                            <a:chExt cx="152401" cy="609606"/>
                          </a:xfrm>
                        </p:grpSpPr>
                        <p:grpSp>
                          <p:nvGrpSpPr>
                            <p:cNvPr id="7141" name="Group 9"/>
                            <p:cNvGrpSpPr/>
                            <p:nvPr/>
                          </p:nvGrpSpPr>
                          <p:grpSpPr>
                            <a:xfrm>
                              <a:off x="2667000" y="2667000"/>
                              <a:ext cx="152400" cy="304800"/>
                              <a:chOff x="2667000" y="2667000"/>
                              <a:chExt cx="152400" cy="304800"/>
                            </a:xfrm>
                          </p:grpSpPr>
                          <p:cxnSp>
                            <p:nvCxnSpPr>
                              <p:cNvPr id="7677" name="Straight Connector 76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78" name="Straight Connector 76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46" name="Group 10"/>
                            <p:cNvGrpSpPr/>
                            <p:nvPr/>
                          </p:nvGrpSpPr>
                          <p:grpSpPr>
                            <a:xfrm>
                              <a:off x="2667000" y="2971800"/>
                              <a:ext cx="152401" cy="304806"/>
                              <a:chOff x="2667000" y="2667000"/>
                              <a:chExt cx="152401" cy="304806"/>
                            </a:xfrm>
                          </p:grpSpPr>
                          <p:cxnSp>
                            <p:nvCxnSpPr>
                              <p:cNvPr id="7675" name="Straight Connector 76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76" name="Straight Connector 767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14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621" name="Oval 762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148" name="Group 29"/>
                        <p:cNvGrpSpPr/>
                        <p:nvPr/>
                      </p:nvGrpSpPr>
                      <p:grpSpPr>
                        <a:xfrm>
                          <a:off x="2667000" y="4114804"/>
                          <a:ext cx="152400" cy="628652"/>
                          <a:chOff x="2667000" y="2667000"/>
                          <a:chExt cx="152400" cy="1828800"/>
                        </a:xfrm>
                      </p:grpSpPr>
                      <p:grpSp>
                        <p:nvGrpSpPr>
                          <p:cNvPr id="7149" name="Group 21"/>
                          <p:cNvGrpSpPr/>
                          <p:nvPr/>
                        </p:nvGrpSpPr>
                        <p:grpSpPr>
                          <a:xfrm>
                            <a:off x="2667000" y="2667000"/>
                            <a:ext cx="152400" cy="1219200"/>
                            <a:chOff x="2667000" y="2667000"/>
                            <a:chExt cx="152400" cy="1219200"/>
                          </a:xfrm>
                        </p:grpSpPr>
                        <p:grpSp>
                          <p:nvGrpSpPr>
                            <p:cNvPr id="7154" name="Group 13"/>
                            <p:cNvGrpSpPr/>
                            <p:nvPr/>
                          </p:nvGrpSpPr>
                          <p:grpSpPr>
                            <a:xfrm>
                              <a:off x="2667000" y="2667000"/>
                              <a:ext cx="152400" cy="609600"/>
                              <a:chOff x="2667000" y="2667000"/>
                              <a:chExt cx="152400" cy="609600"/>
                            </a:xfrm>
                          </p:grpSpPr>
                          <p:grpSp>
                            <p:nvGrpSpPr>
                              <p:cNvPr id="7155" name="Group 9"/>
                              <p:cNvGrpSpPr/>
                              <p:nvPr/>
                            </p:nvGrpSpPr>
                            <p:grpSpPr>
                              <a:xfrm>
                                <a:off x="2667000" y="2667000"/>
                                <a:ext cx="152400" cy="304800"/>
                                <a:chOff x="2667000" y="2667000"/>
                                <a:chExt cx="152400" cy="304800"/>
                              </a:xfrm>
                            </p:grpSpPr>
                            <p:cxnSp>
                              <p:nvCxnSpPr>
                                <p:cNvPr id="766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6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60" name="Group 10"/>
                              <p:cNvGrpSpPr/>
                              <p:nvPr/>
                            </p:nvGrpSpPr>
                            <p:grpSpPr>
                              <a:xfrm>
                                <a:off x="2667000" y="2971800"/>
                                <a:ext cx="152400" cy="304800"/>
                                <a:chOff x="2667000" y="2667000"/>
                                <a:chExt cx="152400" cy="304800"/>
                              </a:xfrm>
                            </p:grpSpPr>
                            <p:cxnSp>
                              <p:nvCxnSpPr>
                                <p:cNvPr id="7664" name="Straight Connector 76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65" name="Straight Connector 76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161" name="Group 14"/>
                            <p:cNvGrpSpPr/>
                            <p:nvPr/>
                          </p:nvGrpSpPr>
                          <p:grpSpPr>
                            <a:xfrm>
                              <a:off x="2667000" y="3276600"/>
                              <a:ext cx="152400" cy="609600"/>
                              <a:chOff x="2667000" y="2667000"/>
                              <a:chExt cx="152400" cy="609600"/>
                            </a:xfrm>
                          </p:grpSpPr>
                          <p:grpSp>
                            <p:nvGrpSpPr>
                              <p:cNvPr id="7162" name="Group 9"/>
                              <p:cNvGrpSpPr/>
                              <p:nvPr/>
                            </p:nvGrpSpPr>
                            <p:grpSpPr>
                              <a:xfrm>
                                <a:off x="2667000" y="2667000"/>
                                <a:ext cx="152400" cy="304800"/>
                                <a:chOff x="2667000" y="2667000"/>
                                <a:chExt cx="152400" cy="304800"/>
                              </a:xfrm>
                            </p:grpSpPr>
                            <p:cxnSp>
                              <p:nvCxnSpPr>
                                <p:cNvPr id="7660" name="Straight Connector 76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61" name="Straight Connector 76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63" name="Group 10"/>
                              <p:cNvGrpSpPr/>
                              <p:nvPr/>
                            </p:nvGrpSpPr>
                            <p:grpSpPr>
                              <a:xfrm>
                                <a:off x="2667000" y="2971800"/>
                                <a:ext cx="152400" cy="304800"/>
                                <a:chOff x="2667000" y="2667000"/>
                                <a:chExt cx="152400" cy="304800"/>
                              </a:xfrm>
                            </p:grpSpPr>
                            <p:cxnSp>
                              <p:nvCxnSpPr>
                                <p:cNvPr id="7658" name="Straight Connector 76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59" name="Straight Connector 76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68" name="Group 22"/>
                          <p:cNvGrpSpPr/>
                          <p:nvPr/>
                        </p:nvGrpSpPr>
                        <p:grpSpPr>
                          <a:xfrm>
                            <a:off x="2667000" y="3886200"/>
                            <a:ext cx="152400" cy="609600"/>
                            <a:chOff x="2667000" y="2667000"/>
                            <a:chExt cx="152400" cy="609600"/>
                          </a:xfrm>
                        </p:grpSpPr>
                        <p:grpSp>
                          <p:nvGrpSpPr>
                            <p:cNvPr id="7169" name="Group 9"/>
                            <p:cNvGrpSpPr/>
                            <p:nvPr/>
                          </p:nvGrpSpPr>
                          <p:grpSpPr>
                            <a:xfrm>
                              <a:off x="2667000" y="2667000"/>
                              <a:ext cx="152400" cy="304800"/>
                              <a:chOff x="2667000" y="2667000"/>
                              <a:chExt cx="152400" cy="304800"/>
                            </a:xfrm>
                          </p:grpSpPr>
                          <p:cxnSp>
                            <p:nvCxnSpPr>
                              <p:cNvPr id="765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5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70" name="Group 10"/>
                            <p:cNvGrpSpPr/>
                            <p:nvPr/>
                          </p:nvGrpSpPr>
                          <p:grpSpPr>
                            <a:xfrm>
                              <a:off x="2667000" y="2971800"/>
                              <a:ext cx="152400" cy="304800"/>
                              <a:chOff x="2667000" y="2667000"/>
                              <a:chExt cx="152400" cy="304800"/>
                            </a:xfrm>
                          </p:grpSpPr>
                          <p:cxnSp>
                            <p:nvCxnSpPr>
                              <p:cNvPr id="7650" name="Straight Connector 76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51" name="Straight Connector 76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71" name="Group 30"/>
                        <p:cNvGrpSpPr/>
                        <p:nvPr/>
                      </p:nvGrpSpPr>
                      <p:grpSpPr>
                        <a:xfrm>
                          <a:off x="2819400" y="4114804"/>
                          <a:ext cx="152401" cy="628654"/>
                          <a:chOff x="2667000" y="2667000"/>
                          <a:chExt cx="152401" cy="1828806"/>
                        </a:xfrm>
                      </p:grpSpPr>
                      <p:grpSp>
                        <p:nvGrpSpPr>
                          <p:cNvPr id="7176" name="Group 21"/>
                          <p:cNvGrpSpPr/>
                          <p:nvPr/>
                        </p:nvGrpSpPr>
                        <p:grpSpPr>
                          <a:xfrm>
                            <a:off x="2667000" y="2667000"/>
                            <a:ext cx="152400" cy="1219200"/>
                            <a:chOff x="2667000" y="2667000"/>
                            <a:chExt cx="152400" cy="1219200"/>
                          </a:xfrm>
                        </p:grpSpPr>
                        <p:grpSp>
                          <p:nvGrpSpPr>
                            <p:cNvPr id="7177" name="Group 67"/>
                            <p:cNvGrpSpPr/>
                            <p:nvPr/>
                          </p:nvGrpSpPr>
                          <p:grpSpPr>
                            <a:xfrm>
                              <a:off x="2667000" y="2667000"/>
                              <a:ext cx="152400" cy="609600"/>
                              <a:chOff x="2667000" y="2667000"/>
                              <a:chExt cx="152400" cy="609600"/>
                            </a:xfrm>
                          </p:grpSpPr>
                          <p:grpSp>
                            <p:nvGrpSpPr>
                              <p:cNvPr id="7183" name="Group 9"/>
                              <p:cNvGrpSpPr/>
                              <p:nvPr/>
                            </p:nvGrpSpPr>
                            <p:grpSpPr>
                              <a:xfrm>
                                <a:off x="2667000" y="2667000"/>
                                <a:ext cx="152400" cy="304800"/>
                                <a:chOff x="2667000" y="2667000"/>
                                <a:chExt cx="152400" cy="304800"/>
                              </a:xfrm>
                            </p:grpSpPr>
                            <p:cxnSp>
                              <p:nvCxnSpPr>
                                <p:cNvPr id="76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84" name="Group 10"/>
                              <p:cNvGrpSpPr/>
                              <p:nvPr/>
                            </p:nvGrpSpPr>
                            <p:grpSpPr>
                              <a:xfrm>
                                <a:off x="2667000" y="2971800"/>
                                <a:ext cx="152400" cy="304800"/>
                                <a:chOff x="2667000" y="2667000"/>
                                <a:chExt cx="152400" cy="304800"/>
                              </a:xfrm>
                            </p:grpSpPr>
                            <p:cxnSp>
                              <p:nvCxnSpPr>
                                <p:cNvPr id="764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4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185" name="Group 68"/>
                            <p:cNvGrpSpPr/>
                            <p:nvPr/>
                          </p:nvGrpSpPr>
                          <p:grpSpPr>
                            <a:xfrm>
                              <a:off x="2667000" y="3276600"/>
                              <a:ext cx="152400" cy="609600"/>
                              <a:chOff x="2667000" y="2667000"/>
                              <a:chExt cx="152400" cy="609600"/>
                            </a:xfrm>
                          </p:grpSpPr>
                          <p:grpSp>
                            <p:nvGrpSpPr>
                              <p:cNvPr id="7186" name="Group 9"/>
                              <p:cNvGrpSpPr/>
                              <p:nvPr/>
                            </p:nvGrpSpPr>
                            <p:grpSpPr>
                              <a:xfrm>
                                <a:off x="2667000" y="2667000"/>
                                <a:ext cx="152400" cy="304800"/>
                                <a:chOff x="2667000" y="2667000"/>
                                <a:chExt cx="152400" cy="304800"/>
                              </a:xfrm>
                            </p:grpSpPr>
                            <p:cxnSp>
                              <p:nvCxnSpPr>
                                <p:cNvPr id="7638" name="Straight Connector 76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39" name="Straight Connector 76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87" name="Group 10"/>
                              <p:cNvGrpSpPr/>
                              <p:nvPr/>
                            </p:nvGrpSpPr>
                            <p:grpSpPr>
                              <a:xfrm>
                                <a:off x="2667000" y="2971800"/>
                                <a:ext cx="152400" cy="304800"/>
                                <a:chOff x="2667000" y="2667000"/>
                                <a:chExt cx="152400" cy="304800"/>
                              </a:xfrm>
                            </p:grpSpPr>
                            <p:cxnSp>
                              <p:nvCxnSpPr>
                                <p:cNvPr id="7636" name="Straight Connector 76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37" name="Straight Connector 76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188" name="Group 22"/>
                          <p:cNvGrpSpPr/>
                          <p:nvPr/>
                        </p:nvGrpSpPr>
                        <p:grpSpPr>
                          <a:xfrm>
                            <a:off x="2667000" y="3886200"/>
                            <a:ext cx="152401" cy="609606"/>
                            <a:chOff x="2667000" y="2667000"/>
                            <a:chExt cx="152401" cy="609606"/>
                          </a:xfrm>
                        </p:grpSpPr>
                        <p:grpSp>
                          <p:nvGrpSpPr>
                            <p:cNvPr id="7193" name="Group 9"/>
                            <p:cNvGrpSpPr/>
                            <p:nvPr/>
                          </p:nvGrpSpPr>
                          <p:grpSpPr>
                            <a:xfrm>
                              <a:off x="2667000" y="2667000"/>
                              <a:ext cx="152400" cy="304800"/>
                              <a:chOff x="2667000" y="2667000"/>
                              <a:chExt cx="152400" cy="304800"/>
                            </a:xfrm>
                          </p:grpSpPr>
                          <p:cxnSp>
                            <p:nvCxnSpPr>
                              <p:cNvPr id="7630" name="Straight Connector 76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31" name="Straight Connector 76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194" name="Group 10"/>
                            <p:cNvGrpSpPr/>
                            <p:nvPr/>
                          </p:nvGrpSpPr>
                          <p:grpSpPr>
                            <a:xfrm>
                              <a:off x="2667000" y="2971800"/>
                              <a:ext cx="152401" cy="304806"/>
                              <a:chOff x="2667000" y="2667000"/>
                              <a:chExt cx="152401" cy="304806"/>
                            </a:xfrm>
                          </p:grpSpPr>
                          <p:cxnSp>
                            <p:nvCxnSpPr>
                              <p:cNvPr id="7628" name="Straight Connector 76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29" name="Straight Connector 762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183" name="Group 2328"/>
                    <p:cNvGrpSpPr>
                      <a:grpSpLocks/>
                    </p:cNvGrpSpPr>
                    <p:nvPr/>
                  </p:nvGrpSpPr>
                  <p:grpSpPr bwMode="auto">
                    <a:xfrm>
                      <a:off x="4724397" y="1600205"/>
                      <a:ext cx="251163" cy="1005809"/>
                      <a:chOff x="4533547" y="1609957"/>
                      <a:chExt cx="251163" cy="1005809"/>
                    </a:xfrm>
                  </p:grpSpPr>
                  <p:grpSp>
                    <p:nvGrpSpPr>
                      <p:cNvPr id="719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572" name="Oval 757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201" name="Group 29"/>
                        <p:cNvGrpSpPr/>
                        <p:nvPr/>
                      </p:nvGrpSpPr>
                      <p:grpSpPr>
                        <a:xfrm>
                          <a:off x="2667000" y="4114804"/>
                          <a:ext cx="152400" cy="628652"/>
                          <a:chOff x="2667000" y="2667000"/>
                          <a:chExt cx="152400" cy="1828800"/>
                        </a:xfrm>
                      </p:grpSpPr>
                      <p:grpSp>
                        <p:nvGrpSpPr>
                          <p:cNvPr id="7202" name="Group 21"/>
                          <p:cNvGrpSpPr/>
                          <p:nvPr/>
                        </p:nvGrpSpPr>
                        <p:grpSpPr>
                          <a:xfrm>
                            <a:off x="2667000" y="2667000"/>
                            <a:ext cx="152400" cy="1219200"/>
                            <a:chOff x="2667000" y="2667000"/>
                            <a:chExt cx="152400" cy="1219200"/>
                          </a:xfrm>
                        </p:grpSpPr>
                        <p:grpSp>
                          <p:nvGrpSpPr>
                            <p:cNvPr id="7207" name="Group 13"/>
                            <p:cNvGrpSpPr/>
                            <p:nvPr/>
                          </p:nvGrpSpPr>
                          <p:grpSpPr>
                            <a:xfrm>
                              <a:off x="2667000" y="2667000"/>
                              <a:ext cx="152400" cy="609600"/>
                              <a:chOff x="2667000" y="2667000"/>
                              <a:chExt cx="152400" cy="609600"/>
                            </a:xfrm>
                          </p:grpSpPr>
                          <p:grpSp>
                            <p:nvGrpSpPr>
                              <p:cNvPr id="7208" name="Group 9"/>
                              <p:cNvGrpSpPr/>
                              <p:nvPr/>
                            </p:nvGrpSpPr>
                            <p:grpSpPr>
                              <a:xfrm>
                                <a:off x="2667000" y="2667000"/>
                                <a:ext cx="152400" cy="304800"/>
                                <a:chOff x="2667000" y="2667000"/>
                                <a:chExt cx="152400" cy="304800"/>
                              </a:xfrm>
                            </p:grpSpPr>
                            <p:cxnSp>
                              <p:nvCxnSpPr>
                                <p:cNvPr id="76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09" name="Group 10"/>
                              <p:cNvGrpSpPr/>
                              <p:nvPr/>
                            </p:nvGrpSpPr>
                            <p:grpSpPr>
                              <a:xfrm>
                                <a:off x="2667000" y="2971800"/>
                                <a:ext cx="152400" cy="304800"/>
                                <a:chOff x="2667000" y="2667000"/>
                                <a:chExt cx="152400" cy="304800"/>
                              </a:xfrm>
                            </p:grpSpPr>
                            <p:cxnSp>
                              <p:nvCxnSpPr>
                                <p:cNvPr id="7615" name="Straight Connector 76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16" name="Straight Connector 76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210" name="Group 14"/>
                            <p:cNvGrpSpPr/>
                            <p:nvPr/>
                          </p:nvGrpSpPr>
                          <p:grpSpPr>
                            <a:xfrm>
                              <a:off x="2667000" y="3276600"/>
                              <a:ext cx="152400" cy="609600"/>
                              <a:chOff x="2667000" y="2667000"/>
                              <a:chExt cx="152400" cy="609600"/>
                            </a:xfrm>
                          </p:grpSpPr>
                          <p:grpSp>
                            <p:nvGrpSpPr>
                              <p:cNvPr id="7215" name="Group 9"/>
                              <p:cNvGrpSpPr/>
                              <p:nvPr/>
                            </p:nvGrpSpPr>
                            <p:grpSpPr>
                              <a:xfrm>
                                <a:off x="2667000" y="2667000"/>
                                <a:ext cx="152400" cy="304800"/>
                                <a:chOff x="2667000" y="2667000"/>
                                <a:chExt cx="152400" cy="304800"/>
                              </a:xfrm>
                            </p:grpSpPr>
                            <p:cxnSp>
                              <p:nvCxnSpPr>
                                <p:cNvPr id="7611" name="Straight Connector 76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12" name="Straight Connector 76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16" name="Group 10"/>
                              <p:cNvGrpSpPr/>
                              <p:nvPr/>
                            </p:nvGrpSpPr>
                            <p:grpSpPr>
                              <a:xfrm>
                                <a:off x="2667000" y="2971800"/>
                                <a:ext cx="152400" cy="304800"/>
                                <a:chOff x="2667000" y="2667000"/>
                                <a:chExt cx="152400" cy="304800"/>
                              </a:xfrm>
                            </p:grpSpPr>
                            <p:cxnSp>
                              <p:nvCxnSpPr>
                                <p:cNvPr id="7609" name="Straight Connector 76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10" name="Straight Connector 76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17" name="Group 22"/>
                          <p:cNvGrpSpPr/>
                          <p:nvPr/>
                        </p:nvGrpSpPr>
                        <p:grpSpPr>
                          <a:xfrm>
                            <a:off x="2667000" y="3886200"/>
                            <a:ext cx="152400" cy="609600"/>
                            <a:chOff x="2667000" y="2667000"/>
                            <a:chExt cx="152400" cy="609600"/>
                          </a:xfrm>
                        </p:grpSpPr>
                        <p:grpSp>
                          <p:nvGrpSpPr>
                            <p:cNvPr id="7218" name="Group 9"/>
                            <p:cNvGrpSpPr/>
                            <p:nvPr/>
                          </p:nvGrpSpPr>
                          <p:grpSpPr>
                            <a:xfrm>
                              <a:off x="2667000" y="2667000"/>
                              <a:ext cx="152400" cy="304800"/>
                              <a:chOff x="2667000" y="2667000"/>
                              <a:chExt cx="152400" cy="304800"/>
                            </a:xfrm>
                          </p:grpSpPr>
                          <p:cxnSp>
                            <p:nvCxnSpPr>
                              <p:cNvPr id="760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0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23" name="Group 10"/>
                            <p:cNvGrpSpPr/>
                            <p:nvPr/>
                          </p:nvGrpSpPr>
                          <p:grpSpPr>
                            <a:xfrm>
                              <a:off x="2667000" y="2971800"/>
                              <a:ext cx="152400" cy="304800"/>
                              <a:chOff x="2667000" y="2667000"/>
                              <a:chExt cx="152400" cy="304800"/>
                            </a:xfrm>
                          </p:grpSpPr>
                          <p:cxnSp>
                            <p:nvCxnSpPr>
                              <p:cNvPr id="7601" name="Straight Connector 76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602" name="Straight Connector 76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24" name="Group 30"/>
                        <p:cNvGrpSpPr/>
                        <p:nvPr/>
                      </p:nvGrpSpPr>
                      <p:grpSpPr>
                        <a:xfrm>
                          <a:off x="2819400" y="4114804"/>
                          <a:ext cx="152401" cy="628654"/>
                          <a:chOff x="2667000" y="2667000"/>
                          <a:chExt cx="152401" cy="1828806"/>
                        </a:xfrm>
                      </p:grpSpPr>
                      <p:grpSp>
                        <p:nvGrpSpPr>
                          <p:cNvPr id="7229" name="Group 21"/>
                          <p:cNvGrpSpPr/>
                          <p:nvPr/>
                        </p:nvGrpSpPr>
                        <p:grpSpPr>
                          <a:xfrm>
                            <a:off x="2667000" y="2667000"/>
                            <a:ext cx="152400" cy="1219200"/>
                            <a:chOff x="2667000" y="2667000"/>
                            <a:chExt cx="152400" cy="1219200"/>
                          </a:xfrm>
                        </p:grpSpPr>
                        <p:grpSp>
                          <p:nvGrpSpPr>
                            <p:cNvPr id="7230" name="Group 67"/>
                            <p:cNvGrpSpPr/>
                            <p:nvPr/>
                          </p:nvGrpSpPr>
                          <p:grpSpPr>
                            <a:xfrm>
                              <a:off x="2667000" y="2667000"/>
                              <a:ext cx="152400" cy="609600"/>
                              <a:chOff x="2667000" y="2667000"/>
                              <a:chExt cx="152400" cy="609600"/>
                            </a:xfrm>
                          </p:grpSpPr>
                          <p:grpSp>
                            <p:nvGrpSpPr>
                              <p:cNvPr id="7232" name="Group 9"/>
                              <p:cNvGrpSpPr/>
                              <p:nvPr/>
                            </p:nvGrpSpPr>
                            <p:grpSpPr>
                              <a:xfrm>
                                <a:off x="2667000" y="2667000"/>
                                <a:ext cx="152400" cy="304800"/>
                                <a:chOff x="2667000" y="2667000"/>
                                <a:chExt cx="152400" cy="304800"/>
                              </a:xfrm>
                            </p:grpSpPr>
                            <p:cxnSp>
                              <p:nvCxnSpPr>
                                <p:cNvPr id="759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33" name="Group 10"/>
                              <p:cNvGrpSpPr/>
                              <p:nvPr/>
                            </p:nvGrpSpPr>
                            <p:grpSpPr>
                              <a:xfrm>
                                <a:off x="2667000" y="2971800"/>
                                <a:ext cx="152400" cy="304800"/>
                                <a:chOff x="2667000" y="2667000"/>
                                <a:chExt cx="152400" cy="304800"/>
                              </a:xfrm>
                            </p:grpSpPr>
                            <p:cxnSp>
                              <p:nvCxnSpPr>
                                <p:cNvPr id="759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9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234" name="Group 68"/>
                            <p:cNvGrpSpPr/>
                            <p:nvPr/>
                          </p:nvGrpSpPr>
                          <p:grpSpPr>
                            <a:xfrm>
                              <a:off x="2667000" y="3276600"/>
                              <a:ext cx="152400" cy="609600"/>
                              <a:chOff x="2667000" y="2667000"/>
                              <a:chExt cx="152400" cy="609600"/>
                            </a:xfrm>
                          </p:grpSpPr>
                          <p:grpSp>
                            <p:nvGrpSpPr>
                              <p:cNvPr id="7235" name="Group 9"/>
                              <p:cNvGrpSpPr/>
                              <p:nvPr/>
                            </p:nvGrpSpPr>
                            <p:grpSpPr>
                              <a:xfrm>
                                <a:off x="2667000" y="2667000"/>
                                <a:ext cx="152400" cy="304800"/>
                                <a:chOff x="2667000" y="2667000"/>
                                <a:chExt cx="152400" cy="304800"/>
                              </a:xfrm>
                            </p:grpSpPr>
                            <p:cxnSp>
                              <p:nvCxnSpPr>
                                <p:cNvPr id="7589" name="Straight Connector 75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90" name="Straight Connector 75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36" name="Group 10"/>
                              <p:cNvGrpSpPr/>
                              <p:nvPr/>
                            </p:nvGrpSpPr>
                            <p:grpSpPr>
                              <a:xfrm>
                                <a:off x="2667000" y="2971800"/>
                                <a:ext cx="152400" cy="304800"/>
                                <a:chOff x="2667000" y="2667000"/>
                                <a:chExt cx="152400" cy="304800"/>
                              </a:xfrm>
                            </p:grpSpPr>
                            <p:cxnSp>
                              <p:nvCxnSpPr>
                                <p:cNvPr id="7587" name="Straight Connector 75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88" name="Straight Connector 75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37" name="Group 22"/>
                          <p:cNvGrpSpPr/>
                          <p:nvPr/>
                        </p:nvGrpSpPr>
                        <p:grpSpPr>
                          <a:xfrm>
                            <a:off x="2667000" y="3886200"/>
                            <a:ext cx="152401" cy="609606"/>
                            <a:chOff x="2667000" y="2667000"/>
                            <a:chExt cx="152401" cy="609606"/>
                          </a:xfrm>
                        </p:grpSpPr>
                        <p:grpSp>
                          <p:nvGrpSpPr>
                            <p:cNvPr id="7242" name="Group 9"/>
                            <p:cNvGrpSpPr/>
                            <p:nvPr/>
                          </p:nvGrpSpPr>
                          <p:grpSpPr>
                            <a:xfrm>
                              <a:off x="2667000" y="2667000"/>
                              <a:ext cx="152400" cy="304800"/>
                              <a:chOff x="2667000" y="2667000"/>
                              <a:chExt cx="152400" cy="304800"/>
                            </a:xfrm>
                          </p:grpSpPr>
                          <p:cxnSp>
                            <p:nvCxnSpPr>
                              <p:cNvPr id="7581" name="Straight Connector 75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82" name="Straight Connector 75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43" name="Group 10"/>
                            <p:cNvGrpSpPr/>
                            <p:nvPr/>
                          </p:nvGrpSpPr>
                          <p:grpSpPr>
                            <a:xfrm>
                              <a:off x="2667000" y="2971800"/>
                              <a:ext cx="152401" cy="304806"/>
                              <a:chOff x="2667000" y="2667000"/>
                              <a:chExt cx="152401" cy="304806"/>
                            </a:xfrm>
                          </p:grpSpPr>
                          <p:cxnSp>
                            <p:nvCxnSpPr>
                              <p:cNvPr id="7579" name="Straight Connector 75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80" name="Straight Connector 757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24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525" name="Oval 752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245" name="Group 29"/>
                        <p:cNvGrpSpPr/>
                        <p:nvPr/>
                      </p:nvGrpSpPr>
                      <p:grpSpPr>
                        <a:xfrm>
                          <a:off x="2667000" y="4114804"/>
                          <a:ext cx="152400" cy="628652"/>
                          <a:chOff x="2667000" y="2667000"/>
                          <a:chExt cx="152400" cy="1828800"/>
                        </a:xfrm>
                      </p:grpSpPr>
                      <p:grpSp>
                        <p:nvGrpSpPr>
                          <p:cNvPr id="7250" name="Group 21"/>
                          <p:cNvGrpSpPr/>
                          <p:nvPr/>
                        </p:nvGrpSpPr>
                        <p:grpSpPr>
                          <a:xfrm>
                            <a:off x="2667000" y="2667000"/>
                            <a:ext cx="152400" cy="1219200"/>
                            <a:chOff x="2667000" y="2667000"/>
                            <a:chExt cx="152400" cy="1219200"/>
                          </a:xfrm>
                        </p:grpSpPr>
                        <p:grpSp>
                          <p:nvGrpSpPr>
                            <p:cNvPr id="7251" name="Group 13"/>
                            <p:cNvGrpSpPr/>
                            <p:nvPr/>
                          </p:nvGrpSpPr>
                          <p:grpSpPr>
                            <a:xfrm>
                              <a:off x="2667000" y="2667000"/>
                              <a:ext cx="152400" cy="609600"/>
                              <a:chOff x="2667000" y="2667000"/>
                              <a:chExt cx="152400" cy="609600"/>
                            </a:xfrm>
                          </p:grpSpPr>
                          <p:grpSp>
                            <p:nvGrpSpPr>
                              <p:cNvPr id="7256" name="Group 9"/>
                              <p:cNvGrpSpPr/>
                              <p:nvPr/>
                            </p:nvGrpSpPr>
                            <p:grpSpPr>
                              <a:xfrm>
                                <a:off x="2667000" y="2667000"/>
                                <a:ext cx="152400" cy="304800"/>
                                <a:chOff x="2667000" y="2667000"/>
                                <a:chExt cx="152400" cy="304800"/>
                              </a:xfrm>
                            </p:grpSpPr>
                            <p:cxnSp>
                              <p:nvCxnSpPr>
                                <p:cNvPr id="757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7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57" name="Group 10"/>
                              <p:cNvGrpSpPr/>
                              <p:nvPr/>
                            </p:nvGrpSpPr>
                            <p:grpSpPr>
                              <a:xfrm>
                                <a:off x="2667000" y="2971800"/>
                                <a:ext cx="152400" cy="304800"/>
                                <a:chOff x="2667000" y="2667000"/>
                                <a:chExt cx="152400" cy="304800"/>
                              </a:xfrm>
                            </p:grpSpPr>
                            <p:cxnSp>
                              <p:nvCxnSpPr>
                                <p:cNvPr id="7568" name="Straight Connector 75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69" name="Straight Connector 75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258" name="Group 14"/>
                            <p:cNvGrpSpPr/>
                            <p:nvPr/>
                          </p:nvGrpSpPr>
                          <p:grpSpPr>
                            <a:xfrm>
                              <a:off x="2667000" y="3276600"/>
                              <a:ext cx="152400" cy="609600"/>
                              <a:chOff x="2667000" y="2667000"/>
                              <a:chExt cx="152400" cy="609600"/>
                            </a:xfrm>
                          </p:grpSpPr>
                          <p:grpSp>
                            <p:nvGrpSpPr>
                              <p:cNvPr id="7259" name="Group 9"/>
                              <p:cNvGrpSpPr/>
                              <p:nvPr/>
                            </p:nvGrpSpPr>
                            <p:grpSpPr>
                              <a:xfrm>
                                <a:off x="2667000" y="2667000"/>
                                <a:ext cx="152400" cy="304800"/>
                                <a:chOff x="2667000" y="2667000"/>
                                <a:chExt cx="152400" cy="304800"/>
                              </a:xfrm>
                            </p:grpSpPr>
                            <p:cxnSp>
                              <p:nvCxnSpPr>
                                <p:cNvPr id="7564" name="Straight Connector 75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65" name="Straight Connector 75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64" name="Group 10"/>
                              <p:cNvGrpSpPr/>
                              <p:nvPr/>
                            </p:nvGrpSpPr>
                            <p:grpSpPr>
                              <a:xfrm>
                                <a:off x="2667000" y="2971800"/>
                                <a:ext cx="152400" cy="304800"/>
                                <a:chOff x="2667000" y="2667000"/>
                                <a:chExt cx="152400" cy="304800"/>
                              </a:xfrm>
                            </p:grpSpPr>
                            <p:cxnSp>
                              <p:nvCxnSpPr>
                                <p:cNvPr id="7562" name="Straight Connector 75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63" name="Straight Connector 75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65" name="Group 22"/>
                          <p:cNvGrpSpPr/>
                          <p:nvPr/>
                        </p:nvGrpSpPr>
                        <p:grpSpPr>
                          <a:xfrm>
                            <a:off x="2667000" y="3886200"/>
                            <a:ext cx="152400" cy="609600"/>
                            <a:chOff x="2667000" y="2667000"/>
                            <a:chExt cx="152400" cy="609600"/>
                          </a:xfrm>
                        </p:grpSpPr>
                        <p:grpSp>
                          <p:nvGrpSpPr>
                            <p:cNvPr id="7266" name="Group 9"/>
                            <p:cNvGrpSpPr/>
                            <p:nvPr/>
                          </p:nvGrpSpPr>
                          <p:grpSpPr>
                            <a:xfrm>
                              <a:off x="2667000" y="2667000"/>
                              <a:ext cx="152400" cy="304800"/>
                              <a:chOff x="2667000" y="2667000"/>
                              <a:chExt cx="152400" cy="304800"/>
                            </a:xfrm>
                          </p:grpSpPr>
                          <p:cxnSp>
                            <p:nvCxnSpPr>
                              <p:cNvPr id="75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67" name="Group 10"/>
                            <p:cNvGrpSpPr/>
                            <p:nvPr/>
                          </p:nvGrpSpPr>
                          <p:grpSpPr>
                            <a:xfrm>
                              <a:off x="2667000" y="2971800"/>
                              <a:ext cx="152400" cy="304800"/>
                              <a:chOff x="2667000" y="2667000"/>
                              <a:chExt cx="152400" cy="304800"/>
                            </a:xfrm>
                          </p:grpSpPr>
                          <p:cxnSp>
                            <p:nvCxnSpPr>
                              <p:cNvPr id="7554" name="Straight Connector 75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55" name="Straight Connector 75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72" name="Group 30"/>
                        <p:cNvGrpSpPr/>
                        <p:nvPr/>
                      </p:nvGrpSpPr>
                      <p:grpSpPr>
                        <a:xfrm>
                          <a:off x="2819400" y="4114804"/>
                          <a:ext cx="152401" cy="628654"/>
                          <a:chOff x="2667000" y="2667000"/>
                          <a:chExt cx="152401" cy="1828806"/>
                        </a:xfrm>
                      </p:grpSpPr>
                      <p:grpSp>
                        <p:nvGrpSpPr>
                          <p:cNvPr id="7273" name="Group 21"/>
                          <p:cNvGrpSpPr/>
                          <p:nvPr/>
                        </p:nvGrpSpPr>
                        <p:grpSpPr>
                          <a:xfrm>
                            <a:off x="2667000" y="2667000"/>
                            <a:ext cx="152400" cy="1219200"/>
                            <a:chOff x="2667000" y="2667000"/>
                            <a:chExt cx="152400" cy="1219200"/>
                          </a:xfrm>
                        </p:grpSpPr>
                        <p:grpSp>
                          <p:nvGrpSpPr>
                            <p:cNvPr id="7279" name="Group 67"/>
                            <p:cNvGrpSpPr/>
                            <p:nvPr/>
                          </p:nvGrpSpPr>
                          <p:grpSpPr>
                            <a:xfrm>
                              <a:off x="2667000" y="2667000"/>
                              <a:ext cx="152400" cy="609600"/>
                              <a:chOff x="2667000" y="2667000"/>
                              <a:chExt cx="152400" cy="609600"/>
                            </a:xfrm>
                          </p:grpSpPr>
                          <p:grpSp>
                            <p:nvGrpSpPr>
                              <p:cNvPr id="7280" name="Group 9"/>
                              <p:cNvGrpSpPr/>
                              <p:nvPr/>
                            </p:nvGrpSpPr>
                            <p:grpSpPr>
                              <a:xfrm>
                                <a:off x="2667000" y="2667000"/>
                                <a:ext cx="152400" cy="304800"/>
                                <a:chOff x="2667000" y="2667000"/>
                                <a:chExt cx="152400" cy="304800"/>
                              </a:xfrm>
                            </p:grpSpPr>
                            <p:cxnSp>
                              <p:nvCxnSpPr>
                                <p:cNvPr id="754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4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81" name="Group 10"/>
                              <p:cNvGrpSpPr/>
                              <p:nvPr/>
                            </p:nvGrpSpPr>
                            <p:grpSpPr>
                              <a:xfrm>
                                <a:off x="2667000" y="2971800"/>
                                <a:ext cx="152400" cy="304800"/>
                                <a:chOff x="2667000" y="2667000"/>
                                <a:chExt cx="152400" cy="304800"/>
                              </a:xfrm>
                            </p:grpSpPr>
                            <p:cxnSp>
                              <p:nvCxnSpPr>
                                <p:cNvPr id="754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4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282" name="Group 68"/>
                            <p:cNvGrpSpPr/>
                            <p:nvPr/>
                          </p:nvGrpSpPr>
                          <p:grpSpPr>
                            <a:xfrm>
                              <a:off x="2667000" y="3276600"/>
                              <a:ext cx="152400" cy="609600"/>
                              <a:chOff x="2667000" y="2667000"/>
                              <a:chExt cx="152400" cy="609600"/>
                            </a:xfrm>
                          </p:grpSpPr>
                          <p:grpSp>
                            <p:nvGrpSpPr>
                              <p:cNvPr id="7283" name="Group 9"/>
                              <p:cNvGrpSpPr/>
                              <p:nvPr/>
                            </p:nvGrpSpPr>
                            <p:grpSpPr>
                              <a:xfrm>
                                <a:off x="2667000" y="2667000"/>
                                <a:ext cx="152400" cy="304800"/>
                                <a:chOff x="2667000" y="2667000"/>
                                <a:chExt cx="152400" cy="304800"/>
                              </a:xfrm>
                            </p:grpSpPr>
                            <p:cxnSp>
                              <p:nvCxnSpPr>
                                <p:cNvPr id="7542" name="Straight Connector 75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43" name="Straight Connector 75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84" name="Group 10"/>
                              <p:cNvGrpSpPr/>
                              <p:nvPr/>
                            </p:nvGrpSpPr>
                            <p:grpSpPr>
                              <a:xfrm>
                                <a:off x="2667000" y="2971800"/>
                                <a:ext cx="152400" cy="304800"/>
                                <a:chOff x="2667000" y="2667000"/>
                                <a:chExt cx="152400" cy="304800"/>
                              </a:xfrm>
                            </p:grpSpPr>
                            <p:cxnSp>
                              <p:nvCxnSpPr>
                                <p:cNvPr id="7540" name="Straight Connector 75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41" name="Straight Connector 75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289" name="Group 22"/>
                          <p:cNvGrpSpPr/>
                          <p:nvPr/>
                        </p:nvGrpSpPr>
                        <p:grpSpPr>
                          <a:xfrm>
                            <a:off x="2667000" y="3886200"/>
                            <a:ext cx="152401" cy="609606"/>
                            <a:chOff x="2667000" y="2667000"/>
                            <a:chExt cx="152401" cy="609606"/>
                          </a:xfrm>
                        </p:grpSpPr>
                        <p:grpSp>
                          <p:nvGrpSpPr>
                            <p:cNvPr id="7290" name="Group 2336"/>
                            <p:cNvGrpSpPr/>
                            <p:nvPr/>
                          </p:nvGrpSpPr>
                          <p:grpSpPr>
                            <a:xfrm>
                              <a:off x="2667000" y="2667000"/>
                              <a:ext cx="152400" cy="304800"/>
                              <a:chOff x="2667000" y="2667000"/>
                              <a:chExt cx="152400" cy="304800"/>
                            </a:xfrm>
                          </p:grpSpPr>
                          <p:cxnSp>
                            <p:nvCxnSpPr>
                              <p:cNvPr id="7534" name="Straight Connector 75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35" name="Straight Connector 75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291" name="Group 2337"/>
                            <p:cNvGrpSpPr/>
                            <p:nvPr/>
                          </p:nvGrpSpPr>
                          <p:grpSpPr>
                            <a:xfrm>
                              <a:off x="2667000" y="2971800"/>
                              <a:ext cx="152401" cy="304806"/>
                              <a:chOff x="2667000" y="2667000"/>
                              <a:chExt cx="152401" cy="304806"/>
                            </a:xfrm>
                          </p:grpSpPr>
                          <p:cxnSp>
                            <p:nvCxnSpPr>
                              <p:cNvPr id="7532" name="Straight Connector 75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33" name="Straight Connector 753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9417" name="Group 2426"/>
                  <p:cNvGrpSpPr>
                    <a:grpSpLocks/>
                  </p:cNvGrpSpPr>
                  <p:nvPr/>
                </p:nvGrpSpPr>
                <p:grpSpPr bwMode="auto">
                  <a:xfrm>
                    <a:off x="4952997" y="1600205"/>
                    <a:ext cx="442013" cy="1015561"/>
                    <a:chOff x="4533547" y="1600205"/>
                    <a:chExt cx="442013" cy="1015561"/>
                  </a:xfrm>
                </p:grpSpPr>
                <p:grpSp>
                  <p:nvGrpSpPr>
                    <p:cNvPr id="9418" name="Group 2327"/>
                    <p:cNvGrpSpPr>
                      <a:grpSpLocks/>
                    </p:cNvGrpSpPr>
                    <p:nvPr/>
                  </p:nvGrpSpPr>
                  <p:grpSpPr bwMode="auto">
                    <a:xfrm>
                      <a:off x="4533547" y="1609957"/>
                      <a:ext cx="251163" cy="1005809"/>
                      <a:chOff x="4533547" y="1609957"/>
                      <a:chExt cx="251163" cy="1005809"/>
                    </a:xfrm>
                  </p:grpSpPr>
                  <p:grpSp>
                    <p:nvGrpSpPr>
                      <p:cNvPr id="7298"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474" name="Oval 747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303" name="Group 29"/>
                        <p:cNvGrpSpPr/>
                        <p:nvPr/>
                      </p:nvGrpSpPr>
                      <p:grpSpPr>
                        <a:xfrm>
                          <a:off x="2667000" y="4114804"/>
                          <a:ext cx="152400" cy="628652"/>
                          <a:chOff x="2667000" y="2667000"/>
                          <a:chExt cx="152400" cy="1828800"/>
                        </a:xfrm>
                      </p:grpSpPr>
                      <p:grpSp>
                        <p:nvGrpSpPr>
                          <p:cNvPr id="7304" name="Group 21"/>
                          <p:cNvGrpSpPr/>
                          <p:nvPr/>
                        </p:nvGrpSpPr>
                        <p:grpSpPr>
                          <a:xfrm>
                            <a:off x="2667000" y="2667000"/>
                            <a:ext cx="152400" cy="1219200"/>
                            <a:chOff x="2667000" y="2667000"/>
                            <a:chExt cx="152400" cy="1219200"/>
                          </a:xfrm>
                        </p:grpSpPr>
                        <p:grpSp>
                          <p:nvGrpSpPr>
                            <p:cNvPr id="7305" name="Group 13"/>
                            <p:cNvGrpSpPr/>
                            <p:nvPr/>
                          </p:nvGrpSpPr>
                          <p:grpSpPr>
                            <a:xfrm>
                              <a:off x="2667000" y="2667000"/>
                              <a:ext cx="152400" cy="609600"/>
                              <a:chOff x="2667000" y="2667000"/>
                              <a:chExt cx="152400" cy="609600"/>
                            </a:xfrm>
                          </p:grpSpPr>
                          <p:grpSp>
                            <p:nvGrpSpPr>
                              <p:cNvPr id="7306" name="Group 9"/>
                              <p:cNvGrpSpPr/>
                              <p:nvPr/>
                            </p:nvGrpSpPr>
                            <p:grpSpPr>
                              <a:xfrm>
                                <a:off x="2667000" y="2667000"/>
                                <a:ext cx="152400" cy="304800"/>
                                <a:chOff x="2667000" y="2667000"/>
                                <a:chExt cx="152400" cy="304800"/>
                              </a:xfrm>
                            </p:grpSpPr>
                            <p:cxnSp>
                              <p:nvCxnSpPr>
                                <p:cNvPr id="75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11" name="Group 10"/>
                              <p:cNvGrpSpPr/>
                              <p:nvPr/>
                            </p:nvGrpSpPr>
                            <p:grpSpPr>
                              <a:xfrm>
                                <a:off x="2667000" y="2971800"/>
                                <a:ext cx="152400" cy="304800"/>
                                <a:chOff x="2667000" y="2667000"/>
                                <a:chExt cx="152400" cy="304800"/>
                              </a:xfrm>
                            </p:grpSpPr>
                            <p:cxnSp>
                              <p:nvCxnSpPr>
                                <p:cNvPr id="7517" name="Straight Connector 75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18" name="Straight Connector 75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12" name="Group 14"/>
                            <p:cNvGrpSpPr/>
                            <p:nvPr/>
                          </p:nvGrpSpPr>
                          <p:grpSpPr>
                            <a:xfrm>
                              <a:off x="2667000" y="3276600"/>
                              <a:ext cx="152400" cy="609600"/>
                              <a:chOff x="2667000" y="2667000"/>
                              <a:chExt cx="152400" cy="609600"/>
                            </a:xfrm>
                          </p:grpSpPr>
                          <p:grpSp>
                            <p:nvGrpSpPr>
                              <p:cNvPr id="7313" name="Group 9"/>
                              <p:cNvGrpSpPr/>
                              <p:nvPr/>
                            </p:nvGrpSpPr>
                            <p:grpSpPr>
                              <a:xfrm>
                                <a:off x="2667000" y="2667000"/>
                                <a:ext cx="152400" cy="304800"/>
                                <a:chOff x="2667000" y="2667000"/>
                                <a:chExt cx="152400" cy="304800"/>
                              </a:xfrm>
                            </p:grpSpPr>
                            <p:cxnSp>
                              <p:nvCxnSpPr>
                                <p:cNvPr id="7513" name="Straight Connector 75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14" name="Straight Connector 75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14" name="Group 10"/>
                              <p:cNvGrpSpPr/>
                              <p:nvPr/>
                            </p:nvGrpSpPr>
                            <p:grpSpPr>
                              <a:xfrm>
                                <a:off x="2667000" y="2971800"/>
                                <a:ext cx="152400" cy="304800"/>
                                <a:chOff x="2667000" y="2667000"/>
                                <a:chExt cx="152400" cy="304800"/>
                              </a:xfrm>
                            </p:grpSpPr>
                            <p:cxnSp>
                              <p:nvCxnSpPr>
                                <p:cNvPr id="7511" name="Straight Connector 75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12" name="Straight Connector 75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19" name="Group 22"/>
                          <p:cNvGrpSpPr/>
                          <p:nvPr/>
                        </p:nvGrpSpPr>
                        <p:grpSpPr>
                          <a:xfrm>
                            <a:off x="2667000" y="3886200"/>
                            <a:ext cx="152400" cy="609600"/>
                            <a:chOff x="2667000" y="2667000"/>
                            <a:chExt cx="152400" cy="609600"/>
                          </a:xfrm>
                        </p:grpSpPr>
                        <p:grpSp>
                          <p:nvGrpSpPr>
                            <p:cNvPr id="7320" name="Group 9"/>
                            <p:cNvGrpSpPr/>
                            <p:nvPr/>
                          </p:nvGrpSpPr>
                          <p:grpSpPr>
                            <a:xfrm>
                              <a:off x="2667000" y="2667000"/>
                              <a:ext cx="152400" cy="304800"/>
                              <a:chOff x="2667000" y="2667000"/>
                              <a:chExt cx="152400" cy="304800"/>
                            </a:xfrm>
                          </p:grpSpPr>
                          <p:cxnSp>
                            <p:nvCxnSpPr>
                              <p:cNvPr id="75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25" name="Group 10"/>
                            <p:cNvGrpSpPr/>
                            <p:nvPr/>
                          </p:nvGrpSpPr>
                          <p:grpSpPr>
                            <a:xfrm>
                              <a:off x="2667000" y="2971800"/>
                              <a:ext cx="152400" cy="304800"/>
                              <a:chOff x="2667000" y="2667000"/>
                              <a:chExt cx="152400" cy="304800"/>
                            </a:xfrm>
                          </p:grpSpPr>
                          <p:cxnSp>
                            <p:nvCxnSpPr>
                              <p:cNvPr id="7503" name="Straight Connector 75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504" name="Straight Connector 75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26" name="Group 30"/>
                        <p:cNvGrpSpPr/>
                        <p:nvPr/>
                      </p:nvGrpSpPr>
                      <p:grpSpPr>
                        <a:xfrm>
                          <a:off x="2819400" y="4114804"/>
                          <a:ext cx="152401" cy="628654"/>
                          <a:chOff x="2667000" y="2667000"/>
                          <a:chExt cx="152401" cy="1828806"/>
                        </a:xfrm>
                      </p:grpSpPr>
                      <p:grpSp>
                        <p:nvGrpSpPr>
                          <p:cNvPr id="7327" name="Group 21"/>
                          <p:cNvGrpSpPr/>
                          <p:nvPr/>
                        </p:nvGrpSpPr>
                        <p:grpSpPr>
                          <a:xfrm>
                            <a:off x="2667000" y="2667000"/>
                            <a:ext cx="152400" cy="1219200"/>
                            <a:chOff x="2667000" y="2667000"/>
                            <a:chExt cx="152400" cy="1219200"/>
                          </a:xfrm>
                        </p:grpSpPr>
                        <p:grpSp>
                          <p:nvGrpSpPr>
                            <p:cNvPr id="7328" name="Group 67"/>
                            <p:cNvGrpSpPr/>
                            <p:nvPr/>
                          </p:nvGrpSpPr>
                          <p:grpSpPr>
                            <a:xfrm>
                              <a:off x="2667000" y="2667000"/>
                              <a:ext cx="152400" cy="609600"/>
                              <a:chOff x="2667000" y="2667000"/>
                              <a:chExt cx="152400" cy="609600"/>
                            </a:xfrm>
                          </p:grpSpPr>
                          <p:grpSp>
                            <p:nvGrpSpPr>
                              <p:cNvPr id="7329" name="Group 9"/>
                              <p:cNvGrpSpPr/>
                              <p:nvPr/>
                            </p:nvGrpSpPr>
                            <p:grpSpPr>
                              <a:xfrm>
                                <a:off x="2667000" y="2667000"/>
                                <a:ext cx="152400" cy="304800"/>
                                <a:chOff x="2667000" y="2667000"/>
                                <a:chExt cx="152400" cy="304800"/>
                              </a:xfrm>
                            </p:grpSpPr>
                            <p:cxnSp>
                              <p:nvCxnSpPr>
                                <p:cNvPr id="74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30" name="Group 10"/>
                              <p:cNvGrpSpPr/>
                              <p:nvPr/>
                            </p:nvGrpSpPr>
                            <p:grpSpPr>
                              <a:xfrm>
                                <a:off x="2667000" y="2971800"/>
                                <a:ext cx="152400" cy="304800"/>
                                <a:chOff x="2667000" y="2667000"/>
                                <a:chExt cx="152400" cy="304800"/>
                              </a:xfrm>
                            </p:grpSpPr>
                            <p:cxnSp>
                              <p:nvCxnSpPr>
                                <p:cNvPr id="749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9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32" name="Group 68"/>
                            <p:cNvGrpSpPr/>
                            <p:nvPr/>
                          </p:nvGrpSpPr>
                          <p:grpSpPr>
                            <a:xfrm>
                              <a:off x="2667000" y="3276600"/>
                              <a:ext cx="152400" cy="609600"/>
                              <a:chOff x="2667000" y="2667000"/>
                              <a:chExt cx="152400" cy="609600"/>
                            </a:xfrm>
                          </p:grpSpPr>
                          <p:grpSp>
                            <p:nvGrpSpPr>
                              <p:cNvPr id="7333" name="Group 9"/>
                              <p:cNvGrpSpPr/>
                              <p:nvPr/>
                            </p:nvGrpSpPr>
                            <p:grpSpPr>
                              <a:xfrm>
                                <a:off x="2667000" y="2667000"/>
                                <a:ext cx="152400" cy="304800"/>
                                <a:chOff x="2667000" y="2667000"/>
                                <a:chExt cx="152400" cy="304800"/>
                              </a:xfrm>
                            </p:grpSpPr>
                            <p:cxnSp>
                              <p:nvCxnSpPr>
                                <p:cNvPr id="7491" name="Straight Connector 74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92" name="Straight Connector 74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34" name="Group 10"/>
                              <p:cNvGrpSpPr/>
                              <p:nvPr/>
                            </p:nvGrpSpPr>
                            <p:grpSpPr>
                              <a:xfrm>
                                <a:off x="2667000" y="2971800"/>
                                <a:ext cx="152400" cy="304800"/>
                                <a:chOff x="2667000" y="2667000"/>
                                <a:chExt cx="152400" cy="304800"/>
                              </a:xfrm>
                            </p:grpSpPr>
                            <p:cxnSp>
                              <p:nvCxnSpPr>
                                <p:cNvPr id="7489" name="Straight Connector 74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90" name="Straight Connector 74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35" name="Group 22"/>
                          <p:cNvGrpSpPr/>
                          <p:nvPr/>
                        </p:nvGrpSpPr>
                        <p:grpSpPr>
                          <a:xfrm>
                            <a:off x="2667000" y="3886200"/>
                            <a:ext cx="152401" cy="609606"/>
                            <a:chOff x="2667000" y="2667000"/>
                            <a:chExt cx="152401" cy="609606"/>
                          </a:xfrm>
                        </p:grpSpPr>
                        <p:grpSp>
                          <p:nvGrpSpPr>
                            <p:cNvPr id="7336" name="Group 9"/>
                            <p:cNvGrpSpPr/>
                            <p:nvPr/>
                          </p:nvGrpSpPr>
                          <p:grpSpPr>
                            <a:xfrm>
                              <a:off x="2667000" y="2667000"/>
                              <a:ext cx="152400" cy="304800"/>
                              <a:chOff x="2667000" y="2667000"/>
                              <a:chExt cx="152400" cy="304800"/>
                            </a:xfrm>
                          </p:grpSpPr>
                          <p:cxnSp>
                            <p:nvCxnSpPr>
                              <p:cNvPr id="7483" name="Straight Connector 74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84" name="Straight Connector 74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37" name="Group 10"/>
                            <p:cNvGrpSpPr/>
                            <p:nvPr/>
                          </p:nvGrpSpPr>
                          <p:grpSpPr>
                            <a:xfrm>
                              <a:off x="2667000" y="2971800"/>
                              <a:ext cx="152401" cy="304806"/>
                              <a:chOff x="2667000" y="2667000"/>
                              <a:chExt cx="152401" cy="304806"/>
                            </a:xfrm>
                          </p:grpSpPr>
                          <p:cxnSp>
                            <p:nvCxnSpPr>
                              <p:cNvPr id="7481" name="Straight Connector 74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82" name="Straight Connector 748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34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427" name="Oval 742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343" name="Group 29"/>
                        <p:cNvGrpSpPr/>
                        <p:nvPr/>
                      </p:nvGrpSpPr>
                      <p:grpSpPr>
                        <a:xfrm>
                          <a:off x="2667000" y="4114804"/>
                          <a:ext cx="152400" cy="628652"/>
                          <a:chOff x="2667000" y="2667000"/>
                          <a:chExt cx="152400" cy="1828800"/>
                        </a:xfrm>
                      </p:grpSpPr>
                      <p:grpSp>
                        <p:nvGrpSpPr>
                          <p:cNvPr id="7344" name="Group 21"/>
                          <p:cNvGrpSpPr/>
                          <p:nvPr/>
                        </p:nvGrpSpPr>
                        <p:grpSpPr>
                          <a:xfrm>
                            <a:off x="2667000" y="2667000"/>
                            <a:ext cx="152400" cy="1219200"/>
                            <a:chOff x="2667000" y="2667000"/>
                            <a:chExt cx="152400" cy="1219200"/>
                          </a:xfrm>
                        </p:grpSpPr>
                        <p:grpSp>
                          <p:nvGrpSpPr>
                            <p:cNvPr id="7345" name="Group 13"/>
                            <p:cNvGrpSpPr/>
                            <p:nvPr/>
                          </p:nvGrpSpPr>
                          <p:grpSpPr>
                            <a:xfrm>
                              <a:off x="2667000" y="2667000"/>
                              <a:ext cx="152400" cy="609600"/>
                              <a:chOff x="2667000" y="2667000"/>
                              <a:chExt cx="152400" cy="609600"/>
                            </a:xfrm>
                          </p:grpSpPr>
                          <p:grpSp>
                            <p:nvGrpSpPr>
                              <p:cNvPr id="7350" name="Group 9"/>
                              <p:cNvGrpSpPr/>
                              <p:nvPr/>
                            </p:nvGrpSpPr>
                            <p:grpSpPr>
                              <a:xfrm>
                                <a:off x="2667000" y="2667000"/>
                                <a:ext cx="152400" cy="304800"/>
                                <a:chOff x="2667000" y="2667000"/>
                                <a:chExt cx="152400" cy="304800"/>
                              </a:xfrm>
                            </p:grpSpPr>
                            <p:cxnSp>
                              <p:nvCxnSpPr>
                                <p:cNvPr id="74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51" name="Group 10"/>
                              <p:cNvGrpSpPr/>
                              <p:nvPr/>
                            </p:nvGrpSpPr>
                            <p:grpSpPr>
                              <a:xfrm>
                                <a:off x="2667000" y="2971800"/>
                                <a:ext cx="152400" cy="304800"/>
                                <a:chOff x="2667000" y="2667000"/>
                                <a:chExt cx="152400" cy="304800"/>
                              </a:xfrm>
                            </p:grpSpPr>
                            <p:cxnSp>
                              <p:nvCxnSpPr>
                                <p:cNvPr id="7470" name="Straight Connector 74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71" name="Straight Connector 74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56" name="Group 14"/>
                            <p:cNvGrpSpPr/>
                            <p:nvPr/>
                          </p:nvGrpSpPr>
                          <p:grpSpPr>
                            <a:xfrm>
                              <a:off x="2667000" y="3276600"/>
                              <a:ext cx="152400" cy="609600"/>
                              <a:chOff x="2667000" y="2667000"/>
                              <a:chExt cx="152400" cy="609600"/>
                            </a:xfrm>
                          </p:grpSpPr>
                          <p:grpSp>
                            <p:nvGrpSpPr>
                              <p:cNvPr id="7357" name="Group 9"/>
                              <p:cNvGrpSpPr/>
                              <p:nvPr/>
                            </p:nvGrpSpPr>
                            <p:grpSpPr>
                              <a:xfrm>
                                <a:off x="2667000" y="2667000"/>
                                <a:ext cx="152400" cy="304800"/>
                                <a:chOff x="2667000" y="2667000"/>
                                <a:chExt cx="152400" cy="304800"/>
                              </a:xfrm>
                            </p:grpSpPr>
                            <p:cxnSp>
                              <p:nvCxnSpPr>
                                <p:cNvPr id="7466" name="Straight Connector 74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67" name="Straight Connector 74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58" name="Group 10"/>
                              <p:cNvGrpSpPr/>
                              <p:nvPr/>
                            </p:nvGrpSpPr>
                            <p:grpSpPr>
                              <a:xfrm>
                                <a:off x="2667000" y="2971800"/>
                                <a:ext cx="152400" cy="304800"/>
                                <a:chOff x="2667000" y="2667000"/>
                                <a:chExt cx="152400" cy="304800"/>
                              </a:xfrm>
                            </p:grpSpPr>
                            <p:cxnSp>
                              <p:nvCxnSpPr>
                                <p:cNvPr id="7464" name="Straight Connector 74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65" name="Straight Connector 74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59" name="Group 22"/>
                          <p:cNvGrpSpPr/>
                          <p:nvPr/>
                        </p:nvGrpSpPr>
                        <p:grpSpPr>
                          <a:xfrm>
                            <a:off x="2667000" y="3886200"/>
                            <a:ext cx="152400" cy="609600"/>
                            <a:chOff x="2667000" y="2667000"/>
                            <a:chExt cx="152400" cy="609600"/>
                          </a:xfrm>
                        </p:grpSpPr>
                        <p:grpSp>
                          <p:nvGrpSpPr>
                            <p:cNvPr id="7364" name="Group 9"/>
                            <p:cNvGrpSpPr/>
                            <p:nvPr/>
                          </p:nvGrpSpPr>
                          <p:grpSpPr>
                            <a:xfrm>
                              <a:off x="2667000" y="2667000"/>
                              <a:ext cx="152400" cy="304800"/>
                              <a:chOff x="2667000" y="2667000"/>
                              <a:chExt cx="152400" cy="304800"/>
                            </a:xfrm>
                          </p:grpSpPr>
                          <p:cxnSp>
                            <p:nvCxnSpPr>
                              <p:cNvPr id="745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5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65" name="Group 10"/>
                            <p:cNvGrpSpPr/>
                            <p:nvPr/>
                          </p:nvGrpSpPr>
                          <p:grpSpPr>
                            <a:xfrm>
                              <a:off x="2667000" y="2971800"/>
                              <a:ext cx="152400" cy="304800"/>
                              <a:chOff x="2667000" y="2667000"/>
                              <a:chExt cx="152400" cy="304800"/>
                            </a:xfrm>
                          </p:grpSpPr>
                          <p:cxnSp>
                            <p:nvCxnSpPr>
                              <p:cNvPr id="7456" name="Straight Connector 74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57" name="Straight Connector 74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66" name="Group 30"/>
                        <p:cNvGrpSpPr/>
                        <p:nvPr/>
                      </p:nvGrpSpPr>
                      <p:grpSpPr>
                        <a:xfrm>
                          <a:off x="2819400" y="4114804"/>
                          <a:ext cx="152401" cy="628654"/>
                          <a:chOff x="2667000" y="2667000"/>
                          <a:chExt cx="152401" cy="1828806"/>
                        </a:xfrm>
                      </p:grpSpPr>
                      <p:grpSp>
                        <p:nvGrpSpPr>
                          <p:cNvPr id="7367" name="Group 21"/>
                          <p:cNvGrpSpPr/>
                          <p:nvPr/>
                        </p:nvGrpSpPr>
                        <p:grpSpPr>
                          <a:xfrm>
                            <a:off x="2667000" y="2667000"/>
                            <a:ext cx="152400" cy="1219200"/>
                            <a:chOff x="2667000" y="2667000"/>
                            <a:chExt cx="152400" cy="1219200"/>
                          </a:xfrm>
                        </p:grpSpPr>
                        <p:grpSp>
                          <p:nvGrpSpPr>
                            <p:cNvPr id="7372" name="Group 67"/>
                            <p:cNvGrpSpPr/>
                            <p:nvPr/>
                          </p:nvGrpSpPr>
                          <p:grpSpPr>
                            <a:xfrm>
                              <a:off x="2667000" y="2667000"/>
                              <a:ext cx="152400" cy="609600"/>
                              <a:chOff x="2667000" y="2667000"/>
                              <a:chExt cx="152400" cy="609600"/>
                            </a:xfrm>
                          </p:grpSpPr>
                          <p:grpSp>
                            <p:nvGrpSpPr>
                              <p:cNvPr id="7373" name="Group 9"/>
                              <p:cNvGrpSpPr/>
                              <p:nvPr/>
                            </p:nvGrpSpPr>
                            <p:grpSpPr>
                              <a:xfrm>
                                <a:off x="2667000" y="2667000"/>
                                <a:ext cx="152400" cy="304800"/>
                                <a:chOff x="2667000" y="2667000"/>
                                <a:chExt cx="152400" cy="304800"/>
                              </a:xfrm>
                            </p:grpSpPr>
                            <p:cxnSp>
                              <p:nvCxnSpPr>
                                <p:cNvPr id="74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79" name="Group 10"/>
                              <p:cNvGrpSpPr/>
                              <p:nvPr/>
                            </p:nvGrpSpPr>
                            <p:grpSpPr>
                              <a:xfrm>
                                <a:off x="2667000" y="2971800"/>
                                <a:ext cx="152400" cy="304800"/>
                                <a:chOff x="2667000" y="2667000"/>
                                <a:chExt cx="152400" cy="304800"/>
                              </a:xfrm>
                            </p:grpSpPr>
                            <p:cxnSp>
                              <p:nvCxnSpPr>
                                <p:cNvPr id="744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4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380" name="Group 68"/>
                            <p:cNvGrpSpPr/>
                            <p:nvPr/>
                          </p:nvGrpSpPr>
                          <p:grpSpPr>
                            <a:xfrm>
                              <a:off x="2667000" y="3276600"/>
                              <a:ext cx="152400" cy="609600"/>
                              <a:chOff x="2667000" y="2667000"/>
                              <a:chExt cx="152400" cy="609600"/>
                            </a:xfrm>
                          </p:grpSpPr>
                          <p:grpSp>
                            <p:nvGrpSpPr>
                              <p:cNvPr id="7381" name="Group 9"/>
                              <p:cNvGrpSpPr/>
                              <p:nvPr/>
                            </p:nvGrpSpPr>
                            <p:grpSpPr>
                              <a:xfrm>
                                <a:off x="2667000" y="2667000"/>
                                <a:ext cx="152400" cy="304800"/>
                                <a:chOff x="2667000" y="2667000"/>
                                <a:chExt cx="152400" cy="304800"/>
                              </a:xfrm>
                            </p:grpSpPr>
                            <p:cxnSp>
                              <p:nvCxnSpPr>
                                <p:cNvPr id="7444" name="Straight Connector 74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45" name="Straight Connector 74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82" name="Group 10"/>
                              <p:cNvGrpSpPr/>
                              <p:nvPr/>
                            </p:nvGrpSpPr>
                            <p:grpSpPr>
                              <a:xfrm>
                                <a:off x="2667000" y="2971800"/>
                                <a:ext cx="152400" cy="304800"/>
                                <a:chOff x="2667000" y="2667000"/>
                                <a:chExt cx="152400" cy="304800"/>
                              </a:xfrm>
                            </p:grpSpPr>
                            <p:cxnSp>
                              <p:nvCxnSpPr>
                                <p:cNvPr id="7442" name="Straight Connector 74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43" name="Straight Connector 74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383" name="Group 22"/>
                          <p:cNvGrpSpPr/>
                          <p:nvPr/>
                        </p:nvGrpSpPr>
                        <p:grpSpPr>
                          <a:xfrm>
                            <a:off x="2667000" y="3886200"/>
                            <a:ext cx="152401" cy="609606"/>
                            <a:chOff x="2667000" y="2667000"/>
                            <a:chExt cx="152401" cy="609606"/>
                          </a:xfrm>
                        </p:grpSpPr>
                        <p:grpSp>
                          <p:nvGrpSpPr>
                            <p:cNvPr id="7384" name="Group 9"/>
                            <p:cNvGrpSpPr/>
                            <p:nvPr/>
                          </p:nvGrpSpPr>
                          <p:grpSpPr>
                            <a:xfrm>
                              <a:off x="2667000" y="2667000"/>
                              <a:ext cx="152400" cy="304800"/>
                              <a:chOff x="2667000" y="2667000"/>
                              <a:chExt cx="152400" cy="304800"/>
                            </a:xfrm>
                          </p:grpSpPr>
                          <p:cxnSp>
                            <p:nvCxnSpPr>
                              <p:cNvPr id="7436" name="Straight Connector 74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37" name="Straight Connector 74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389" name="Group 10"/>
                            <p:cNvGrpSpPr/>
                            <p:nvPr/>
                          </p:nvGrpSpPr>
                          <p:grpSpPr>
                            <a:xfrm>
                              <a:off x="2667000" y="2971800"/>
                              <a:ext cx="152401" cy="304806"/>
                              <a:chOff x="2667000" y="2667000"/>
                              <a:chExt cx="152401" cy="304806"/>
                            </a:xfrm>
                          </p:grpSpPr>
                          <p:cxnSp>
                            <p:nvCxnSpPr>
                              <p:cNvPr id="7434" name="Straight Connector 74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35" name="Straight Connector 743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184" name="Group 2328"/>
                    <p:cNvGrpSpPr>
                      <a:grpSpLocks/>
                    </p:cNvGrpSpPr>
                    <p:nvPr/>
                  </p:nvGrpSpPr>
                  <p:grpSpPr bwMode="auto">
                    <a:xfrm>
                      <a:off x="4724397" y="1600205"/>
                      <a:ext cx="251163" cy="1005809"/>
                      <a:chOff x="4533547" y="1609957"/>
                      <a:chExt cx="251163" cy="1005809"/>
                    </a:xfrm>
                  </p:grpSpPr>
                  <p:grpSp>
                    <p:nvGrpSpPr>
                      <p:cNvPr id="7391"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378" name="Oval 737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392" name="Group 29"/>
                        <p:cNvGrpSpPr/>
                        <p:nvPr/>
                      </p:nvGrpSpPr>
                      <p:grpSpPr>
                        <a:xfrm>
                          <a:off x="2667000" y="4114804"/>
                          <a:ext cx="152400" cy="628652"/>
                          <a:chOff x="2667000" y="2667000"/>
                          <a:chExt cx="152400" cy="1828800"/>
                        </a:xfrm>
                      </p:grpSpPr>
                      <p:grpSp>
                        <p:nvGrpSpPr>
                          <p:cNvPr id="7397" name="Group 21"/>
                          <p:cNvGrpSpPr/>
                          <p:nvPr/>
                        </p:nvGrpSpPr>
                        <p:grpSpPr>
                          <a:xfrm>
                            <a:off x="2667000" y="2667000"/>
                            <a:ext cx="152400" cy="1219200"/>
                            <a:chOff x="2667000" y="2667000"/>
                            <a:chExt cx="152400" cy="1219200"/>
                          </a:xfrm>
                        </p:grpSpPr>
                        <p:grpSp>
                          <p:nvGrpSpPr>
                            <p:cNvPr id="7398" name="Group 13"/>
                            <p:cNvGrpSpPr/>
                            <p:nvPr/>
                          </p:nvGrpSpPr>
                          <p:grpSpPr>
                            <a:xfrm>
                              <a:off x="2667000" y="2667000"/>
                              <a:ext cx="152400" cy="609600"/>
                              <a:chOff x="2667000" y="2667000"/>
                              <a:chExt cx="152400" cy="609600"/>
                            </a:xfrm>
                          </p:grpSpPr>
                          <p:grpSp>
                            <p:nvGrpSpPr>
                              <p:cNvPr id="7403" name="Group 9"/>
                              <p:cNvGrpSpPr/>
                              <p:nvPr/>
                            </p:nvGrpSpPr>
                            <p:grpSpPr>
                              <a:xfrm>
                                <a:off x="2667000" y="2667000"/>
                                <a:ext cx="152400" cy="304800"/>
                                <a:chOff x="2667000" y="2667000"/>
                                <a:chExt cx="152400" cy="304800"/>
                              </a:xfrm>
                            </p:grpSpPr>
                            <p:cxnSp>
                              <p:nvCxnSpPr>
                                <p:cNvPr id="742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2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04" name="Group 10"/>
                              <p:cNvGrpSpPr/>
                              <p:nvPr/>
                            </p:nvGrpSpPr>
                            <p:grpSpPr>
                              <a:xfrm>
                                <a:off x="2667000" y="2971800"/>
                                <a:ext cx="152400" cy="304800"/>
                                <a:chOff x="2667000" y="2667000"/>
                                <a:chExt cx="152400" cy="304800"/>
                              </a:xfrm>
                            </p:grpSpPr>
                            <p:cxnSp>
                              <p:nvCxnSpPr>
                                <p:cNvPr id="7421" name="Straight Connector 74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22" name="Straight Connector 74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405" name="Group 14"/>
                            <p:cNvGrpSpPr/>
                            <p:nvPr/>
                          </p:nvGrpSpPr>
                          <p:grpSpPr>
                            <a:xfrm>
                              <a:off x="2667000" y="3276600"/>
                              <a:ext cx="152400" cy="609600"/>
                              <a:chOff x="2667000" y="2667000"/>
                              <a:chExt cx="152400" cy="609600"/>
                            </a:xfrm>
                          </p:grpSpPr>
                          <p:grpSp>
                            <p:nvGrpSpPr>
                              <p:cNvPr id="7406" name="Group 9"/>
                              <p:cNvGrpSpPr/>
                              <p:nvPr/>
                            </p:nvGrpSpPr>
                            <p:grpSpPr>
                              <a:xfrm>
                                <a:off x="2667000" y="2667000"/>
                                <a:ext cx="152400" cy="304800"/>
                                <a:chOff x="2667000" y="2667000"/>
                                <a:chExt cx="152400" cy="304800"/>
                              </a:xfrm>
                            </p:grpSpPr>
                            <p:cxnSp>
                              <p:nvCxnSpPr>
                                <p:cNvPr id="7417" name="Straight Connector 74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18" name="Straight Connector 74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11" name="Group 10"/>
                              <p:cNvGrpSpPr/>
                              <p:nvPr/>
                            </p:nvGrpSpPr>
                            <p:grpSpPr>
                              <a:xfrm>
                                <a:off x="2667000" y="2971800"/>
                                <a:ext cx="152400" cy="304800"/>
                                <a:chOff x="2667000" y="2667000"/>
                                <a:chExt cx="152400" cy="304800"/>
                              </a:xfrm>
                            </p:grpSpPr>
                            <p:cxnSp>
                              <p:nvCxnSpPr>
                                <p:cNvPr id="7415" name="Straight Connector 74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16" name="Straight Connector 74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12" name="Group 22"/>
                          <p:cNvGrpSpPr/>
                          <p:nvPr/>
                        </p:nvGrpSpPr>
                        <p:grpSpPr>
                          <a:xfrm>
                            <a:off x="2667000" y="3886200"/>
                            <a:ext cx="152400" cy="609600"/>
                            <a:chOff x="2667000" y="2667000"/>
                            <a:chExt cx="152400" cy="609600"/>
                          </a:xfrm>
                        </p:grpSpPr>
                        <p:grpSp>
                          <p:nvGrpSpPr>
                            <p:cNvPr id="7413" name="Group 9"/>
                            <p:cNvGrpSpPr/>
                            <p:nvPr/>
                          </p:nvGrpSpPr>
                          <p:grpSpPr>
                            <a:xfrm>
                              <a:off x="2667000" y="2667000"/>
                              <a:ext cx="152400" cy="304800"/>
                              <a:chOff x="2667000" y="2667000"/>
                              <a:chExt cx="152400" cy="304800"/>
                            </a:xfrm>
                          </p:grpSpPr>
                          <p:cxnSp>
                            <p:nvCxnSpPr>
                              <p:cNvPr id="740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1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14" name="Group 10"/>
                            <p:cNvGrpSpPr/>
                            <p:nvPr/>
                          </p:nvGrpSpPr>
                          <p:grpSpPr>
                            <a:xfrm>
                              <a:off x="2667000" y="2971800"/>
                              <a:ext cx="152400" cy="304800"/>
                              <a:chOff x="2667000" y="2667000"/>
                              <a:chExt cx="152400" cy="304800"/>
                            </a:xfrm>
                          </p:grpSpPr>
                          <p:cxnSp>
                            <p:nvCxnSpPr>
                              <p:cNvPr id="7407" name="Straight Connector 74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08" name="Straight Connector 74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19" name="Group 30"/>
                        <p:cNvGrpSpPr/>
                        <p:nvPr/>
                      </p:nvGrpSpPr>
                      <p:grpSpPr>
                        <a:xfrm>
                          <a:off x="2819400" y="4114804"/>
                          <a:ext cx="152401" cy="628654"/>
                          <a:chOff x="2667000" y="2667000"/>
                          <a:chExt cx="152401" cy="1828806"/>
                        </a:xfrm>
                      </p:grpSpPr>
                      <p:grpSp>
                        <p:nvGrpSpPr>
                          <p:cNvPr id="7420" name="Group 21"/>
                          <p:cNvGrpSpPr/>
                          <p:nvPr/>
                        </p:nvGrpSpPr>
                        <p:grpSpPr>
                          <a:xfrm>
                            <a:off x="2667000" y="2667000"/>
                            <a:ext cx="152400" cy="1219200"/>
                            <a:chOff x="2667000" y="2667000"/>
                            <a:chExt cx="152400" cy="1219200"/>
                          </a:xfrm>
                        </p:grpSpPr>
                        <p:grpSp>
                          <p:nvGrpSpPr>
                            <p:cNvPr id="7425" name="Group 67"/>
                            <p:cNvGrpSpPr/>
                            <p:nvPr/>
                          </p:nvGrpSpPr>
                          <p:grpSpPr>
                            <a:xfrm>
                              <a:off x="2667000" y="2667000"/>
                              <a:ext cx="152400" cy="609600"/>
                              <a:chOff x="2667000" y="2667000"/>
                              <a:chExt cx="152400" cy="609600"/>
                            </a:xfrm>
                          </p:grpSpPr>
                          <p:grpSp>
                            <p:nvGrpSpPr>
                              <p:cNvPr id="7426" name="Group 9"/>
                              <p:cNvGrpSpPr/>
                              <p:nvPr/>
                            </p:nvGrpSpPr>
                            <p:grpSpPr>
                              <a:xfrm>
                                <a:off x="2667000" y="2667000"/>
                                <a:ext cx="152400" cy="304800"/>
                                <a:chOff x="2667000" y="2667000"/>
                                <a:chExt cx="152400" cy="304800"/>
                              </a:xfrm>
                            </p:grpSpPr>
                            <p:cxnSp>
                              <p:nvCxnSpPr>
                                <p:cNvPr id="74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28" name="Group 10"/>
                              <p:cNvGrpSpPr/>
                              <p:nvPr/>
                            </p:nvGrpSpPr>
                            <p:grpSpPr>
                              <a:xfrm>
                                <a:off x="2667000" y="2971800"/>
                                <a:ext cx="152400" cy="304800"/>
                                <a:chOff x="2667000" y="2667000"/>
                                <a:chExt cx="152400" cy="304800"/>
                              </a:xfrm>
                            </p:grpSpPr>
                            <p:cxnSp>
                              <p:nvCxnSpPr>
                                <p:cNvPr id="739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40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429" name="Group 68"/>
                            <p:cNvGrpSpPr/>
                            <p:nvPr/>
                          </p:nvGrpSpPr>
                          <p:grpSpPr>
                            <a:xfrm>
                              <a:off x="2667000" y="3276600"/>
                              <a:ext cx="152400" cy="609600"/>
                              <a:chOff x="2667000" y="2667000"/>
                              <a:chExt cx="152400" cy="609600"/>
                            </a:xfrm>
                          </p:grpSpPr>
                          <p:grpSp>
                            <p:nvGrpSpPr>
                              <p:cNvPr id="7430" name="Group 9"/>
                              <p:cNvGrpSpPr/>
                              <p:nvPr/>
                            </p:nvGrpSpPr>
                            <p:grpSpPr>
                              <a:xfrm>
                                <a:off x="2667000" y="2667000"/>
                                <a:ext cx="152400" cy="304800"/>
                                <a:chOff x="2667000" y="2667000"/>
                                <a:chExt cx="152400" cy="304800"/>
                              </a:xfrm>
                            </p:grpSpPr>
                            <p:cxnSp>
                              <p:nvCxnSpPr>
                                <p:cNvPr id="7395" name="Straight Connector 73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96" name="Straight Connector 73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31" name="Group 10"/>
                              <p:cNvGrpSpPr/>
                              <p:nvPr/>
                            </p:nvGrpSpPr>
                            <p:grpSpPr>
                              <a:xfrm>
                                <a:off x="2667000" y="2971800"/>
                                <a:ext cx="152400" cy="304800"/>
                                <a:chOff x="2667000" y="2667000"/>
                                <a:chExt cx="152400" cy="304800"/>
                              </a:xfrm>
                            </p:grpSpPr>
                            <p:cxnSp>
                              <p:nvCxnSpPr>
                                <p:cNvPr id="7393" name="Straight Connector 73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94" name="Straight Connector 73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32" name="Group 22"/>
                          <p:cNvGrpSpPr/>
                          <p:nvPr/>
                        </p:nvGrpSpPr>
                        <p:grpSpPr>
                          <a:xfrm>
                            <a:off x="2667000" y="3886200"/>
                            <a:ext cx="152401" cy="609606"/>
                            <a:chOff x="2667000" y="2667000"/>
                            <a:chExt cx="152401" cy="609606"/>
                          </a:xfrm>
                        </p:grpSpPr>
                        <p:grpSp>
                          <p:nvGrpSpPr>
                            <p:cNvPr id="7433" name="Group 9"/>
                            <p:cNvGrpSpPr/>
                            <p:nvPr/>
                          </p:nvGrpSpPr>
                          <p:grpSpPr>
                            <a:xfrm>
                              <a:off x="2667000" y="2667000"/>
                              <a:ext cx="152400" cy="304800"/>
                              <a:chOff x="2667000" y="2667000"/>
                              <a:chExt cx="152400" cy="304800"/>
                            </a:xfrm>
                          </p:grpSpPr>
                          <p:cxnSp>
                            <p:nvCxnSpPr>
                              <p:cNvPr id="7387" name="Straight Connector 73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88" name="Straight Connector 73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38" name="Group 10"/>
                            <p:cNvGrpSpPr/>
                            <p:nvPr/>
                          </p:nvGrpSpPr>
                          <p:grpSpPr>
                            <a:xfrm>
                              <a:off x="2667000" y="2971800"/>
                              <a:ext cx="152401" cy="304806"/>
                              <a:chOff x="2667000" y="2667000"/>
                              <a:chExt cx="152401" cy="304806"/>
                            </a:xfrm>
                          </p:grpSpPr>
                          <p:cxnSp>
                            <p:nvCxnSpPr>
                              <p:cNvPr id="7385" name="Straight Connector 73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86" name="Straight Connector 738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43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331" name="Oval 733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440" name="Group 29"/>
                        <p:cNvGrpSpPr/>
                        <p:nvPr/>
                      </p:nvGrpSpPr>
                      <p:grpSpPr>
                        <a:xfrm>
                          <a:off x="2667000" y="4114804"/>
                          <a:ext cx="152400" cy="628652"/>
                          <a:chOff x="2667000" y="2667000"/>
                          <a:chExt cx="152400" cy="1828800"/>
                        </a:xfrm>
                      </p:grpSpPr>
                      <p:grpSp>
                        <p:nvGrpSpPr>
                          <p:cNvPr id="7441" name="Group 21"/>
                          <p:cNvGrpSpPr/>
                          <p:nvPr/>
                        </p:nvGrpSpPr>
                        <p:grpSpPr>
                          <a:xfrm>
                            <a:off x="2667000" y="2667000"/>
                            <a:ext cx="152400" cy="1219200"/>
                            <a:chOff x="2667000" y="2667000"/>
                            <a:chExt cx="152400" cy="1219200"/>
                          </a:xfrm>
                        </p:grpSpPr>
                        <p:grpSp>
                          <p:nvGrpSpPr>
                            <p:cNvPr id="7446" name="Group 13"/>
                            <p:cNvGrpSpPr/>
                            <p:nvPr/>
                          </p:nvGrpSpPr>
                          <p:grpSpPr>
                            <a:xfrm>
                              <a:off x="2667000" y="2667000"/>
                              <a:ext cx="152400" cy="609600"/>
                              <a:chOff x="2667000" y="2667000"/>
                              <a:chExt cx="152400" cy="609600"/>
                            </a:xfrm>
                          </p:grpSpPr>
                          <p:grpSp>
                            <p:nvGrpSpPr>
                              <p:cNvPr id="7447" name="Group 9"/>
                              <p:cNvGrpSpPr/>
                              <p:nvPr/>
                            </p:nvGrpSpPr>
                            <p:grpSpPr>
                              <a:xfrm>
                                <a:off x="2667000" y="2667000"/>
                                <a:ext cx="152400" cy="304800"/>
                                <a:chOff x="2667000" y="2667000"/>
                                <a:chExt cx="152400" cy="304800"/>
                              </a:xfrm>
                            </p:grpSpPr>
                            <p:cxnSp>
                              <p:nvCxnSpPr>
                                <p:cNvPr id="73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52" name="Group 10"/>
                              <p:cNvGrpSpPr/>
                              <p:nvPr/>
                            </p:nvGrpSpPr>
                            <p:grpSpPr>
                              <a:xfrm>
                                <a:off x="2667000" y="2971800"/>
                                <a:ext cx="152400" cy="304800"/>
                                <a:chOff x="2667000" y="2667000"/>
                                <a:chExt cx="152400" cy="304800"/>
                              </a:xfrm>
                            </p:grpSpPr>
                            <p:cxnSp>
                              <p:nvCxnSpPr>
                                <p:cNvPr id="7374" name="Straight Connector 73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75" name="Straight Connector 73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453" name="Group 14"/>
                            <p:cNvGrpSpPr/>
                            <p:nvPr/>
                          </p:nvGrpSpPr>
                          <p:grpSpPr>
                            <a:xfrm>
                              <a:off x="2667000" y="3276600"/>
                              <a:ext cx="152400" cy="609600"/>
                              <a:chOff x="2667000" y="2667000"/>
                              <a:chExt cx="152400" cy="609600"/>
                            </a:xfrm>
                          </p:grpSpPr>
                          <p:grpSp>
                            <p:nvGrpSpPr>
                              <p:cNvPr id="7454" name="Group 9"/>
                              <p:cNvGrpSpPr/>
                              <p:nvPr/>
                            </p:nvGrpSpPr>
                            <p:grpSpPr>
                              <a:xfrm>
                                <a:off x="2667000" y="2667000"/>
                                <a:ext cx="152400" cy="304800"/>
                                <a:chOff x="2667000" y="2667000"/>
                                <a:chExt cx="152400" cy="304800"/>
                              </a:xfrm>
                            </p:grpSpPr>
                            <p:cxnSp>
                              <p:nvCxnSpPr>
                                <p:cNvPr id="7370" name="Straight Connector 73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71" name="Straight Connector 73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55" name="Group 10"/>
                              <p:cNvGrpSpPr/>
                              <p:nvPr/>
                            </p:nvGrpSpPr>
                            <p:grpSpPr>
                              <a:xfrm>
                                <a:off x="2667000" y="2971800"/>
                                <a:ext cx="152400" cy="304800"/>
                                <a:chOff x="2667000" y="2667000"/>
                                <a:chExt cx="152400" cy="304800"/>
                              </a:xfrm>
                            </p:grpSpPr>
                            <p:cxnSp>
                              <p:nvCxnSpPr>
                                <p:cNvPr id="7368" name="Straight Connector 73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69" name="Straight Connector 73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60" name="Group 22"/>
                          <p:cNvGrpSpPr/>
                          <p:nvPr/>
                        </p:nvGrpSpPr>
                        <p:grpSpPr>
                          <a:xfrm>
                            <a:off x="2667000" y="3886200"/>
                            <a:ext cx="152400" cy="609600"/>
                            <a:chOff x="2667000" y="2667000"/>
                            <a:chExt cx="152400" cy="609600"/>
                          </a:xfrm>
                        </p:grpSpPr>
                        <p:grpSp>
                          <p:nvGrpSpPr>
                            <p:cNvPr id="7461" name="Group 9"/>
                            <p:cNvGrpSpPr/>
                            <p:nvPr/>
                          </p:nvGrpSpPr>
                          <p:grpSpPr>
                            <a:xfrm>
                              <a:off x="2667000" y="2667000"/>
                              <a:ext cx="152400" cy="304800"/>
                              <a:chOff x="2667000" y="2667000"/>
                              <a:chExt cx="152400" cy="304800"/>
                            </a:xfrm>
                          </p:grpSpPr>
                          <p:cxnSp>
                            <p:nvCxnSpPr>
                              <p:cNvPr id="736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6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62" name="Group 10"/>
                            <p:cNvGrpSpPr/>
                            <p:nvPr/>
                          </p:nvGrpSpPr>
                          <p:grpSpPr>
                            <a:xfrm>
                              <a:off x="2667000" y="2971800"/>
                              <a:ext cx="152400" cy="304800"/>
                              <a:chOff x="2667000" y="2667000"/>
                              <a:chExt cx="152400" cy="304800"/>
                            </a:xfrm>
                          </p:grpSpPr>
                          <p:cxnSp>
                            <p:nvCxnSpPr>
                              <p:cNvPr id="7360" name="Straight Connector 73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61" name="Straight Connector 73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63" name="Group 30"/>
                        <p:cNvGrpSpPr/>
                        <p:nvPr/>
                      </p:nvGrpSpPr>
                      <p:grpSpPr>
                        <a:xfrm>
                          <a:off x="2819400" y="4114804"/>
                          <a:ext cx="152401" cy="628654"/>
                          <a:chOff x="2667000" y="2667000"/>
                          <a:chExt cx="152401" cy="1828806"/>
                        </a:xfrm>
                      </p:grpSpPr>
                      <p:grpSp>
                        <p:nvGrpSpPr>
                          <p:cNvPr id="7468" name="Group 21"/>
                          <p:cNvGrpSpPr/>
                          <p:nvPr/>
                        </p:nvGrpSpPr>
                        <p:grpSpPr>
                          <a:xfrm>
                            <a:off x="2667000" y="2667000"/>
                            <a:ext cx="152400" cy="1219200"/>
                            <a:chOff x="2667000" y="2667000"/>
                            <a:chExt cx="152400" cy="1219200"/>
                          </a:xfrm>
                        </p:grpSpPr>
                        <p:grpSp>
                          <p:nvGrpSpPr>
                            <p:cNvPr id="7469" name="Group 67"/>
                            <p:cNvGrpSpPr/>
                            <p:nvPr/>
                          </p:nvGrpSpPr>
                          <p:grpSpPr>
                            <a:xfrm>
                              <a:off x="2667000" y="2667000"/>
                              <a:ext cx="152400" cy="609600"/>
                              <a:chOff x="2667000" y="2667000"/>
                              <a:chExt cx="152400" cy="609600"/>
                            </a:xfrm>
                          </p:grpSpPr>
                          <p:grpSp>
                            <p:nvGrpSpPr>
                              <p:cNvPr id="7475" name="Group 9"/>
                              <p:cNvGrpSpPr/>
                              <p:nvPr/>
                            </p:nvGrpSpPr>
                            <p:grpSpPr>
                              <a:xfrm>
                                <a:off x="2667000" y="2667000"/>
                                <a:ext cx="152400" cy="304800"/>
                                <a:chOff x="2667000" y="2667000"/>
                                <a:chExt cx="152400" cy="304800"/>
                              </a:xfrm>
                            </p:grpSpPr>
                            <p:cxnSp>
                              <p:nvCxnSpPr>
                                <p:cNvPr id="73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76" name="Group 10"/>
                              <p:cNvGrpSpPr/>
                              <p:nvPr/>
                            </p:nvGrpSpPr>
                            <p:grpSpPr>
                              <a:xfrm>
                                <a:off x="2667000" y="2971800"/>
                                <a:ext cx="152400" cy="304800"/>
                                <a:chOff x="2667000" y="2667000"/>
                                <a:chExt cx="152400" cy="304800"/>
                              </a:xfrm>
                            </p:grpSpPr>
                            <p:cxnSp>
                              <p:nvCxnSpPr>
                                <p:cNvPr id="735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5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477" name="Group 68"/>
                            <p:cNvGrpSpPr/>
                            <p:nvPr/>
                          </p:nvGrpSpPr>
                          <p:grpSpPr>
                            <a:xfrm>
                              <a:off x="2667000" y="3276600"/>
                              <a:ext cx="152400" cy="609600"/>
                              <a:chOff x="2667000" y="2667000"/>
                              <a:chExt cx="152400" cy="609600"/>
                            </a:xfrm>
                          </p:grpSpPr>
                          <p:grpSp>
                            <p:nvGrpSpPr>
                              <p:cNvPr id="7478" name="Group 9"/>
                              <p:cNvGrpSpPr/>
                              <p:nvPr/>
                            </p:nvGrpSpPr>
                            <p:grpSpPr>
                              <a:xfrm>
                                <a:off x="2667000" y="2667000"/>
                                <a:ext cx="152400" cy="304800"/>
                                <a:chOff x="2667000" y="2667000"/>
                                <a:chExt cx="152400" cy="304800"/>
                              </a:xfrm>
                            </p:grpSpPr>
                            <p:cxnSp>
                              <p:nvCxnSpPr>
                                <p:cNvPr id="7348" name="Straight Connector 73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49" name="Straight Connector 73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79" name="Group 10"/>
                              <p:cNvGrpSpPr/>
                              <p:nvPr/>
                            </p:nvGrpSpPr>
                            <p:grpSpPr>
                              <a:xfrm>
                                <a:off x="2667000" y="2971800"/>
                                <a:ext cx="152400" cy="304800"/>
                                <a:chOff x="2667000" y="2667000"/>
                                <a:chExt cx="152400" cy="304800"/>
                              </a:xfrm>
                            </p:grpSpPr>
                            <p:cxnSp>
                              <p:nvCxnSpPr>
                                <p:cNvPr id="7346" name="Straight Connector 73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47" name="Straight Connector 73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480" name="Group 22"/>
                          <p:cNvGrpSpPr/>
                          <p:nvPr/>
                        </p:nvGrpSpPr>
                        <p:grpSpPr>
                          <a:xfrm>
                            <a:off x="2667000" y="3886200"/>
                            <a:ext cx="152401" cy="609606"/>
                            <a:chOff x="2667000" y="2667000"/>
                            <a:chExt cx="152401" cy="609606"/>
                          </a:xfrm>
                        </p:grpSpPr>
                        <p:grpSp>
                          <p:nvGrpSpPr>
                            <p:cNvPr id="7485" name="Group 2336"/>
                            <p:cNvGrpSpPr/>
                            <p:nvPr/>
                          </p:nvGrpSpPr>
                          <p:grpSpPr>
                            <a:xfrm>
                              <a:off x="2667000" y="2667000"/>
                              <a:ext cx="152400" cy="304800"/>
                              <a:chOff x="2667000" y="2667000"/>
                              <a:chExt cx="152400" cy="304800"/>
                            </a:xfrm>
                          </p:grpSpPr>
                          <p:cxnSp>
                            <p:nvCxnSpPr>
                              <p:cNvPr id="7340" name="Straight Connector 73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41" name="Straight Connector 73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486" name="Group 2337"/>
                            <p:cNvGrpSpPr/>
                            <p:nvPr/>
                          </p:nvGrpSpPr>
                          <p:grpSpPr>
                            <a:xfrm>
                              <a:off x="2667000" y="2971800"/>
                              <a:ext cx="152401" cy="304806"/>
                              <a:chOff x="2667000" y="2667000"/>
                              <a:chExt cx="152401" cy="304806"/>
                            </a:xfrm>
                          </p:grpSpPr>
                          <p:cxnSp>
                            <p:nvCxnSpPr>
                              <p:cNvPr id="7338" name="Straight Connector 73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39" name="Straight Connector 733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nvGrpSpPr>
                <p:cNvPr id="6185" name="Group 2622"/>
                <p:cNvGrpSpPr>
                  <a:grpSpLocks/>
                </p:cNvGrpSpPr>
                <p:nvPr/>
              </p:nvGrpSpPr>
              <p:grpSpPr bwMode="auto">
                <a:xfrm>
                  <a:off x="5333997" y="1600205"/>
                  <a:ext cx="861463" cy="1015561"/>
                  <a:chOff x="4533547" y="1600205"/>
                  <a:chExt cx="861463" cy="1015561"/>
                </a:xfrm>
              </p:grpSpPr>
              <p:grpSp>
                <p:nvGrpSpPr>
                  <p:cNvPr id="6190" name="Group 2425"/>
                  <p:cNvGrpSpPr>
                    <a:grpSpLocks/>
                  </p:cNvGrpSpPr>
                  <p:nvPr/>
                </p:nvGrpSpPr>
                <p:grpSpPr bwMode="auto">
                  <a:xfrm>
                    <a:off x="4533547" y="1600205"/>
                    <a:ext cx="442013" cy="1015561"/>
                    <a:chOff x="4533547" y="1600205"/>
                    <a:chExt cx="442013" cy="1015561"/>
                  </a:xfrm>
                </p:grpSpPr>
                <p:grpSp>
                  <p:nvGrpSpPr>
                    <p:cNvPr id="9410" name="Group 2327"/>
                    <p:cNvGrpSpPr>
                      <a:grpSpLocks/>
                    </p:cNvGrpSpPr>
                    <p:nvPr/>
                  </p:nvGrpSpPr>
                  <p:grpSpPr bwMode="auto">
                    <a:xfrm>
                      <a:off x="4533547" y="1609957"/>
                      <a:ext cx="251163" cy="1005809"/>
                      <a:chOff x="4533547" y="1609957"/>
                      <a:chExt cx="251163" cy="1005809"/>
                    </a:xfrm>
                  </p:grpSpPr>
                  <p:grpSp>
                    <p:nvGrpSpPr>
                      <p:cNvPr id="749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278" name="Oval 727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499" name="Group 29"/>
                        <p:cNvGrpSpPr/>
                        <p:nvPr/>
                      </p:nvGrpSpPr>
                      <p:grpSpPr>
                        <a:xfrm>
                          <a:off x="2667000" y="4114804"/>
                          <a:ext cx="152400" cy="628652"/>
                          <a:chOff x="2667000" y="2667000"/>
                          <a:chExt cx="152400" cy="1828800"/>
                        </a:xfrm>
                      </p:grpSpPr>
                      <p:grpSp>
                        <p:nvGrpSpPr>
                          <p:cNvPr id="7500" name="Group 21"/>
                          <p:cNvGrpSpPr/>
                          <p:nvPr/>
                        </p:nvGrpSpPr>
                        <p:grpSpPr>
                          <a:xfrm>
                            <a:off x="2667000" y="2667000"/>
                            <a:ext cx="152400" cy="1219200"/>
                            <a:chOff x="2667000" y="2667000"/>
                            <a:chExt cx="152400" cy="1219200"/>
                          </a:xfrm>
                        </p:grpSpPr>
                        <p:grpSp>
                          <p:nvGrpSpPr>
                            <p:cNvPr id="7501" name="Group 13"/>
                            <p:cNvGrpSpPr/>
                            <p:nvPr/>
                          </p:nvGrpSpPr>
                          <p:grpSpPr>
                            <a:xfrm>
                              <a:off x="2667000" y="2667000"/>
                              <a:ext cx="152400" cy="609600"/>
                              <a:chOff x="2667000" y="2667000"/>
                              <a:chExt cx="152400" cy="609600"/>
                            </a:xfrm>
                          </p:grpSpPr>
                          <p:grpSp>
                            <p:nvGrpSpPr>
                              <p:cNvPr id="7502" name="Group 9"/>
                              <p:cNvGrpSpPr/>
                              <p:nvPr/>
                            </p:nvGrpSpPr>
                            <p:grpSpPr>
                              <a:xfrm>
                                <a:off x="2667000" y="2667000"/>
                                <a:ext cx="152400" cy="304800"/>
                                <a:chOff x="2667000" y="2667000"/>
                                <a:chExt cx="152400" cy="304800"/>
                              </a:xfrm>
                            </p:grpSpPr>
                            <p:cxnSp>
                              <p:nvCxnSpPr>
                                <p:cNvPr id="732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2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07" name="Group 10"/>
                              <p:cNvGrpSpPr/>
                              <p:nvPr/>
                            </p:nvGrpSpPr>
                            <p:grpSpPr>
                              <a:xfrm>
                                <a:off x="2667000" y="2971800"/>
                                <a:ext cx="152400" cy="304800"/>
                                <a:chOff x="2667000" y="2667000"/>
                                <a:chExt cx="152400" cy="304800"/>
                              </a:xfrm>
                            </p:grpSpPr>
                            <p:cxnSp>
                              <p:nvCxnSpPr>
                                <p:cNvPr id="7321" name="Straight Connector 73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22" name="Straight Connector 73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508" name="Group 14"/>
                            <p:cNvGrpSpPr/>
                            <p:nvPr/>
                          </p:nvGrpSpPr>
                          <p:grpSpPr>
                            <a:xfrm>
                              <a:off x="2667000" y="3276600"/>
                              <a:ext cx="152400" cy="609600"/>
                              <a:chOff x="2667000" y="2667000"/>
                              <a:chExt cx="152400" cy="609600"/>
                            </a:xfrm>
                          </p:grpSpPr>
                          <p:grpSp>
                            <p:nvGrpSpPr>
                              <p:cNvPr id="7509" name="Group 9"/>
                              <p:cNvGrpSpPr/>
                              <p:nvPr/>
                            </p:nvGrpSpPr>
                            <p:grpSpPr>
                              <a:xfrm>
                                <a:off x="2667000" y="2667000"/>
                                <a:ext cx="152400" cy="304800"/>
                                <a:chOff x="2667000" y="2667000"/>
                                <a:chExt cx="152400" cy="304800"/>
                              </a:xfrm>
                            </p:grpSpPr>
                            <p:cxnSp>
                              <p:nvCxnSpPr>
                                <p:cNvPr id="7317" name="Straight Connector 73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18" name="Straight Connector 73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10" name="Group 10"/>
                              <p:cNvGrpSpPr/>
                              <p:nvPr/>
                            </p:nvGrpSpPr>
                            <p:grpSpPr>
                              <a:xfrm>
                                <a:off x="2667000" y="2971800"/>
                                <a:ext cx="152400" cy="304800"/>
                                <a:chOff x="2667000" y="2667000"/>
                                <a:chExt cx="152400" cy="304800"/>
                              </a:xfrm>
                            </p:grpSpPr>
                            <p:cxnSp>
                              <p:nvCxnSpPr>
                                <p:cNvPr id="7315" name="Straight Connector 73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16" name="Straight Connector 73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15" name="Group 22"/>
                          <p:cNvGrpSpPr/>
                          <p:nvPr/>
                        </p:nvGrpSpPr>
                        <p:grpSpPr>
                          <a:xfrm>
                            <a:off x="2667000" y="3886200"/>
                            <a:ext cx="152400" cy="609600"/>
                            <a:chOff x="2667000" y="2667000"/>
                            <a:chExt cx="152400" cy="609600"/>
                          </a:xfrm>
                        </p:grpSpPr>
                        <p:grpSp>
                          <p:nvGrpSpPr>
                            <p:cNvPr id="7516" name="Group 9"/>
                            <p:cNvGrpSpPr/>
                            <p:nvPr/>
                          </p:nvGrpSpPr>
                          <p:grpSpPr>
                            <a:xfrm>
                              <a:off x="2667000" y="2667000"/>
                              <a:ext cx="152400" cy="304800"/>
                              <a:chOff x="2667000" y="2667000"/>
                              <a:chExt cx="152400" cy="304800"/>
                            </a:xfrm>
                          </p:grpSpPr>
                          <p:cxnSp>
                            <p:nvCxnSpPr>
                              <p:cNvPr id="730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1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21" name="Group 10"/>
                            <p:cNvGrpSpPr/>
                            <p:nvPr/>
                          </p:nvGrpSpPr>
                          <p:grpSpPr>
                            <a:xfrm>
                              <a:off x="2667000" y="2971800"/>
                              <a:ext cx="152400" cy="304800"/>
                              <a:chOff x="2667000" y="2667000"/>
                              <a:chExt cx="152400" cy="304800"/>
                            </a:xfrm>
                          </p:grpSpPr>
                          <p:cxnSp>
                            <p:nvCxnSpPr>
                              <p:cNvPr id="7307" name="Straight Connector 73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08" name="Straight Connector 73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22" name="Group 30"/>
                        <p:cNvGrpSpPr/>
                        <p:nvPr/>
                      </p:nvGrpSpPr>
                      <p:grpSpPr>
                        <a:xfrm>
                          <a:off x="2819400" y="4114804"/>
                          <a:ext cx="152401" cy="628654"/>
                          <a:chOff x="2667000" y="2667000"/>
                          <a:chExt cx="152401" cy="1828806"/>
                        </a:xfrm>
                      </p:grpSpPr>
                      <p:grpSp>
                        <p:nvGrpSpPr>
                          <p:cNvPr id="7523" name="Group 21"/>
                          <p:cNvGrpSpPr/>
                          <p:nvPr/>
                        </p:nvGrpSpPr>
                        <p:grpSpPr>
                          <a:xfrm>
                            <a:off x="2667000" y="2667000"/>
                            <a:ext cx="152400" cy="1219200"/>
                            <a:chOff x="2667000" y="2667000"/>
                            <a:chExt cx="152400" cy="1219200"/>
                          </a:xfrm>
                        </p:grpSpPr>
                        <p:grpSp>
                          <p:nvGrpSpPr>
                            <p:cNvPr id="7524" name="Group 67"/>
                            <p:cNvGrpSpPr/>
                            <p:nvPr/>
                          </p:nvGrpSpPr>
                          <p:grpSpPr>
                            <a:xfrm>
                              <a:off x="2667000" y="2667000"/>
                              <a:ext cx="152400" cy="609600"/>
                              <a:chOff x="2667000" y="2667000"/>
                              <a:chExt cx="152400" cy="609600"/>
                            </a:xfrm>
                          </p:grpSpPr>
                          <p:grpSp>
                            <p:nvGrpSpPr>
                              <p:cNvPr id="7526" name="Group 9"/>
                              <p:cNvGrpSpPr/>
                              <p:nvPr/>
                            </p:nvGrpSpPr>
                            <p:grpSpPr>
                              <a:xfrm>
                                <a:off x="2667000" y="2667000"/>
                                <a:ext cx="152400" cy="304800"/>
                                <a:chOff x="2667000" y="2667000"/>
                                <a:chExt cx="152400" cy="304800"/>
                              </a:xfrm>
                            </p:grpSpPr>
                            <p:cxnSp>
                              <p:nvCxnSpPr>
                                <p:cNvPr id="73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27" name="Group 10"/>
                              <p:cNvGrpSpPr/>
                              <p:nvPr/>
                            </p:nvGrpSpPr>
                            <p:grpSpPr>
                              <a:xfrm>
                                <a:off x="2667000" y="2971800"/>
                                <a:ext cx="152400" cy="304800"/>
                                <a:chOff x="2667000" y="2667000"/>
                                <a:chExt cx="152400" cy="304800"/>
                              </a:xfrm>
                            </p:grpSpPr>
                            <p:cxnSp>
                              <p:nvCxnSpPr>
                                <p:cNvPr id="729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30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528" name="Group 68"/>
                            <p:cNvGrpSpPr/>
                            <p:nvPr/>
                          </p:nvGrpSpPr>
                          <p:grpSpPr>
                            <a:xfrm>
                              <a:off x="2667000" y="3276600"/>
                              <a:ext cx="152400" cy="609600"/>
                              <a:chOff x="2667000" y="2667000"/>
                              <a:chExt cx="152400" cy="609600"/>
                            </a:xfrm>
                          </p:grpSpPr>
                          <p:grpSp>
                            <p:nvGrpSpPr>
                              <p:cNvPr id="7529" name="Group 9"/>
                              <p:cNvGrpSpPr/>
                              <p:nvPr/>
                            </p:nvGrpSpPr>
                            <p:grpSpPr>
                              <a:xfrm>
                                <a:off x="2667000" y="2667000"/>
                                <a:ext cx="152400" cy="304800"/>
                                <a:chOff x="2667000" y="2667000"/>
                                <a:chExt cx="152400" cy="304800"/>
                              </a:xfrm>
                            </p:grpSpPr>
                            <p:cxnSp>
                              <p:nvCxnSpPr>
                                <p:cNvPr id="7295" name="Straight Connector 72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96" name="Straight Connector 72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30" name="Group 10"/>
                              <p:cNvGrpSpPr/>
                              <p:nvPr/>
                            </p:nvGrpSpPr>
                            <p:grpSpPr>
                              <a:xfrm>
                                <a:off x="2667000" y="2971800"/>
                                <a:ext cx="152400" cy="304800"/>
                                <a:chOff x="2667000" y="2667000"/>
                                <a:chExt cx="152400" cy="304800"/>
                              </a:xfrm>
                            </p:grpSpPr>
                            <p:cxnSp>
                              <p:nvCxnSpPr>
                                <p:cNvPr id="7293" name="Straight Connector 72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94" name="Straight Connector 72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31" name="Group 22"/>
                          <p:cNvGrpSpPr/>
                          <p:nvPr/>
                        </p:nvGrpSpPr>
                        <p:grpSpPr>
                          <a:xfrm>
                            <a:off x="2667000" y="3886200"/>
                            <a:ext cx="152401" cy="609606"/>
                            <a:chOff x="2667000" y="2667000"/>
                            <a:chExt cx="152401" cy="609606"/>
                          </a:xfrm>
                        </p:grpSpPr>
                        <p:grpSp>
                          <p:nvGrpSpPr>
                            <p:cNvPr id="7536" name="Group 9"/>
                            <p:cNvGrpSpPr/>
                            <p:nvPr/>
                          </p:nvGrpSpPr>
                          <p:grpSpPr>
                            <a:xfrm>
                              <a:off x="2667000" y="2667000"/>
                              <a:ext cx="152400" cy="304800"/>
                              <a:chOff x="2667000" y="2667000"/>
                              <a:chExt cx="152400" cy="304800"/>
                            </a:xfrm>
                          </p:grpSpPr>
                          <p:cxnSp>
                            <p:nvCxnSpPr>
                              <p:cNvPr id="7287" name="Straight Connector 72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88" name="Straight Connector 72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37" name="Group 10"/>
                            <p:cNvGrpSpPr/>
                            <p:nvPr/>
                          </p:nvGrpSpPr>
                          <p:grpSpPr>
                            <a:xfrm>
                              <a:off x="2667000" y="2971800"/>
                              <a:ext cx="152401" cy="304806"/>
                              <a:chOff x="2667000" y="2667000"/>
                              <a:chExt cx="152401" cy="304806"/>
                            </a:xfrm>
                          </p:grpSpPr>
                          <p:cxnSp>
                            <p:nvCxnSpPr>
                              <p:cNvPr id="7285" name="Straight Connector 72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86" name="Straight Connector 728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538"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231" name="Oval 723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539" name="Group 29"/>
                        <p:cNvGrpSpPr/>
                        <p:nvPr/>
                      </p:nvGrpSpPr>
                      <p:grpSpPr>
                        <a:xfrm>
                          <a:off x="2667000" y="4114804"/>
                          <a:ext cx="152400" cy="628652"/>
                          <a:chOff x="2667000" y="2667000"/>
                          <a:chExt cx="152400" cy="1828800"/>
                        </a:xfrm>
                      </p:grpSpPr>
                      <p:grpSp>
                        <p:nvGrpSpPr>
                          <p:cNvPr id="7544" name="Group 21"/>
                          <p:cNvGrpSpPr/>
                          <p:nvPr/>
                        </p:nvGrpSpPr>
                        <p:grpSpPr>
                          <a:xfrm>
                            <a:off x="2667000" y="2667000"/>
                            <a:ext cx="152400" cy="1219200"/>
                            <a:chOff x="2667000" y="2667000"/>
                            <a:chExt cx="152400" cy="1219200"/>
                          </a:xfrm>
                        </p:grpSpPr>
                        <p:grpSp>
                          <p:nvGrpSpPr>
                            <p:cNvPr id="7545" name="Group 13"/>
                            <p:cNvGrpSpPr/>
                            <p:nvPr/>
                          </p:nvGrpSpPr>
                          <p:grpSpPr>
                            <a:xfrm>
                              <a:off x="2667000" y="2667000"/>
                              <a:ext cx="152400" cy="609600"/>
                              <a:chOff x="2667000" y="2667000"/>
                              <a:chExt cx="152400" cy="609600"/>
                            </a:xfrm>
                          </p:grpSpPr>
                          <p:grpSp>
                            <p:nvGrpSpPr>
                              <p:cNvPr id="7550" name="Group 9"/>
                              <p:cNvGrpSpPr/>
                              <p:nvPr/>
                            </p:nvGrpSpPr>
                            <p:grpSpPr>
                              <a:xfrm>
                                <a:off x="2667000" y="2667000"/>
                                <a:ext cx="152400" cy="304800"/>
                                <a:chOff x="2667000" y="2667000"/>
                                <a:chExt cx="152400" cy="304800"/>
                              </a:xfrm>
                            </p:grpSpPr>
                            <p:cxnSp>
                              <p:nvCxnSpPr>
                                <p:cNvPr id="72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51" name="Group 10"/>
                              <p:cNvGrpSpPr/>
                              <p:nvPr/>
                            </p:nvGrpSpPr>
                            <p:grpSpPr>
                              <a:xfrm>
                                <a:off x="2667000" y="2971800"/>
                                <a:ext cx="152400" cy="304800"/>
                                <a:chOff x="2667000" y="2667000"/>
                                <a:chExt cx="152400" cy="304800"/>
                              </a:xfrm>
                            </p:grpSpPr>
                            <p:cxnSp>
                              <p:nvCxnSpPr>
                                <p:cNvPr id="7274" name="Straight Connector 72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75" name="Straight Connector 72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552" name="Group 14"/>
                            <p:cNvGrpSpPr/>
                            <p:nvPr/>
                          </p:nvGrpSpPr>
                          <p:grpSpPr>
                            <a:xfrm>
                              <a:off x="2667000" y="3276600"/>
                              <a:ext cx="152400" cy="609600"/>
                              <a:chOff x="2667000" y="2667000"/>
                              <a:chExt cx="152400" cy="609600"/>
                            </a:xfrm>
                          </p:grpSpPr>
                          <p:grpSp>
                            <p:nvGrpSpPr>
                              <p:cNvPr id="7553" name="Group 9"/>
                              <p:cNvGrpSpPr/>
                              <p:nvPr/>
                            </p:nvGrpSpPr>
                            <p:grpSpPr>
                              <a:xfrm>
                                <a:off x="2667000" y="2667000"/>
                                <a:ext cx="152400" cy="304800"/>
                                <a:chOff x="2667000" y="2667000"/>
                                <a:chExt cx="152400" cy="304800"/>
                              </a:xfrm>
                            </p:grpSpPr>
                            <p:cxnSp>
                              <p:nvCxnSpPr>
                                <p:cNvPr id="7270" name="Straight Connector 72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71" name="Straight Connector 72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58" name="Group 10"/>
                              <p:cNvGrpSpPr/>
                              <p:nvPr/>
                            </p:nvGrpSpPr>
                            <p:grpSpPr>
                              <a:xfrm>
                                <a:off x="2667000" y="2971800"/>
                                <a:ext cx="152400" cy="304800"/>
                                <a:chOff x="2667000" y="2667000"/>
                                <a:chExt cx="152400" cy="304800"/>
                              </a:xfrm>
                            </p:grpSpPr>
                            <p:cxnSp>
                              <p:nvCxnSpPr>
                                <p:cNvPr id="7268" name="Straight Connector 72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69" name="Straight Connector 72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59" name="Group 22"/>
                          <p:cNvGrpSpPr/>
                          <p:nvPr/>
                        </p:nvGrpSpPr>
                        <p:grpSpPr>
                          <a:xfrm>
                            <a:off x="2667000" y="3886200"/>
                            <a:ext cx="152400" cy="609600"/>
                            <a:chOff x="2667000" y="2667000"/>
                            <a:chExt cx="152400" cy="609600"/>
                          </a:xfrm>
                        </p:grpSpPr>
                        <p:grpSp>
                          <p:nvGrpSpPr>
                            <p:cNvPr id="7560" name="Group 9"/>
                            <p:cNvGrpSpPr/>
                            <p:nvPr/>
                          </p:nvGrpSpPr>
                          <p:grpSpPr>
                            <a:xfrm>
                              <a:off x="2667000" y="2667000"/>
                              <a:ext cx="152400" cy="304800"/>
                              <a:chOff x="2667000" y="2667000"/>
                              <a:chExt cx="152400" cy="304800"/>
                            </a:xfrm>
                          </p:grpSpPr>
                          <p:cxnSp>
                            <p:nvCxnSpPr>
                              <p:cNvPr id="726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6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61" name="Group 10"/>
                            <p:cNvGrpSpPr/>
                            <p:nvPr/>
                          </p:nvGrpSpPr>
                          <p:grpSpPr>
                            <a:xfrm>
                              <a:off x="2667000" y="2971800"/>
                              <a:ext cx="152400" cy="304800"/>
                              <a:chOff x="2667000" y="2667000"/>
                              <a:chExt cx="152400" cy="304800"/>
                            </a:xfrm>
                          </p:grpSpPr>
                          <p:cxnSp>
                            <p:nvCxnSpPr>
                              <p:cNvPr id="7260" name="Straight Connector 72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61" name="Straight Connector 72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66" name="Group 30"/>
                        <p:cNvGrpSpPr/>
                        <p:nvPr/>
                      </p:nvGrpSpPr>
                      <p:grpSpPr>
                        <a:xfrm>
                          <a:off x="2819400" y="4114804"/>
                          <a:ext cx="152401" cy="628654"/>
                          <a:chOff x="2667000" y="2667000"/>
                          <a:chExt cx="152401" cy="1828806"/>
                        </a:xfrm>
                      </p:grpSpPr>
                      <p:grpSp>
                        <p:nvGrpSpPr>
                          <p:cNvPr id="7567" name="Group 21"/>
                          <p:cNvGrpSpPr/>
                          <p:nvPr/>
                        </p:nvGrpSpPr>
                        <p:grpSpPr>
                          <a:xfrm>
                            <a:off x="2667000" y="2667000"/>
                            <a:ext cx="152400" cy="1219200"/>
                            <a:chOff x="2667000" y="2667000"/>
                            <a:chExt cx="152400" cy="1219200"/>
                          </a:xfrm>
                        </p:grpSpPr>
                        <p:grpSp>
                          <p:nvGrpSpPr>
                            <p:cNvPr id="7573" name="Group 67"/>
                            <p:cNvGrpSpPr/>
                            <p:nvPr/>
                          </p:nvGrpSpPr>
                          <p:grpSpPr>
                            <a:xfrm>
                              <a:off x="2667000" y="2667000"/>
                              <a:ext cx="152400" cy="609600"/>
                              <a:chOff x="2667000" y="2667000"/>
                              <a:chExt cx="152400" cy="609600"/>
                            </a:xfrm>
                          </p:grpSpPr>
                          <p:grpSp>
                            <p:nvGrpSpPr>
                              <p:cNvPr id="7574" name="Group 9"/>
                              <p:cNvGrpSpPr/>
                              <p:nvPr/>
                            </p:nvGrpSpPr>
                            <p:grpSpPr>
                              <a:xfrm>
                                <a:off x="2667000" y="2667000"/>
                                <a:ext cx="152400" cy="304800"/>
                                <a:chOff x="2667000" y="2667000"/>
                                <a:chExt cx="152400" cy="304800"/>
                              </a:xfrm>
                            </p:grpSpPr>
                            <p:cxnSp>
                              <p:nvCxnSpPr>
                                <p:cNvPr id="72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75" name="Group 10"/>
                              <p:cNvGrpSpPr/>
                              <p:nvPr/>
                            </p:nvGrpSpPr>
                            <p:grpSpPr>
                              <a:xfrm>
                                <a:off x="2667000" y="2971800"/>
                                <a:ext cx="152400" cy="304800"/>
                                <a:chOff x="2667000" y="2667000"/>
                                <a:chExt cx="152400" cy="304800"/>
                              </a:xfrm>
                            </p:grpSpPr>
                            <p:cxnSp>
                              <p:nvCxnSpPr>
                                <p:cNvPr id="725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5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576" name="Group 68"/>
                            <p:cNvGrpSpPr/>
                            <p:nvPr/>
                          </p:nvGrpSpPr>
                          <p:grpSpPr>
                            <a:xfrm>
                              <a:off x="2667000" y="3276600"/>
                              <a:ext cx="152400" cy="609600"/>
                              <a:chOff x="2667000" y="2667000"/>
                              <a:chExt cx="152400" cy="609600"/>
                            </a:xfrm>
                          </p:grpSpPr>
                          <p:grpSp>
                            <p:nvGrpSpPr>
                              <p:cNvPr id="7577" name="Group 9"/>
                              <p:cNvGrpSpPr/>
                              <p:nvPr/>
                            </p:nvGrpSpPr>
                            <p:grpSpPr>
                              <a:xfrm>
                                <a:off x="2667000" y="2667000"/>
                                <a:ext cx="152400" cy="304800"/>
                                <a:chOff x="2667000" y="2667000"/>
                                <a:chExt cx="152400" cy="304800"/>
                              </a:xfrm>
                            </p:grpSpPr>
                            <p:cxnSp>
                              <p:nvCxnSpPr>
                                <p:cNvPr id="7248" name="Straight Connector 72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49" name="Straight Connector 72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78" name="Group 10"/>
                              <p:cNvGrpSpPr/>
                              <p:nvPr/>
                            </p:nvGrpSpPr>
                            <p:grpSpPr>
                              <a:xfrm>
                                <a:off x="2667000" y="2971800"/>
                                <a:ext cx="152400" cy="304800"/>
                                <a:chOff x="2667000" y="2667000"/>
                                <a:chExt cx="152400" cy="304800"/>
                              </a:xfrm>
                            </p:grpSpPr>
                            <p:cxnSp>
                              <p:nvCxnSpPr>
                                <p:cNvPr id="7246" name="Straight Connector 72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47" name="Straight Connector 72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583" name="Group 22"/>
                          <p:cNvGrpSpPr/>
                          <p:nvPr/>
                        </p:nvGrpSpPr>
                        <p:grpSpPr>
                          <a:xfrm>
                            <a:off x="2667000" y="3886200"/>
                            <a:ext cx="152401" cy="609606"/>
                            <a:chOff x="2667000" y="2667000"/>
                            <a:chExt cx="152401" cy="609606"/>
                          </a:xfrm>
                        </p:grpSpPr>
                        <p:grpSp>
                          <p:nvGrpSpPr>
                            <p:cNvPr id="7584" name="Group 9"/>
                            <p:cNvGrpSpPr/>
                            <p:nvPr/>
                          </p:nvGrpSpPr>
                          <p:grpSpPr>
                            <a:xfrm>
                              <a:off x="2667000" y="2667000"/>
                              <a:ext cx="152400" cy="304800"/>
                              <a:chOff x="2667000" y="2667000"/>
                              <a:chExt cx="152400" cy="304800"/>
                            </a:xfrm>
                          </p:grpSpPr>
                          <p:cxnSp>
                            <p:nvCxnSpPr>
                              <p:cNvPr id="7240" name="Straight Connector 72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41" name="Straight Connector 72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585" name="Group 10"/>
                            <p:cNvGrpSpPr/>
                            <p:nvPr/>
                          </p:nvGrpSpPr>
                          <p:grpSpPr>
                            <a:xfrm>
                              <a:off x="2667000" y="2971800"/>
                              <a:ext cx="152401" cy="304806"/>
                              <a:chOff x="2667000" y="2667000"/>
                              <a:chExt cx="152401" cy="304806"/>
                            </a:xfrm>
                          </p:grpSpPr>
                          <p:cxnSp>
                            <p:nvCxnSpPr>
                              <p:cNvPr id="7238" name="Straight Connector 72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39" name="Straight Connector 723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191" name="Group 2328"/>
                    <p:cNvGrpSpPr>
                      <a:grpSpLocks/>
                    </p:cNvGrpSpPr>
                    <p:nvPr/>
                  </p:nvGrpSpPr>
                  <p:grpSpPr bwMode="auto">
                    <a:xfrm>
                      <a:off x="4724397" y="1600205"/>
                      <a:ext cx="251163" cy="1005809"/>
                      <a:chOff x="4533547" y="1609957"/>
                      <a:chExt cx="251163" cy="1005809"/>
                    </a:xfrm>
                  </p:grpSpPr>
                  <p:grpSp>
                    <p:nvGrpSpPr>
                      <p:cNvPr id="7591"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182" name="Oval 718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592" name="Group 29"/>
                        <p:cNvGrpSpPr/>
                        <p:nvPr/>
                      </p:nvGrpSpPr>
                      <p:grpSpPr>
                        <a:xfrm>
                          <a:off x="2667000" y="4114804"/>
                          <a:ext cx="152400" cy="628652"/>
                          <a:chOff x="2667000" y="2667000"/>
                          <a:chExt cx="152400" cy="1828800"/>
                        </a:xfrm>
                      </p:grpSpPr>
                      <p:grpSp>
                        <p:nvGrpSpPr>
                          <p:cNvPr id="7597" name="Group 21"/>
                          <p:cNvGrpSpPr/>
                          <p:nvPr/>
                        </p:nvGrpSpPr>
                        <p:grpSpPr>
                          <a:xfrm>
                            <a:off x="2667000" y="2667000"/>
                            <a:ext cx="152400" cy="1219200"/>
                            <a:chOff x="2667000" y="2667000"/>
                            <a:chExt cx="152400" cy="1219200"/>
                          </a:xfrm>
                        </p:grpSpPr>
                        <p:grpSp>
                          <p:nvGrpSpPr>
                            <p:cNvPr id="7598" name="Group 13"/>
                            <p:cNvGrpSpPr/>
                            <p:nvPr/>
                          </p:nvGrpSpPr>
                          <p:grpSpPr>
                            <a:xfrm>
                              <a:off x="2667000" y="2667000"/>
                              <a:ext cx="152400" cy="609600"/>
                              <a:chOff x="2667000" y="2667000"/>
                              <a:chExt cx="152400" cy="609600"/>
                            </a:xfrm>
                          </p:grpSpPr>
                          <p:grpSp>
                            <p:nvGrpSpPr>
                              <p:cNvPr id="7599" name="Group 9"/>
                              <p:cNvGrpSpPr/>
                              <p:nvPr/>
                            </p:nvGrpSpPr>
                            <p:grpSpPr>
                              <a:xfrm>
                                <a:off x="2667000" y="2667000"/>
                                <a:ext cx="152400" cy="304800"/>
                                <a:chOff x="2667000" y="2667000"/>
                                <a:chExt cx="152400" cy="304800"/>
                              </a:xfrm>
                            </p:grpSpPr>
                            <p:cxnSp>
                              <p:nvCxnSpPr>
                                <p:cNvPr id="72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00" name="Group 10"/>
                              <p:cNvGrpSpPr/>
                              <p:nvPr/>
                            </p:nvGrpSpPr>
                            <p:grpSpPr>
                              <a:xfrm>
                                <a:off x="2667000" y="2971800"/>
                                <a:ext cx="152400" cy="304800"/>
                                <a:chOff x="2667000" y="2667000"/>
                                <a:chExt cx="152400" cy="304800"/>
                              </a:xfrm>
                            </p:grpSpPr>
                            <p:cxnSp>
                              <p:nvCxnSpPr>
                                <p:cNvPr id="7225" name="Straight Connector 72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26" name="Straight Connector 72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605" name="Group 14"/>
                            <p:cNvGrpSpPr/>
                            <p:nvPr/>
                          </p:nvGrpSpPr>
                          <p:grpSpPr>
                            <a:xfrm>
                              <a:off x="2667000" y="3276600"/>
                              <a:ext cx="152400" cy="609600"/>
                              <a:chOff x="2667000" y="2667000"/>
                              <a:chExt cx="152400" cy="609600"/>
                            </a:xfrm>
                          </p:grpSpPr>
                          <p:grpSp>
                            <p:nvGrpSpPr>
                              <p:cNvPr id="7606" name="Group 9"/>
                              <p:cNvGrpSpPr/>
                              <p:nvPr/>
                            </p:nvGrpSpPr>
                            <p:grpSpPr>
                              <a:xfrm>
                                <a:off x="2667000" y="2667000"/>
                                <a:ext cx="152400" cy="304800"/>
                                <a:chOff x="2667000" y="2667000"/>
                                <a:chExt cx="152400" cy="304800"/>
                              </a:xfrm>
                            </p:grpSpPr>
                            <p:cxnSp>
                              <p:nvCxnSpPr>
                                <p:cNvPr id="7221" name="Straight Connector 72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22" name="Straight Connector 72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07" name="Group 10"/>
                              <p:cNvGrpSpPr/>
                              <p:nvPr/>
                            </p:nvGrpSpPr>
                            <p:grpSpPr>
                              <a:xfrm>
                                <a:off x="2667000" y="2971800"/>
                                <a:ext cx="152400" cy="304800"/>
                                <a:chOff x="2667000" y="2667000"/>
                                <a:chExt cx="152400" cy="304800"/>
                              </a:xfrm>
                            </p:grpSpPr>
                            <p:cxnSp>
                              <p:nvCxnSpPr>
                                <p:cNvPr id="7219" name="Straight Connector 72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20" name="Straight Connector 72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08" name="Group 22"/>
                          <p:cNvGrpSpPr/>
                          <p:nvPr/>
                        </p:nvGrpSpPr>
                        <p:grpSpPr>
                          <a:xfrm>
                            <a:off x="2667000" y="3886200"/>
                            <a:ext cx="152400" cy="609600"/>
                            <a:chOff x="2667000" y="2667000"/>
                            <a:chExt cx="152400" cy="609600"/>
                          </a:xfrm>
                        </p:grpSpPr>
                        <p:grpSp>
                          <p:nvGrpSpPr>
                            <p:cNvPr id="7613" name="Group 9"/>
                            <p:cNvGrpSpPr/>
                            <p:nvPr/>
                          </p:nvGrpSpPr>
                          <p:grpSpPr>
                            <a:xfrm>
                              <a:off x="2667000" y="2667000"/>
                              <a:ext cx="152400" cy="304800"/>
                              <a:chOff x="2667000" y="2667000"/>
                              <a:chExt cx="152400" cy="304800"/>
                            </a:xfrm>
                          </p:grpSpPr>
                          <p:cxnSp>
                            <p:nvCxnSpPr>
                              <p:cNvPr id="72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14" name="Group 10"/>
                            <p:cNvGrpSpPr/>
                            <p:nvPr/>
                          </p:nvGrpSpPr>
                          <p:grpSpPr>
                            <a:xfrm>
                              <a:off x="2667000" y="2971800"/>
                              <a:ext cx="152400" cy="304800"/>
                              <a:chOff x="2667000" y="2667000"/>
                              <a:chExt cx="152400" cy="304800"/>
                            </a:xfrm>
                          </p:grpSpPr>
                          <p:cxnSp>
                            <p:nvCxnSpPr>
                              <p:cNvPr id="7211" name="Straight Connector 72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12" name="Straight Connector 72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19" name="Group 30"/>
                        <p:cNvGrpSpPr/>
                        <p:nvPr/>
                      </p:nvGrpSpPr>
                      <p:grpSpPr>
                        <a:xfrm>
                          <a:off x="2819400" y="4114804"/>
                          <a:ext cx="152401" cy="628654"/>
                          <a:chOff x="2667000" y="2667000"/>
                          <a:chExt cx="152401" cy="1828806"/>
                        </a:xfrm>
                      </p:grpSpPr>
                      <p:grpSp>
                        <p:nvGrpSpPr>
                          <p:cNvPr id="7620" name="Group 21"/>
                          <p:cNvGrpSpPr/>
                          <p:nvPr/>
                        </p:nvGrpSpPr>
                        <p:grpSpPr>
                          <a:xfrm>
                            <a:off x="2667000" y="2667000"/>
                            <a:ext cx="152400" cy="1219200"/>
                            <a:chOff x="2667000" y="2667000"/>
                            <a:chExt cx="152400" cy="1219200"/>
                          </a:xfrm>
                        </p:grpSpPr>
                        <p:grpSp>
                          <p:nvGrpSpPr>
                            <p:cNvPr id="7622" name="Group 67"/>
                            <p:cNvGrpSpPr/>
                            <p:nvPr/>
                          </p:nvGrpSpPr>
                          <p:grpSpPr>
                            <a:xfrm>
                              <a:off x="2667000" y="2667000"/>
                              <a:ext cx="152400" cy="609600"/>
                              <a:chOff x="2667000" y="2667000"/>
                              <a:chExt cx="152400" cy="609600"/>
                            </a:xfrm>
                          </p:grpSpPr>
                          <p:grpSp>
                            <p:nvGrpSpPr>
                              <p:cNvPr id="7623" name="Group 9"/>
                              <p:cNvGrpSpPr/>
                              <p:nvPr/>
                            </p:nvGrpSpPr>
                            <p:grpSpPr>
                              <a:xfrm>
                                <a:off x="2667000" y="2667000"/>
                                <a:ext cx="152400" cy="304800"/>
                                <a:chOff x="2667000" y="2667000"/>
                                <a:chExt cx="152400" cy="304800"/>
                              </a:xfrm>
                            </p:grpSpPr>
                            <p:cxnSp>
                              <p:nvCxnSpPr>
                                <p:cNvPr id="720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0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24" name="Group 10"/>
                              <p:cNvGrpSpPr/>
                              <p:nvPr/>
                            </p:nvGrpSpPr>
                            <p:grpSpPr>
                              <a:xfrm>
                                <a:off x="2667000" y="2971800"/>
                                <a:ext cx="152400" cy="304800"/>
                                <a:chOff x="2667000" y="2667000"/>
                                <a:chExt cx="152400" cy="304800"/>
                              </a:xfrm>
                            </p:grpSpPr>
                            <p:cxnSp>
                              <p:nvCxnSpPr>
                                <p:cNvPr id="720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0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625" name="Group 68"/>
                            <p:cNvGrpSpPr/>
                            <p:nvPr/>
                          </p:nvGrpSpPr>
                          <p:grpSpPr>
                            <a:xfrm>
                              <a:off x="2667000" y="3276600"/>
                              <a:ext cx="152400" cy="609600"/>
                              <a:chOff x="2667000" y="2667000"/>
                              <a:chExt cx="152400" cy="609600"/>
                            </a:xfrm>
                          </p:grpSpPr>
                          <p:grpSp>
                            <p:nvGrpSpPr>
                              <p:cNvPr id="7626" name="Group 9"/>
                              <p:cNvGrpSpPr/>
                              <p:nvPr/>
                            </p:nvGrpSpPr>
                            <p:grpSpPr>
                              <a:xfrm>
                                <a:off x="2667000" y="2667000"/>
                                <a:ext cx="152400" cy="304800"/>
                                <a:chOff x="2667000" y="2667000"/>
                                <a:chExt cx="152400" cy="304800"/>
                              </a:xfrm>
                            </p:grpSpPr>
                            <p:cxnSp>
                              <p:nvCxnSpPr>
                                <p:cNvPr id="7199" name="Straight Connector 71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200" name="Straight Connector 71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27" name="Group 10"/>
                              <p:cNvGrpSpPr/>
                              <p:nvPr/>
                            </p:nvGrpSpPr>
                            <p:grpSpPr>
                              <a:xfrm>
                                <a:off x="2667000" y="2971800"/>
                                <a:ext cx="152400" cy="304800"/>
                                <a:chOff x="2667000" y="2667000"/>
                                <a:chExt cx="152400" cy="304800"/>
                              </a:xfrm>
                            </p:grpSpPr>
                            <p:cxnSp>
                              <p:nvCxnSpPr>
                                <p:cNvPr id="7197" name="Straight Connector 71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98" name="Straight Connector 71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32" name="Group 22"/>
                          <p:cNvGrpSpPr/>
                          <p:nvPr/>
                        </p:nvGrpSpPr>
                        <p:grpSpPr>
                          <a:xfrm>
                            <a:off x="2667000" y="3886200"/>
                            <a:ext cx="152401" cy="609606"/>
                            <a:chOff x="2667000" y="2667000"/>
                            <a:chExt cx="152401" cy="609606"/>
                          </a:xfrm>
                        </p:grpSpPr>
                        <p:grpSp>
                          <p:nvGrpSpPr>
                            <p:cNvPr id="7633" name="Group 9"/>
                            <p:cNvGrpSpPr/>
                            <p:nvPr/>
                          </p:nvGrpSpPr>
                          <p:grpSpPr>
                            <a:xfrm>
                              <a:off x="2667000" y="2667000"/>
                              <a:ext cx="152400" cy="304800"/>
                              <a:chOff x="2667000" y="2667000"/>
                              <a:chExt cx="152400" cy="304800"/>
                            </a:xfrm>
                          </p:grpSpPr>
                          <p:cxnSp>
                            <p:nvCxnSpPr>
                              <p:cNvPr id="7191" name="Straight Connector 71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92" name="Straight Connector 71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34" name="Group 10"/>
                            <p:cNvGrpSpPr/>
                            <p:nvPr/>
                          </p:nvGrpSpPr>
                          <p:grpSpPr>
                            <a:xfrm>
                              <a:off x="2667000" y="2971800"/>
                              <a:ext cx="152401" cy="304806"/>
                              <a:chOff x="2667000" y="2667000"/>
                              <a:chExt cx="152401" cy="304806"/>
                            </a:xfrm>
                          </p:grpSpPr>
                          <p:cxnSp>
                            <p:nvCxnSpPr>
                              <p:cNvPr id="7189" name="Straight Connector 71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90" name="Straight Connector 718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63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135" name="Oval 713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640" name="Group 29"/>
                        <p:cNvGrpSpPr/>
                        <p:nvPr/>
                      </p:nvGrpSpPr>
                      <p:grpSpPr>
                        <a:xfrm>
                          <a:off x="2667000" y="4114804"/>
                          <a:ext cx="152400" cy="628652"/>
                          <a:chOff x="2667000" y="2667000"/>
                          <a:chExt cx="152400" cy="1828800"/>
                        </a:xfrm>
                      </p:grpSpPr>
                      <p:grpSp>
                        <p:nvGrpSpPr>
                          <p:cNvPr id="7641" name="Group 21"/>
                          <p:cNvGrpSpPr/>
                          <p:nvPr/>
                        </p:nvGrpSpPr>
                        <p:grpSpPr>
                          <a:xfrm>
                            <a:off x="2667000" y="2667000"/>
                            <a:ext cx="152400" cy="1219200"/>
                            <a:chOff x="2667000" y="2667000"/>
                            <a:chExt cx="152400" cy="1219200"/>
                          </a:xfrm>
                        </p:grpSpPr>
                        <p:grpSp>
                          <p:nvGrpSpPr>
                            <p:cNvPr id="7646" name="Group 13"/>
                            <p:cNvGrpSpPr/>
                            <p:nvPr/>
                          </p:nvGrpSpPr>
                          <p:grpSpPr>
                            <a:xfrm>
                              <a:off x="2667000" y="2667000"/>
                              <a:ext cx="152400" cy="609600"/>
                              <a:chOff x="2667000" y="2667000"/>
                              <a:chExt cx="152400" cy="609600"/>
                            </a:xfrm>
                          </p:grpSpPr>
                          <p:grpSp>
                            <p:nvGrpSpPr>
                              <p:cNvPr id="7647" name="Group 9"/>
                              <p:cNvGrpSpPr/>
                              <p:nvPr/>
                            </p:nvGrpSpPr>
                            <p:grpSpPr>
                              <a:xfrm>
                                <a:off x="2667000" y="2667000"/>
                                <a:ext cx="152400" cy="304800"/>
                                <a:chOff x="2667000" y="2667000"/>
                                <a:chExt cx="152400" cy="304800"/>
                              </a:xfrm>
                            </p:grpSpPr>
                            <p:cxnSp>
                              <p:nvCxnSpPr>
                                <p:cNvPr id="71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4" name="Group 10"/>
                              <p:cNvGrpSpPr/>
                              <p:nvPr/>
                            </p:nvGrpSpPr>
                            <p:grpSpPr>
                              <a:xfrm>
                                <a:off x="2667000" y="2971800"/>
                                <a:ext cx="152400" cy="304800"/>
                                <a:chOff x="2667000" y="2667000"/>
                                <a:chExt cx="152400" cy="304800"/>
                              </a:xfrm>
                            </p:grpSpPr>
                            <p:cxnSp>
                              <p:nvCxnSpPr>
                                <p:cNvPr id="7178" name="Straight Connector 71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79" name="Straight Connector 71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5" name="Group 14"/>
                            <p:cNvGrpSpPr/>
                            <p:nvPr/>
                          </p:nvGrpSpPr>
                          <p:grpSpPr>
                            <a:xfrm>
                              <a:off x="2667000" y="3276600"/>
                              <a:ext cx="152400" cy="609600"/>
                              <a:chOff x="2667000" y="2667000"/>
                              <a:chExt cx="152400" cy="609600"/>
                            </a:xfrm>
                          </p:grpSpPr>
                          <p:grpSp>
                            <p:nvGrpSpPr>
                              <p:cNvPr id="1346" name="Group 9"/>
                              <p:cNvGrpSpPr/>
                              <p:nvPr/>
                            </p:nvGrpSpPr>
                            <p:grpSpPr>
                              <a:xfrm>
                                <a:off x="2667000" y="2667000"/>
                                <a:ext cx="152400" cy="304800"/>
                                <a:chOff x="2667000" y="2667000"/>
                                <a:chExt cx="152400" cy="304800"/>
                              </a:xfrm>
                            </p:grpSpPr>
                            <p:cxnSp>
                              <p:nvCxnSpPr>
                                <p:cNvPr id="7174" name="Straight Connector 71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75" name="Straight Connector 71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7" name="Group 10"/>
                              <p:cNvGrpSpPr/>
                              <p:nvPr/>
                            </p:nvGrpSpPr>
                            <p:grpSpPr>
                              <a:xfrm>
                                <a:off x="2667000" y="2971800"/>
                                <a:ext cx="152400" cy="304800"/>
                                <a:chOff x="2667000" y="2667000"/>
                                <a:chExt cx="152400" cy="304800"/>
                              </a:xfrm>
                            </p:grpSpPr>
                            <p:cxnSp>
                              <p:nvCxnSpPr>
                                <p:cNvPr id="7172" name="Straight Connector 71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73" name="Straight Connector 71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8" name="Group 22"/>
                          <p:cNvGrpSpPr/>
                          <p:nvPr/>
                        </p:nvGrpSpPr>
                        <p:grpSpPr>
                          <a:xfrm>
                            <a:off x="2667000" y="3886200"/>
                            <a:ext cx="152400" cy="609600"/>
                            <a:chOff x="2667000" y="2667000"/>
                            <a:chExt cx="152400" cy="609600"/>
                          </a:xfrm>
                        </p:grpSpPr>
                        <p:grpSp>
                          <p:nvGrpSpPr>
                            <p:cNvPr id="1349" name="Group 9"/>
                            <p:cNvGrpSpPr/>
                            <p:nvPr/>
                          </p:nvGrpSpPr>
                          <p:grpSpPr>
                            <a:xfrm>
                              <a:off x="2667000" y="2667000"/>
                              <a:ext cx="152400" cy="304800"/>
                              <a:chOff x="2667000" y="2667000"/>
                              <a:chExt cx="152400" cy="304800"/>
                            </a:xfrm>
                          </p:grpSpPr>
                          <p:cxnSp>
                            <p:nvCxnSpPr>
                              <p:cNvPr id="71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0" name="Group 10"/>
                            <p:cNvGrpSpPr/>
                            <p:nvPr/>
                          </p:nvGrpSpPr>
                          <p:grpSpPr>
                            <a:xfrm>
                              <a:off x="2667000" y="2971800"/>
                              <a:ext cx="152400" cy="304800"/>
                              <a:chOff x="2667000" y="2667000"/>
                              <a:chExt cx="152400" cy="304800"/>
                            </a:xfrm>
                          </p:grpSpPr>
                          <p:cxnSp>
                            <p:nvCxnSpPr>
                              <p:cNvPr id="7164" name="Straight Connector 71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65" name="Straight Connector 71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1" name="Group 30"/>
                        <p:cNvGrpSpPr/>
                        <p:nvPr/>
                      </p:nvGrpSpPr>
                      <p:grpSpPr>
                        <a:xfrm>
                          <a:off x="2819400" y="4114804"/>
                          <a:ext cx="152401" cy="628654"/>
                          <a:chOff x="2667000" y="2667000"/>
                          <a:chExt cx="152401" cy="1828806"/>
                        </a:xfrm>
                      </p:grpSpPr>
                      <p:grpSp>
                        <p:nvGrpSpPr>
                          <p:cNvPr id="1352" name="Group 21"/>
                          <p:cNvGrpSpPr/>
                          <p:nvPr/>
                        </p:nvGrpSpPr>
                        <p:grpSpPr>
                          <a:xfrm>
                            <a:off x="2667000" y="2667000"/>
                            <a:ext cx="152400" cy="1219200"/>
                            <a:chOff x="2667000" y="2667000"/>
                            <a:chExt cx="152400" cy="1219200"/>
                          </a:xfrm>
                        </p:grpSpPr>
                        <p:grpSp>
                          <p:nvGrpSpPr>
                            <p:cNvPr id="1353" name="Group 67"/>
                            <p:cNvGrpSpPr/>
                            <p:nvPr/>
                          </p:nvGrpSpPr>
                          <p:grpSpPr>
                            <a:xfrm>
                              <a:off x="2667000" y="2667000"/>
                              <a:ext cx="152400" cy="609600"/>
                              <a:chOff x="2667000" y="2667000"/>
                              <a:chExt cx="152400" cy="609600"/>
                            </a:xfrm>
                          </p:grpSpPr>
                          <p:grpSp>
                            <p:nvGrpSpPr>
                              <p:cNvPr id="1354" name="Group 9"/>
                              <p:cNvGrpSpPr/>
                              <p:nvPr/>
                            </p:nvGrpSpPr>
                            <p:grpSpPr>
                              <a:xfrm>
                                <a:off x="2667000" y="2667000"/>
                                <a:ext cx="152400" cy="304800"/>
                                <a:chOff x="2667000" y="2667000"/>
                                <a:chExt cx="152400" cy="304800"/>
                              </a:xfrm>
                            </p:grpSpPr>
                            <p:cxnSp>
                              <p:nvCxnSpPr>
                                <p:cNvPr id="71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5" name="Group 10"/>
                              <p:cNvGrpSpPr/>
                              <p:nvPr/>
                            </p:nvGrpSpPr>
                            <p:grpSpPr>
                              <a:xfrm>
                                <a:off x="2667000" y="2971800"/>
                                <a:ext cx="152400" cy="304800"/>
                                <a:chOff x="2667000" y="2667000"/>
                                <a:chExt cx="152400" cy="304800"/>
                              </a:xfrm>
                            </p:grpSpPr>
                            <p:cxnSp>
                              <p:nvCxnSpPr>
                                <p:cNvPr id="715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5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6" name="Group 68"/>
                            <p:cNvGrpSpPr/>
                            <p:nvPr/>
                          </p:nvGrpSpPr>
                          <p:grpSpPr>
                            <a:xfrm>
                              <a:off x="2667000" y="3276600"/>
                              <a:ext cx="152400" cy="609600"/>
                              <a:chOff x="2667000" y="2667000"/>
                              <a:chExt cx="152400" cy="609600"/>
                            </a:xfrm>
                          </p:grpSpPr>
                          <p:grpSp>
                            <p:nvGrpSpPr>
                              <p:cNvPr id="1357" name="Group 9"/>
                              <p:cNvGrpSpPr/>
                              <p:nvPr/>
                            </p:nvGrpSpPr>
                            <p:grpSpPr>
                              <a:xfrm>
                                <a:off x="2667000" y="2667000"/>
                                <a:ext cx="152400" cy="304800"/>
                                <a:chOff x="2667000" y="2667000"/>
                                <a:chExt cx="152400" cy="304800"/>
                              </a:xfrm>
                            </p:grpSpPr>
                            <p:cxnSp>
                              <p:nvCxnSpPr>
                                <p:cNvPr id="7152" name="Straight Connector 71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53" name="Straight Connector 71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8" name="Group 10"/>
                              <p:cNvGrpSpPr/>
                              <p:nvPr/>
                            </p:nvGrpSpPr>
                            <p:grpSpPr>
                              <a:xfrm>
                                <a:off x="2667000" y="2971800"/>
                                <a:ext cx="152400" cy="304800"/>
                                <a:chOff x="2667000" y="2667000"/>
                                <a:chExt cx="152400" cy="304800"/>
                              </a:xfrm>
                            </p:grpSpPr>
                            <p:cxnSp>
                              <p:nvCxnSpPr>
                                <p:cNvPr id="7150" name="Straight Connector 71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51" name="Straight Connector 71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9" name="Group 22"/>
                          <p:cNvGrpSpPr/>
                          <p:nvPr/>
                        </p:nvGrpSpPr>
                        <p:grpSpPr>
                          <a:xfrm>
                            <a:off x="2667000" y="3886200"/>
                            <a:ext cx="152401" cy="609606"/>
                            <a:chOff x="2667000" y="2667000"/>
                            <a:chExt cx="152401" cy="609606"/>
                          </a:xfrm>
                        </p:grpSpPr>
                        <p:grpSp>
                          <p:nvGrpSpPr>
                            <p:cNvPr id="1360" name="Group 2336"/>
                            <p:cNvGrpSpPr/>
                            <p:nvPr/>
                          </p:nvGrpSpPr>
                          <p:grpSpPr>
                            <a:xfrm>
                              <a:off x="2667000" y="2667000"/>
                              <a:ext cx="152400" cy="304800"/>
                              <a:chOff x="2667000" y="2667000"/>
                              <a:chExt cx="152400" cy="304800"/>
                            </a:xfrm>
                          </p:grpSpPr>
                          <p:cxnSp>
                            <p:nvCxnSpPr>
                              <p:cNvPr id="7144" name="Straight Connector 71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45" name="Straight Connector 71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1" name="Group 2337"/>
                            <p:cNvGrpSpPr/>
                            <p:nvPr/>
                          </p:nvGrpSpPr>
                          <p:grpSpPr>
                            <a:xfrm>
                              <a:off x="2667000" y="2971800"/>
                              <a:ext cx="152401" cy="304806"/>
                              <a:chOff x="2667000" y="2667000"/>
                              <a:chExt cx="152401" cy="304806"/>
                            </a:xfrm>
                          </p:grpSpPr>
                          <p:cxnSp>
                            <p:nvCxnSpPr>
                              <p:cNvPr id="7142" name="Straight Connector 71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43" name="Straight Connector 714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192" name="Group 2426"/>
                  <p:cNvGrpSpPr>
                    <a:grpSpLocks/>
                  </p:cNvGrpSpPr>
                  <p:nvPr/>
                </p:nvGrpSpPr>
                <p:grpSpPr bwMode="auto">
                  <a:xfrm>
                    <a:off x="4952997" y="1600205"/>
                    <a:ext cx="442013" cy="1015561"/>
                    <a:chOff x="4533547" y="1600205"/>
                    <a:chExt cx="442013" cy="1015561"/>
                  </a:xfrm>
                </p:grpSpPr>
                <p:grpSp>
                  <p:nvGrpSpPr>
                    <p:cNvPr id="6193" name="Group 2327"/>
                    <p:cNvGrpSpPr>
                      <a:grpSpLocks/>
                    </p:cNvGrpSpPr>
                    <p:nvPr/>
                  </p:nvGrpSpPr>
                  <p:grpSpPr bwMode="auto">
                    <a:xfrm>
                      <a:off x="4533547" y="1609957"/>
                      <a:ext cx="251163" cy="1005809"/>
                      <a:chOff x="4533547" y="1609957"/>
                      <a:chExt cx="251163" cy="1005809"/>
                    </a:xfrm>
                  </p:grpSpPr>
                  <p:grpSp>
                    <p:nvGrpSpPr>
                      <p:cNvPr id="136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7084" name="Oval 708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366" name="Group 29"/>
                        <p:cNvGrpSpPr/>
                        <p:nvPr/>
                      </p:nvGrpSpPr>
                      <p:grpSpPr>
                        <a:xfrm>
                          <a:off x="2667000" y="4114804"/>
                          <a:ext cx="152400" cy="628652"/>
                          <a:chOff x="2667000" y="2667000"/>
                          <a:chExt cx="152400" cy="1828800"/>
                        </a:xfrm>
                      </p:grpSpPr>
                      <p:grpSp>
                        <p:nvGrpSpPr>
                          <p:cNvPr id="1367" name="Group 21"/>
                          <p:cNvGrpSpPr/>
                          <p:nvPr/>
                        </p:nvGrpSpPr>
                        <p:grpSpPr>
                          <a:xfrm>
                            <a:off x="2667000" y="2667000"/>
                            <a:ext cx="152400" cy="1219200"/>
                            <a:chOff x="2667000" y="2667000"/>
                            <a:chExt cx="152400" cy="1219200"/>
                          </a:xfrm>
                        </p:grpSpPr>
                        <p:grpSp>
                          <p:nvGrpSpPr>
                            <p:cNvPr id="1368" name="Group 13"/>
                            <p:cNvGrpSpPr/>
                            <p:nvPr/>
                          </p:nvGrpSpPr>
                          <p:grpSpPr>
                            <a:xfrm>
                              <a:off x="2667000" y="2667000"/>
                              <a:ext cx="152400" cy="609600"/>
                              <a:chOff x="2667000" y="2667000"/>
                              <a:chExt cx="152400" cy="609600"/>
                            </a:xfrm>
                          </p:grpSpPr>
                          <p:grpSp>
                            <p:nvGrpSpPr>
                              <p:cNvPr id="1370" name="Group 9"/>
                              <p:cNvGrpSpPr/>
                              <p:nvPr/>
                            </p:nvGrpSpPr>
                            <p:grpSpPr>
                              <a:xfrm>
                                <a:off x="2667000" y="2667000"/>
                                <a:ext cx="152400" cy="304800"/>
                                <a:chOff x="2667000" y="2667000"/>
                                <a:chExt cx="152400" cy="304800"/>
                              </a:xfrm>
                            </p:grpSpPr>
                            <p:cxnSp>
                              <p:nvCxnSpPr>
                                <p:cNvPr id="71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1" name="Group 10"/>
                              <p:cNvGrpSpPr/>
                              <p:nvPr/>
                            </p:nvGrpSpPr>
                            <p:grpSpPr>
                              <a:xfrm>
                                <a:off x="2667000" y="2971800"/>
                                <a:ext cx="152400" cy="304800"/>
                                <a:chOff x="2667000" y="2667000"/>
                                <a:chExt cx="152400" cy="304800"/>
                              </a:xfrm>
                            </p:grpSpPr>
                            <p:cxnSp>
                              <p:nvCxnSpPr>
                                <p:cNvPr id="7127" name="Straight Connector 71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28" name="Straight Connector 71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72" name="Group 14"/>
                            <p:cNvGrpSpPr/>
                            <p:nvPr/>
                          </p:nvGrpSpPr>
                          <p:grpSpPr>
                            <a:xfrm>
                              <a:off x="2667000" y="3276600"/>
                              <a:ext cx="152400" cy="609600"/>
                              <a:chOff x="2667000" y="2667000"/>
                              <a:chExt cx="152400" cy="609600"/>
                            </a:xfrm>
                          </p:grpSpPr>
                          <p:grpSp>
                            <p:nvGrpSpPr>
                              <p:cNvPr id="1373" name="Group 9"/>
                              <p:cNvGrpSpPr/>
                              <p:nvPr/>
                            </p:nvGrpSpPr>
                            <p:grpSpPr>
                              <a:xfrm>
                                <a:off x="2667000" y="2667000"/>
                                <a:ext cx="152400" cy="304800"/>
                                <a:chOff x="2667000" y="2667000"/>
                                <a:chExt cx="152400" cy="304800"/>
                              </a:xfrm>
                            </p:grpSpPr>
                            <p:cxnSp>
                              <p:nvCxnSpPr>
                                <p:cNvPr id="7123" name="Straight Connector 71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24" name="Straight Connector 71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4" name="Group 10"/>
                              <p:cNvGrpSpPr/>
                              <p:nvPr/>
                            </p:nvGrpSpPr>
                            <p:grpSpPr>
                              <a:xfrm>
                                <a:off x="2667000" y="2971800"/>
                                <a:ext cx="152400" cy="304800"/>
                                <a:chOff x="2667000" y="2667000"/>
                                <a:chExt cx="152400" cy="304800"/>
                              </a:xfrm>
                            </p:grpSpPr>
                            <p:cxnSp>
                              <p:nvCxnSpPr>
                                <p:cNvPr id="7121" name="Straight Connector 71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22" name="Straight Connector 71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5" name="Group 22"/>
                          <p:cNvGrpSpPr/>
                          <p:nvPr/>
                        </p:nvGrpSpPr>
                        <p:grpSpPr>
                          <a:xfrm>
                            <a:off x="2667000" y="3886200"/>
                            <a:ext cx="152400" cy="609600"/>
                            <a:chOff x="2667000" y="2667000"/>
                            <a:chExt cx="152400" cy="609600"/>
                          </a:xfrm>
                        </p:grpSpPr>
                        <p:grpSp>
                          <p:nvGrpSpPr>
                            <p:cNvPr id="7648" name="Group 9"/>
                            <p:cNvGrpSpPr/>
                            <p:nvPr/>
                          </p:nvGrpSpPr>
                          <p:grpSpPr>
                            <a:xfrm>
                              <a:off x="2667000" y="2667000"/>
                              <a:ext cx="152400" cy="304800"/>
                              <a:chOff x="2667000" y="2667000"/>
                              <a:chExt cx="152400" cy="304800"/>
                            </a:xfrm>
                          </p:grpSpPr>
                          <p:cxnSp>
                            <p:nvCxnSpPr>
                              <p:cNvPr id="71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49" name="Group 10"/>
                            <p:cNvGrpSpPr/>
                            <p:nvPr/>
                          </p:nvGrpSpPr>
                          <p:grpSpPr>
                            <a:xfrm>
                              <a:off x="2667000" y="2971800"/>
                              <a:ext cx="152400" cy="304800"/>
                              <a:chOff x="2667000" y="2667000"/>
                              <a:chExt cx="152400" cy="304800"/>
                            </a:xfrm>
                          </p:grpSpPr>
                          <p:cxnSp>
                            <p:nvCxnSpPr>
                              <p:cNvPr id="7113" name="Straight Connector 71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14" name="Straight Connector 71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54" name="Group 30"/>
                        <p:cNvGrpSpPr/>
                        <p:nvPr/>
                      </p:nvGrpSpPr>
                      <p:grpSpPr>
                        <a:xfrm>
                          <a:off x="2819400" y="4114804"/>
                          <a:ext cx="152401" cy="628654"/>
                          <a:chOff x="2667000" y="2667000"/>
                          <a:chExt cx="152401" cy="1828806"/>
                        </a:xfrm>
                      </p:grpSpPr>
                      <p:grpSp>
                        <p:nvGrpSpPr>
                          <p:cNvPr id="7655" name="Group 21"/>
                          <p:cNvGrpSpPr/>
                          <p:nvPr/>
                        </p:nvGrpSpPr>
                        <p:grpSpPr>
                          <a:xfrm>
                            <a:off x="2667000" y="2667000"/>
                            <a:ext cx="152400" cy="1219200"/>
                            <a:chOff x="2667000" y="2667000"/>
                            <a:chExt cx="152400" cy="1219200"/>
                          </a:xfrm>
                        </p:grpSpPr>
                        <p:grpSp>
                          <p:nvGrpSpPr>
                            <p:cNvPr id="7656" name="Group 67"/>
                            <p:cNvGrpSpPr/>
                            <p:nvPr/>
                          </p:nvGrpSpPr>
                          <p:grpSpPr>
                            <a:xfrm>
                              <a:off x="2667000" y="2667000"/>
                              <a:ext cx="152400" cy="609600"/>
                              <a:chOff x="2667000" y="2667000"/>
                              <a:chExt cx="152400" cy="609600"/>
                            </a:xfrm>
                          </p:grpSpPr>
                          <p:grpSp>
                            <p:nvGrpSpPr>
                              <p:cNvPr id="7657" name="Group 9"/>
                              <p:cNvGrpSpPr/>
                              <p:nvPr/>
                            </p:nvGrpSpPr>
                            <p:grpSpPr>
                              <a:xfrm>
                                <a:off x="2667000" y="2667000"/>
                                <a:ext cx="152400" cy="304800"/>
                                <a:chOff x="2667000" y="2667000"/>
                                <a:chExt cx="152400" cy="304800"/>
                              </a:xfrm>
                            </p:grpSpPr>
                            <p:cxnSp>
                              <p:nvCxnSpPr>
                                <p:cNvPr id="710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0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62" name="Group 10"/>
                              <p:cNvGrpSpPr/>
                              <p:nvPr/>
                            </p:nvGrpSpPr>
                            <p:grpSpPr>
                              <a:xfrm>
                                <a:off x="2667000" y="2971800"/>
                                <a:ext cx="152400" cy="304800"/>
                                <a:chOff x="2667000" y="2667000"/>
                                <a:chExt cx="152400" cy="304800"/>
                              </a:xfrm>
                            </p:grpSpPr>
                            <p:cxnSp>
                              <p:nvCxnSpPr>
                                <p:cNvPr id="710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0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663" name="Group 68"/>
                            <p:cNvGrpSpPr/>
                            <p:nvPr/>
                          </p:nvGrpSpPr>
                          <p:grpSpPr>
                            <a:xfrm>
                              <a:off x="2667000" y="3276600"/>
                              <a:ext cx="152400" cy="609600"/>
                              <a:chOff x="2667000" y="2667000"/>
                              <a:chExt cx="152400" cy="609600"/>
                            </a:xfrm>
                          </p:grpSpPr>
                          <p:grpSp>
                            <p:nvGrpSpPr>
                              <p:cNvPr id="7669" name="Group 9"/>
                              <p:cNvGrpSpPr/>
                              <p:nvPr/>
                            </p:nvGrpSpPr>
                            <p:grpSpPr>
                              <a:xfrm>
                                <a:off x="2667000" y="2667000"/>
                                <a:ext cx="152400" cy="304800"/>
                                <a:chOff x="2667000" y="2667000"/>
                                <a:chExt cx="152400" cy="304800"/>
                              </a:xfrm>
                            </p:grpSpPr>
                            <p:cxnSp>
                              <p:nvCxnSpPr>
                                <p:cNvPr id="7101" name="Straight Connector 71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02" name="Straight Connector 71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70" name="Group 10"/>
                              <p:cNvGrpSpPr/>
                              <p:nvPr/>
                            </p:nvGrpSpPr>
                            <p:grpSpPr>
                              <a:xfrm>
                                <a:off x="2667000" y="2971800"/>
                                <a:ext cx="152400" cy="304800"/>
                                <a:chOff x="2667000" y="2667000"/>
                                <a:chExt cx="152400" cy="304800"/>
                              </a:xfrm>
                            </p:grpSpPr>
                            <p:cxnSp>
                              <p:nvCxnSpPr>
                                <p:cNvPr id="7099" name="Straight Connector 70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100" name="Straight Connector 70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71" name="Group 22"/>
                          <p:cNvGrpSpPr/>
                          <p:nvPr/>
                        </p:nvGrpSpPr>
                        <p:grpSpPr>
                          <a:xfrm>
                            <a:off x="2667000" y="3886200"/>
                            <a:ext cx="152401" cy="609606"/>
                            <a:chOff x="2667000" y="2667000"/>
                            <a:chExt cx="152401" cy="609606"/>
                          </a:xfrm>
                        </p:grpSpPr>
                        <p:grpSp>
                          <p:nvGrpSpPr>
                            <p:cNvPr id="7672" name="Group 9"/>
                            <p:cNvGrpSpPr/>
                            <p:nvPr/>
                          </p:nvGrpSpPr>
                          <p:grpSpPr>
                            <a:xfrm>
                              <a:off x="2667000" y="2667000"/>
                              <a:ext cx="152400" cy="304800"/>
                              <a:chOff x="2667000" y="2667000"/>
                              <a:chExt cx="152400" cy="304800"/>
                            </a:xfrm>
                          </p:grpSpPr>
                          <p:cxnSp>
                            <p:nvCxnSpPr>
                              <p:cNvPr id="7093" name="Straight Connector 70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94" name="Straight Connector 70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73" name="Group 10"/>
                            <p:cNvGrpSpPr/>
                            <p:nvPr/>
                          </p:nvGrpSpPr>
                          <p:grpSpPr>
                            <a:xfrm>
                              <a:off x="2667000" y="2971800"/>
                              <a:ext cx="152401" cy="304806"/>
                              <a:chOff x="2667000" y="2667000"/>
                              <a:chExt cx="152401" cy="304806"/>
                            </a:xfrm>
                          </p:grpSpPr>
                          <p:cxnSp>
                            <p:nvCxnSpPr>
                              <p:cNvPr id="7091" name="Straight Connector 70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92" name="Straight Connector 709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67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7037" name="Oval 703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679" name="Group 29"/>
                        <p:cNvGrpSpPr/>
                        <p:nvPr/>
                      </p:nvGrpSpPr>
                      <p:grpSpPr>
                        <a:xfrm>
                          <a:off x="2667000" y="4114804"/>
                          <a:ext cx="152400" cy="628652"/>
                          <a:chOff x="2667000" y="2667000"/>
                          <a:chExt cx="152400" cy="1828800"/>
                        </a:xfrm>
                      </p:grpSpPr>
                      <p:grpSp>
                        <p:nvGrpSpPr>
                          <p:cNvPr id="7680" name="Group 21"/>
                          <p:cNvGrpSpPr/>
                          <p:nvPr/>
                        </p:nvGrpSpPr>
                        <p:grpSpPr>
                          <a:xfrm>
                            <a:off x="2667000" y="2667000"/>
                            <a:ext cx="152400" cy="1219200"/>
                            <a:chOff x="2667000" y="2667000"/>
                            <a:chExt cx="152400" cy="1219200"/>
                          </a:xfrm>
                        </p:grpSpPr>
                        <p:grpSp>
                          <p:nvGrpSpPr>
                            <p:cNvPr id="7681" name="Group 13"/>
                            <p:cNvGrpSpPr/>
                            <p:nvPr/>
                          </p:nvGrpSpPr>
                          <p:grpSpPr>
                            <a:xfrm>
                              <a:off x="2667000" y="2667000"/>
                              <a:ext cx="152400" cy="609600"/>
                              <a:chOff x="2667000" y="2667000"/>
                              <a:chExt cx="152400" cy="609600"/>
                            </a:xfrm>
                          </p:grpSpPr>
                          <p:grpSp>
                            <p:nvGrpSpPr>
                              <p:cNvPr id="7682" name="Group 9"/>
                              <p:cNvGrpSpPr/>
                              <p:nvPr/>
                            </p:nvGrpSpPr>
                            <p:grpSpPr>
                              <a:xfrm>
                                <a:off x="2667000" y="2667000"/>
                                <a:ext cx="152400" cy="304800"/>
                                <a:chOff x="2667000" y="2667000"/>
                                <a:chExt cx="152400" cy="304800"/>
                              </a:xfrm>
                            </p:grpSpPr>
                            <p:cxnSp>
                              <p:nvCxnSpPr>
                                <p:cNvPr id="70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87" name="Group 10"/>
                              <p:cNvGrpSpPr/>
                              <p:nvPr/>
                            </p:nvGrpSpPr>
                            <p:grpSpPr>
                              <a:xfrm>
                                <a:off x="2667000" y="2971800"/>
                                <a:ext cx="152400" cy="304800"/>
                                <a:chOff x="2667000" y="2667000"/>
                                <a:chExt cx="152400" cy="304800"/>
                              </a:xfrm>
                            </p:grpSpPr>
                            <p:cxnSp>
                              <p:nvCxnSpPr>
                                <p:cNvPr id="7080" name="Straight Connector 70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81" name="Straight Connector 70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688" name="Group 14"/>
                            <p:cNvGrpSpPr/>
                            <p:nvPr/>
                          </p:nvGrpSpPr>
                          <p:grpSpPr>
                            <a:xfrm>
                              <a:off x="2667000" y="3276600"/>
                              <a:ext cx="152400" cy="609600"/>
                              <a:chOff x="2667000" y="2667000"/>
                              <a:chExt cx="152400" cy="609600"/>
                            </a:xfrm>
                          </p:grpSpPr>
                          <p:grpSp>
                            <p:nvGrpSpPr>
                              <p:cNvPr id="7693" name="Group 9"/>
                              <p:cNvGrpSpPr/>
                              <p:nvPr/>
                            </p:nvGrpSpPr>
                            <p:grpSpPr>
                              <a:xfrm>
                                <a:off x="2667000" y="2667000"/>
                                <a:ext cx="152400" cy="304800"/>
                                <a:chOff x="2667000" y="2667000"/>
                                <a:chExt cx="152400" cy="304800"/>
                              </a:xfrm>
                            </p:grpSpPr>
                            <p:cxnSp>
                              <p:nvCxnSpPr>
                                <p:cNvPr id="7076" name="Straight Connector 70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77" name="Straight Connector 70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694" name="Group 10"/>
                              <p:cNvGrpSpPr/>
                              <p:nvPr/>
                            </p:nvGrpSpPr>
                            <p:grpSpPr>
                              <a:xfrm>
                                <a:off x="2667000" y="2971800"/>
                                <a:ext cx="152400" cy="304800"/>
                                <a:chOff x="2667000" y="2667000"/>
                                <a:chExt cx="152400" cy="304800"/>
                              </a:xfrm>
                            </p:grpSpPr>
                            <p:cxnSp>
                              <p:nvCxnSpPr>
                                <p:cNvPr id="7074" name="Straight Connector 7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75" name="Straight Connector 7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695" name="Group 22"/>
                          <p:cNvGrpSpPr/>
                          <p:nvPr/>
                        </p:nvGrpSpPr>
                        <p:grpSpPr>
                          <a:xfrm>
                            <a:off x="2667000" y="3886200"/>
                            <a:ext cx="152400" cy="609600"/>
                            <a:chOff x="2667000" y="2667000"/>
                            <a:chExt cx="152400" cy="609600"/>
                          </a:xfrm>
                        </p:grpSpPr>
                        <p:grpSp>
                          <p:nvGrpSpPr>
                            <p:cNvPr id="7696" name="Group 9"/>
                            <p:cNvGrpSpPr/>
                            <p:nvPr/>
                          </p:nvGrpSpPr>
                          <p:grpSpPr>
                            <a:xfrm>
                              <a:off x="2667000" y="2667000"/>
                              <a:ext cx="152400" cy="304800"/>
                              <a:chOff x="2667000" y="2667000"/>
                              <a:chExt cx="152400" cy="304800"/>
                            </a:xfrm>
                          </p:grpSpPr>
                          <p:cxnSp>
                            <p:nvCxnSpPr>
                              <p:cNvPr id="706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6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01" name="Group 10"/>
                            <p:cNvGrpSpPr/>
                            <p:nvPr/>
                          </p:nvGrpSpPr>
                          <p:grpSpPr>
                            <a:xfrm>
                              <a:off x="2667000" y="2971800"/>
                              <a:ext cx="152400" cy="304800"/>
                              <a:chOff x="2667000" y="2667000"/>
                              <a:chExt cx="152400" cy="304800"/>
                            </a:xfrm>
                          </p:grpSpPr>
                          <p:cxnSp>
                            <p:nvCxnSpPr>
                              <p:cNvPr id="7066" name="Straight Connector 70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67" name="Straight Connector 70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02" name="Group 30"/>
                        <p:cNvGrpSpPr/>
                        <p:nvPr/>
                      </p:nvGrpSpPr>
                      <p:grpSpPr>
                        <a:xfrm>
                          <a:off x="2819400" y="4114804"/>
                          <a:ext cx="152401" cy="628654"/>
                          <a:chOff x="2667000" y="2667000"/>
                          <a:chExt cx="152401" cy="1828806"/>
                        </a:xfrm>
                      </p:grpSpPr>
                      <p:grpSp>
                        <p:nvGrpSpPr>
                          <p:cNvPr id="7703" name="Group 21"/>
                          <p:cNvGrpSpPr/>
                          <p:nvPr/>
                        </p:nvGrpSpPr>
                        <p:grpSpPr>
                          <a:xfrm>
                            <a:off x="2667000" y="2667000"/>
                            <a:ext cx="152400" cy="1219200"/>
                            <a:chOff x="2667000" y="2667000"/>
                            <a:chExt cx="152400" cy="1219200"/>
                          </a:xfrm>
                        </p:grpSpPr>
                        <p:grpSp>
                          <p:nvGrpSpPr>
                            <p:cNvPr id="7704" name="Group 67"/>
                            <p:cNvGrpSpPr/>
                            <p:nvPr/>
                          </p:nvGrpSpPr>
                          <p:grpSpPr>
                            <a:xfrm>
                              <a:off x="2667000" y="2667000"/>
                              <a:ext cx="152400" cy="609600"/>
                              <a:chOff x="2667000" y="2667000"/>
                              <a:chExt cx="152400" cy="609600"/>
                            </a:xfrm>
                          </p:grpSpPr>
                          <p:grpSp>
                            <p:nvGrpSpPr>
                              <p:cNvPr id="7709" name="Group 9"/>
                              <p:cNvGrpSpPr/>
                              <p:nvPr/>
                            </p:nvGrpSpPr>
                            <p:grpSpPr>
                              <a:xfrm>
                                <a:off x="2667000" y="2667000"/>
                                <a:ext cx="152400" cy="304800"/>
                                <a:chOff x="2667000" y="2667000"/>
                                <a:chExt cx="152400" cy="304800"/>
                              </a:xfrm>
                            </p:grpSpPr>
                            <p:cxnSp>
                              <p:nvCxnSpPr>
                                <p:cNvPr id="70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10" name="Group 10"/>
                              <p:cNvGrpSpPr/>
                              <p:nvPr/>
                            </p:nvGrpSpPr>
                            <p:grpSpPr>
                              <a:xfrm>
                                <a:off x="2667000" y="2971800"/>
                                <a:ext cx="152400" cy="304800"/>
                                <a:chOff x="2667000" y="2667000"/>
                                <a:chExt cx="152400" cy="304800"/>
                              </a:xfrm>
                            </p:grpSpPr>
                            <p:cxnSp>
                              <p:nvCxnSpPr>
                                <p:cNvPr id="705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5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80" name="Group 68"/>
                            <p:cNvGrpSpPr/>
                            <p:nvPr/>
                          </p:nvGrpSpPr>
                          <p:grpSpPr>
                            <a:xfrm>
                              <a:off x="2667000" y="3276600"/>
                              <a:ext cx="152400" cy="609600"/>
                              <a:chOff x="2667000" y="2667000"/>
                              <a:chExt cx="152400" cy="609600"/>
                            </a:xfrm>
                          </p:grpSpPr>
                          <p:grpSp>
                            <p:nvGrpSpPr>
                              <p:cNvPr id="1381" name="Group 9"/>
                              <p:cNvGrpSpPr/>
                              <p:nvPr/>
                            </p:nvGrpSpPr>
                            <p:grpSpPr>
                              <a:xfrm>
                                <a:off x="2667000" y="2667000"/>
                                <a:ext cx="152400" cy="304800"/>
                                <a:chOff x="2667000" y="2667000"/>
                                <a:chExt cx="152400" cy="304800"/>
                              </a:xfrm>
                            </p:grpSpPr>
                            <p:cxnSp>
                              <p:nvCxnSpPr>
                                <p:cNvPr id="7054" name="Straight Connector 70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55" name="Straight Connector 70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2" name="Group 10"/>
                              <p:cNvGrpSpPr/>
                              <p:nvPr/>
                            </p:nvGrpSpPr>
                            <p:grpSpPr>
                              <a:xfrm>
                                <a:off x="2667000" y="2971800"/>
                                <a:ext cx="152400" cy="304800"/>
                                <a:chOff x="2667000" y="2667000"/>
                                <a:chExt cx="152400" cy="304800"/>
                              </a:xfrm>
                            </p:grpSpPr>
                            <p:cxnSp>
                              <p:nvCxnSpPr>
                                <p:cNvPr id="7052" name="Straight Connector 70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53" name="Straight Connector 70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83" name="Group 22"/>
                          <p:cNvGrpSpPr/>
                          <p:nvPr/>
                        </p:nvGrpSpPr>
                        <p:grpSpPr>
                          <a:xfrm>
                            <a:off x="2667000" y="3886200"/>
                            <a:ext cx="152401" cy="609606"/>
                            <a:chOff x="2667000" y="2667000"/>
                            <a:chExt cx="152401" cy="609606"/>
                          </a:xfrm>
                        </p:grpSpPr>
                        <p:grpSp>
                          <p:nvGrpSpPr>
                            <p:cNvPr id="1388" name="Group 9"/>
                            <p:cNvGrpSpPr/>
                            <p:nvPr/>
                          </p:nvGrpSpPr>
                          <p:grpSpPr>
                            <a:xfrm>
                              <a:off x="2667000" y="2667000"/>
                              <a:ext cx="152400" cy="304800"/>
                              <a:chOff x="2667000" y="2667000"/>
                              <a:chExt cx="152400" cy="304800"/>
                            </a:xfrm>
                          </p:grpSpPr>
                          <p:cxnSp>
                            <p:nvCxnSpPr>
                              <p:cNvPr id="7046" name="Straight Connector 70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47" name="Straight Connector 70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9" name="Group 10"/>
                            <p:cNvGrpSpPr/>
                            <p:nvPr/>
                          </p:nvGrpSpPr>
                          <p:grpSpPr>
                            <a:xfrm>
                              <a:off x="2667000" y="2971800"/>
                              <a:ext cx="152401" cy="304806"/>
                              <a:chOff x="2667000" y="2667000"/>
                              <a:chExt cx="152401" cy="304806"/>
                            </a:xfrm>
                          </p:grpSpPr>
                          <p:cxnSp>
                            <p:nvCxnSpPr>
                              <p:cNvPr id="7044" name="Straight Connector 70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45" name="Straight Connector 704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198" name="Group 2328"/>
                    <p:cNvGrpSpPr>
                      <a:grpSpLocks/>
                    </p:cNvGrpSpPr>
                    <p:nvPr/>
                  </p:nvGrpSpPr>
                  <p:grpSpPr bwMode="auto">
                    <a:xfrm>
                      <a:off x="4724397" y="1600205"/>
                      <a:ext cx="251163" cy="1005809"/>
                      <a:chOff x="4533547" y="1609957"/>
                      <a:chExt cx="251163" cy="1005809"/>
                    </a:xfrm>
                  </p:grpSpPr>
                  <p:grpSp>
                    <p:nvGrpSpPr>
                      <p:cNvPr id="1395"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988" name="Oval 698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396" name="Group 29"/>
                        <p:cNvGrpSpPr/>
                        <p:nvPr/>
                      </p:nvGrpSpPr>
                      <p:grpSpPr>
                        <a:xfrm>
                          <a:off x="2667000" y="4114804"/>
                          <a:ext cx="152400" cy="628652"/>
                          <a:chOff x="2667000" y="2667000"/>
                          <a:chExt cx="152400" cy="1828800"/>
                        </a:xfrm>
                      </p:grpSpPr>
                      <p:grpSp>
                        <p:nvGrpSpPr>
                          <p:cNvPr id="1397" name="Group 21"/>
                          <p:cNvGrpSpPr/>
                          <p:nvPr/>
                        </p:nvGrpSpPr>
                        <p:grpSpPr>
                          <a:xfrm>
                            <a:off x="2667000" y="2667000"/>
                            <a:ext cx="152400" cy="1219200"/>
                            <a:chOff x="2667000" y="2667000"/>
                            <a:chExt cx="152400" cy="1219200"/>
                          </a:xfrm>
                        </p:grpSpPr>
                        <p:grpSp>
                          <p:nvGrpSpPr>
                            <p:cNvPr id="1402" name="Group 13"/>
                            <p:cNvGrpSpPr/>
                            <p:nvPr/>
                          </p:nvGrpSpPr>
                          <p:grpSpPr>
                            <a:xfrm>
                              <a:off x="2667000" y="2667000"/>
                              <a:ext cx="152400" cy="609600"/>
                              <a:chOff x="2667000" y="2667000"/>
                              <a:chExt cx="152400" cy="609600"/>
                            </a:xfrm>
                          </p:grpSpPr>
                          <p:grpSp>
                            <p:nvGrpSpPr>
                              <p:cNvPr id="1403" name="Group 9"/>
                              <p:cNvGrpSpPr/>
                              <p:nvPr/>
                            </p:nvGrpSpPr>
                            <p:grpSpPr>
                              <a:xfrm>
                                <a:off x="2667000" y="2667000"/>
                                <a:ext cx="152400" cy="304800"/>
                                <a:chOff x="2667000" y="2667000"/>
                                <a:chExt cx="152400" cy="304800"/>
                              </a:xfrm>
                            </p:grpSpPr>
                            <p:cxnSp>
                              <p:nvCxnSpPr>
                                <p:cNvPr id="703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3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4" name="Group 10"/>
                              <p:cNvGrpSpPr/>
                              <p:nvPr/>
                            </p:nvGrpSpPr>
                            <p:grpSpPr>
                              <a:xfrm>
                                <a:off x="2667000" y="2971800"/>
                                <a:ext cx="152400" cy="304800"/>
                                <a:chOff x="2667000" y="2667000"/>
                                <a:chExt cx="152400" cy="304800"/>
                              </a:xfrm>
                            </p:grpSpPr>
                            <p:cxnSp>
                              <p:nvCxnSpPr>
                                <p:cNvPr id="7031" name="Straight Connector 70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32" name="Straight Connector 70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05" name="Group 14"/>
                            <p:cNvGrpSpPr/>
                            <p:nvPr/>
                          </p:nvGrpSpPr>
                          <p:grpSpPr>
                            <a:xfrm>
                              <a:off x="2667000" y="3276600"/>
                              <a:ext cx="152400" cy="609600"/>
                              <a:chOff x="2667000" y="2667000"/>
                              <a:chExt cx="152400" cy="609600"/>
                            </a:xfrm>
                          </p:grpSpPr>
                          <p:grpSp>
                            <p:nvGrpSpPr>
                              <p:cNvPr id="7715" name="Group 9"/>
                              <p:cNvGrpSpPr/>
                              <p:nvPr/>
                            </p:nvGrpSpPr>
                            <p:grpSpPr>
                              <a:xfrm>
                                <a:off x="2667000" y="2667000"/>
                                <a:ext cx="152400" cy="304800"/>
                                <a:chOff x="2667000" y="2667000"/>
                                <a:chExt cx="152400" cy="304800"/>
                              </a:xfrm>
                            </p:grpSpPr>
                            <p:cxnSp>
                              <p:nvCxnSpPr>
                                <p:cNvPr id="7027" name="Straight Connector 70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28" name="Straight Connector 70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16" name="Group 10"/>
                              <p:cNvGrpSpPr/>
                              <p:nvPr/>
                            </p:nvGrpSpPr>
                            <p:grpSpPr>
                              <a:xfrm>
                                <a:off x="2667000" y="2971800"/>
                                <a:ext cx="152400" cy="304800"/>
                                <a:chOff x="2667000" y="2667000"/>
                                <a:chExt cx="152400" cy="304800"/>
                              </a:xfrm>
                            </p:grpSpPr>
                            <p:cxnSp>
                              <p:nvCxnSpPr>
                                <p:cNvPr id="7025" name="Straight Connector 70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26" name="Straight Connector 70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17" name="Group 22"/>
                          <p:cNvGrpSpPr/>
                          <p:nvPr/>
                        </p:nvGrpSpPr>
                        <p:grpSpPr>
                          <a:xfrm>
                            <a:off x="2667000" y="3886200"/>
                            <a:ext cx="152400" cy="609600"/>
                            <a:chOff x="2667000" y="2667000"/>
                            <a:chExt cx="152400" cy="609600"/>
                          </a:xfrm>
                        </p:grpSpPr>
                        <p:grpSp>
                          <p:nvGrpSpPr>
                            <p:cNvPr id="7718" name="Group 9"/>
                            <p:cNvGrpSpPr/>
                            <p:nvPr/>
                          </p:nvGrpSpPr>
                          <p:grpSpPr>
                            <a:xfrm>
                              <a:off x="2667000" y="2667000"/>
                              <a:ext cx="152400" cy="304800"/>
                              <a:chOff x="2667000" y="2667000"/>
                              <a:chExt cx="152400" cy="304800"/>
                            </a:xfrm>
                          </p:grpSpPr>
                          <p:cxnSp>
                            <p:nvCxnSpPr>
                              <p:cNvPr id="701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2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19" name="Group 10"/>
                            <p:cNvGrpSpPr/>
                            <p:nvPr/>
                          </p:nvGrpSpPr>
                          <p:grpSpPr>
                            <a:xfrm>
                              <a:off x="2667000" y="2971800"/>
                              <a:ext cx="152400" cy="304800"/>
                              <a:chOff x="2667000" y="2667000"/>
                              <a:chExt cx="152400" cy="304800"/>
                            </a:xfrm>
                          </p:grpSpPr>
                          <p:cxnSp>
                            <p:nvCxnSpPr>
                              <p:cNvPr id="7017" name="Straight Connector 70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18" name="Straight Connector 70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20" name="Group 30"/>
                        <p:cNvGrpSpPr/>
                        <p:nvPr/>
                      </p:nvGrpSpPr>
                      <p:grpSpPr>
                        <a:xfrm>
                          <a:off x="2819400" y="4114804"/>
                          <a:ext cx="152401" cy="628654"/>
                          <a:chOff x="2667000" y="2667000"/>
                          <a:chExt cx="152401" cy="1828806"/>
                        </a:xfrm>
                      </p:grpSpPr>
                      <p:grpSp>
                        <p:nvGrpSpPr>
                          <p:cNvPr id="7721" name="Group 21"/>
                          <p:cNvGrpSpPr/>
                          <p:nvPr/>
                        </p:nvGrpSpPr>
                        <p:grpSpPr>
                          <a:xfrm>
                            <a:off x="2667000" y="2667000"/>
                            <a:ext cx="152400" cy="1219200"/>
                            <a:chOff x="2667000" y="2667000"/>
                            <a:chExt cx="152400" cy="1219200"/>
                          </a:xfrm>
                        </p:grpSpPr>
                        <p:grpSp>
                          <p:nvGrpSpPr>
                            <p:cNvPr id="7722" name="Group 67"/>
                            <p:cNvGrpSpPr/>
                            <p:nvPr/>
                          </p:nvGrpSpPr>
                          <p:grpSpPr>
                            <a:xfrm>
                              <a:off x="2667000" y="2667000"/>
                              <a:ext cx="152400" cy="609600"/>
                              <a:chOff x="2667000" y="2667000"/>
                              <a:chExt cx="152400" cy="609600"/>
                            </a:xfrm>
                          </p:grpSpPr>
                          <p:grpSp>
                            <p:nvGrpSpPr>
                              <p:cNvPr id="7723" name="Group 9"/>
                              <p:cNvGrpSpPr/>
                              <p:nvPr/>
                            </p:nvGrpSpPr>
                            <p:grpSpPr>
                              <a:xfrm>
                                <a:off x="2667000" y="2667000"/>
                                <a:ext cx="152400" cy="304800"/>
                                <a:chOff x="2667000" y="2667000"/>
                                <a:chExt cx="152400" cy="304800"/>
                              </a:xfrm>
                            </p:grpSpPr>
                            <p:cxnSp>
                              <p:nvCxnSpPr>
                                <p:cNvPr id="70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24" name="Group 10"/>
                              <p:cNvGrpSpPr/>
                              <p:nvPr/>
                            </p:nvGrpSpPr>
                            <p:grpSpPr>
                              <a:xfrm>
                                <a:off x="2667000" y="2971800"/>
                                <a:ext cx="152400" cy="304800"/>
                                <a:chOff x="2667000" y="2667000"/>
                                <a:chExt cx="152400" cy="304800"/>
                              </a:xfrm>
                            </p:grpSpPr>
                            <p:cxnSp>
                              <p:nvCxnSpPr>
                                <p:cNvPr id="700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1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725" name="Group 68"/>
                            <p:cNvGrpSpPr/>
                            <p:nvPr/>
                          </p:nvGrpSpPr>
                          <p:grpSpPr>
                            <a:xfrm>
                              <a:off x="2667000" y="3276600"/>
                              <a:ext cx="152400" cy="609600"/>
                              <a:chOff x="2667000" y="2667000"/>
                              <a:chExt cx="152400" cy="609600"/>
                            </a:xfrm>
                          </p:grpSpPr>
                          <p:grpSp>
                            <p:nvGrpSpPr>
                              <p:cNvPr id="7726" name="Group 9"/>
                              <p:cNvGrpSpPr/>
                              <p:nvPr/>
                            </p:nvGrpSpPr>
                            <p:grpSpPr>
                              <a:xfrm>
                                <a:off x="2667000" y="2667000"/>
                                <a:ext cx="152400" cy="304800"/>
                                <a:chOff x="2667000" y="2667000"/>
                                <a:chExt cx="152400" cy="304800"/>
                              </a:xfrm>
                            </p:grpSpPr>
                            <p:cxnSp>
                              <p:nvCxnSpPr>
                                <p:cNvPr id="7005" name="Straight Connector 70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06" name="Straight Connector 70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27" name="Group 10"/>
                              <p:cNvGrpSpPr/>
                              <p:nvPr/>
                            </p:nvGrpSpPr>
                            <p:grpSpPr>
                              <a:xfrm>
                                <a:off x="2667000" y="2971800"/>
                                <a:ext cx="152400" cy="304800"/>
                                <a:chOff x="2667000" y="2667000"/>
                                <a:chExt cx="152400" cy="304800"/>
                              </a:xfrm>
                            </p:grpSpPr>
                            <p:cxnSp>
                              <p:nvCxnSpPr>
                                <p:cNvPr id="7003" name="Straight Connector 70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7004" name="Straight Connector 70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28" name="Group 22"/>
                          <p:cNvGrpSpPr/>
                          <p:nvPr/>
                        </p:nvGrpSpPr>
                        <p:grpSpPr>
                          <a:xfrm>
                            <a:off x="2667000" y="3886200"/>
                            <a:ext cx="152401" cy="609606"/>
                            <a:chOff x="2667000" y="2667000"/>
                            <a:chExt cx="152401" cy="609606"/>
                          </a:xfrm>
                        </p:grpSpPr>
                        <p:grpSp>
                          <p:nvGrpSpPr>
                            <p:cNvPr id="7729" name="Group 9"/>
                            <p:cNvGrpSpPr/>
                            <p:nvPr/>
                          </p:nvGrpSpPr>
                          <p:grpSpPr>
                            <a:xfrm>
                              <a:off x="2667000" y="2667000"/>
                              <a:ext cx="152400" cy="304800"/>
                              <a:chOff x="2667000" y="2667000"/>
                              <a:chExt cx="152400" cy="304800"/>
                            </a:xfrm>
                          </p:grpSpPr>
                          <p:cxnSp>
                            <p:nvCxnSpPr>
                              <p:cNvPr id="6997" name="Straight Connector 69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98" name="Straight Connector 69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30" name="Group 10"/>
                            <p:cNvGrpSpPr/>
                            <p:nvPr/>
                          </p:nvGrpSpPr>
                          <p:grpSpPr>
                            <a:xfrm>
                              <a:off x="2667000" y="2971800"/>
                              <a:ext cx="152401" cy="304806"/>
                              <a:chOff x="2667000" y="2667000"/>
                              <a:chExt cx="152401" cy="304806"/>
                            </a:xfrm>
                          </p:grpSpPr>
                          <p:cxnSp>
                            <p:nvCxnSpPr>
                              <p:cNvPr id="6995" name="Straight Connector 69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96" name="Straight Connector 699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7731"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941" name="Oval 694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732" name="Group 29"/>
                        <p:cNvGrpSpPr/>
                        <p:nvPr/>
                      </p:nvGrpSpPr>
                      <p:grpSpPr>
                        <a:xfrm>
                          <a:off x="2667000" y="4114804"/>
                          <a:ext cx="152400" cy="628652"/>
                          <a:chOff x="2667000" y="2667000"/>
                          <a:chExt cx="152400" cy="1828800"/>
                        </a:xfrm>
                      </p:grpSpPr>
                      <p:grpSp>
                        <p:nvGrpSpPr>
                          <p:cNvPr id="7733" name="Group 21"/>
                          <p:cNvGrpSpPr/>
                          <p:nvPr/>
                        </p:nvGrpSpPr>
                        <p:grpSpPr>
                          <a:xfrm>
                            <a:off x="2667000" y="2667000"/>
                            <a:ext cx="152400" cy="1219200"/>
                            <a:chOff x="2667000" y="2667000"/>
                            <a:chExt cx="152400" cy="1219200"/>
                          </a:xfrm>
                        </p:grpSpPr>
                        <p:grpSp>
                          <p:nvGrpSpPr>
                            <p:cNvPr id="7734" name="Group 13"/>
                            <p:cNvGrpSpPr/>
                            <p:nvPr/>
                          </p:nvGrpSpPr>
                          <p:grpSpPr>
                            <a:xfrm>
                              <a:off x="2667000" y="2667000"/>
                              <a:ext cx="152400" cy="609600"/>
                              <a:chOff x="2667000" y="2667000"/>
                              <a:chExt cx="152400" cy="609600"/>
                            </a:xfrm>
                          </p:grpSpPr>
                          <p:grpSp>
                            <p:nvGrpSpPr>
                              <p:cNvPr id="7735" name="Group 9"/>
                              <p:cNvGrpSpPr/>
                              <p:nvPr/>
                            </p:nvGrpSpPr>
                            <p:grpSpPr>
                              <a:xfrm>
                                <a:off x="2667000" y="2667000"/>
                                <a:ext cx="152400" cy="304800"/>
                                <a:chOff x="2667000" y="2667000"/>
                                <a:chExt cx="152400" cy="304800"/>
                              </a:xfrm>
                            </p:grpSpPr>
                            <p:cxnSp>
                              <p:nvCxnSpPr>
                                <p:cNvPr id="698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8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36" name="Group 10"/>
                              <p:cNvGrpSpPr/>
                              <p:nvPr/>
                            </p:nvGrpSpPr>
                            <p:grpSpPr>
                              <a:xfrm>
                                <a:off x="2667000" y="2971800"/>
                                <a:ext cx="152400" cy="304800"/>
                                <a:chOff x="2667000" y="2667000"/>
                                <a:chExt cx="152400" cy="304800"/>
                              </a:xfrm>
                            </p:grpSpPr>
                            <p:cxnSp>
                              <p:nvCxnSpPr>
                                <p:cNvPr id="6984" name="Straight Connector 69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85" name="Straight Connector 69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7737" name="Group 14"/>
                            <p:cNvGrpSpPr/>
                            <p:nvPr/>
                          </p:nvGrpSpPr>
                          <p:grpSpPr>
                            <a:xfrm>
                              <a:off x="2667000" y="3276600"/>
                              <a:ext cx="152400" cy="609600"/>
                              <a:chOff x="2667000" y="2667000"/>
                              <a:chExt cx="152400" cy="609600"/>
                            </a:xfrm>
                          </p:grpSpPr>
                          <p:grpSp>
                            <p:nvGrpSpPr>
                              <p:cNvPr id="7738" name="Group 9"/>
                              <p:cNvGrpSpPr/>
                              <p:nvPr/>
                            </p:nvGrpSpPr>
                            <p:grpSpPr>
                              <a:xfrm>
                                <a:off x="2667000" y="2667000"/>
                                <a:ext cx="152400" cy="304800"/>
                                <a:chOff x="2667000" y="2667000"/>
                                <a:chExt cx="152400" cy="304800"/>
                              </a:xfrm>
                            </p:grpSpPr>
                            <p:cxnSp>
                              <p:nvCxnSpPr>
                                <p:cNvPr id="6980" name="Straight Connector 69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81" name="Straight Connector 69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39" name="Group 10"/>
                              <p:cNvGrpSpPr/>
                              <p:nvPr/>
                            </p:nvGrpSpPr>
                            <p:grpSpPr>
                              <a:xfrm>
                                <a:off x="2667000" y="2971800"/>
                                <a:ext cx="152400" cy="304800"/>
                                <a:chOff x="2667000" y="2667000"/>
                                <a:chExt cx="152400" cy="304800"/>
                              </a:xfrm>
                            </p:grpSpPr>
                            <p:cxnSp>
                              <p:nvCxnSpPr>
                                <p:cNvPr id="6978" name="Straight Connector 69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79" name="Straight Connector 69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40" name="Group 22"/>
                          <p:cNvGrpSpPr/>
                          <p:nvPr/>
                        </p:nvGrpSpPr>
                        <p:grpSpPr>
                          <a:xfrm>
                            <a:off x="2667000" y="3886200"/>
                            <a:ext cx="152400" cy="609600"/>
                            <a:chOff x="2667000" y="2667000"/>
                            <a:chExt cx="152400" cy="609600"/>
                          </a:xfrm>
                        </p:grpSpPr>
                        <p:grpSp>
                          <p:nvGrpSpPr>
                            <p:cNvPr id="7741" name="Group 9"/>
                            <p:cNvGrpSpPr/>
                            <p:nvPr/>
                          </p:nvGrpSpPr>
                          <p:grpSpPr>
                            <a:xfrm>
                              <a:off x="2667000" y="2667000"/>
                              <a:ext cx="152400" cy="304800"/>
                              <a:chOff x="2667000" y="2667000"/>
                              <a:chExt cx="152400" cy="304800"/>
                            </a:xfrm>
                          </p:grpSpPr>
                          <p:cxnSp>
                            <p:nvCxnSpPr>
                              <p:cNvPr id="697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7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7742" name="Group 10"/>
                            <p:cNvGrpSpPr/>
                            <p:nvPr/>
                          </p:nvGrpSpPr>
                          <p:grpSpPr>
                            <a:xfrm>
                              <a:off x="2667000" y="2971800"/>
                              <a:ext cx="152400" cy="304800"/>
                              <a:chOff x="2667000" y="2667000"/>
                              <a:chExt cx="152400" cy="304800"/>
                            </a:xfrm>
                          </p:grpSpPr>
                          <p:cxnSp>
                            <p:nvCxnSpPr>
                              <p:cNvPr id="6970" name="Straight Connector 69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71" name="Straight Connector 69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7743" name="Group 30"/>
                        <p:cNvGrpSpPr/>
                        <p:nvPr/>
                      </p:nvGrpSpPr>
                      <p:grpSpPr>
                        <a:xfrm>
                          <a:off x="2819400" y="4114804"/>
                          <a:ext cx="152401" cy="628654"/>
                          <a:chOff x="2667000" y="2667000"/>
                          <a:chExt cx="152401" cy="1828806"/>
                        </a:xfrm>
                      </p:grpSpPr>
                      <p:grpSp>
                        <p:nvGrpSpPr>
                          <p:cNvPr id="1410" name="Group 21"/>
                          <p:cNvGrpSpPr/>
                          <p:nvPr/>
                        </p:nvGrpSpPr>
                        <p:grpSpPr>
                          <a:xfrm>
                            <a:off x="2667000" y="2667000"/>
                            <a:ext cx="152400" cy="1219200"/>
                            <a:chOff x="2667000" y="2667000"/>
                            <a:chExt cx="152400" cy="1219200"/>
                          </a:xfrm>
                        </p:grpSpPr>
                        <p:grpSp>
                          <p:nvGrpSpPr>
                            <p:cNvPr id="1411" name="Group 67"/>
                            <p:cNvGrpSpPr/>
                            <p:nvPr/>
                          </p:nvGrpSpPr>
                          <p:grpSpPr>
                            <a:xfrm>
                              <a:off x="2667000" y="2667000"/>
                              <a:ext cx="152400" cy="609600"/>
                              <a:chOff x="2667000" y="2667000"/>
                              <a:chExt cx="152400" cy="609600"/>
                            </a:xfrm>
                          </p:grpSpPr>
                          <p:grpSp>
                            <p:nvGrpSpPr>
                              <p:cNvPr id="1416" name="Group 9"/>
                              <p:cNvGrpSpPr/>
                              <p:nvPr/>
                            </p:nvGrpSpPr>
                            <p:grpSpPr>
                              <a:xfrm>
                                <a:off x="2667000" y="2667000"/>
                                <a:ext cx="152400" cy="304800"/>
                                <a:chOff x="2667000" y="2667000"/>
                                <a:chExt cx="152400" cy="304800"/>
                              </a:xfrm>
                            </p:grpSpPr>
                            <p:cxnSp>
                              <p:nvCxnSpPr>
                                <p:cNvPr id="69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18" name="Group 10"/>
                              <p:cNvGrpSpPr/>
                              <p:nvPr/>
                            </p:nvGrpSpPr>
                            <p:grpSpPr>
                              <a:xfrm>
                                <a:off x="2667000" y="2971800"/>
                                <a:ext cx="152400" cy="304800"/>
                                <a:chOff x="2667000" y="2667000"/>
                                <a:chExt cx="152400" cy="304800"/>
                              </a:xfrm>
                            </p:grpSpPr>
                            <p:cxnSp>
                              <p:nvCxnSpPr>
                                <p:cNvPr id="696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6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19" name="Group 68"/>
                            <p:cNvGrpSpPr/>
                            <p:nvPr/>
                          </p:nvGrpSpPr>
                          <p:grpSpPr>
                            <a:xfrm>
                              <a:off x="2667000" y="3276600"/>
                              <a:ext cx="152400" cy="609600"/>
                              <a:chOff x="2667000" y="2667000"/>
                              <a:chExt cx="152400" cy="609600"/>
                            </a:xfrm>
                          </p:grpSpPr>
                          <p:grpSp>
                            <p:nvGrpSpPr>
                              <p:cNvPr id="1420" name="Group 9"/>
                              <p:cNvGrpSpPr/>
                              <p:nvPr/>
                            </p:nvGrpSpPr>
                            <p:grpSpPr>
                              <a:xfrm>
                                <a:off x="2667000" y="2667000"/>
                                <a:ext cx="152400" cy="304800"/>
                                <a:chOff x="2667000" y="2667000"/>
                                <a:chExt cx="152400" cy="304800"/>
                              </a:xfrm>
                            </p:grpSpPr>
                            <p:cxnSp>
                              <p:nvCxnSpPr>
                                <p:cNvPr id="6958" name="Straight Connector 69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59" name="Straight Connector 69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21" name="Group 10"/>
                              <p:cNvGrpSpPr/>
                              <p:nvPr/>
                            </p:nvGrpSpPr>
                            <p:grpSpPr>
                              <a:xfrm>
                                <a:off x="2667000" y="2971800"/>
                                <a:ext cx="152400" cy="304800"/>
                                <a:chOff x="2667000" y="2667000"/>
                                <a:chExt cx="152400" cy="304800"/>
                              </a:xfrm>
                            </p:grpSpPr>
                            <p:cxnSp>
                              <p:nvCxnSpPr>
                                <p:cNvPr id="6956" name="Straight Connector 69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57" name="Straight Connector 69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22" name="Group 22"/>
                          <p:cNvGrpSpPr/>
                          <p:nvPr/>
                        </p:nvGrpSpPr>
                        <p:grpSpPr>
                          <a:xfrm>
                            <a:off x="2667000" y="3886200"/>
                            <a:ext cx="152401" cy="609606"/>
                            <a:chOff x="2667000" y="2667000"/>
                            <a:chExt cx="152401" cy="609606"/>
                          </a:xfrm>
                        </p:grpSpPr>
                        <p:grpSp>
                          <p:nvGrpSpPr>
                            <p:cNvPr id="1423" name="Group 2336"/>
                            <p:cNvGrpSpPr/>
                            <p:nvPr/>
                          </p:nvGrpSpPr>
                          <p:grpSpPr>
                            <a:xfrm>
                              <a:off x="2667000" y="2667000"/>
                              <a:ext cx="152400" cy="304800"/>
                              <a:chOff x="2667000" y="2667000"/>
                              <a:chExt cx="152400" cy="304800"/>
                            </a:xfrm>
                          </p:grpSpPr>
                          <p:cxnSp>
                            <p:nvCxnSpPr>
                              <p:cNvPr id="6950" name="Straight Connector 69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51" name="Straight Connector 69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28" name="Group 2337"/>
                            <p:cNvGrpSpPr/>
                            <p:nvPr/>
                          </p:nvGrpSpPr>
                          <p:grpSpPr>
                            <a:xfrm>
                              <a:off x="2667000" y="2971800"/>
                              <a:ext cx="152401" cy="304806"/>
                              <a:chOff x="2667000" y="2667000"/>
                              <a:chExt cx="152401" cy="304806"/>
                            </a:xfrm>
                          </p:grpSpPr>
                          <p:cxnSp>
                            <p:nvCxnSpPr>
                              <p:cNvPr id="6948" name="Straight Connector 69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49" name="Straight Connector 694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6199" name="Group 3014"/>
              <p:cNvGrpSpPr>
                <a:grpSpLocks/>
              </p:cNvGrpSpPr>
              <p:nvPr/>
            </p:nvGrpSpPr>
            <p:grpSpPr bwMode="auto">
              <a:xfrm>
                <a:off x="6095997" y="1600205"/>
                <a:ext cx="861463" cy="1015561"/>
                <a:chOff x="4533547" y="1600205"/>
                <a:chExt cx="861463" cy="1015561"/>
              </a:xfrm>
            </p:grpSpPr>
            <p:grpSp>
              <p:nvGrpSpPr>
                <p:cNvPr id="6205" name="Group 2425"/>
                <p:cNvGrpSpPr>
                  <a:grpSpLocks/>
                </p:cNvGrpSpPr>
                <p:nvPr/>
              </p:nvGrpSpPr>
              <p:grpSpPr bwMode="auto">
                <a:xfrm>
                  <a:off x="4533547" y="1600205"/>
                  <a:ext cx="442013" cy="1015561"/>
                  <a:chOff x="4533547" y="1600205"/>
                  <a:chExt cx="442013" cy="1015561"/>
                </a:xfrm>
              </p:grpSpPr>
              <p:grpSp>
                <p:nvGrpSpPr>
                  <p:cNvPr id="6206" name="Group 2327"/>
                  <p:cNvGrpSpPr>
                    <a:grpSpLocks/>
                  </p:cNvGrpSpPr>
                  <p:nvPr/>
                </p:nvGrpSpPr>
                <p:grpSpPr bwMode="auto">
                  <a:xfrm>
                    <a:off x="4533547" y="1609957"/>
                    <a:ext cx="251163" cy="1005809"/>
                    <a:chOff x="4533547" y="1609957"/>
                    <a:chExt cx="251163" cy="1005809"/>
                  </a:xfrm>
                </p:grpSpPr>
                <p:grpSp>
                  <p:nvGrpSpPr>
                    <p:cNvPr id="143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886" name="Oval 688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437" name="Group 29"/>
                      <p:cNvGrpSpPr/>
                      <p:nvPr/>
                    </p:nvGrpSpPr>
                    <p:grpSpPr>
                      <a:xfrm>
                        <a:off x="2667000" y="4114804"/>
                        <a:ext cx="152400" cy="628652"/>
                        <a:chOff x="2667000" y="2667000"/>
                        <a:chExt cx="152400" cy="1828800"/>
                      </a:xfrm>
                    </p:grpSpPr>
                    <p:grpSp>
                      <p:nvGrpSpPr>
                        <p:cNvPr id="1442" name="Group 21"/>
                        <p:cNvGrpSpPr/>
                        <p:nvPr/>
                      </p:nvGrpSpPr>
                      <p:grpSpPr>
                        <a:xfrm>
                          <a:off x="2667000" y="2667000"/>
                          <a:ext cx="152400" cy="1219200"/>
                          <a:chOff x="2667000" y="2667000"/>
                          <a:chExt cx="152400" cy="1219200"/>
                        </a:xfrm>
                      </p:grpSpPr>
                      <p:grpSp>
                        <p:nvGrpSpPr>
                          <p:cNvPr id="1443" name="Group 13"/>
                          <p:cNvGrpSpPr/>
                          <p:nvPr/>
                        </p:nvGrpSpPr>
                        <p:grpSpPr>
                          <a:xfrm>
                            <a:off x="2667000" y="2667000"/>
                            <a:ext cx="152400" cy="609600"/>
                            <a:chOff x="2667000" y="2667000"/>
                            <a:chExt cx="152400" cy="609600"/>
                          </a:xfrm>
                        </p:grpSpPr>
                        <p:grpSp>
                          <p:nvGrpSpPr>
                            <p:cNvPr id="1444" name="Group 9"/>
                            <p:cNvGrpSpPr/>
                            <p:nvPr/>
                          </p:nvGrpSpPr>
                          <p:grpSpPr>
                            <a:xfrm>
                              <a:off x="2667000" y="2667000"/>
                              <a:ext cx="152400" cy="304800"/>
                              <a:chOff x="2667000" y="2667000"/>
                              <a:chExt cx="152400" cy="304800"/>
                            </a:xfrm>
                          </p:grpSpPr>
                          <p:cxnSp>
                            <p:nvCxnSpPr>
                              <p:cNvPr id="69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45" name="Group 10"/>
                            <p:cNvGrpSpPr/>
                            <p:nvPr/>
                          </p:nvGrpSpPr>
                          <p:grpSpPr>
                            <a:xfrm>
                              <a:off x="2667000" y="2971800"/>
                              <a:ext cx="152400" cy="304800"/>
                              <a:chOff x="2667000" y="2667000"/>
                              <a:chExt cx="152400" cy="304800"/>
                            </a:xfrm>
                          </p:grpSpPr>
                          <p:cxnSp>
                            <p:nvCxnSpPr>
                              <p:cNvPr id="6929" name="Straight Connector 69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30" name="Straight Connector 692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50" name="Group 14"/>
                          <p:cNvGrpSpPr/>
                          <p:nvPr/>
                        </p:nvGrpSpPr>
                        <p:grpSpPr>
                          <a:xfrm>
                            <a:off x="2667000" y="3276600"/>
                            <a:ext cx="152400" cy="609600"/>
                            <a:chOff x="2667000" y="2667000"/>
                            <a:chExt cx="152400" cy="609600"/>
                          </a:xfrm>
                        </p:grpSpPr>
                        <p:grpSp>
                          <p:nvGrpSpPr>
                            <p:cNvPr id="1451" name="Group 9"/>
                            <p:cNvGrpSpPr/>
                            <p:nvPr/>
                          </p:nvGrpSpPr>
                          <p:grpSpPr>
                            <a:xfrm>
                              <a:off x="2667000" y="2667000"/>
                              <a:ext cx="152400" cy="304800"/>
                              <a:chOff x="2667000" y="2667000"/>
                              <a:chExt cx="152400" cy="304800"/>
                            </a:xfrm>
                          </p:grpSpPr>
                          <p:cxnSp>
                            <p:nvCxnSpPr>
                              <p:cNvPr id="6925" name="Straight Connector 69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26" name="Straight Connector 69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52" name="Group 10"/>
                            <p:cNvGrpSpPr/>
                            <p:nvPr/>
                          </p:nvGrpSpPr>
                          <p:grpSpPr>
                            <a:xfrm>
                              <a:off x="2667000" y="2971800"/>
                              <a:ext cx="152400" cy="304800"/>
                              <a:chOff x="2667000" y="2667000"/>
                              <a:chExt cx="152400" cy="304800"/>
                            </a:xfrm>
                          </p:grpSpPr>
                          <p:cxnSp>
                            <p:nvCxnSpPr>
                              <p:cNvPr id="6923" name="Straight Connector 69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24" name="Straight Connector 69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53" name="Group 22"/>
                        <p:cNvGrpSpPr/>
                        <p:nvPr/>
                      </p:nvGrpSpPr>
                      <p:grpSpPr>
                        <a:xfrm>
                          <a:off x="2667000" y="3886200"/>
                          <a:ext cx="152400" cy="609600"/>
                          <a:chOff x="2667000" y="2667000"/>
                          <a:chExt cx="152400" cy="609600"/>
                        </a:xfrm>
                      </p:grpSpPr>
                      <p:grpSp>
                        <p:nvGrpSpPr>
                          <p:cNvPr id="1458" name="Group 9"/>
                          <p:cNvGrpSpPr/>
                          <p:nvPr/>
                        </p:nvGrpSpPr>
                        <p:grpSpPr>
                          <a:xfrm>
                            <a:off x="2667000" y="2667000"/>
                            <a:ext cx="152400" cy="304800"/>
                            <a:chOff x="2667000" y="2667000"/>
                            <a:chExt cx="152400" cy="304800"/>
                          </a:xfrm>
                        </p:grpSpPr>
                        <p:cxnSp>
                          <p:nvCxnSpPr>
                            <p:cNvPr id="691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1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59" name="Group 10"/>
                          <p:cNvGrpSpPr/>
                          <p:nvPr/>
                        </p:nvGrpSpPr>
                        <p:grpSpPr>
                          <a:xfrm>
                            <a:off x="2667000" y="2971800"/>
                            <a:ext cx="152400" cy="304800"/>
                            <a:chOff x="2667000" y="2667000"/>
                            <a:chExt cx="152400" cy="304800"/>
                          </a:xfrm>
                        </p:grpSpPr>
                        <p:cxnSp>
                          <p:nvCxnSpPr>
                            <p:cNvPr id="6915" name="Straight Connector 69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16" name="Straight Connector 69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64" name="Group 30"/>
                      <p:cNvGrpSpPr/>
                      <p:nvPr/>
                    </p:nvGrpSpPr>
                    <p:grpSpPr>
                      <a:xfrm>
                        <a:off x="2819400" y="4114804"/>
                        <a:ext cx="152401" cy="628654"/>
                        <a:chOff x="2667000" y="2667000"/>
                        <a:chExt cx="152401" cy="1828806"/>
                      </a:xfrm>
                    </p:grpSpPr>
                    <p:grpSp>
                      <p:nvGrpSpPr>
                        <p:cNvPr id="1466" name="Group 21"/>
                        <p:cNvGrpSpPr/>
                        <p:nvPr/>
                      </p:nvGrpSpPr>
                      <p:grpSpPr>
                        <a:xfrm>
                          <a:off x="2667000" y="2667000"/>
                          <a:ext cx="152400" cy="1219200"/>
                          <a:chOff x="2667000" y="2667000"/>
                          <a:chExt cx="152400" cy="1219200"/>
                        </a:xfrm>
                      </p:grpSpPr>
                      <p:grpSp>
                        <p:nvGrpSpPr>
                          <p:cNvPr id="1467" name="Group 67"/>
                          <p:cNvGrpSpPr/>
                          <p:nvPr/>
                        </p:nvGrpSpPr>
                        <p:grpSpPr>
                          <a:xfrm>
                            <a:off x="2667000" y="2667000"/>
                            <a:ext cx="152400" cy="609600"/>
                            <a:chOff x="2667000" y="2667000"/>
                            <a:chExt cx="152400" cy="609600"/>
                          </a:xfrm>
                        </p:grpSpPr>
                        <p:grpSp>
                          <p:nvGrpSpPr>
                            <p:cNvPr id="1468" name="Group 9"/>
                            <p:cNvGrpSpPr/>
                            <p:nvPr/>
                          </p:nvGrpSpPr>
                          <p:grpSpPr>
                            <a:xfrm>
                              <a:off x="2667000" y="2667000"/>
                              <a:ext cx="152400" cy="304800"/>
                              <a:chOff x="2667000" y="2667000"/>
                              <a:chExt cx="152400" cy="304800"/>
                            </a:xfrm>
                          </p:grpSpPr>
                          <p:cxnSp>
                            <p:nvCxnSpPr>
                              <p:cNvPr id="690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1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69" name="Group 10"/>
                            <p:cNvGrpSpPr/>
                            <p:nvPr/>
                          </p:nvGrpSpPr>
                          <p:grpSpPr>
                            <a:xfrm>
                              <a:off x="2667000" y="2971800"/>
                              <a:ext cx="152400" cy="304800"/>
                              <a:chOff x="2667000" y="2667000"/>
                              <a:chExt cx="152400" cy="304800"/>
                            </a:xfrm>
                          </p:grpSpPr>
                          <p:cxnSp>
                            <p:nvCxnSpPr>
                              <p:cNvPr id="690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0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70" name="Group 68"/>
                          <p:cNvGrpSpPr/>
                          <p:nvPr/>
                        </p:nvGrpSpPr>
                        <p:grpSpPr>
                          <a:xfrm>
                            <a:off x="2667000" y="3276600"/>
                            <a:ext cx="152400" cy="609600"/>
                            <a:chOff x="2667000" y="2667000"/>
                            <a:chExt cx="152400" cy="609600"/>
                          </a:xfrm>
                        </p:grpSpPr>
                        <p:grpSp>
                          <p:nvGrpSpPr>
                            <p:cNvPr id="1471" name="Group 9"/>
                            <p:cNvGrpSpPr/>
                            <p:nvPr/>
                          </p:nvGrpSpPr>
                          <p:grpSpPr>
                            <a:xfrm>
                              <a:off x="2667000" y="2667000"/>
                              <a:ext cx="152400" cy="304800"/>
                              <a:chOff x="2667000" y="2667000"/>
                              <a:chExt cx="152400" cy="304800"/>
                            </a:xfrm>
                          </p:grpSpPr>
                          <p:cxnSp>
                            <p:nvCxnSpPr>
                              <p:cNvPr id="6903" name="Straight Connector 69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04" name="Straight Connector 69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76" name="Group 10"/>
                            <p:cNvGrpSpPr/>
                            <p:nvPr/>
                          </p:nvGrpSpPr>
                          <p:grpSpPr>
                            <a:xfrm>
                              <a:off x="2667000" y="2971800"/>
                              <a:ext cx="152400" cy="304800"/>
                              <a:chOff x="2667000" y="2667000"/>
                              <a:chExt cx="152400" cy="304800"/>
                            </a:xfrm>
                          </p:grpSpPr>
                          <p:cxnSp>
                            <p:nvCxnSpPr>
                              <p:cNvPr id="6901" name="Straight Connector 69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902" name="Straight Connector 69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77" name="Group 22"/>
                        <p:cNvGrpSpPr/>
                        <p:nvPr/>
                      </p:nvGrpSpPr>
                      <p:grpSpPr>
                        <a:xfrm>
                          <a:off x="2667000" y="3886200"/>
                          <a:ext cx="152401" cy="609606"/>
                          <a:chOff x="2667000" y="2667000"/>
                          <a:chExt cx="152401" cy="609606"/>
                        </a:xfrm>
                      </p:grpSpPr>
                      <p:grpSp>
                        <p:nvGrpSpPr>
                          <p:cNvPr id="1478" name="Group 9"/>
                          <p:cNvGrpSpPr/>
                          <p:nvPr/>
                        </p:nvGrpSpPr>
                        <p:grpSpPr>
                          <a:xfrm>
                            <a:off x="2667000" y="2667000"/>
                            <a:ext cx="152400" cy="304800"/>
                            <a:chOff x="2667000" y="2667000"/>
                            <a:chExt cx="152400" cy="304800"/>
                          </a:xfrm>
                        </p:grpSpPr>
                        <p:cxnSp>
                          <p:nvCxnSpPr>
                            <p:cNvPr id="6895" name="Straight Connector 68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96" name="Straight Connector 68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79" name="Group 10"/>
                          <p:cNvGrpSpPr/>
                          <p:nvPr/>
                        </p:nvGrpSpPr>
                        <p:grpSpPr>
                          <a:xfrm>
                            <a:off x="2667000" y="2971800"/>
                            <a:ext cx="152401" cy="304806"/>
                            <a:chOff x="2667000" y="2667000"/>
                            <a:chExt cx="152401" cy="304806"/>
                          </a:xfrm>
                        </p:grpSpPr>
                        <p:cxnSp>
                          <p:nvCxnSpPr>
                            <p:cNvPr id="6893" name="Straight Connector 68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94" name="Straight Connector 689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48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839" name="Oval 379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485" name="Group 29"/>
                      <p:cNvGrpSpPr/>
                      <p:nvPr/>
                    </p:nvGrpSpPr>
                    <p:grpSpPr>
                      <a:xfrm>
                        <a:off x="2667000" y="4114804"/>
                        <a:ext cx="152400" cy="628652"/>
                        <a:chOff x="2667000" y="2667000"/>
                        <a:chExt cx="152400" cy="1828800"/>
                      </a:xfrm>
                    </p:grpSpPr>
                    <p:grpSp>
                      <p:nvGrpSpPr>
                        <p:cNvPr id="1490" name="Group 21"/>
                        <p:cNvGrpSpPr/>
                        <p:nvPr/>
                      </p:nvGrpSpPr>
                      <p:grpSpPr>
                        <a:xfrm>
                          <a:off x="2667000" y="2667000"/>
                          <a:ext cx="152400" cy="1219200"/>
                          <a:chOff x="2667000" y="2667000"/>
                          <a:chExt cx="152400" cy="1219200"/>
                        </a:xfrm>
                      </p:grpSpPr>
                      <p:grpSp>
                        <p:nvGrpSpPr>
                          <p:cNvPr id="1491" name="Group 13"/>
                          <p:cNvGrpSpPr/>
                          <p:nvPr/>
                        </p:nvGrpSpPr>
                        <p:grpSpPr>
                          <a:xfrm>
                            <a:off x="2667000" y="2667000"/>
                            <a:ext cx="152400" cy="609600"/>
                            <a:chOff x="2667000" y="2667000"/>
                            <a:chExt cx="152400" cy="609600"/>
                          </a:xfrm>
                        </p:grpSpPr>
                        <p:grpSp>
                          <p:nvGrpSpPr>
                            <p:cNvPr id="1492" name="Group 9"/>
                            <p:cNvGrpSpPr/>
                            <p:nvPr/>
                          </p:nvGrpSpPr>
                          <p:grpSpPr>
                            <a:xfrm>
                              <a:off x="2667000" y="2667000"/>
                              <a:ext cx="152400" cy="304800"/>
                              <a:chOff x="2667000" y="2667000"/>
                              <a:chExt cx="152400" cy="304800"/>
                            </a:xfrm>
                          </p:grpSpPr>
                          <p:cxnSp>
                            <p:nvCxnSpPr>
                              <p:cNvPr id="68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93" name="Group 10"/>
                            <p:cNvGrpSpPr/>
                            <p:nvPr/>
                          </p:nvGrpSpPr>
                          <p:grpSpPr>
                            <a:xfrm>
                              <a:off x="2667000" y="2971800"/>
                              <a:ext cx="152400" cy="304800"/>
                              <a:chOff x="2667000" y="2667000"/>
                              <a:chExt cx="152400" cy="304800"/>
                            </a:xfrm>
                          </p:grpSpPr>
                          <p:cxnSp>
                            <p:nvCxnSpPr>
                              <p:cNvPr id="6882" name="Straight Connector 68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83" name="Straight Connector 68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498" name="Group 14"/>
                          <p:cNvGrpSpPr/>
                          <p:nvPr/>
                        </p:nvGrpSpPr>
                        <p:grpSpPr>
                          <a:xfrm>
                            <a:off x="2667000" y="3276600"/>
                            <a:ext cx="152400" cy="609600"/>
                            <a:chOff x="2667000" y="2667000"/>
                            <a:chExt cx="152400" cy="609600"/>
                          </a:xfrm>
                        </p:grpSpPr>
                        <p:grpSp>
                          <p:nvGrpSpPr>
                            <p:cNvPr id="1499" name="Group 9"/>
                            <p:cNvGrpSpPr/>
                            <p:nvPr/>
                          </p:nvGrpSpPr>
                          <p:grpSpPr>
                            <a:xfrm>
                              <a:off x="2667000" y="2667000"/>
                              <a:ext cx="152400" cy="304800"/>
                              <a:chOff x="2667000" y="2667000"/>
                              <a:chExt cx="152400" cy="304800"/>
                            </a:xfrm>
                          </p:grpSpPr>
                          <p:cxnSp>
                            <p:nvCxnSpPr>
                              <p:cNvPr id="6878" name="Straight Connector 68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79" name="Straight Connector 68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00" name="Group 10"/>
                            <p:cNvGrpSpPr/>
                            <p:nvPr/>
                          </p:nvGrpSpPr>
                          <p:grpSpPr>
                            <a:xfrm>
                              <a:off x="2667000" y="2971800"/>
                              <a:ext cx="152400" cy="304800"/>
                              <a:chOff x="2667000" y="2667000"/>
                              <a:chExt cx="152400" cy="304800"/>
                            </a:xfrm>
                          </p:grpSpPr>
                          <p:cxnSp>
                            <p:nvCxnSpPr>
                              <p:cNvPr id="6876" name="Straight Connector 68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77" name="Straight Connector 68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01" name="Group 22"/>
                        <p:cNvGrpSpPr/>
                        <p:nvPr/>
                      </p:nvGrpSpPr>
                      <p:grpSpPr>
                        <a:xfrm>
                          <a:off x="2667000" y="3886200"/>
                          <a:ext cx="152400" cy="609600"/>
                          <a:chOff x="2667000" y="2667000"/>
                          <a:chExt cx="152400" cy="609600"/>
                        </a:xfrm>
                      </p:grpSpPr>
                      <p:grpSp>
                        <p:nvGrpSpPr>
                          <p:cNvPr id="1506" name="Group 9"/>
                          <p:cNvGrpSpPr/>
                          <p:nvPr/>
                        </p:nvGrpSpPr>
                        <p:grpSpPr>
                          <a:xfrm>
                            <a:off x="2667000" y="2667000"/>
                            <a:ext cx="152400" cy="304800"/>
                            <a:chOff x="2667000" y="2667000"/>
                            <a:chExt cx="152400" cy="304800"/>
                          </a:xfrm>
                        </p:grpSpPr>
                        <p:cxnSp>
                          <p:nvCxnSpPr>
                            <p:cNvPr id="687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7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07" name="Group 10"/>
                          <p:cNvGrpSpPr/>
                          <p:nvPr/>
                        </p:nvGrpSpPr>
                        <p:grpSpPr>
                          <a:xfrm>
                            <a:off x="2667000" y="2971800"/>
                            <a:ext cx="152400" cy="304800"/>
                            <a:chOff x="2667000" y="2667000"/>
                            <a:chExt cx="152400" cy="304800"/>
                          </a:xfrm>
                        </p:grpSpPr>
                        <p:cxnSp>
                          <p:nvCxnSpPr>
                            <p:cNvPr id="6868" name="Straight Connector 68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69" name="Straight Connector 68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12" name="Group 30"/>
                      <p:cNvGrpSpPr/>
                      <p:nvPr/>
                    </p:nvGrpSpPr>
                    <p:grpSpPr>
                      <a:xfrm>
                        <a:off x="2819400" y="4114804"/>
                        <a:ext cx="152401" cy="628654"/>
                        <a:chOff x="2667000" y="2667000"/>
                        <a:chExt cx="152401" cy="1828806"/>
                      </a:xfrm>
                    </p:grpSpPr>
                    <p:grpSp>
                      <p:nvGrpSpPr>
                        <p:cNvPr id="1514" name="Group 21"/>
                        <p:cNvGrpSpPr/>
                        <p:nvPr/>
                      </p:nvGrpSpPr>
                      <p:grpSpPr>
                        <a:xfrm>
                          <a:off x="2667000" y="2667000"/>
                          <a:ext cx="152400" cy="1219200"/>
                          <a:chOff x="2667000" y="2667000"/>
                          <a:chExt cx="152400" cy="1219200"/>
                        </a:xfrm>
                      </p:grpSpPr>
                      <p:grpSp>
                        <p:nvGrpSpPr>
                          <p:cNvPr id="1515" name="Group 67"/>
                          <p:cNvGrpSpPr/>
                          <p:nvPr/>
                        </p:nvGrpSpPr>
                        <p:grpSpPr>
                          <a:xfrm>
                            <a:off x="2667000" y="2667000"/>
                            <a:ext cx="152400" cy="609600"/>
                            <a:chOff x="2667000" y="2667000"/>
                            <a:chExt cx="152400" cy="609600"/>
                          </a:xfrm>
                        </p:grpSpPr>
                        <p:grpSp>
                          <p:nvGrpSpPr>
                            <p:cNvPr id="1516" name="Group 9"/>
                            <p:cNvGrpSpPr/>
                            <p:nvPr/>
                          </p:nvGrpSpPr>
                          <p:grpSpPr>
                            <a:xfrm>
                              <a:off x="2667000" y="2667000"/>
                              <a:ext cx="152400" cy="304800"/>
                              <a:chOff x="2667000" y="2667000"/>
                              <a:chExt cx="152400" cy="304800"/>
                            </a:xfrm>
                          </p:grpSpPr>
                          <p:cxnSp>
                            <p:nvCxnSpPr>
                              <p:cNvPr id="68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17" name="Group 10"/>
                            <p:cNvGrpSpPr/>
                            <p:nvPr/>
                          </p:nvGrpSpPr>
                          <p:grpSpPr>
                            <a:xfrm>
                              <a:off x="2667000" y="2971800"/>
                              <a:ext cx="152400" cy="304800"/>
                              <a:chOff x="2667000" y="2667000"/>
                              <a:chExt cx="152400" cy="304800"/>
                            </a:xfrm>
                          </p:grpSpPr>
                          <p:cxnSp>
                            <p:nvCxnSpPr>
                              <p:cNvPr id="686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6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18" name="Group 68"/>
                          <p:cNvGrpSpPr/>
                          <p:nvPr/>
                        </p:nvGrpSpPr>
                        <p:grpSpPr>
                          <a:xfrm>
                            <a:off x="2667000" y="3276600"/>
                            <a:ext cx="152400" cy="609600"/>
                            <a:chOff x="2667000" y="2667000"/>
                            <a:chExt cx="152400" cy="609600"/>
                          </a:xfrm>
                        </p:grpSpPr>
                        <p:grpSp>
                          <p:nvGrpSpPr>
                            <p:cNvPr id="1519" name="Group 9"/>
                            <p:cNvGrpSpPr/>
                            <p:nvPr/>
                          </p:nvGrpSpPr>
                          <p:grpSpPr>
                            <a:xfrm>
                              <a:off x="2667000" y="2667000"/>
                              <a:ext cx="152400" cy="304800"/>
                              <a:chOff x="2667000" y="2667000"/>
                              <a:chExt cx="152400" cy="304800"/>
                            </a:xfrm>
                          </p:grpSpPr>
                          <p:cxnSp>
                            <p:nvCxnSpPr>
                              <p:cNvPr id="6856" name="Straight Connector 38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57" name="Straight Connector 38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24" name="Group 10"/>
                            <p:cNvGrpSpPr/>
                            <p:nvPr/>
                          </p:nvGrpSpPr>
                          <p:grpSpPr>
                            <a:xfrm>
                              <a:off x="2667000" y="2971800"/>
                              <a:ext cx="152400" cy="304800"/>
                              <a:chOff x="2667000" y="2667000"/>
                              <a:chExt cx="152400" cy="304800"/>
                            </a:xfrm>
                          </p:grpSpPr>
                          <p:cxnSp>
                            <p:nvCxnSpPr>
                              <p:cNvPr id="6854" name="Straight Connector 68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55" name="Straight Connector 68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25" name="Group 22"/>
                        <p:cNvGrpSpPr/>
                        <p:nvPr/>
                      </p:nvGrpSpPr>
                      <p:grpSpPr>
                        <a:xfrm>
                          <a:off x="2667000" y="3886200"/>
                          <a:ext cx="152401" cy="609606"/>
                          <a:chOff x="2667000" y="2667000"/>
                          <a:chExt cx="152401" cy="609606"/>
                        </a:xfrm>
                      </p:grpSpPr>
                      <p:grpSp>
                        <p:nvGrpSpPr>
                          <p:cNvPr id="1526" name="Group 9"/>
                          <p:cNvGrpSpPr/>
                          <p:nvPr/>
                        </p:nvGrpSpPr>
                        <p:grpSpPr>
                          <a:xfrm>
                            <a:off x="2667000" y="2667000"/>
                            <a:ext cx="152400" cy="304800"/>
                            <a:chOff x="2667000" y="2667000"/>
                            <a:chExt cx="152400" cy="304800"/>
                          </a:xfrm>
                        </p:grpSpPr>
                        <p:cxnSp>
                          <p:nvCxnSpPr>
                            <p:cNvPr id="6848" name="Straight Connector 68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49" name="Straight Connector 68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27" name="Group 10"/>
                          <p:cNvGrpSpPr/>
                          <p:nvPr/>
                        </p:nvGrpSpPr>
                        <p:grpSpPr>
                          <a:xfrm>
                            <a:off x="2667000" y="2971800"/>
                            <a:ext cx="152401" cy="304806"/>
                            <a:chOff x="2667000" y="2667000"/>
                            <a:chExt cx="152401" cy="304806"/>
                          </a:xfrm>
                        </p:grpSpPr>
                        <p:cxnSp>
                          <p:nvCxnSpPr>
                            <p:cNvPr id="6846" name="Straight Connector 38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47" name="Straight Connector 684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07" name="Group 2328"/>
                  <p:cNvGrpSpPr>
                    <a:grpSpLocks/>
                  </p:cNvGrpSpPr>
                  <p:nvPr/>
                </p:nvGrpSpPr>
                <p:grpSpPr bwMode="auto">
                  <a:xfrm>
                    <a:off x="4724397" y="1600205"/>
                    <a:ext cx="251163" cy="1005809"/>
                    <a:chOff x="4533547" y="1609957"/>
                    <a:chExt cx="251163" cy="1005809"/>
                  </a:xfrm>
                </p:grpSpPr>
                <p:grpSp>
                  <p:nvGrpSpPr>
                    <p:cNvPr id="153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790" name="Oval 371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538" name="Group 29"/>
                      <p:cNvGrpSpPr/>
                      <p:nvPr/>
                    </p:nvGrpSpPr>
                    <p:grpSpPr>
                      <a:xfrm>
                        <a:off x="2667000" y="4114804"/>
                        <a:ext cx="152400" cy="628652"/>
                        <a:chOff x="2667000" y="2667000"/>
                        <a:chExt cx="152400" cy="1828800"/>
                      </a:xfrm>
                    </p:grpSpPr>
                    <p:grpSp>
                      <p:nvGrpSpPr>
                        <p:cNvPr id="1539" name="Group 21"/>
                        <p:cNvGrpSpPr/>
                        <p:nvPr/>
                      </p:nvGrpSpPr>
                      <p:grpSpPr>
                        <a:xfrm>
                          <a:off x="2667000" y="2667000"/>
                          <a:ext cx="152400" cy="1219200"/>
                          <a:chOff x="2667000" y="2667000"/>
                          <a:chExt cx="152400" cy="1219200"/>
                        </a:xfrm>
                      </p:grpSpPr>
                      <p:grpSp>
                        <p:nvGrpSpPr>
                          <p:cNvPr id="1540" name="Group 13"/>
                          <p:cNvGrpSpPr/>
                          <p:nvPr/>
                        </p:nvGrpSpPr>
                        <p:grpSpPr>
                          <a:xfrm>
                            <a:off x="2667000" y="2667000"/>
                            <a:ext cx="152400" cy="609600"/>
                            <a:chOff x="2667000" y="2667000"/>
                            <a:chExt cx="152400" cy="609600"/>
                          </a:xfrm>
                        </p:grpSpPr>
                        <p:grpSp>
                          <p:nvGrpSpPr>
                            <p:cNvPr id="1541" name="Group 9"/>
                            <p:cNvGrpSpPr/>
                            <p:nvPr/>
                          </p:nvGrpSpPr>
                          <p:grpSpPr>
                            <a:xfrm>
                              <a:off x="2667000" y="2667000"/>
                              <a:ext cx="152400" cy="304800"/>
                              <a:chOff x="2667000" y="2667000"/>
                              <a:chExt cx="152400" cy="304800"/>
                            </a:xfrm>
                          </p:grpSpPr>
                          <p:cxnSp>
                            <p:nvCxnSpPr>
                              <p:cNvPr id="68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46" name="Group 10"/>
                            <p:cNvGrpSpPr/>
                            <p:nvPr/>
                          </p:nvGrpSpPr>
                          <p:grpSpPr>
                            <a:xfrm>
                              <a:off x="2667000" y="2971800"/>
                              <a:ext cx="152400" cy="304800"/>
                              <a:chOff x="2667000" y="2667000"/>
                              <a:chExt cx="152400" cy="304800"/>
                            </a:xfrm>
                          </p:grpSpPr>
                          <p:cxnSp>
                            <p:nvCxnSpPr>
                              <p:cNvPr id="6833" name="Straight Connector 37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34" name="Straight Connector 68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47" name="Group 14"/>
                          <p:cNvGrpSpPr/>
                          <p:nvPr/>
                        </p:nvGrpSpPr>
                        <p:grpSpPr>
                          <a:xfrm>
                            <a:off x="2667000" y="3276600"/>
                            <a:ext cx="152400" cy="609600"/>
                            <a:chOff x="2667000" y="2667000"/>
                            <a:chExt cx="152400" cy="609600"/>
                          </a:xfrm>
                        </p:grpSpPr>
                        <p:grpSp>
                          <p:nvGrpSpPr>
                            <p:cNvPr id="1548" name="Group 9"/>
                            <p:cNvGrpSpPr/>
                            <p:nvPr/>
                          </p:nvGrpSpPr>
                          <p:grpSpPr>
                            <a:xfrm>
                              <a:off x="2667000" y="2667000"/>
                              <a:ext cx="152400" cy="304800"/>
                              <a:chOff x="2667000" y="2667000"/>
                              <a:chExt cx="152400" cy="304800"/>
                            </a:xfrm>
                          </p:grpSpPr>
                          <p:cxnSp>
                            <p:nvCxnSpPr>
                              <p:cNvPr id="6829" name="Straight Connector 68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30" name="Straight Connector 37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49" name="Group 10"/>
                            <p:cNvGrpSpPr/>
                            <p:nvPr/>
                          </p:nvGrpSpPr>
                          <p:grpSpPr>
                            <a:xfrm>
                              <a:off x="2667000" y="2971800"/>
                              <a:ext cx="152400" cy="304800"/>
                              <a:chOff x="2667000" y="2667000"/>
                              <a:chExt cx="152400" cy="304800"/>
                            </a:xfrm>
                          </p:grpSpPr>
                          <p:cxnSp>
                            <p:nvCxnSpPr>
                              <p:cNvPr id="6827" name="Straight Connector 68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28" name="Straight Connector 68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54" name="Group 22"/>
                        <p:cNvGrpSpPr/>
                        <p:nvPr/>
                      </p:nvGrpSpPr>
                      <p:grpSpPr>
                        <a:xfrm>
                          <a:off x="2667000" y="3886200"/>
                          <a:ext cx="152400" cy="609600"/>
                          <a:chOff x="2667000" y="2667000"/>
                          <a:chExt cx="152400" cy="609600"/>
                        </a:xfrm>
                      </p:grpSpPr>
                      <p:grpSp>
                        <p:nvGrpSpPr>
                          <p:cNvPr id="1555" name="Group 9"/>
                          <p:cNvGrpSpPr/>
                          <p:nvPr/>
                        </p:nvGrpSpPr>
                        <p:grpSpPr>
                          <a:xfrm>
                            <a:off x="2667000" y="2667000"/>
                            <a:ext cx="152400" cy="304800"/>
                            <a:chOff x="2667000" y="2667000"/>
                            <a:chExt cx="152400" cy="304800"/>
                          </a:xfrm>
                        </p:grpSpPr>
                        <p:cxnSp>
                          <p:nvCxnSpPr>
                            <p:cNvPr id="682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2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60" name="Group 10"/>
                          <p:cNvGrpSpPr/>
                          <p:nvPr/>
                        </p:nvGrpSpPr>
                        <p:grpSpPr>
                          <a:xfrm>
                            <a:off x="2667000" y="2971800"/>
                            <a:ext cx="152400" cy="304800"/>
                            <a:chOff x="2667000" y="2667000"/>
                            <a:chExt cx="152400" cy="304800"/>
                          </a:xfrm>
                        </p:grpSpPr>
                        <p:cxnSp>
                          <p:nvCxnSpPr>
                            <p:cNvPr id="6819" name="Straight Connector 68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20" name="Straight Connector 37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62" name="Group 30"/>
                      <p:cNvGrpSpPr/>
                      <p:nvPr/>
                    </p:nvGrpSpPr>
                    <p:grpSpPr>
                      <a:xfrm>
                        <a:off x="2819400" y="4114804"/>
                        <a:ext cx="152401" cy="628654"/>
                        <a:chOff x="2667000" y="2667000"/>
                        <a:chExt cx="152401" cy="1828806"/>
                      </a:xfrm>
                    </p:grpSpPr>
                    <p:grpSp>
                      <p:nvGrpSpPr>
                        <p:cNvPr id="1563" name="Group 21"/>
                        <p:cNvGrpSpPr/>
                        <p:nvPr/>
                      </p:nvGrpSpPr>
                      <p:grpSpPr>
                        <a:xfrm>
                          <a:off x="2667000" y="2667000"/>
                          <a:ext cx="152400" cy="1219200"/>
                          <a:chOff x="2667000" y="2667000"/>
                          <a:chExt cx="152400" cy="1219200"/>
                        </a:xfrm>
                      </p:grpSpPr>
                      <p:grpSp>
                        <p:nvGrpSpPr>
                          <p:cNvPr id="1564" name="Group 67"/>
                          <p:cNvGrpSpPr/>
                          <p:nvPr/>
                        </p:nvGrpSpPr>
                        <p:grpSpPr>
                          <a:xfrm>
                            <a:off x="2667000" y="2667000"/>
                            <a:ext cx="152400" cy="609600"/>
                            <a:chOff x="2667000" y="2667000"/>
                            <a:chExt cx="152400" cy="609600"/>
                          </a:xfrm>
                        </p:grpSpPr>
                        <p:grpSp>
                          <p:nvGrpSpPr>
                            <p:cNvPr id="1565" name="Group 9"/>
                            <p:cNvGrpSpPr/>
                            <p:nvPr/>
                          </p:nvGrpSpPr>
                          <p:grpSpPr>
                            <a:xfrm>
                              <a:off x="2667000" y="2667000"/>
                              <a:ext cx="152400" cy="304800"/>
                              <a:chOff x="2667000" y="2667000"/>
                              <a:chExt cx="152400" cy="304800"/>
                            </a:xfrm>
                          </p:grpSpPr>
                          <p:cxnSp>
                            <p:nvCxnSpPr>
                              <p:cNvPr id="68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66" name="Group 10"/>
                            <p:cNvGrpSpPr/>
                            <p:nvPr/>
                          </p:nvGrpSpPr>
                          <p:grpSpPr>
                            <a:xfrm>
                              <a:off x="2667000" y="2971800"/>
                              <a:ext cx="152400" cy="304800"/>
                              <a:chOff x="2667000" y="2667000"/>
                              <a:chExt cx="152400" cy="304800"/>
                            </a:xfrm>
                          </p:grpSpPr>
                          <p:cxnSp>
                            <p:nvCxnSpPr>
                              <p:cNvPr id="681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1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67" name="Group 68"/>
                          <p:cNvGrpSpPr/>
                          <p:nvPr/>
                        </p:nvGrpSpPr>
                        <p:grpSpPr>
                          <a:xfrm>
                            <a:off x="2667000" y="3276600"/>
                            <a:ext cx="152400" cy="609600"/>
                            <a:chOff x="2667000" y="2667000"/>
                            <a:chExt cx="152400" cy="609600"/>
                          </a:xfrm>
                        </p:grpSpPr>
                        <p:grpSp>
                          <p:nvGrpSpPr>
                            <p:cNvPr id="1572" name="Group 9"/>
                            <p:cNvGrpSpPr/>
                            <p:nvPr/>
                          </p:nvGrpSpPr>
                          <p:grpSpPr>
                            <a:xfrm>
                              <a:off x="2667000" y="2667000"/>
                              <a:ext cx="152400" cy="304800"/>
                              <a:chOff x="2667000" y="2667000"/>
                              <a:chExt cx="152400" cy="304800"/>
                            </a:xfrm>
                          </p:grpSpPr>
                          <p:cxnSp>
                            <p:nvCxnSpPr>
                              <p:cNvPr id="6807" name="Straight Connector 37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08" name="Straight Connector 68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73" name="Group 10"/>
                            <p:cNvGrpSpPr/>
                            <p:nvPr/>
                          </p:nvGrpSpPr>
                          <p:grpSpPr>
                            <a:xfrm>
                              <a:off x="2667000" y="2971800"/>
                              <a:ext cx="152400" cy="304800"/>
                              <a:chOff x="2667000" y="2667000"/>
                              <a:chExt cx="152400" cy="304800"/>
                            </a:xfrm>
                          </p:grpSpPr>
                          <p:cxnSp>
                            <p:nvCxnSpPr>
                              <p:cNvPr id="6805" name="Straight Connector 68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06" name="Straight Connector 68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574" name="Group 22"/>
                        <p:cNvGrpSpPr/>
                        <p:nvPr/>
                      </p:nvGrpSpPr>
                      <p:grpSpPr>
                        <a:xfrm>
                          <a:off x="2667000" y="3886200"/>
                          <a:ext cx="152401" cy="609606"/>
                          <a:chOff x="2667000" y="2667000"/>
                          <a:chExt cx="152401" cy="609606"/>
                        </a:xfrm>
                      </p:grpSpPr>
                      <p:grpSp>
                        <p:nvGrpSpPr>
                          <p:cNvPr id="1575" name="Group 9"/>
                          <p:cNvGrpSpPr/>
                          <p:nvPr/>
                        </p:nvGrpSpPr>
                        <p:grpSpPr>
                          <a:xfrm>
                            <a:off x="2667000" y="2667000"/>
                            <a:ext cx="152400" cy="304800"/>
                            <a:chOff x="2667000" y="2667000"/>
                            <a:chExt cx="152400" cy="304800"/>
                          </a:xfrm>
                        </p:grpSpPr>
                        <p:cxnSp>
                          <p:nvCxnSpPr>
                            <p:cNvPr id="6799" name="Straight Connector 37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800" name="Straight Connector 37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80" name="Group 10"/>
                          <p:cNvGrpSpPr/>
                          <p:nvPr/>
                        </p:nvGrpSpPr>
                        <p:grpSpPr>
                          <a:xfrm>
                            <a:off x="2667000" y="2971800"/>
                            <a:ext cx="152401" cy="304806"/>
                            <a:chOff x="2667000" y="2667000"/>
                            <a:chExt cx="152401" cy="304806"/>
                          </a:xfrm>
                        </p:grpSpPr>
                        <p:cxnSp>
                          <p:nvCxnSpPr>
                            <p:cNvPr id="6797" name="Straight Connector 37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98" name="Straight Connector 372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581"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743" name="Oval 674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586" name="Group 29"/>
                      <p:cNvGrpSpPr/>
                      <p:nvPr/>
                    </p:nvGrpSpPr>
                    <p:grpSpPr>
                      <a:xfrm>
                        <a:off x="2667000" y="4114804"/>
                        <a:ext cx="152400" cy="628652"/>
                        <a:chOff x="2667000" y="2667000"/>
                        <a:chExt cx="152400" cy="1828800"/>
                      </a:xfrm>
                    </p:grpSpPr>
                    <p:grpSp>
                      <p:nvGrpSpPr>
                        <p:cNvPr id="1587" name="Group 21"/>
                        <p:cNvGrpSpPr/>
                        <p:nvPr/>
                      </p:nvGrpSpPr>
                      <p:grpSpPr>
                        <a:xfrm>
                          <a:off x="2667000" y="2667000"/>
                          <a:ext cx="152400" cy="1219200"/>
                          <a:chOff x="2667000" y="2667000"/>
                          <a:chExt cx="152400" cy="1219200"/>
                        </a:xfrm>
                      </p:grpSpPr>
                      <p:grpSp>
                        <p:nvGrpSpPr>
                          <p:cNvPr id="1588" name="Group 13"/>
                          <p:cNvGrpSpPr/>
                          <p:nvPr/>
                        </p:nvGrpSpPr>
                        <p:grpSpPr>
                          <a:xfrm>
                            <a:off x="2667000" y="2667000"/>
                            <a:ext cx="152400" cy="609600"/>
                            <a:chOff x="2667000" y="2667000"/>
                            <a:chExt cx="152400" cy="609600"/>
                          </a:xfrm>
                        </p:grpSpPr>
                        <p:grpSp>
                          <p:nvGrpSpPr>
                            <p:cNvPr id="1589" name="Group 9"/>
                            <p:cNvGrpSpPr/>
                            <p:nvPr/>
                          </p:nvGrpSpPr>
                          <p:grpSpPr>
                            <a:xfrm>
                              <a:off x="2667000" y="2667000"/>
                              <a:ext cx="152400" cy="304800"/>
                              <a:chOff x="2667000" y="2667000"/>
                              <a:chExt cx="152400" cy="304800"/>
                            </a:xfrm>
                          </p:grpSpPr>
                          <p:cxnSp>
                            <p:nvCxnSpPr>
                              <p:cNvPr id="678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8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94" name="Group 10"/>
                            <p:cNvGrpSpPr/>
                            <p:nvPr/>
                          </p:nvGrpSpPr>
                          <p:grpSpPr>
                            <a:xfrm>
                              <a:off x="2667000" y="2971800"/>
                              <a:ext cx="152400" cy="304800"/>
                              <a:chOff x="2667000" y="2667000"/>
                              <a:chExt cx="152400" cy="304800"/>
                            </a:xfrm>
                          </p:grpSpPr>
                          <p:cxnSp>
                            <p:nvCxnSpPr>
                              <p:cNvPr id="6786" name="Straight Connector 37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87" name="Straight Connector 67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595" name="Group 14"/>
                          <p:cNvGrpSpPr/>
                          <p:nvPr/>
                        </p:nvGrpSpPr>
                        <p:grpSpPr>
                          <a:xfrm>
                            <a:off x="2667000" y="3276600"/>
                            <a:ext cx="152400" cy="609600"/>
                            <a:chOff x="2667000" y="2667000"/>
                            <a:chExt cx="152400" cy="609600"/>
                          </a:xfrm>
                        </p:grpSpPr>
                        <p:grpSp>
                          <p:nvGrpSpPr>
                            <p:cNvPr id="1596" name="Group 9"/>
                            <p:cNvGrpSpPr/>
                            <p:nvPr/>
                          </p:nvGrpSpPr>
                          <p:grpSpPr>
                            <a:xfrm>
                              <a:off x="2667000" y="2667000"/>
                              <a:ext cx="152400" cy="304800"/>
                              <a:chOff x="2667000" y="2667000"/>
                              <a:chExt cx="152400" cy="304800"/>
                            </a:xfrm>
                          </p:grpSpPr>
                          <p:cxnSp>
                            <p:nvCxnSpPr>
                              <p:cNvPr id="6782" name="Straight Connector 36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83" name="Straight Connector 67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97" name="Group 10"/>
                            <p:cNvGrpSpPr/>
                            <p:nvPr/>
                          </p:nvGrpSpPr>
                          <p:grpSpPr>
                            <a:xfrm>
                              <a:off x="2667000" y="2971800"/>
                              <a:ext cx="152400" cy="304800"/>
                              <a:chOff x="2667000" y="2667000"/>
                              <a:chExt cx="152400" cy="304800"/>
                            </a:xfrm>
                          </p:grpSpPr>
                          <p:cxnSp>
                            <p:nvCxnSpPr>
                              <p:cNvPr id="6780" name="Straight Connector 67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81" name="Straight Connector 36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02" name="Group 22"/>
                        <p:cNvGrpSpPr/>
                        <p:nvPr/>
                      </p:nvGrpSpPr>
                      <p:grpSpPr>
                        <a:xfrm>
                          <a:off x="2667000" y="3886200"/>
                          <a:ext cx="152400" cy="609600"/>
                          <a:chOff x="2667000" y="2667000"/>
                          <a:chExt cx="152400" cy="609600"/>
                        </a:xfrm>
                      </p:grpSpPr>
                      <p:grpSp>
                        <p:nvGrpSpPr>
                          <p:cNvPr id="1603" name="Group 9"/>
                          <p:cNvGrpSpPr/>
                          <p:nvPr/>
                        </p:nvGrpSpPr>
                        <p:grpSpPr>
                          <a:xfrm>
                            <a:off x="2667000" y="2667000"/>
                            <a:ext cx="152400" cy="304800"/>
                            <a:chOff x="2667000" y="2667000"/>
                            <a:chExt cx="152400" cy="304800"/>
                          </a:xfrm>
                        </p:grpSpPr>
                        <p:cxnSp>
                          <p:nvCxnSpPr>
                            <p:cNvPr id="677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7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08" name="Group 10"/>
                          <p:cNvGrpSpPr/>
                          <p:nvPr/>
                        </p:nvGrpSpPr>
                        <p:grpSpPr>
                          <a:xfrm>
                            <a:off x="2667000" y="2971800"/>
                            <a:ext cx="152400" cy="304800"/>
                            <a:chOff x="2667000" y="2667000"/>
                            <a:chExt cx="152400" cy="304800"/>
                          </a:xfrm>
                        </p:grpSpPr>
                        <p:cxnSp>
                          <p:nvCxnSpPr>
                            <p:cNvPr id="6772" name="Straight Connector 36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73" name="Straight Connector 67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09" name="Group 30"/>
                      <p:cNvGrpSpPr/>
                      <p:nvPr/>
                    </p:nvGrpSpPr>
                    <p:grpSpPr>
                      <a:xfrm>
                        <a:off x="2819400" y="4114804"/>
                        <a:ext cx="152401" cy="628654"/>
                        <a:chOff x="2667000" y="2667000"/>
                        <a:chExt cx="152401" cy="1828806"/>
                      </a:xfrm>
                    </p:grpSpPr>
                    <p:grpSp>
                      <p:nvGrpSpPr>
                        <p:cNvPr id="1610" name="Group 21"/>
                        <p:cNvGrpSpPr/>
                        <p:nvPr/>
                      </p:nvGrpSpPr>
                      <p:grpSpPr>
                        <a:xfrm>
                          <a:off x="2667000" y="2667000"/>
                          <a:ext cx="152400" cy="1219200"/>
                          <a:chOff x="2667000" y="2667000"/>
                          <a:chExt cx="152400" cy="1219200"/>
                        </a:xfrm>
                      </p:grpSpPr>
                      <p:grpSp>
                        <p:nvGrpSpPr>
                          <p:cNvPr id="1611" name="Group 67"/>
                          <p:cNvGrpSpPr/>
                          <p:nvPr/>
                        </p:nvGrpSpPr>
                        <p:grpSpPr>
                          <a:xfrm>
                            <a:off x="2667000" y="2667000"/>
                            <a:ext cx="152400" cy="609600"/>
                            <a:chOff x="2667000" y="2667000"/>
                            <a:chExt cx="152400" cy="609600"/>
                          </a:xfrm>
                        </p:grpSpPr>
                        <p:grpSp>
                          <p:nvGrpSpPr>
                            <p:cNvPr id="1612" name="Group 9"/>
                            <p:cNvGrpSpPr/>
                            <p:nvPr/>
                          </p:nvGrpSpPr>
                          <p:grpSpPr>
                            <a:xfrm>
                              <a:off x="2667000" y="2667000"/>
                              <a:ext cx="152400" cy="304800"/>
                              <a:chOff x="2667000" y="2667000"/>
                              <a:chExt cx="152400" cy="304800"/>
                            </a:xfrm>
                          </p:grpSpPr>
                          <p:cxnSp>
                            <p:nvCxnSpPr>
                              <p:cNvPr id="676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6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3" name="Group 10"/>
                            <p:cNvGrpSpPr/>
                            <p:nvPr/>
                          </p:nvGrpSpPr>
                          <p:grpSpPr>
                            <a:xfrm>
                              <a:off x="2667000" y="2971800"/>
                              <a:ext cx="152400" cy="304800"/>
                              <a:chOff x="2667000" y="2667000"/>
                              <a:chExt cx="152400" cy="304800"/>
                            </a:xfrm>
                          </p:grpSpPr>
                          <p:cxnSp>
                            <p:nvCxnSpPr>
                              <p:cNvPr id="676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6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14" name="Group 68"/>
                          <p:cNvGrpSpPr/>
                          <p:nvPr/>
                        </p:nvGrpSpPr>
                        <p:grpSpPr>
                          <a:xfrm>
                            <a:off x="2667000" y="3276600"/>
                            <a:ext cx="152400" cy="609600"/>
                            <a:chOff x="2667000" y="2667000"/>
                            <a:chExt cx="152400" cy="609600"/>
                          </a:xfrm>
                        </p:grpSpPr>
                        <p:grpSp>
                          <p:nvGrpSpPr>
                            <p:cNvPr id="1615" name="Group 9"/>
                            <p:cNvGrpSpPr/>
                            <p:nvPr/>
                          </p:nvGrpSpPr>
                          <p:grpSpPr>
                            <a:xfrm>
                              <a:off x="2667000" y="2667000"/>
                              <a:ext cx="152400" cy="304800"/>
                              <a:chOff x="2667000" y="2667000"/>
                              <a:chExt cx="152400" cy="304800"/>
                            </a:xfrm>
                          </p:grpSpPr>
                          <p:cxnSp>
                            <p:nvCxnSpPr>
                              <p:cNvPr id="6760" name="Straight Connector 67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61" name="Straight Connector 67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6" name="Group 10"/>
                            <p:cNvGrpSpPr/>
                            <p:nvPr/>
                          </p:nvGrpSpPr>
                          <p:grpSpPr>
                            <a:xfrm>
                              <a:off x="2667000" y="2971800"/>
                              <a:ext cx="152400" cy="304800"/>
                              <a:chOff x="2667000" y="2667000"/>
                              <a:chExt cx="152400" cy="304800"/>
                            </a:xfrm>
                          </p:grpSpPr>
                          <p:cxnSp>
                            <p:nvCxnSpPr>
                              <p:cNvPr id="6758" name="Straight Connector 67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59" name="Straight Connector 67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17" name="Group 22"/>
                        <p:cNvGrpSpPr/>
                        <p:nvPr/>
                      </p:nvGrpSpPr>
                      <p:grpSpPr>
                        <a:xfrm>
                          <a:off x="2667000" y="3886200"/>
                          <a:ext cx="152401" cy="609606"/>
                          <a:chOff x="2667000" y="2667000"/>
                          <a:chExt cx="152401" cy="609606"/>
                        </a:xfrm>
                      </p:grpSpPr>
                      <p:grpSp>
                        <p:nvGrpSpPr>
                          <p:cNvPr id="1618" name="Group 2336"/>
                          <p:cNvGrpSpPr/>
                          <p:nvPr/>
                        </p:nvGrpSpPr>
                        <p:grpSpPr>
                          <a:xfrm>
                            <a:off x="2667000" y="2667000"/>
                            <a:ext cx="152400" cy="304800"/>
                            <a:chOff x="2667000" y="2667000"/>
                            <a:chExt cx="152400" cy="304800"/>
                          </a:xfrm>
                        </p:grpSpPr>
                        <p:cxnSp>
                          <p:nvCxnSpPr>
                            <p:cNvPr id="6752" name="Straight Connector 36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53" name="Straight Connector 36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19" name="Group 2337"/>
                          <p:cNvGrpSpPr/>
                          <p:nvPr/>
                        </p:nvGrpSpPr>
                        <p:grpSpPr>
                          <a:xfrm>
                            <a:off x="2667000" y="2971800"/>
                            <a:ext cx="152401" cy="304806"/>
                            <a:chOff x="2667000" y="2667000"/>
                            <a:chExt cx="152401" cy="304806"/>
                          </a:xfrm>
                        </p:grpSpPr>
                        <p:cxnSp>
                          <p:nvCxnSpPr>
                            <p:cNvPr id="6750" name="Straight Connector 36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51" name="Straight Connector 364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208" name="Group 2426"/>
                <p:cNvGrpSpPr>
                  <a:grpSpLocks/>
                </p:cNvGrpSpPr>
                <p:nvPr/>
              </p:nvGrpSpPr>
              <p:grpSpPr bwMode="auto">
                <a:xfrm>
                  <a:off x="4952997" y="1600205"/>
                  <a:ext cx="442013" cy="1015561"/>
                  <a:chOff x="4533547" y="1600205"/>
                  <a:chExt cx="442013" cy="1015561"/>
                </a:xfrm>
              </p:grpSpPr>
              <p:grpSp>
                <p:nvGrpSpPr>
                  <p:cNvPr id="6209" name="Group 2327"/>
                  <p:cNvGrpSpPr>
                    <a:grpSpLocks/>
                  </p:cNvGrpSpPr>
                  <p:nvPr/>
                </p:nvGrpSpPr>
                <p:grpSpPr bwMode="auto">
                  <a:xfrm>
                    <a:off x="4533547" y="1609957"/>
                    <a:ext cx="251163" cy="1005809"/>
                    <a:chOff x="4533547" y="1609957"/>
                    <a:chExt cx="251163" cy="1005809"/>
                  </a:xfrm>
                </p:grpSpPr>
                <p:grpSp>
                  <p:nvGrpSpPr>
                    <p:cNvPr id="1622"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692" name="Oval 669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23" name="Group 29"/>
                      <p:cNvGrpSpPr/>
                      <p:nvPr/>
                    </p:nvGrpSpPr>
                    <p:grpSpPr>
                      <a:xfrm>
                        <a:off x="2667000" y="4114804"/>
                        <a:ext cx="152400" cy="628652"/>
                        <a:chOff x="2667000" y="2667000"/>
                        <a:chExt cx="152400" cy="1828800"/>
                      </a:xfrm>
                    </p:grpSpPr>
                    <p:grpSp>
                      <p:nvGrpSpPr>
                        <p:cNvPr id="1624" name="Group 21"/>
                        <p:cNvGrpSpPr/>
                        <p:nvPr/>
                      </p:nvGrpSpPr>
                      <p:grpSpPr>
                        <a:xfrm>
                          <a:off x="2667000" y="2667000"/>
                          <a:ext cx="152400" cy="1219200"/>
                          <a:chOff x="2667000" y="2667000"/>
                          <a:chExt cx="152400" cy="1219200"/>
                        </a:xfrm>
                      </p:grpSpPr>
                      <p:grpSp>
                        <p:nvGrpSpPr>
                          <p:cNvPr id="1625" name="Group 13"/>
                          <p:cNvGrpSpPr/>
                          <p:nvPr/>
                        </p:nvGrpSpPr>
                        <p:grpSpPr>
                          <a:xfrm>
                            <a:off x="2667000" y="2667000"/>
                            <a:ext cx="152400" cy="609600"/>
                            <a:chOff x="2667000" y="2667000"/>
                            <a:chExt cx="152400" cy="609600"/>
                          </a:xfrm>
                        </p:grpSpPr>
                        <p:grpSp>
                          <p:nvGrpSpPr>
                            <p:cNvPr id="1626" name="Group 9"/>
                            <p:cNvGrpSpPr/>
                            <p:nvPr/>
                          </p:nvGrpSpPr>
                          <p:grpSpPr>
                            <a:xfrm>
                              <a:off x="2667000" y="2667000"/>
                              <a:ext cx="152400" cy="304800"/>
                              <a:chOff x="2667000" y="2667000"/>
                              <a:chExt cx="152400" cy="304800"/>
                            </a:xfrm>
                          </p:grpSpPr>
                          <p:cxnSp>
                            <p:nvCxnSpPr>
                              <p:cNvPr id="673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3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27" name="Group 10"/>
                            <p:cNvGrpSpPr/>
                            <p:nvPr/>
                          </p:nvGrpSpPr>
                          <p:grpSpPr>
                            <a:xfrm>
                              <a:off x="2667000" y="2971800"/>
                              <a:ext cx="152400" cy="304800"/>
                              <a:chOff x="2667000" y="2667000"/>
                              <a:chExt cx="152400" cy="304800"/>
                            </a:xfrm>
                          </p:grpSpPr>
                          <p:cxnSp>
                            <p:nvCxnSpPr>
                              <p:cNvPr id="6735" name="Straight Connector 67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36" name="Straight Connector 67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28" name="Group 14"/>
                          <p:cNvGrpSpPr/>
                          <p:nvPr/>
                        </p:nvGrpSpPr>
                        <p:grpSpPr>
                          <a:xfrm>
                            <a:off x="2667000" y="3276600"/>
                            <a:ext cx="152400" cy="609600"/>
                            <a:chOff x="2667000" y="2667000"/>
                            <a:chExt cx="152400" cy="609600"/>
                          </a:xfrm>
                        </p:grpSpPr>
                        <p:grpSp>
                          <p:nvGrpSpPr>
                            <p:cNvPr id="1629" name="Group 9"/>
                            <p:cNvGrpSpPr/>
                            <p:nvPr/>
                          </p:nvGrpSpPr>
                          <p:grpSpPr>
                            <a:xfrm>
                              <a:off x="2667000" y="2667000"/>
                              <a:ext cx="152400" cy="304800"/>
                              <a:chOff x="2667000" y="2667000"/>
                              <a:chExt cx="152400" cy="304800"/>
                            </a:xfrm>
                          </p:grpSpPr>
                          <p:cxnSp>
                            <p:nvCxnSpPr>
                              <p:cNvPr id="6731" name="Straight Connector 35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32" name="Straight Connector 67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30" name="Group 10"/>
                            <p:cNvGrpSpPr/>
                            <p:nvPr/>
                          </p:nvGrpSpPr>
                          <p:grpSpPr>
                            <a:xfrm>
                              <a:off x="2667000" y="2971800"/>
                              <a:ext cx="152400" cy="304800"/>
                              <a:chOff x="2667000" y="2667000"/>
                              <a:chExt cx="152400" cy="304800"/>
                            </a:xfrm>
                          </p:grpSpPr>
                          <p:cxnSp>
                            <p:nvCxnSpPr>
                              <p:cNvPr id="6729" name="Straight Connector 35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30" name="Straight Connector 35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31" name="Group 22"/>
                        <p:cNvGrpSpPr/>
                        <p:nvPr/>
                      </p:nvGrpSpPr>
                      <p:grpSpPr>
                        <a:xfrm>
                          <a:off x="2667000" y="3886200"/>
                          <a:ext cx="152400" cy="609600"/>
                          <a:chOff x="2667000" y="2667000"/>
                          <a:chExt cx="152400" cy="609600"/>
                        </a:xfrm>
                      </p:grpSpPr>
                      <p:grpSp>
                        <p:nvGrpSpPr>
                          <p:cNvPr id="1632" name="Group 9"/>
                          <p:cNvGrpSpPr/>
                          <p:nvPr/>
                        </p:nvGrpSpPr>
                        <p:grpSpPr>
                          <a:xfrm>
                            <a:off x="2667000" y="2667000"/>
                            <a:ext cx="152400" cy="304800"/>
                            <a:chOff x="2667000" y="2667000"/>
                            <a:chExt cx="152400" cy="304800"/>
                          </a:xfrm>
                        </p:grpSpPr>
                        <p:cxnSp>
                          <p:nvCxnSpPr>
                            <p:cNvPr id="67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33" name="Group 10"/>
                          <p:cNvGrpSpPr/>
                          <p:nvPr/>
                        </p:nvGrpSpPr>
                        <p:grpSpPr>
                          <a:xfrm>
                            <a:off x="2667000" y="2971800"/>
                            <a:ext cx="152400" cy="304800"/>
                            <a:chOff x="2667000" y="2667000"/>
                            <a:chExt cx="152400" cy="304800"/>
                          </a:xfrm>
                        </p:grpSpPr>
                        <p:cxnSp>
                          <p:nvCxnSpPr>
                            <p:cNvPr id="6721" name="Straight Connector 67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22" name="Straight Connector 67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34" name="Group 30"/>
                      <p:cNvGrpSpPr/>
                      <p:nvPr/>
                    </p:nvGrpSpPr>
                    <p:grpSpPr>
                      <a:xfrm>
                        <a:off x="2819400" y="4114804"/>
                        <a:ext cx="152401" cy="628654"/>
                        <a:chOff x="2667000" y="2667000"/>
                        <a:chExt cx="152401" cy="1828806"/>
                      </a:xfrm>
                    </p:grpSpPr>
                    <p:grpSp>
                      <p:nvGrpSpPr>
                        <p:cNvPr id="1635" name="Group 21"/>
                        <p:cNvGrpSpPr/>
                        <p:nvPr/>
                      </p:nvGrpSpPr>
                      <p:grpSpPr>
                        <a:xfrm>
                          <a:off x="2667000" y="2667000"/>
                          <a:ext cx="152400" cy="1219200"/>
                          <a:chOff x="2667000" y="2667000"/>
                          <a:chExt cx="152400" cy="1219200"/>
                        </a:xfrm>
                      </p:grpSpPr>
                      <p:grpSp>
                        <p:nvGrpSpPr>
                          <p:cNvPr id="1636" name="Group 67"/>
                          <p:cNvGrpSpPr/>
                          <p:nvPr/>
                        </p:nvGrpSpPr>
                        <p:grpSpPr>
                          <a:xfrm>
                            <a:off x="2667000" y="2667000"/>
                            <a:ext cx="152400" cy="609600"/>
                            <a:chOff x="2667000" y="2667000"/>
                            <a:chExt cx="152400" cy="609600"/>
                          </a:xfrm>
                        </p:grpSpPr>
                        <p:grpSp>
                          <p:nvGrpSpPr>
                            <p:cNvPr id="1637" name="Group 9"/>
                            <p:cNvGrpSpPr/>
                            <p:nvPr/>
                          </p:nvGrpSpPr>
                          <p:grpSpPr>
                            <a:xfrm>
                              <a:off x="2667000" y="2667000"/>
                              <a:ext cx="152400" cy="304800"/>
                              <a:chOff x="2667000" y="2667000"/>
                              <a:chExt cx="152400" cy="304800"/>
                            </a:xfrm>
                          </p:grpSpPr>
                          <p:cxnSp>
                            <p:nvCxnSpPr>
                              <p:cNvPr id="67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38" name="Group 10"/>
                            <p:cNvGrpSpPr/>
                            <p:nvPr/>
                          </p:nvGrpSpPr>
                          <p:grpSpPr>
                            <a:xfrm>
                              <a:off x="2667000" y="2971800"/>
                              <a:ext cx="152400" cy="304800"/>
                              <a:chOff x="2667000" y="2667000"/>
                              <a:chExt cx="152400" cy="304800"/>
                            </a:xfrm>
                          </p:grpSpPr>
                          <p:cxnSp>
                            <p:nvCxnSpPr>
                              <p:cNvPr id="671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1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39" name="Group 68"/>
                          <p:cNvGrpSpPr/>
                          <p:nvPr/>
                        </p:nvGrpSpPr>
                        <p:grpSpPr>
                          <a:xfrm>
                            <a:off x="2667000" y="3276600"/>
                            <a:ext cx="152400" cy="609600"/>
                            <a:chOff x="2667000" y="2667000"/>
                            <a:chExt cx="152400" cy="609600"/>
                          </a:xfrm>
                        </p:grpSpPr>
                        <p:grpSp>
                          <p:nvGrpSpPr>
                            <p:cNvPr id="1640" name="Group 9"/>
                            <p:cNvGrpSpPr/>
                            <p:nvPr/>
                          </p:nvGrpSpPr>
                          <p:grpSpPr>
                            <a:xfrm>
                              <a:off x="2667000" y="2667000"/>
                              <a:ext cx="152400" cy="304800"/>
                              <a:chOff x="2667000" y="2667000"/>
                              <a:chExt cx="152400" cy="304800"/>
                            </a:xfrm>
                          </p:grpSpPr>
                          <p:cxnSp>
                            <p:nvCxnSpPr>
                              <p:cNvPr id="6709" name="Straight Connector 67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10" name="Straight Connector 67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41" name="Group 10"/>
                            <p:cNvGrpSpPr/>
                            <p:nvPr/>
                          </p:nvGrpSpPr>
                          <p:grpSpPr>
                            <a:xfrm>
                              <a:off x="2667000" y="2971800"/>
                              <a:ext cx="152400" cy="304800"/>
                              <a:chOff x="2667000" y="2667000"/>
                              <a:chExt cx="152400" cy="304800"/>
                            </a:xfrm>
                          </p:grpSpPr>
                          <p:cxnSp>
                            <p:nvCxnSpPr>
                              <p:cNvPr id="6707" name="Straight Connector 35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08" name="Straight Connector 35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42" name="Group 22"/>
                        <p:cNvGrpSpPr/>
                        <p:nvPr/>
                      </p:nvGrpSpPr>
                      <p:grpSpPr>
                        <a:xfrm>
                          <a:off x="2667000" y="3886200"/>
                          <a:ext cx="152401" cy="609606"/>
                          <a:chOff x="2667000" y="2667000"/>
                          <a:chExt cx="152401" cy="609606"/>
                        </a:xfrm>
                      </p:grpSpPr>
                      <p:grpSp>
                        <p:nvGrpSpPr>
                          <p:cNvPr id="1643" name="Group 9"/>
                          <p:cNvGrpSpPr/>
                          <p:nvPr/>
                        </p:nvGrpSpPr>
                        <p:grpSpPr>
                          <a:xfrm>
                            <a:off x="2667000" y="2667000"/>
                            <a:ext cx="152400" cy="304800"/>
                            <a:chOff x="2667000" y="2667000"/>
                            <a:chExt cx="152400" cy="304800"/>
                          </a:xfrm>
                        </p:grpSpPr>
                        <p:cxnSp>
                          <p:nvCxnSpPr>
                            <p:cNvPr id="6701" name="Straight Connector 35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02" name="Straight Connector 35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44" name="Group 10"/>
                          <p:cNvGrpSpPr/>
                          <p:nvPr/>
                        </p:nvGrpSpPr>
                        <p:grpSpPr>
                          <a:xfrm>
                            <a:off x="2667000" y="2971800"/>
                            <a:ext cx="152401" cy="304806"/>
                            <a:chOff x="2667000" y="2667000"/>
                            <a:chExt cx="152401" cy="304806"/>
                          </a:xfrm>
                        </p:grpSpPr>
                        <p:cxnSp>
                          <p:nvCxnSpPr>
                            <p:cNvPr id="6699" name="Straight Connector 35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700" name="Straight Connector 352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64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645" name="Oval 341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46" name="Group 29"/>
                      <p:cNvGrpSpPr/>
                      <p:nvPr/>
                    </p:nvGrpSpPr>
                    <p:grpSpPr>
                      <a:xfrm>
                        <a:off x="2667000" y="4114804"/>
                        <a:ext cx="152400" cy="628652"/>
                        <a:chOff x="2667000" y="2667000"/>
                        <a:chExt cx="152400" cy="1828800"/>
                      </a:xfrm>
                    </p:grpSpPr>
                    <p:grpSp>
                      <p:nvGrpSpPr>
                        <p:cNvPr id="1647" name="Group 21"/>
                        <p:cNvGrpSpPr/>
                        <p:nvPr/>
                      </p:nvGrpSpPr>
                      <p:grpSpPr>
                        <a:xfrm>
                          <a:off x="2667000" y="2667000"/>
                          <a:ext cx="152400" cy="1219200"/>
                          <a:chOff x="2667000" y="2667000"/>
                          <a:chExt cx="152400" cy="1219200"/>
                        </a:xfrm>
                      </p:grpSpPr>
                      <p:grpSp>
                        <p:nvGrpSpPr>
                          <p:cNvPr id="1648" name="Group 13"/>
                          <p:cNvGrpSpPr/>
                          <p:nvPr/>
                        </p:nvGrpSpPr>
                        <p:grpSpPr>
                          <a:xfrm>
                            <a:off x="2667000" y="2667000"/>
                            <a:ext cx="152400" cy="609600"/>
                            <a:chOff x="2667000" y="2667000"/>
                            <a:chExt cx="152400" cy="609600"/>
                          </a:xfrm>
                        </p:grpSpPr>
                        <p:grpSp>
                          <p:nvGrpSpPr>
                            <p:cNvPr id="1649" name="Group 9"/>
                            <p:cNvGrpSpPr/>
                            <p:nvPr/>
                          </p:nvGrpSpPr>
                          <p:grpSpPr>
                            <a:xfrm>
                              <a:off x="2667000" y="2667000"/>
                              <a:ext cx="152400" cy="304800"/>
                              <a:chOff x="2667000" y="2667000"/>
                              <a:chExt cx="152400" cy="304800"/>
                            </a:xfrm>
                          </p:grpSpPr>
                          <p:cxnSp>
                            <p:nvCxnSpPr>
                              <p:cNvPr id="66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0" name="Group 10"/>
                            <p:cNvGrpSpPr/>
                            <p:nvPr/>
                          </p:nvGrpSpPr>
                          <p:grpSpPr>
                            <a:xfrm>
                              <a:off x="2667000" y="2971800"/>
                              <a:ext cx="152400" cy="304800"/>
                              <a:chOff x="2667000" y="2667000"/>
                              <a:chExt cx="152400" cy="304800"/>
                            </a:xfrm>
                          </p:grpSpPr>
                          <p:cxnSp>
                            <p:nvCxnSpPr>
                              <p:cNvPr id="6688" name="Straight Connector 66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89" name="Straight Connector 35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51" name="Group 14"/>
                          <p:cNvGrpSpPr/>
                          <p:nvPr/>
                        </p:nvGrpSpPr>
                        <p:grpSpPr>
                          <a:xfrm>
                            <a:off x="2667000" y="3276600"/>
                            <a:ext cx="152400" cy="609600"/>
                            <a:chOff x="2667000" y="2667000"/>
                            <a:chExt cx="152400" cy="609600"/>
                          </a:xfrm>
                        </p:grpSpPr>
                        <p:grpSp>
                          <p:nvGrpSpPr>
                            <p:cNvPr id="1652" name="Group 9"/>
                            <p:cNvGrpSpPr/>
                            <p:nvPr/>
                          </p:nvGrpSpPr>
                          <p:grpSpPr>
                            <a:xfrm>
                              <a:off x="2667000" y="2667000"/>
                              <a:ext cx="152400" cy="304800"/>
                              <a:chOff x="2667000" y="2667000"/>
                              <a:chExt cx="152400" cy="304800"/>
                            </a:xfrm>
                          </p:grpSpPr>
                          <p:cxnSp>
                            <p:nvCxnSpPr>
                              <p:cNvPr id="6684" name="Straight Connector 66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85" name="Straight Connector 66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3" name="Group 10"/>
                            <p:cNvGrpSpPr/>
                            <p:nvPr/>
                          </p:nvGrpSpPr>
                          <p:grpSpPr>
                            <a:xfrm>
                              <a:off x="2667000" y="2971800"/>
                              <a:ext cx="152400" cy="304800"/>
                              <a:chOff x="2667000" y="2667000"/>
                              <a:chExt cx="152400" cy="304800"/>
                            </a:xfrm>
                          </p:grpSpPr>
                          <p:cxnSp>
                            <p:nvCxnSpPr>
                              <p:cNvPr id="6682" name="Straight Connector 66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83" name="Straight Connector 34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54" name="Group 22"/>
                        <p:cNvGrpSpPr/>
                        <p:nvPr/>
                      </p:nvGrpSpPr>
                      <p:grpSpPr>
                        <a:xfrm>
                          <a:off x="2667000" y="3886200"/>
                          <a:ext cx="152400" cy="609600"/>
                          <a:chOff x="2667000" y="2667000"/>
                          <a:chExt cx="152400" cy="609600"/>
                        </a:xfrm>
                      </p:grpSpPr>
                      <p:grpSp>
                        <p:nvGrpSpPr>
                          <p:cNvPr id="1655" name="Group 9"/>
                          <p:cNvGrpSpPr/>
                          <p:nvPr/>
                        </p:nvGrpSpPr>
                        <p:grpSpPr>
                          <a:xfrm>
                            <a:off x="2667000" y="2667000"/>
                            <a:ext cx="152400" cy="304800"/>
                            <a:chOff x="2667000" y="2667000"/>
                            <a:chExt cx="152400" cy="304800"/>
                          </a:xfrm>
                        </p:grpSpPr>
                        <p:cxnSp>
                          <p:nvCxnSpPr>
                            <p:cNvPr id="66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56" name="Group 10"/>
                          <p:cNvGrpSpPr/>
                          <p:nvPr/>
                        </p:nvGrpSpPr>
                        <p:grpSpPr>
                          <a:xfrm>
                            <a:off x="2667000" y="2971800"/>
                            <a:ext cx="152400" cy="304800"/>
                            <a:chOff x="2667000" y="2667000"/>
                            <a:chExt cx="152400" cy="304800"/>
                          </a:xfrm>
                        </p:grpSpPr>
                        <p:cxnSp>
                          <p:nvCxnSpPr>
                            <p:cNvPr id="6674" name="Straight Connector 66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75" name="Straight Connector 66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58" name="Group 30"/>
                      <p:cNvGrpSpPr/>
                      <p:nvPr/>
                    </p:nvGrpSpPr>
                    <p:grpSpPr>
                      <a:xfrm>
                        <a:off x="2819400" y="4114804"/>
                        <a:ext cx="152401" cy="628654"/>
                        <a:chOff x="2667000" y="2667000"/>
                        <a:chExt cx="152401" cy="1828806"/>
                      </a:xfrm>
                    </p:grpSpPr>
                    <p:grpSp>
                      <p:nvGrpSpPr>
                        <p:cNvPr id="1659" name="Group 21"/>
                        <p:cNvGrpSpPr/>
                        <p:nvPr/>
                      </p:nvGrpSpPr>
                      <p:grpSpPr>
                        <a:xfrm>
                          <a:off x="2667000" y="2667000"/>
                          <a:ext cx="152400" cy="1219200"/>
                          <a:chOff x="2667000" y="2667000"/>
                          <a:chExt cx="152400" cy="1219200"/>
                        </a:xfrm>
                      </p:grpSpPr>
                      <p:grpSp>
                        <p:nvGrpSpPr>
                          <p:cNvPr id="1660" name="Group 67"/>
                          <p:cNvGrpSpPr/>
                          <p:nvPr/>
                        </p:nvGrpSpPr>
                        <p:grpSpPr>
                          <a:xfrm>
                            <a:off x="2667000" y="2667000"/>
                            <a:ext cx="152400" cy="609600"/>
                            <a:chOff x="2667000" y="2667000"/>
                            <a:chExt cx="152400" cy="609600"/>
                          </a:xfrm>
                        </p:grpSpPr>
                        <p:grpSp>
                          <p:nvGrpSpPr>
                            <p:cNvPr id="1661" name="Group 9"/>
                            <p:cNvGrpSpPr/>
                            <p:nvPr/>
                          </p:nvGrpSpPr>
                          <p:grpSpPr>
                            <a:xfrm>
                              <a:off x="2667000" y="2667000"/>
                              <a:ext cx="152400" cy="304800"/>
                              <a:chOff x="2667000" y="2667000"/>
                              <a:chExt cx="152400" cy="304800"/>
                            </a:xfrm>
                          </p:grpSpPr>
                          <p:cxnSp>
                            <p:nvCxnSpPr>
                              <p:cNvPr id="666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6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62" name="Group 10"/>
                            <p:cNvGrpSpPr/>
                            <p:nvPr/>
                          </p:nvGrpSpPr>
                          <p:grpSpPr>
                            <a:xfrm>
                              <a:off x="2667000" y="2971800"/>
                              <a:ext cx="152400" cy="304800"/>
                              <a:chOff x="2667000" y="2667000"/>
                              <a:chExt cx="152400" cy="304800"/>
                            </a:xfrm>
                          </p:grpSpPr>
                          <p:cxnSp>
                            <p:nvCxnSpPr>
                              <p:cNvPr id="666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6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63" name="Group 68"/>
                          <p:cNvGrpSpPr/>
                          <p:nvPr/>
                        </p:nvGrpSpPr>
                        <p:grpSpPr>
                          <a:xfrm>
                            <a:off x="2667000" y="3276600"/>
                            <a:ext cx="152400" cy="609600"/>
                            <a:chOff x="2667000" y="2667000"/>
                            <a:chExt cx="152400" cy="609600"/>
                          </a:xfrm>
                        </p:grpSpPr>
                        <p:grpSp>
                          <p:nvGrpSpPr>
                            <p:cNvPr id="1668" name="Group 9"/>
                            <p:cNvGrpSpPr/>
                            <p:nvPr/>
                          </p:nvGrpSpPr>
                          <p:grpSpPr>
                            <a:xfrm>
                              <a:off x="2667000" y="2667000"/>
                              <a:ext cx="152400" cy="304800"/>
                              <a:chOff x="2667000" y="2667000"/>
                              <a:chExt cx="152400" cy="304800"/>
                            </a:xfrm>
                          </p:grpSpPr>
                          <p:cxnSp>
                            <p:nvCxnSpPr>
                              <p:cNvPr id="6662" name="Straight Connector 66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63" name="Straight Connector 66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69" name="Group 10"/>
                            <p:cNvGrpSpPr/>
                            <p:nvPr/>
                          </p:nvGrpSpPr>
                          <p:grpSpPr>
                            <a:xfrm>
                              <a:off x="2667000" y="2971800"/>
                              <a:ext cx="152400" cy="304800"/>
                              <a:chOff x="2667000" y="2667000"/>
                              <a:chExt cx="152400" cy="304800"/>
                            </a:xfrm>
                          </p:grpSpPr>
                          <p:cxnSp>
                            <p:nvCxnSpPr>
                              <p:cNvPr id="6660" name="Straight Connector 66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61" name="Straight Connector 34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670" name="Group 22"/>
                        <p:cNvGrpSpPr/>
                        <p:nvPr/>
                      </p:nvGrpSpPr>
                      <p:grpSpPr>
                        <a:xfrm>
                          <a:off x="2667000" y="3886200"/>
                          <a:ext cx="152401" cy="609606"/>
                          <a:chOff x="2667000" y="2667000"/>
                          <a:chExt cx="152401" cy="609606"/>
                        </a:xfrm>
                      </p:grpSpPr>
                      <p:grpSp>
                        <p:nvGrpSpPr>
                          <p:cNvPr id="1671" name="Group 9"/>
                          <p:cNvGrpSpPr/>
                          <p:nvPr/>
                        </p:nvGrpSpPr>
                        <p:grpSpPr>
                          <a:xfrm>
                            <a:off x="2667000" y="2667000"/>
                            <a:ext cx="152400" cy="304800"/>
                            <a:chOff x="2667000" y="2667000"/>
                            <a:chExt cx="152400" cy="304800"/>
                          </a:xfrm>
                        </p:grpSpPr>
                        <p:cxnSp>
                          <p:nvCxnSpPr>
                            <p:cNvPr id="6654" name="Straight Connector 34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55" name="Straight Connector 66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76" name="Group 10"/>
                          <p:cNvGrpSpPr/>
                          <p:nvPr/>
                        </p:nvGrpSpPr>
                        <p:grpSpPr>
                          <a:xfrm>
                            <a:off x="2667000" y="2971800"/>
                            <a:ext cx="152401" cy="304806"/>
                            <a:chOff x="2667000" y="2667000"/>
                            <a:chExt cx="152401" cy="304806"/>
                          </a:xfrm>
                        </p:grpSpPr>
                        <p:cxnSp>
                          <p:nvCxnSpPr>
                            <p:cNvPr id="6652" name="Straight Connector 34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53" name="Straight Connector 343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10" name="Group 2328"/>
                  <p:cNvGrpSpPr>
                    <a:grpSpLocks/>
                  </p:cNvGrpSpPr>
                  <p:nvPr/>
                </p:nvGrpSpPr>
                <p:grpSpPr bwMode="auto">
                  <a:xfrm>
                    <a:off x="4724397" y="1600205"/>
                    <a:ext cx="251163" cy="1005809"/>
                    <a:chOff x="4533547" y="1609957"/>
                    <a:chExt cx="251163" cy="1005809"/>
                  </a:xfrm>
                </p:grpSpPr>
                <p:grpSp>
                  <p:nvGrpSpPr>
                    <p:cNvPr id="1682"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596" name="Oval 659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683" name="Group 29"/>
                      <p:cNvGrpSpPr/>
                      <p:nvPr/>
                    </p:nvGrpSpPr>
                    <p:grpSpPr>
                      <a:xfrm>
                        <a:off x="2667000" y="4114804"/>
                        <a:ext cx="152400" cy="628652"/>
                        <a:chOff x="2667000" y="2667000"/>
                        <a:chExt cx="152400" cy="1828800"/>
                      </a:xfrm>
                    </p:grpSpPr>
                    <p:grpSp>
                      <p:nvGrpSpPr>
                        <p:cNvPr id="1684" name="Group 21"/>
                        <p:cNvGrpSpPr/>
                        <p:nvPr/>
                      </p:nvGrpSpPr>
                      <p:grpSpPr>
                        <a:xfrm>
                          <a:off x="2667000" y="2667000"/>
                          <a:ext cx="152400" cy="1219200"/>
                          <a:chOff x="2667000" y="2667000"/>
                          <a:chExt cx="152400" cy="1219200"/>
                        </a:xfrm>
                      </p:grpSpPr>
                      <p:grpSp>
                        <p:nvGrpSpPr>
                          <p:cNvPr id="1685" name="Group 13"/>
                          <p:cNvGrpSpPr/>
                          <p:nvPr/>
                        </p:nvGrpSpPr>
                        <p:grpSpPr>
                          <a:xfrm>
                            <a:off x="2667000" y="2667000"/>
                            <a:ext cx="152400" cy="609600"/>
                            <a:chOff x="2667000" y="2667000"/>
                            <a:chExt cx="152400" cy="609600"/>
                          </a:xfrm>
                        </p:grpSpPr>
                        <p:grpSp>
                          <p:nvGrpSpPr>
                            <p:cNvPr id="1690" name="Group 9"/>
                            <p:cNvGrpSpPr/>
                            <p:nvPr/>
                          </p:nvGrpSpPr>
                          <p:grpSpPr>
                            <a:xfrm>
                              <a:off x="2667000" y="2667000"/>
                              <a:ext cx="152400" cy="304800"/>
                              <a:chOff x="2667000" y="2667000"/>
                              <a:chExt cx="152400" cy="304800"/>
                            </a:xfrm>
                          </p:grpSpPr>
                          <p:cxnSp>
                            <p:nvCxnSpPr>
                              <p:cNvPr id="66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91" name="Group 10"/>
                            <p:cNvGrpSpPr/>
                            <p:nvPr/>
                          </p:nvGrpSpPr>
                          <p:grpSpPr>
                            <a:xfrm>
                              <a:off x="2667000" y="2971800"/>
                              <a:ext cx="152400" cy="304800"/>
                              <a:chOff x="2667000" y="2667000"/>
                              <a:chExt cx="152400" cy="304800"/>
                            </a:xfrm>
                          </p:grpSpPr>
                          <p:cxnSp>
                            <p:nvCxnSpPr>
                              <p:cNvPr id="6639" name="Straight Connector 34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40" name="Straight Connector 66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92" name="Group 14"/>
                          <p:cNvGrpSpPr/>
                          <p:nvPr/>
                        </p:nvGrpSpPr>
                        <p:grpSpPr>
                          <a:xfrm>
                            <a:off x="2667000" y="3276600"/>
                            <a:ext cx="152400" cy="609600"/>
                            <a:chOff x="2667000" y="2667000"/>
                            <a:chExt cx="152400" cy="609600"/>
                          </a:xfrm>
                        </p:grpSpPr>
                        <p:grpSp>
                          <p:nvGrpSpPr>
                            <p:cNvPr id="1693" name="Group 9"/>
                            <p:cNvGrpSpPr/>
                            <p:nvPr/>
                          </p:nvGrpSpPr>
                          <p:grpSpPr>
                            <a:xfrm>
                              <a:off x="2667000" y="2667000"/>
                              <a:ext cx="152400" cy="304800"/>
                              <a:chOff x="2667000" y="2667000"/>
                              <a:chExt cx="152400" cy="304800"/>
                            </a:xfrm>
                          </p:grpSpPr>
                          <p:cxnSp>
                            <p:nvCxnSpPr>
                              <p:cNvPr id="6635" name="Straight Connector 66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36" name="Straight Connector 34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699" name="Group 10"/>
                            <p:cNvGrpSpPr/>
                            <p:nvPr/>
                          </p:nvGrpSpPr>
                          <p:grpSpPr>
                            <a:xfrm>
                              <a:off x="2667000" y="2971800"/>
                              <a:ext cx="152400" cy="304800"/>
                              <a:chOff x="2667000" y="2667000"/>
                              <a:chExt cx="152400" cy="304800"/>
                            </a:xfrm>
                          </p:grpSpPr>
                          <p:cxnSp>
                            <p:nvCxnSpPr>
                              <p:cNvPr id="6633" name="Straight Connector 66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34" name="Straight Connector 66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04" name="Group 22"/>
                        <p:cNvGrpSpPr/>
                        <p:nvPr/>
                      </p:nvGrpSpPr>
                      <p:grpSpPr>
                        <a:xfrm>
                          <a:off x="2667000" y="3886200"/>
                          <a:ext cx="152400" cy="609600"/>
                          <a:chOff x="2667000" y="2667000"/>
                          <a:chExt cx="152400" cy="609600"/>
                        </a:xfrm>
                      </p:grpSpPr>
                      <p:grpSp>
                        <p:nvGrpSpPr>
                          <p:cNvPr id="1706" name="Group 9"/>
                          <p:cNvGrpSpPr/>
                          <p:nvPr/>
                        </p:nvGrpSpPr>
                        <p:grpSpPr>
                          <a:xfrm>
                            <a:off x="2667000" y="2667000"/>
                            <a:ext cx="152400" cy="304800"/>
                            <a:chOff x="2667000" y="2667000"/>
                            <a:chExt cx="152400" cy="304800"/>
                          </a:xfrm>
                        </p:grpSpPr>
                        <p:cxnSp>
                          <p:nvCxnSpPr>
                            <p:cNvPr id="662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2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07" name="Group 10"/>
                          <p:cNvGrpSpPr/>
                          <p:nvPr/>
                        </p:nvGrpSpPr>
                        <p:grpSpPr>
                          <a:xfrm>
                            <a:off x="2667000" y="2971800"/>
                            <a:ext cx="152400" cy="304800"/>
                            <a:chOff x="2667000" y="2667000"/>
                            <a:chExt cx="152400" cy="304800"/>
                          </a:xfrm>
                        </p:grpSpPr>
                        <p:cxnSp>
                          <p:nvCxnSpPr>
                            <p:cNvPr id="6625" name="Straight Connector 66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26" name="Straight Connector 66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08" name="Group 30"/>
                      <p:cNvGrpSpPr/>
                      <p:nvPr/>
                    </p:nvGrpSpPr>
                    <p:grpSpPr>
                      <a:xfrm>
                        <a:off x="2819400" y="4114804"/>
                        <a:ext cx="152401" cy="628654"/>
                        <a:chOff x="2667000" y="2667000"/>
                        <a:chExt cx="152401" cy="1828806"/>
                      </a:xfrm>
                    </p:grpSpPr>
                    <p:grpSp>
                      <p:nvGrpSpPr>
                        <p:cNvPr id="1709" name="Group 21"/>
                        <p:cNvGrpSpPr/>
                        <p:nvPr/>
                      </p:nvGrpSpPr>
                      <p:grpSpPr>
                        <a:xfrm>
                          <a:off x="2667000" y="2667000"/>
                          <a:ext cx="152400" cy="1219200"/>
                          <a:chOff x="2667000" y="2667000"/>
                          <a:chExt cx="152400" cy="1219200"/>
                        </a:xfrm>
                      </p:grpSpPr>
                      <p:grpSp>
                        <p:nvGrpSpPr>
                          <p:cNvPr id="1710" name="Group 67"/>
                          <p:cNvGrpSpPr/>
                          <p:nvPr/>
                        </p:nvGrpSpPr>
                        <p:grpSpPr>
                          <a:xfrm>
                            <a:off x="2667000" y="2667000"/>
                            <a:ext cx="152400" cy="609600"/>
                            <a:chOff x="2667000" y="2667000"/>
                            <a:chExt cx="152400" cy="609600"/>
                          </a:xfrm>
                        </p:grpSpPr>
                        <p:grpSp>
                          <p:nvGrpSpPr>
                            <p:cNvPr id="1711" name="Group 9"/>
                            <p:cNvGrpSpPr/>
                            <p:nvPr/>
                          </p:nvGrpSpPr>
                          <p:grpSpPr>
                            <a:xfrm>
                              <a:off x="2667000" y="2667000"/>
                              <a:ext cx="152400" cy="304800"/>
                              <a:chOff x="2667000" y="2667000"/>
                              <a:chExt cx="152400" cy="304800"/>
                            </a:xfrm>
                          </p:grpSpPr>
                          <p:cxnSp>
                            <p:nvCxnSpPr>
                              <p:cNvPr id="66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16" name="Group 10"/>
                            <p:cNvGrpSpPr/>
                            <p:nvPr/>
                          </p:nvGrpSpPr>
                          <p:grpSpPr>
                            <a:xfrm>
                              <a:off x="2667000" y="2971800"/>
                              <a:ext cx="152400" cy="304800"/>
                              <a:chOff x="2667000" y="2667000"/>
                              <a:chExt cx="152400" cy="304800"/>
                            </a:xfrm>
                          </p:grpSpPr>
                          <p:cxnSp>
                            <p:nvCxnSpPr>
                              <p:cNvPr id="661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1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17" name="Group 68"/>
                          <p:cNvGrpSpPr/>
                          <p:nvPr/>
                        </p:nvGrpSpPr>
                        <p:grpSpPr>
                          <a:xfrm>
                            <a:off x="2667000" y="3276600"/>
                            <a:ext cx="152400" cy="609600"/>
                            <a:chOff x="2667000" y="2667000"/>
                            <a:chExt cx="152400" cy="609600"/>
                          </a:xfrm>
                        </p:grpSpPr>
                        <p:grpSp>
                          <p:nvGrpSpPr>
                            <p:cNvPr id="1718" name="Group 9"/>
                            <p:cNvGrpSpPr/>
                            <p:nvPr/>
                          </p:nvGrpSpPr>
                          <p:grpSpPr>
                            <a:xfrm>
                              <a:off x="2667000" y="2667000"/>
                              <a:ext cx="152400" cy="304800"/>
                              <a:chOff x="2667000" y="2667000"/>
                              <a:chExt cx="152400" cy="304800"/>
                            </a:xfrm>
                          </p:grpSpPr>
                          <p:cxnSp>
                            <p:nvCxnSpPr>
                              <p:cNvPr id="6613" name="Straight Connector 33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14" name="Straight Connector 33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19" name="Group 10"/>
                            <p:cNvGrpSpPr/>
                            <p:nvPr/>
                          </p:nvGrpSpPr>
                          <p:grpSpPr>
                            <a:xfrm>
                              <a:off x="2667000" y="2971800"/>
                              <a:ext cx="152400" cy="304800"/>
                              <a:chOff x="2667000" y="2667000"/>
                              <a:chExt cx="152400" cy="304800"/>
                            </a:xfrm>
                          </p:grpSpPr>
                          <p:cxnSp>
                            <p:nvCxnSpPr>
                              <p:cNvPr id="6611" name="Straight Connector 66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12" name="Straight Connector 33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24" name="Group 22"/>
                        <p:cNvGrpSpPr/>
                        <p:nvPr/>
                      </p:nvGrpSpPr>
                      <p:grpSpPr>
                        <a:xfrm>
                          <a:off x="2667000" y="3886200"/>
                          <a:ext cx="152401" cy="609606"/>
                          <a:chOff x="2667000" y="2667000"/>
                          <a:chExt cx="152401" cy="609606"/>
                        </a:xfrm>
                      </p:grpSpPr>
                      <p:grpSp>
                        <p:nvGrpSpPr>
                          <p:cNvPr id="1730" name="Group 9"/>
                          <p:cNvGrpSpPr/>
                          <p:nvPr/>
                        </p:nvGrpSpPr>
                        <p:grpSpPr>
                          <a:xfrm>
                            <a:off x="2667000" y="2667000"/>
                            <a:ext cx="152400" cy="304800"/>
                            <a:chOff x="2667000" y="2667000"/>
                            <a:chExt cx="152400" cy="304800"/>
                          </a:xfrm>
                        </p:grpSpPr>
                        <p:cxnSp>
                          <p:nvCxnSpPr>
                            <p:cNvPr id="6605" name="Straight Connector 33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06" name="Straight Connector 33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31" name="Group 10"/>
                          <p:cNvGrpSpPr/>
                          <p:nvPr/>
                        </p:nvGrpSpPr>
                        <p:grpSpPr>
                          <a:xfrm>
                            <a:off x="2667000" y="2971800"/>
                            <a:ext cx="152401" cy="304806"/>
                            <a:chOff x="2667000" y="2667000"/>
                            <a:chExt cx="152401" cy="304806"/>
                          </a:xfrm>
                        </p:grpSpPr>
                        <p:cxnSp>
                          <p:nvCxnSpPr>
                            <p:cNvPr id="6603" name="Straight Connector 66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604" name="Straight Connector 336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73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549" name="Oval 654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733" name="Group 29"/>
                      <p:cNvGrpSpPr/>
                      <p:nvPr/>
                    </p:nvGrpSpPr>
                    <p:grpSpPr>
                      <a:xfrm>
                        <a:off x="2667000" y="4114804"/>
                        <a:ext cx="152400" cy="628652"/>
                        <a:chOff x="2667000" y="2667000"/>
                        <a:chExt cx="152400" cy="1828800"/>
                      </a:xfrm>
                    </p:grpSpPr>
                    <p:grpSp>
                      <p:nvGrpSpPr>
                        <p:cNvPr id="1738" name="Group 21"/>
                        <p:cNvGrpSpPr/>
                        <p:nvPr/>
                      </p:nvGrpSpPr>
                      <p:grpSpPr>
                        <a:xfrm>
                          <a:off x="2667000" y="2667000"/>
                          <a:ext cx="152400" cy="1219200"/>
                          <a:chOff x="2667000" y="2667000"/>
                          <a:chExt cx="152400" cy="1219200"/>
                        </a:xfrm>
                      </p:grpSpPr>
                      <p:grpSp>
                        <p:nvGrpSpPr>
                          <p:cNvPr id="1739" name="Group 13"/>
                          <p:cNvGrpSpPr/>
                          <p:nvPr/>
                        </p:nvGrpSpPr>
                        <p:grpSpPr>
                          <a:xfrm>
                            <a:off x="2667000" y="2667000"/>
                            <a:ext cx="152400" cy="609600"/>
                            <a:chOff x="2667000" y="2667000"/>
                            <a:chExt cx="152400" cy="609600"/>
                          </a:xfrm>
                        </p:grpSpPr>
                        <p:grpSp>
                          <p:nvGrpSpPr>
                            <p:cNvPr id="1752" name="Group 9"/>
                            <p:cNvGrpSpPr/>
                            <p:nvPr/>
                          </p:nvGrpSpPr>
                          <p:grpSpPr>
                            <a:xfrm>
                              <a:off x="2667000" y="2667000"/>
                              <a:ext cx="152400" cy="304800"/>
                              <a:chOff x="2667000" y="2667000"/>
                              <a:chExt cx="152400" cy="304800"/>
                            </a:xfrm>
                          </p:grpSpPr>
                          <p:cxnSp>
                            <p:nvCxnSpPr>
                              <p:cNvPr id="65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54" name="Group 10"/>
                            <p:cNvGrpSpPr/>
                            <p:nvPr/>
                          </p:nvGrpSpPr>
                          <p:grpSpPr>
                            <a:xfrm>
                              <a:off x="2667000" y="2971800"/>
                              <a:ext cx="152400" cy="304800"/>
                              <a:chOff x="2667000" y="2667000"/>
                              <a:chExt cx="152400" cy="304800"/>
                            </a:xfrm>
                          </p:grpSpPr>
                          <p:cxnSp>
                            <p:nvCxnSpPr>
                              <p:cNvPr id="6592" name="Straight Connector 33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93" name="Straight Connector 33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755" name="Group 14"/>
                          <p:cNvGrpSpPr/>
                          <p:nvPr/>
                        </p:nvGrpSpPr>
                        <p:grpSpPr>
                          <a:xfrm>
                            <a:off x="2667000" y="3276600"/>
                            <a:ext cx="152400" cy="609600"/>
                            <a:chOff x="2667000" y="2667000"/>
                            <a:chExt cx="152400" cy="609600"/>
                          </a:xfrm>
                        </p:grpSpPr>
                        <p:grpSp>
                          <p:nvGrpSpPr>
                            <p:cNvPr id="1756" name="Group 9"/>
                            <p:cNvGrpSpPr/>
                            <p:nvPr/>
                          </p:nvGrpSpPr>
                          <p:grpSpPr>
                            <a:xfrm>
                              <a:off x="2667000" y="2667000"/>
                              <a:ext cx="152400" cy="304800"/>
                              <a:chOff x="2667000" y="2667000"/>
                              <a:chExt cx="152400" cy="304800"/>
                            </a:xfrm>
                          </p:grpSpPr>
                          <p:cxnSp>
                            <p:nvCxnSpPr>
                              <p:cNvPr id="6588" name="Straight Connector 65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89" name="Straight Connector 65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65" name="Group 10"/>
                            <p:cNvGrpSpPr/>
                            <p:nvPr/>
                          </p:nvGrpSpPr>
                          <p:grpSpPr>
                            <a:xfrm>
                              <a:off x="2667000" y="2971800"/>
                              <a:ext cx="152400" cy="304800"/>
                              <a:chOff x="2667000" y="2667000"/>
                              <a:chExt cx="152400" cy="304800"/>
                            </a:xfrm>
                          </p:grpSpPr>
                          <p:cxnSp>
                            <p:nvCxnSpPr>
                              <p:cNvPr id="6586" name="Straight Connector 65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87" name="Straight Connector 65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66" name="Group 22"/>
                        <p:cNvGrpSpPr/>
                        <p:nvPr/>
                      </p:nvGrpSpPr>
                      <p:grpSpPr>
                        <a:xfrm>
                          <a:off x="2667000" y="3886200"/>
                          <a:ext cx="152400" cy="609600"/>
                          <a:chOff x="2667000" y="2667000"/>
                          <a:chExt cx="152400" cy="609600"/>
                        </a:xfrm>
                      </p:grpSpPr>
                      <p:grpSp>
                        <p:nvGrpSpPr>
                          <p:cNvPr id="1780" name="Group 9"/>
                          <p:cNvGrpSpPr/>
                          <p:nvPr/>
                        </p:nvGrpSpPr>
                        <p:grpSpPr>
                          <a:xfrm>
                            <a:off x="2667000" y="2667000"/>
                            <a:ext cx="152400" cy="304800"/>
                            <a:chOff x="2667000" y="2667000"/>
                            <a:chExt cx="152400" cy="304800"/>
                          </a:xfrm>
                        </p:grpSpPr>
                        <p:cxnSp>
                          <p:nvCxnSpPr>
                            <p:cNvPr id="658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8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81" name="Group 10"/>
                          <p:cNvGrpSpPr/>
                          <p:nvPr/>
                        </p:nvGrpSpPr>
                        <p:grpSpPr>
                          <a:xfrm>
                            <a:off x="2667000" y="2971800"/>
                            <a:ext cx="152400" cy="304800"/>
                            <a:chOff x="2667000" y="2667000"/>
                            <a:chExt cx="152400" cy="304800"/>
                          </a:xfrm>
                        </p:grpSpPr>
                        <p:cxnSp>
                          <p:nvCxnSpPr>
                            <p:cNvPr id="6578" name="Straight Connector 33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79" name="Straight Connector 65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794" name="Group 30"/>
                      <p:cNvGrpSpPr/>
                      <p:nvPr/>
                    </p:nvGrpSpPr>
                    <p:grpSpPr>
                      <a:xfrm>
                        <a:off x="2819400" y="4114804"/>
                        <a:ext cx="152401" cy="628654"/>
                        <a:chOff x="2667000" y="2667000"/>
                        <a:chExt cx="152401" cy="1828806"/>
                      </a:xfrm>
                    </p:grpSpPr>
                    <p:grpSp>
                      <p:nvGrpSpPr>
                        <p:cNvPr id="1795" name="Group 21"/>
                        <p:cNvGrpSpPr/>
                        <p:nvPr/>
                      </p:nvGrpSpPr>
                      <p:grpSpPr>
                        <a:xfrm>
                          <a:off x="2667000" y="2667000"/>
                          <a:ext cx="152400" cy="1219200"/>
                          <a:chOff x="2667000" y="2667000"/>
                          <a:chExt cx="152400" cy="1219200"/>
                        </a:xfrm>
                      </p:grpSpPr>
                      <p:grpSp>
                        <p:nvGrpSpPr>
                          <p:cNvPr id="1821" name="Group 67"/>
                          <p:cNvGrpSpPr/>
                          <p:nvPr/>
                        </p:nvGrpSpPr>
                        <p:grpSpPr>
                          <a:xfrm>
                            <a:off x="2667000" y="2667000"/>
                            <a:ext cx="152400" cy="609600"/>
                            <a:chOff x="2667000" y="2667000"/>
                            <a:chExt cx="152400" cy="609600"/>
                          </a:xfrm>
                        </p:grpSpPr>
                        <p:grpSp>
                          <p:nvGrpSpPr>
                            <p:cNvPr id="1826" name="Group 9"/>
                            <p:cNvGrpSpPr/>
                            <p:nvPr/>
                          </p:nvGrpSpPr>
                          <p:grpSpPr>
                            <a:xfrm>
                              <a:off x="2667000" y="2667000"/>
                              <a:ext cx="152400" cy="304800"/>
                              <a:chOff x="2667000" y="2667000"/>
                              <a:chExt cx="152400" cy="304800"/>
                            </a:xfrm>
                          </p:grpSpPr>
                          <p:cxnSp>
                            <p:nvCxnSpPr>
                              <p:cNvPr id="65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27" name="Group 10"/>
                            <p:cNvGrpSpPr/>
                            <p:nvPr/>
                          </p:nvGrpSpPr>
                          <p:grpSpPr>
                            <a:xfrm>
                              <a:off x="2667000" y="2971800"/>
                              <a:ext cx="152400" cy="304800"/>
                              <a:chOff x="2667000" y="2667000"/>
                              <a:chExt cx="152400" cy="304800"/>
                            </a:xfrm>
                          </p:grpSpPr>
                          <p:cxnSp>
                            <p:nvCxnSpPr>
                              <p:cNvPr id="657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7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28" name="Group 68"/>
                          <p:cNvGrpSpPr/>
                          <p:nvPr/>
                        </p:nvGrpSpPr>
                        <p:grpSpPr>
                          <a:xfrm>
                            <a:off x="2667000" y="3276600"/>
                            <a:ext cx="152400" cy="609600"/>
                            <a:chOff x="2667000" y="2667000"/>
                            <a:chExt cx="152400" cy="609600"/>
                          </a:xfrm>
                        </p:grpSpPr>
                        <p:grpSp>
                          <p:nvGrpSpPr>
                            <p:cNvPr id="1854" name="Group 9"/>
                            <p:cNvGrpSpPr/>
                            <p:nvPr/>
                          </p:nvGrpSpPr>
                          <p:grpSpPr>
                            <a:xfrm>
                              <a:off x="2667000" y="2667000"/>
                              <a:ext cx="152400" cy="304800"/>
                              <a:chOff x="2667000" y="2667000"/>
                              <a:chExt cx="152400" cy="304800"/>
                            </a:xfrm>
                          </p:grpSpPr>
                          <p:cxnSp>
                            <p:nvCxnSpPr>
                              <p:cNvPr id="6566" name="Straight Connector 65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67" name="Straight Connector 65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55" name="Group 10"/>
                            <p:cNvGrpSpPr/>
                            <p:nvPr/>
                          </p:nvGrpSpPr>
                          <p:grpSpPr>
                            <a:xfrm>
                              <a:off x="2667000" y="2971800"/>
                              <a:ext cx="152400" cy="304800"/>
                              <a:chOff x="2667000" y="2667000"/>
                              <a:chExt cx="152400" cy="304800"/>
                            </a:xfrm>
                          </p:grpSpPr>
                          <p:cxnSp>
                            <p:nvCxnSpPr>
                              <p:cNvPr id="6564" name="Straight Connector 33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65" name="Straight Connector 65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82" name="Group 22"/>
                        <p:cNvGrpSpPr/>
                        <p:nvPr/>
                      </p:nvGrpSpPr>
                      <p:grpSpPr>
                        <a:xfrm>
                          <a:off x="2667000" y="3886200"/>
                          <a:ext cx="152401" cy="609606"/>
                          <a:chOff x="2667000" y="2667000"/>
                          <a:chExt cx="152401" cy="609606"/>
                        </a:xfrm>
                      </p:grpSpPr>
                      <p:grpSp>
                        <p:nvGrpSpPr>
                          <p:cNvPr id="1883" name="Group 2336"/>
                          <p:cNvGrpSpPr/>
                          <p:nvPr/>
                        </p:nvGrpSpPr>
                        <p:grpSpPr>
                          <a:xfrm>
                            <a:off x="2667000" y="2667000"/>
                            <a:ext cx="152400" cy="304800"/>
                            <a:chOff x="2667000" y="2667000"/>
                            <a:chExt cx="152400" cy="304800"/>
                          </a:xfrm>
                        </p:grpSpPr>
                        <p:cxnSp>
                          <p:nvCxnSpPr>
                            <p:cNvPr id="6558" name="Straight Connector 65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59" name="Straight Connector 65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96" name="Group 2337"/>
                          <p:cNvGrpSpPr/>
                          <p:nvPr/>
                        </p:nvGrpSpPr>
                        <p:grpSpPr>
                          <a:xfrm>
                            <a:off x="2667000" y="2971800"/>
                            <a:ext cx="152401" cy="304806"/>
                            <a:chOff x="2667000" y="2667000"/>
                            <a:chExt cx="152401" cy="304806"/>
                          </a:xfrm>
                        </p:grpSpPr>
                        <p:cxnSp>
                          <p:nvCxnSpPr>
                            <p:cNvPr id="6556" name="Straight Connector 33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57" name="Straight Connector 655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6215" name="Group 3405"/>
            <p:cNvGrpSpPr>
              <a:grpSpLocks/>
            </p:cNvGrpSpPr>
            <p:nvPr/>
          </p:nvGrpSpPr>
          <p:grpSpPr bwMode="auto">
            <a:xfrm>
              <a:off x="1248" y="2784"/>
              <a:ext cx="1527" cy="640"/>
              <a:chOff x="4533547" y="1600205"/>
              <a:chExt cx="2423913" cy="1015561"/>
            </a:xfrm>
          </p:grpSpPr>
          <p:grpSp>
            <p:nvGrpSpPr>
              <p:cNvPr id="6216" name="Group 3013"/>
              <p:cNvGrpSpPr>
                <a:grpSpLocks/>
              </p:cNvGrpSpPr>
              <p:nvPr/>
            </p:nvGrpSpPr>
            <p:grpSpPr bwMode="auto">
              <a:xfrm>
                <a:off x="4533547" y="1600205"/>
                <a:ext cx="1661913" cy="1015561"/>
                <a:chOff x="4533547" y="1600205"/>
                <a:chExt cx="1661913" cy="1015561"/>
              </a:xfrm>
            </p:grpSpPr>
            <p:grpSp>
              <p:nvGrpSpPr>
                <p:cNvPr id="6217" name="Group 2621"/>
                <p:cNvGrpSpPr>
                  <a:grpSpLocks/>
                </p:cNvGrpSpPr>
                <p:nvPr/>
              </p:nvGrpSpPr>
              <p:grpSpPr bwMode="auto">
                <a:xfrm>
                  <a:off x="4533547" y="1600205"/>
                  <a:ext cx="861463" cy="1015561"/>
                  <a:chOff x="4533547" y="1600205"/>
                  <a:chExt cx="861463" cy="1015561"/>
                </a:xfrm>
              </p:grpSpPr>
              <p:grpSp>
                <p:nvGrpSpPr>
                  <p:cNvPr id="6218" name="Group 2425"/>
                  <p:cNvGrpSpPr>
                    <a:grpSpLocks/>
                  </p:cNvGrpSpPr>
                  <p:nvPr/>
                </p:nvGrpSpPr>
                <p:grpSpPr bwMode="auto">
                  <a:xfrm>
                    <a:off x="4533547" y="1600205"/>
                    <a:ext cx="442013" cy="1015561"/>
                    <a:chOff x="4533547" y="1600205"/>
                    <a:chExt cx="442013" cy="1015561"/>
                  </a:xfrm>
                </p:grpSpPr>
                <p:grpSp>
                  <p:nvGrpSpPr>
                    <p:cNvPr id="6223" name="Group 2327"/>
                    <p:cNvGrpSpPr>
                      <a:grpSpLocks/>
                    </p:cNvGrpSpPr>
                    <p:nvPr/>
                  </p:nvGrpSpPr>
                  <p:grpSpPr bwMode="auto">
                    <a:xfrm>
                      <a:off x="4533547" y="1609957"/>
                      <a:ext cx="251163" cy="1005809"/>
                      <a:chOff x="4533547" y="1609957"/>
                      <a:chExt cx="251163" cy="1005809"/>
                    </a:xfrm>
                  </p:grpSpPr>
                  <p:grpSp>
                    <p:nvGrpSpPr>
                      <p:cNvPr id="1939"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494" name="Oval 649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944" name="Group 29"/>
                        <p:cNvGrpSpPr/>
                        <p:nvPr/>
                      </p:nvGrpSpPr>
                      <p:grpSpPr>
                        <a:xfrm>
                          <a:off x="2667000" y="4114804"/>
                          <a:ext cx="152400" cy="628652"/>
                          <a:chOff x="2667000" y="2667000"/>
                          <a:chExt cx="152400" cy="1828800"/>
                        </a:xfrm>
                      </p:grpSpPr>
                      <p:grpSp>
                        <p:nvGrpSpPr>
                          <p:cNvPr id="1970" name="Group 21"/>
                          <p:cNvGrpSpPr/>
                          <p:nvPr/>
                        </p:nvGrpSpPr>
                        <p:grpSpPr>
                          <a:xfrm>
                            <a:off x="2667000" y="2667000"/>
                            <a:ext cx="152400" cy="1219200"/>
                            <a:chOff x="2667000" y="2667000"/>
                            <a:chExt cx="152400" cy="1219200"/>
                          </a:xfrm>
                        </p:grpSpPr>
                        <p:grpSp>
                          <p:nvGrpSpPr>
                            <p:cNvPr id="1972" name="Group 13"/>
                            <p:cNvGrpSpPr/>
                            <p:nvPr/>
                          </p:nvGrpSpPr>
                          <p:grpSpPr>
                            <a:xfrm>
                              <a:off x="2667000" y="2667000"/>
                              <a:ext cx="152400" cy="609600"/>
                              <a:chOff x="2667000" y="2667000"/>
                              <a:chExt cx="152400" cy="609600"/>
                            </a:xfrm>
                          </p:grpSpPr>
                          <p:grpSp>
                            <p:nvGrpSpPr>
                              <p:cNvPr id="1981" name="Group 9"/>
                              <p:cNvGrpSpPr/>
                              <p:nvPr/>
                            </p:nvGrpSpPr>
                            <p:grpSpPr>
                              <a:xfrm>
                                <a:off x="2667000" y="2667000"/>
                                <a:ext cx="152400" cy="304800"/>
                                <a:chOff x="2667000" y="2667000"/>
                                <a:chExt cx="152400" cy="304800"/>
                              </a:xfrm>
                            </p:grpSpPr>
                            <p:cxnSp>
                              <p:nvCxnSpPr>
                                <p:cNvPr id="65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995" name="Group 10"/>
                              <p:cNvGrpSpPr/>
                              <p:nvPr/>
                            </p:nvGrpSpPr>
                            <p:grpSpPr>
                              <a:xfrm>
                                <a:off x="2667000" y="2971800"/>
                                <a:ext cx="152400" cy="304800"/>
                                <a:chOff x="2667000" y="2667000"/>
                                <a:chExt cx="152400" cy="304800"/>
                              </a:xfrm>
                            </p:grpSpPr>
                            <p:cxnSp>
                              <p:nvCxnSpPr>
                                <p:cNvPr id="6537" name="Straight Connector 65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38" name="Straight Connector 65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996" name="Group 14"/>
                            <p:cNvGrpSpPr/>
                            <p:nvPr/>
                          </p:nvGrpSpPr>
                          <p:grpSpPr>
                            <a:xfrm>
                              <a:off x="2667000" y="3276600"/>
                              <a:ext cx="152400" cy="609600"/>
                              <a:chOff x="2667000" y="2667000"/>
                              <a:chExt cx="152400" cy="609600"/>
                            </a:xfrm>
                          </p:grpSpPr>
                          <p:grpSp>
                            <p:nvGrpSpPr>
                              <p:cNvPr id="1997" name="Group 9"/>
                              <p:cNvGrpSpPr/>
                              <p:nvPr/>
                            </p:nvGrpSpPr>
                            <p:grpSpPr>
                              <a:xfrm>
                                <a:off x="2667000" y="2667000"/>
                                <a:ext cx="152400" cy="304800"/>
                                <a:chOff x="2667000" y="2667000"/>
                                <a:chExt cx="152400" cy="304800"/>
                              </a:xfrm>
                            </p:grpSpPr>
                            <p:cxnSp>
                              <p:nvCxnSpPr>
                                <p:cNvPr id="6533" name="Straight Connector 65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34" name="Straight Connector 65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26" name="Group 10"/>
                              <p:cNvGrpSpPr/>
                              <p:nvPr/>
                            </p:nvGrpSpPr>
                            <p:grpSpPr>
                              <a:xfrm>
                                <a:off x="2667000" y="2971800"/>
                                <a:ext cx="152400" cy="304800"/>
                                <a:chOff x="2667000" y="2667000"/>
                                <a:chExt cx="152400" cy="304800"/>
                              </a:xfrm>
                            </p:grpSpPr>
                            <p:cxnSp>
                              <p:nvCxnSpPr>
                                <p:cNvPr id="6531" name="Straight Connector 65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32" name="Straight Connector 65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27" name="Group 22"/>
                          <p:cNvGrpSpPr/>
                          <p:nvPr/>
                        </p:nvGrpSpPr>
                        <p:grpSpPr>
                          <a:xfrm>
                            <a:off x="2667000" y="3886200"/>
                            <a:ext cx="152400" cy="609600"/>
                            <a:chOff x="2667000" y="2667000"/>
                            <a:chExt cx="152400" cy="609600"/>
                          </a:xfrm>
                        </p:grpSpPr>
                        <p:grpSp>
                          <p:nvGrpSpPr>
                            <p:cNvPr id="2028" name="Group 9"/>
                            <p:cNvGrpSpPr/>
                            <p:nvPr/>
                          </p:nvGrpSpPr>
                          <p:grpSpPr>
                            <a:xfrm>
                              <a:off x="2667000" y="2667000"/>
                              <a:ext cx="152400" cy="304800"/>
                              <a:chOff x="2667000" y="2667000"/>
                              <a:chExt cx="152400" cy="304800"/>
                            </a:xfrm>
                          </p:grpSpPr>
                          <p:cxnSp>
                            <p:nvCxnSpPr>
                              <p:cNvPr id="65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41" name="Group 10"/>
                            <p:cNvGrpSpPr/>
                            <p:nvPr/>
                          </p:nvGrpSpPr>
                          <p:grpSpPr>
                            <a:xfrm>
                              <a:off x="2667000" y="2971800"/>
                              <a:ext cx="152400" cy="304800"/>
                              <a:chOff x="2667000" y="2667000"/>
                              <a:chExt cx="152400" cy="304800"/>
                            </a:xfrm>
                          </p:grpSpPr>
                          <p:cxnSp>
                            <p:nvCxnSpPr>
                              <p:cNvPr id="6523" name="Straight Connector 65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24" name="Straight Connector 65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48" name="Group 30"/>
                        <p:cNvGrpSpPr/>
                        <p:nvPr/>
                      </p:nvGrpSpPr>
                      <p:grpSpPr>
                        <a:xfrm>
                          <a:off x="2819400" y="4114804"/>
                          <a:ext cx="152401" cy="628654"/>
                          <a:chOff x="2667000" y="2667000"/>
                          <a:chExt cx="152401" cy="1828806"/>
                        </a:xfrm>
                      </p:grpSpPr>
                      <p:grpSp>
                        <p:nvGrpSpPr>
                          <p:cNvPr id="2049" name="Group 21"/>
                          <p:cNvGrpSpPr/>
                          <p:nvPr/>
                        </p:nvGrpSpPr>
                        <p:grpSpPr>
                          <a:xfrm>
                            <a:off x="2667000" y="2667000"/>
                            <a:ext cx="152400" cy="1219200"/>
                            <a:chOff x="2667000" y="2667000"/>
                            <a:chExt cx="152400" cy="1219200"/>
                          </a:xfrm>
                        </p:grpSpPr>
                        <p:grpSp>
                          <p:nvGrpSpPr>
                            <p:cNvPr id="2056" name="Group 67"/>
                            <p:cNvGrpSpPr/>
                            <p:nvPr/>
                          </p:nvGrpSpPr>
                          <p:grpSpPr>
                            <a:xfrm>
                              <a:off x="2667000" y="2667000"/>
                              <a:ext cx="152400" cy="609600"/>
                              <a:chOff x="2667000" y="2667000"/>
                              <a:chExt cx="152400" cy="609600"/>
                            </a:xfrm>
                          </p:grpSpPr>
                          <p:grpSp>
                            <p:nvGrpSpPr>
                              <p:cNvPr id="2057" name="Group 9"/>
                              <p:cNvGrpSpPr/>
                              <p:nvPr/>
                            </p:nvGrpSpPr>
                            <p:grpSpPr>
                              <a:xfrm>
                                <a:off x="2667000" y="2667000"/>
                                <a:ext cx="152400" cy="304800"/>
                                <a:chOff x="2667000" y="2667000"/>
                                <a:chExt cx="152400" cy="304800"/>
                              </a:xfrm>
                            </p:grpSpPr>
                            <p:cxnSp>
                              <p:nvCxnSpPr>
                                <p:cNvPr id="65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59" name="Group 10"/>
                              <p:cNvGrpSpPr/>
                              <p:nvPr/>
                            </p:nvGrpSpPr>
                            <p:grpSpPr>
                              <a:xfrm>
                                <a:off x="2667000" y="2971800"/>
                                <a:ext cx="152400" cy="304800"/>
                                <a:chOff x="2667000" y="2667000"/>
                                <a:chExt cx="152400" cy="304800"/>
                              </a:xfrm>
                            </p:grpSpPr>
                            <p:cxnSp>
                              <p:nvCxnSpPr>
                                <p:cNvPr id="651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1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62" name="Group 68"/>
                            <p:cNvGrpSpPr/>
                            <p:nvPr/>
                          </p:nvGrpSpPr>
                          <p:grpSpPr>
                            <a:xfrm>
                              <a:off x="2667000" y="3276600"/>
                              <a:ext cx="152400" cy="609600"/>
                              <a:chOff x="2667000" y="2667000"/>
                              <a:chExt cx="152400" cy="609600"/>
                            </a:xfrm>
                          </p:grpSpPr>
                          <p:grpSp>
                            <p:nvGrpSpPr>
                              <p:cNvPr id="2063" name="Group 9"/>
                              <p:cNvGrpSpPr/>
                              <p:nvPr/>
                            </p:nvGrpSpPr>
                            <p:grpSpPr>
                              <a:xfrm>
                                <a:off x="2667000" y="2667000"/>
                                <a:ext cx="152400" cy="304800"/>
                                <a:chOff x="2667000" y="2667000"/>
                                <a:chExt cx="152400" cy="304800"/>
                              </a:xfrm>
                            </p:grpSpPr>
                            <p:cxnSp>
                              <p:nvCxnSpPr>
                                <p:cNvPr id="6511" name="Straight Connector 65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12" name="Straight Connector 65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64" name="Group 10"/>
                              <p:cNvGrpSpPr/>
                              <p:nvPr/>
                            </p:nvGrpSpPr>
                            <p:grpSpPr>
                              <a:xfrm>
                                <a:off x="2667000" y="2971800"/>
                                <a:ext cx="152400" cy="304800"/>
                                <a:chOff x="2667000" y="2667000"/>
                                <a:chExt cx="152400" cy="304800"/>
                              </a:xfrm>
                            </p:grpSpPr>
                            <p:cxnSp>
                              <p:nvCxnSpPr>
                                <p:cNvPr id="6509" name="Straight Connector 65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10" name="Straight Connector 65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65" name="Group 22"/>
                          <p:cNvGrpSpPr/>
                          <p:nvPr/>
                        </p:nvGrpSpPr>
                        <p:grpSpPr>
                          <a:xfrm>
                            <a:off x="2667000" y="3886200"/>
                            <a:ext cx="152401" cy="609606"/>
                            <a:chOff x="2667000" y="2667000"/>
                            <a:chExt cx="152401" cy="609606"/>
                          </a:xfrm>
                        </p:grpSpPr>
                        <p:grpSp>
                          <p:nvGrpSpPr>
                            <p:cNvPr id="2068" name="Group 9"/>
                            <p:cNvGrpSpPr/>
                            <p:nvPr/>
                          </p:nvGrpSpPr>
                          <p:grpSpPr>
                            <a:xfrm>
                              <a:off x="2667000" y="2667000"/>
                              <a:ext cx="152400" cy="304800"/>
                              <a:chOff x="2667000" y="2667000"/>
                              <a:chExt cx="152400" cy="304800"/>
                            </a:xfrm>
                          </p:grpSpPr>
                          <p:cxnSp>
                            <p:nvCxnSpPr>
                              <p:cNvPr id="6503" name="Straight Connector 65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04" name="Straight Connector 65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73" name="Group 10"/>
                            <p:cNvGrpSpPr/>
                            <p:nvPr/>
                          </p:nvGrpSpPr>
                          <p:grpSpPr>
                            <a:xfrm>
                              <a:off x="2667000" y="2971800"/>
                              <a:ext cx="152401" cy="304806"/>
                              <a:chOff x="2667000" y="2667000"/>
                              <a:chExt cx="152401" cy="304806"/>
                            </a:xfrm>
                          </p:grpSpPr>
                          <p:cxnSp>
                            <p:nvCxnSpPr>
                              <p:cNvPr id="6501" name="Straight Connector 65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502" name="Straight Connector 650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07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447" name="Oval 644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75" name="Group 29"/>
                        <p:cNvGrpSpPr/>
                        <p:nvPr/>
                      </p:nvGrpSpPr>
                      <p:grpSpPr>
                        <a:xfrm>
                          <a:off x="2667000" y="4114804"/>
                          <a:ext cx="152400" cy="628652"/>
                          <a:chOff x="2667000" y="2667000"/>
                          <a:chExt cx="152400" cy="1828800"/>
                        </a:xfrm>
                      </p:grpSpPr>
                      <p:grpSp>
                        <p:nvGrpSpPr>
                          <p:cNvPr id="2076" name="Group 21"/>
                          <p:cNvGrpSpPr/>
                          <p:nvPr/>
                        </p:nvGrpSpPr>
                        <p:grpSpPr>
                          <a:xfrm>
                            <a:off x="2667000" y="2667000"/>
                            <a:ext cx="152400" cy="1219200"/>
                            <a:chOff x="2667000" y="2667000"/>
                            <a:chExt cx="152400" cy="1219200"/>
                          </a:xfrm>
                        </p:grpSpPr>
                        <p:grpSp>
                          <p:nvGrpSpPr>
                            <p:cNvPr id="2081" name="Group 13"/>
                            <p:cNvGrpSpPr/>
                            <p:nvPr/>
                          </p:nvGrpSpPr>
                          <p:grpSpPr>
                            <a:xfrm>
                              <a:off x="2667000" y="2667000"/>
                              <a:ext cx="152400" cy="609600"/>
                              <a:chOff x="2667000" y="2667000"/>
                              <a:chExt cx="152400" cy="609600"/>
                            </a:xfrm>
                          </p:grpSpPr>
                          <p:grpSp>
                            <p:nvGrpSpPr>
                              <p:cNvPr id="2082" name="Group 9"/>
                              <p:cNvGrpSpPr/>
                              <p:nvPr/>
                            </p:nvGrpSpPr>
                            <p:grpSpPr>
                              <a:xfrm>
                                <a:off x="2667000" y="2667000"/>
                                <a:ext cx="152400" cy="304800"/>
                                <a:chOff x="2667000" y="2667000"/>
                                <a:chExt cx="152400" cy="304800"/>
                              </a:xfrm>
                            </p:grpSpPr>
                            <p:cxnSp>
                              <p:nvCxnSpPr>
                                <p:cNvPr id="64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87" name="Group 10"/>
                              <p:cNvGrpSpPr/>
                              <p:nvPr/>
                            </p:nvGrpSpPr>
                            <p:grpSpPr>
                              <a:xfrm>
                                <a:off x="2667000" y="2971800"/>
                                <a:ext cx="152400" cy="304800"/>
                                <a:chOff x="2667000" y="2667000"/>
                                <a:chExt cx="152400" cy="304800"/>
                              </a:xfrm>
                            </p:grpSpPr>
                            <p:cxnSp>
                              <p:nvCxnSpPr>
                                <p:cNvPr id="6490" name="Straight Connector 64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91" name="Straight Connector 64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88" name="Group 14"/>
                            <p:cNvGrpSpPr/>
                            <p:nvPr/>
                          </p:nvGrpSpPr>
                          <p:grpSpPr>
                            <a:xfrm>
                              <a:off x="2667000" y="3276600"/>
                              <a:ext cx="152400" cy="609600"/>
                              <a:chOff x="2667000" y="2667000"/>
                              <a:chExt cx="152400" cy="609600"/>
                            </a:xfrm>
                          </p:grpSpPr>
                          <p:grpSp>
                            <p:nvGrpSpPr>
                              <p:cNvPr id="2089" name="Group 9"/>
                              <p:cNvGrpSpPr/>
                              <p:nvPr/>
                            </p:nvGrpSpPr>
                            <p:grpSpPr>
                              <a:xfrm>
                                <a:off x="2667000" y="2667000"/>
                                <a:ext cx="152400" cy="304800"/>
                                <a:chOff x="2667000" y="2667000"/>
                                <a:chExt cx="152400" cy="304800"/>
                              </a:xfrm>
                            </p:grpSpPr>
                            <p:cxnSp>
                              <p:nvCxnSpPr>
                                <p:cNvPr id="6486" name="Straight Connector 64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87" name="Straight Connector 64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90" name="Group 10"/>
                              <p:cNvGrpSpPr/>
                              <p:nvPr/>
                            </p:nvGrpSpPr>
                            <p:grpSpPr>
                              <a:xfrm>
                                <a:off x="2667000" y="2971800"/>
                                <a:ext cx="152400" cy="304800"/>
                                <a:chOff x="2667000" y="2667000"/>
                                <a:chExt cx="152400" cy="304800"/>
                              </a:xfrm>
                            </p:grpSpPr>
                            <p:cxnSp>
                              <p:nvCxnSpPr>
                                <p:cNvPr id="6484" name="Straight Connector 64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85" name="Straight Connector 64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95" name="Group 22"/>
                          <p:cNvGrpSpPr/>
                          <p:nvPr/>
                        </p:nvGrpSpPr>
                        <p:grpSpPr>
                          <a:xfrm>
                            <a:off x="2667000" y="3886200"/>
                            <a:ext cx="152400" cy="609600"/>
                            <a:chOff x="2667000" y="2667000"/>
                            <a:chExt cx="152400" cy="609600"/>
                          </a:xfrm>
                        </p:grpSpPr>
                        <p:grpSp>
                          <p:nvGrpSpPr>
                            <p:cNvPr id="2096" name="Group 9"/>
                            <p:cNvGrpSpPr/>
                            <p:nvPr/>
                          </p:nvGrpSpPr>
                          <p:grpSpPr>
                            <a:xfrm>
                              <a:off x="2667000" y="2667000"/>
                              <a:ext cx="152400" cy="304800"/>
                              <a:chOff x="2667000" y="2667000"/>
                              <a:chExt cx="152400" cy="304800"/>
                            </a:xfrm>
                          </p:grpSpPr>
                          <p:cxnSp>
                            <p:nvCxnSpPr>
                              <p:cNvPr id="64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97" name="Group 10"/>
                            <p:cNvGrpSpPr/>
                            <p:nvPr/>
                          </p:nvGrpSpPr>
                          <p:grpSpPr>
                            <a:xfrm>
                              <a:off x="2667000" y="2971800"/>
                              <a:ext cx="152400" cy="304800"/>
                              <a:chOff x="2667000" y="2667000"/>
                              <a:chExt cx="152400" cy="304800"/>
                            </a:xfrm>
                          </p:grpSpPr>
                          <p:cxnSp>
                            <p:nvCxnSpPr>
                              <p:cNvPr id="6476" name="Straight Connector 64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77" name="Straight Connector 64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98" name="Group 30"/>
                        <p:cNvGrpSpPr/>
                        <p:nvPr/>
                      </p:nvGrpSpPr>
                      <p:grpSpPr>
                        <a:xfrm>
                          <a:off x="2819400" y="4114804"/>
                          <a:ext cx="152401" cy="628654"/>
                          <a:chOff x="2667000" y="2667000"/>
                          <a:chExt cx="152401" cy="1828806"/>
                        </a:xfrm>
                      </p:grpSpPr>
                      <p:grpSp>
                        <p:nvGrpSpPr>
                          <p:cNvPr id="2103" name="Group 21"/>
                          <p:cNvGrpSpPr/>
                          <p:nvPr/>
                        </p:nvGrpSpPr>
                        <p:grpSpPr>
                          <a:xfrm>
                            <a:off x="2667000" y="2667000"/>
                            <a:ext cx="152400" cy="1219200"/>
                            <a:chOff x="2667000" y="2667000"/>
                            <a:chExt cx="152400" cy="1219200"/>
                          </a:xfrm>
                        </p:grpSpPr>
                        <p:grpSp>
                          <p:nvGrpSpPr>
                            <p:cNvPr id="2104" name="Group 67"/>
                            <p:cNvGrpSpPr/>
                            <p:nvPr/>
                          </p:nvGrpSpPr>
                          <p:grpSpPr>
                            <a:xfrm>
                              <a:off x="2667000" y="2667000"/>
                              <a:ext cx="152400" cy="609600"/>
                              <a:chOff x="2667000" y="2667000"/>
                              <a:chExt cx="152400" cy="609600"/>
                            </a:xfrm>
                          </p:grpSpPr>
                          <p:grpSp>
                            <p:nvGrpSpPr>
                              <p:cNvPr id="2110" name="Group 9"/>
                              <p:cNvGrpSpPr/>
                              <p:nvPr/>
                            </p:nvGrpSpPr>
                            <p:grpSpPr>
                              <a:xfrm>
                                <a:off x="2667000" y="2667000"/>
                                <a:ext cx="152400" cy="304800"/>
                                <a:chOff x="2667000" y="2667000"/>
                                <a:chExt cx="152400" cy="304800"/>
                              </a:xfrm>
                            </p:grpSpPr>
                            <p:cxnSp>
                              <p:nvCxnSpPr>
                                <p:cNvPr id="647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7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1" name="Group 10"/>
                              <p:cNvGrpSpPr/>
                              <p:nvPr/>
                            </p:nvGrpSpPr>
                            <p:grpSpPr>
                              <a:xfrm>
                                <a:off x="2667000" y="2971800"/>
                                <a:ext cx="152400" cy="304800"/>
                                <a:chOff x="2667000" y="2667000"/>
                                <a:chExt cx="152400" cy="304800"/>
                              </a:xfrm>
                            </p:grpSpPr>
                            <p:cxnSp>
                              <p:nvCxnSpPr>
                                <p:cNvPr id="646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6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12" name="Group 68"/>
                            <p:cNvGrpSpPr/>
                            <p:nvPr/>
                          </p:nvGrpSpPr>
                          <p:grpSpPr>
                            <a:xfrm>
                              <a:off x="2667000" y="3276600"/>
                              <a:ext cx="152400" cy="609600"/>
                              <a:chOff x="2667000" y="2667000"/>
                              <a:chExt cx="152400" cy="609600"/>
                            </a:xfrm>
                          </p:grpSpPr>
                          <p:grpSp>
                            <p:nvGrpSpPr>
                              <p:cNvPr id="2113" name="Group 9"/>
                              <p:cNvGrpSpPr/>
                              <p:nvPr/>
                            </p:nvGrpSpPr>
                            <p:grpSpPr>
                              <a:xfrm>
                                <a:off x="2667000" y="2667000"/>
                                <a:ext cx="152400" cy="304800"/>
                                <a:chOff x="2667000" y="2667000"/>
                                <a:chExt cx="152400" cy="304800"/>
                              </a:xfrm>
                            </p:grpSpPr>
                            <p:cxnSp>
                              <p:nvCxnSpPr>
                                <p:cNvPr id="6464" name="Straight Connector 64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65" name="Straight Connector 64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14" name="Group 10"/>
                              <p:cNvGrpSpPr/>
                              <p:nvPr/>
                            </p:nvGrpSpPr>
                            <p:grpSpPr>
                              <a:xfrm>
                                <a:off x="2667000" y="2971800"/>
                                <a:ext cx="152400" cy="304800"/>
                                <a:chOff x="2667000" y="2667000"/>
                                <a:chExt cx="152400" cy="304800"/>
                              </a:xfrm>
                            </p:grpSpPr>
                            <p:cxnSp>
                              <p:nvCxnSpPr>
                                <p:cNvPr id="6462" name="Straight Connector 64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63" name="Straight Connector 64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15" name="Group 22"/>
                          <p:cNvGrpSpPr/>
                          <p:nvPr/>
                        </p:nvGrpSpPr>
                        <p:grpSpPr>
                          <a:xfrm>
                            <a:off x="2667000" y="3886200"/>
                            <a:ext cx="152401" cy="609606"/>
                            <a:chOff x="2667000" y="2667000"/>
                            <a:chExt cx="152401" cy="609606"/>
                          </a:xfrm>
                        </p:grpSpPr>
                        <p:grpSp>
                          <p:nvGrpSpPr>
                            <p:cNvPr id="2120" name="Group 9"/>
                            <p:cNvGrpSpPr/>
                            <p:nvPr/>
                          </p:nvGrpSpPr>
                          <p:grpSpPr>
                            <a:xfrm>
                              <a:off x="2667000" y="2667000"/>
                              <a:ext cx="152400" cy="304800"/>
                              <a:chOff x="2667000" y="2667000"/>
                              <a:chExt cx="152400" cy="304800"/>
                            </a:xfrm>
                          </p:grpSpPr>
                          <p:cxnSp>
                            <p:nvCxnSpPr>
                              <p:cNvPr id="6456" name="Straight Connector 64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57" name="Straight Connector 64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21" name="Group 10"/>
                            <p:cNvGrpSpPr/>
                            <p:nvPr/>
                          </p:nvGrpSpPr>
                          <p:grpSpPr>
                            <a:xfrm>
                              <a:off x="2667000" y="2971800"/>
                              <a:ext cx="152401" cy="304806"/>
                              <a:chOff x="2667000" y="2667000"/>
                              <a:chExt cx="152401" cy="304806"/>
                            </a:xfrm>
                          </p:grpSpPr>
                          <p:cxnSp>
                            <p:nvCxnSpPr>
                              <p:cNvPr id="6454" name="Straight Connector 64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55" name="Straight Connector 645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24" name="Group 2328"/>
                    <p:cNvGrpSpPr>
                      <a:grpSpLocks/>
                    </p:cNvGrpSpPr>
                    <p:nvPr/>
                  </p:nvGrpSpPr>
                  <p:grpSpPr bwMode="auto">
                    <a:xfrm>
                      <a:off x="4724397" y="1600205"/>
                      <a:ext cx="251163" cy="1005809"/>
                      <a:chOff x="4533547" y="1609957"/>
                      <a:chExt cx="251163" cy="1005809"/>
                    </a:xfrm>
                  </p:grpSpPr>
                  <p:grpSp>
                    <p:nvGrpSpPr>
                      <p:cNvPr id="212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398" name="Oval 639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128" name="Group 29"/>
                        <p:cNvGrpSpPr/>
                        <p:nvPr/>
                      </p:nvGrpSpPr>
                      <p:grpSpPr>
                        <a:xfrm>
                          <a:off x="2667000" y="4114804"/>
                          <a:ext cx="152400" cy="628652"/>
                          <a:chOff x="2667000" y="2667000"/>
                          <a:chExt cx="152400" cy="1828800"/>
                        </a:xfrm>
                      </p:grpSpPr>
                      <p:grpSp>
                        <p:nvGrpSpPr>
                          <p:cNvPr id="2129" name="Group 21"/>
                          <p:cNvGrpSpPr/>
                          <p:nvPr/>
                        </p:nvGrpSpPr>
                        <p:grpSpPr>
                          <a:xfrm>
                            <a:off x="2667000" y="2667000"/>
                            <a:ext cx="152400" cy="1219200"/>
                            <a:chOff x="2667000" y="2667000"/>
                            <a:chExt cx="152400" cy="1219200"/>
                          </a:xfrm>
                        </p:grpSpPr>
                        <p:grpSp>
                          <p:nvGrpSpPr>
                            <p:cNvPr id="2130" name="Group 13"/>
                            <p:cNvGrpSpPr/>
                            <p:nvPr/>
                          </p:nvGrpSpPr>
                          <p:grpSpPr>
                            <a:xfrm>
                              <a:off x="2667000" y="2667000"/>
                              <a:ext cx="152400" cy="609600"/>
                              <a:chOff x="2667000" y="2667000"/>
                              <a:chExt cx="152400" cy="609600"/>
                            </a:xfrm>
                          </p:grpSpPr>
                          <p:grpSp>
                            <p:nvGrpSpPr>
                              <p:cNvPr id="2135" name="Group 9"/>
                              <p:cNvGrpSpPr/>
                              <p:nvPr/>
                            </p:nvGrpSpPr>
                            <p:grpSpPr>
                              <a:xfrm>
                                <a:off x="2667000" y="2667000"/>
                                <a:ext cx="152400" cy="304800"/>
                                <a:chOff x="2667000" y="2667000"/>
                                <a:chExt cx="152400" cy="304800"/>
                              </a:xfrm>
                            </p:grpSpPr>
                            <p:cxnSp>
                              <p:nvCxnSpPr>
                                <p:cNvPr id="64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36" name="Group 10"/>
                              <p:cNvGrpSpPr/>
                              <p:nvPr/>
                            </p:nvGrpSpPr>
                            <p:grpSpPr>
                              <a:xfrm>
                                <a:off x="2667000" y="2971800"/>
                                <a:ext cx="152400" cy="304800"/>
                                <a:chOff x="2667000" y="2667000"/>
                                <a:chExt cx="152400" cy="304800"/>
                              </a:xfrm>
                            </p:grpSpPr>
                            <p:cxnSp>
                              <p:nvCxnSpPr>
                                <p:cNvPr id="6441" name="Straight Connector 64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42" name="Straight Connector 64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38" name="Group 14"/>
                            <p:cNvGrpSpPr/>
                            <p:nvPr/>
                          </p:nvGrpSpPr>
                          <p:grpSpPr>
                            <a:xfrm>
                              <a:off x="2667000" y="3276600"/>
                              <a:ext cx="152400" cy="609600"/>
                              <a:chOff x="2667000" y="2667000"/>
                              <a:chExt cx="152400" cy="609600"/>
                            </a:xfrm>
                          </p:grpSpPr>
                          <p:grpSp>
                            <p:nvGrpSpPr>
                              <p:cNvPr id="2139" name="Group 9"/>
                              <p:cNvGrpSpPr/>
                              <p:nvPr/>
                            </p:nvGrpSpPr>
                            <p:grpSpPr>
                              <a:xfrm>
                                <a:off x="2667000" y="2667000"/>
                                <a:ext cx="152400" cy="304800"/>
                                <a:chOff x="2667000" y="2667000"/>
                                <a:chExt cx="152400" cy="304800"/>
                              </a:xfrm>
                            </p:grpSpPr>
                            <p:cxnSp>
                              <p:nvCxnSpPr>
                                <p:cNvPr id="6437" name="Straight Connector 64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38" name="Straight Connector 64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48" name="Group 10"/>
                              <p:cNvGrpSpPr/>
                              <p:nvPr/>
                            </p:nvGrpSpPr>
                            <p:grpSpPr>
                              <a:xfrm>
                                <a:off x="2667000" y="2971800"/>
                                <a:ext cx="152400" cy="304800"/>
                                <a:chOff x="2667000" y="2667000"/>
                                <a:chExt cx="152400" cy="304800"/>
                              </a:xfrm>
                            </p:grpSpPr>
                            <p:cxnSp>
                              <p:nvCxnSpPr>
                                <p:cNvPr id="6435" name="Straight Connector 64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36" name="Straight Connector 64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49" name="Group 22"/>
                          <p:cNvGrpSpPr/>
                          <p:nvPr/>
                        </p:nvGrpSpPr>
                        <p:grpSpPr>
                          <a:xfrm>
                            <a:off x="2667000" y="3886200"/>
                            <a:ext cx="152400" cy="609600"/>
                            <a:chOff x="2667000" y="2667000"/>
                            <a:chExt cx="152400" cy="609600"/>
                          </a:xfrm>
                        </p:grpSpPr>
                        <p:grpSp>
                          <p:nvGrpSpPr>
                            <p:cNvPr id="2150" name="Group 9"/>
                            <p:cNvGrpSpPr/>
                            <p:nvPr/>
                          </p:nvGrpSpPr>
                          <p:grpSpPr>
                            <a:xfrm>
                              <a:off x="2667000" y="2667000"/>
                              <a:ext cx="152400" cy="304800"/>
                              <a:chOff x="2667000" y="2667000"/>
                              <a:chExt cx="152400" cy="304800"/>
                            </a:xfrm>
                          </p:grpSpPr>
                          <p:cxnSp>
                            <p:nvCxnSpPr>
                              <p:cNvPr id="642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3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51" name="Group 10"/>
                            <p:cNvGrpSpPr/>
                            <p:nvPr/>
                          </p:nvGrpSpPr>
                          <p:grpSpPr>
                            <a:xfrm>
                              <a:off x="2667000" y="2971800"/>
                              <a:ext cx="152400" cy="304800"/>
                              <a:chOff x="2667000" y="2667000"/>
                              <a:chExt cx="152400" cy="304800"/>
                            </a:xfrm>
                          </p:grpSpPr>
                          <p:cxnSp>
                            <p:nvCxnSpPr>
                              <p:cNvPr id="6427" name="Straight Connector 64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28" name="Straight Connector 64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56" name="Group 30"/>
                        <p:cNvGrpSpPr/>
                        <p:nvPr/>
                      </p:nvGrpSpPr>
                      <p:grpSpPr>
                        <a:xfrm>
                          <a:off x="2819400" y="4114804"/>
                          <a:ext cx="152401" cy="628654"/>
                          <a:chOff x="2667000" y="2667000"/>
                          <a:chExt cx="152401" cy="1828806"/>
                        </a:xfrm>
                      </p:grpSpPr>
                      <p:grpSp>
                        <p:nvGrpSpPr>
                          <p:cNvPr id="2157" name="Group 21"/>
                          <p:cNvGrpSpPr/>
                          <p:nvPr/>
                        </p:nvGrpSpPr>
                        <p:grpSpPr>
                          <a:xfrm>
                            <a:off x="2667000" y="2667000"/>
                            <a:ext cx="152400" cy="1219200"/>
                            <a:chOff x="2667000" y="2667000"/>
                            <a:chExt cx="152400" cy="1219200"/>
                          </a:xfrm>
                        </p:grpSpPr>
                        <p:grpSp>
                          <p:nvGrpSpPr>
                            <p:cNvPr id="2162" name="Group 67"/>
                            <p:cNvGrpSpPr/>
                            <p:nvPr/>
                          </p:nvGrpSpPr>
                          <p:grpSpPr>
                            <a:xfrm>
                              <a:off x="2667000" y="2667000"/>
                              <a:ext cx="152400" cy="609600"/>
                              <a:chOff x="2667000" y="2667000"/>
                              <a:chExt cx="152400" cy="609600"/>
                            </a:xfrm>
                          </p:grpSpPr>
                          <p:grpSp>
                            <p:nvGrpSpPr>
                              <p:cNvPr id="2163" name="Group 9"/>
                              <p:cNvGrpSpPr/>
                              <p:nvPr/>
                            </p:nvGrpSpPr>
                            <p:grpSpPr>
                              <a:xfrm>
                                <a:off x="2667000" y="2667000"/>
                                <a:ext cx="152400" cy="304800"/>
                                <a:chOff x="2667000" y="2667000"/>
                                <a:chExt cx="152400" cy="304800"/>
                              </a:xfrm>
                            </p:grpSpPr>
                            <p:cxnSp>
                              <p:nvCxnSpPr>
                                <p:cNvPr id="64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64" name="Group 10"/>
                              <p:cNvGrpSpPr/>
                              <p:nvPr/>
                            </p:nvGrpSpPr>
                            <p:grpSpPr>
                              <a:xfrm>
                                <a:off x="2667000" y="2971800"/>
                                <a:ext cx="152400" cy="304800"/>
                                <a:chOff x="2667000" y="2667000"/>
                                <a:chExt cx="152400" cy="304800"/>
                              </a:xfrm>
                            </p:grpSpPr>
                            <p:cxnSp>
                              <p:nvCxnSpPr>
                                <p:cNvPr id="641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2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65" name="Group 68"/>
                            <p:cNvGrpSpPr/>
                            <p:nvPr/>
                          </p:nvGrpSpPr>
                          <p:grpSpPr>
                            <a:xfrm>
                              <a:off x="2667000" y="3276600"/>
                              <a:ext cx="152400" cy="609600"/>
                              <a:chOff x="2667000" y="2667000"/>
                              <a:chExt cx="152400" cy="609600"/>
                            </a:xfrm>
                          </p:grpSpPr>
                          <p:grpSp>
                            <p:nvGrpSpPr>
                              <p:cNvPr id="2170" name="Group 9"/>
                              <p:cNvGrpSpPr/>
                              <p:nvPr/>
                            </p:nvGrpSpPr>
                            <p:grpSpPr>
                              <a:xfrm>
                                <a:off x="2667000" y="2667000"/>
                                <a:ext cx="152400" cy="304800"/>
                                <a:chOff x="2667000" y="2667000"/>
                                <a:chExt cx="152400" cy="304800"/>
                              </a:xfrm>
                            </p:grpSpPr>
                            <p:cxnSp>
                              <p:nvCxnSpPr>
                                <p:cNvPr id="6415" name="Straight Connector 64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16" name="Straight Connector 64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71" name="Group 10"/>
                              <p:cNvGrpSpPr/>
                              <p:nvPr/>
                            </p:nvGrpSpPr>
                            <p:grpSpPr>
                              <a:xfrm>
                                <a:off x="2667000" y="2971800"/>
                                <a:ext cx="152400" cy="304800"/>
                                <a:chOff x="2667000" y="2667000"/>
                                <a:chExt cx="152400" cy="304800"/>
                              </a:xfrm>
                            </p:grpSpPr>
                            <p:cxnSp>
                              <p:nvCxnSpPr>
                                <p:cNvPr id="6413" name="Straight Connector 64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14" name="Straight Connector 64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72" name="Group 22"/>
                          <p:cNvGrpSpPr/>
                          <p:nvPr/>
                        </p:nvGrpSpPr>
                        <p:grpSpPr>
                          <a:xfrm>
                            <a:off x="2667000" y="3886200"/>
                            <a:ext cx="152401" cy="609606"/>
                            <a:chOff x="2667000" y="2667000"/>
                            <a:chExt cx="152401" cy="609606"/>
                          </a:xfrm>
                        </p:grpSpPr>
                        <p:grpSp>
                          <p:nvGrpSpPr>
                            <p:cNvPr id="2173" name="Group 9"/>
                            <p:cNvGrpSpPr/>
                            <p:nvPr/>
                          </p:nvGrpSpPr>
                          <p:grpSpPr>
                            <a:xfrm>
                              <a:off x="2667000" y="2667000"/>
                              <a:ext cx="152400" cy="304800"/>
                              <a:chOff x="2667000" y="2667000"/>
                              <a:chExt cx="152400" cy="304800"/>
                            </a:xfrm>
                          </p:grpSpPr>
                          <p:cxnSp>
                            <p:nvCxnSpPr>
                              <p:cNvPr id="6407" name="Straight Connector 64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08" name="Straight Connector 64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78" name="Group 10"/>
                            <p:cNvGrpSpPr/>
                            <p:nvPr/>
                          </p:nvGrpSpPr>
                          <p:grpSpPr>
                            <a:xfrm>
                              <a:off x="2667000" y="2971800"/>
                              <a:ext cx="152401" cy="304806"/>
                              <a:chOff x="2667000" y="2667000"/>
                              <a:chExt cx="152401" cy="304806"/>
                            </a:xfrm>
                          </p:grpSpPr>
                          <p:cxnSp>
                            <p:nvCxnSpPr>
                              <p:cNvPr id="6405" name="Straight Connector 64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406" name="Straight Connector 640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17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351" name="Oval 635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184" name="Group 29"/>
                        <p:cNvGrpSpPr/>
                        <p:nvPr/>
                      </p:nvGrpSpPr>
                      <p:grpSpPr>
                        <a:xfrm>
                          <a:off x="2667000" y="4114804"/>
                          <a:ext cx="152400" cy="628652"/>
                          <a:chOff x="2667000" y="2667000"/>
                          <a:chExt cx="152400" cy="1828800"/>
                        </a:xfrm>
                      </p:grpSpPr>
                      <p:grpSp>
                        <p:nvGrpSpPr>
                          <p:cNvPr id="2186" name="Group 21"/>
                          <p:cNvGrpSpPr/>
                          <p:nvPr/>
                        </p:nvGrpSpPr>
                        <p:grpSpPr>
                          <a:xfrm>
                            <a:off x="2667000" y="2667000"/>
                            <a:ext cx="152400" cy="1219200"/>
                            <a:chOff x="2667000" y="2667000"/>
                            <a:chExt cx="152400" cy="1219200"/>
                          </a:xfrm>
                        </p:grpSpPr>
                        <p:grpSp>
                          <p:nvGrpSpPr>
                            <p:cNvPr id="2187" name="Group 13"/>
                            <p:cNvGrpSpPr/>
                            <p:nvPr/>
                          </p:nvGrpSpPr>
                          <p:grpSpPr>
                            <a:xfrm>
                              <a:off x="2667000" y="2667000"/>
                              <a:ext cx="152400" cy="609600"/>
                              <a:chOff x="2667000" y="2667000"/>
                              <a:chExt cx="152400" cy="609600"/>
                            </a:xfrm>
                          </p:grpSpPr>
                          <p:grpSp>
                            <p:nvGrpSpPr>
                              <p:cNvPr id="2188" name="Group 9"/>
                              <p:cNvGrpSpPr/>
                              <p:nvPr/>
                            </p:nvGrpSpPr>
                            <p:grpSpPr>
                              <a:xfrm>
                                <a:off x="2667000" y="2667000"/>
                                <a:ext cx="152400" cy="304800"/>
                                <a:chOff x="2667000" y="2667000"/>
                                <a:chExt cx="152400" cy="304800"/>
                              </a:xfrm>
                            </p:grpSpPr>
                            <p:cxnSp>
                              <p:nvCxnSpPr>
                                <p:cNvPr id="639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9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89" name="Group 10"/>
                              <p:cNvGrpSpPr/>
                              <p:nvPr/>
                            </p:nvGrpSpPr>
                            <p:grpSpPr>
                              <a:xfrm>
                                <a:off x="2667000" y="2971800"/>
                                <a:ext cx="152400" cy="304800"/>
                                <a:chOff x="2667000" y="2667000"/>
                                <a:chExt cx="152400" cy="304800"/>
                              </a:xfrm>
                            </p:grpSpPr>
                            <p:cxnSp>
                              <p:nvCxnSpPr>
                                <p:cNvPr id="6394" name="Straight Connector 63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95" name="Straight Connector 63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190" name="Group 14"/>
                            <p:cNvGrpSpPr/>
                            <p:nvPr/>
                          </p:nvGrpSpPr>
                          <p:grpSpPr>
                            <a:xfrm>
                              <a:off x="2667000" y="3276600"/>
                              <a:ext cx="152400" cy="609600"/>
                              <a:chOff x="2667000" y="2667000"/>
                              <a:chExt cx="152400" cy="609600"/>
                            </a:xfrm>
                          </p:grpSpPr>
                          <p:grpSp>
                            <p:nvGrpSpPr>
                              <p:cNvPr id="2191" name="Group 9"/>
                              <p:cNvGrpSpPr/>
                              <p:nvPr/>
                            </p:nvGrpSpPr>
                            <p:grpSpPr>
                              <a:xfrm>
                                <a:off x="2667000" y="2667000"/>
                                <a:ext cx="152400" cy="304800"/>
                                <a:chOff x="2667000" y="2667000"/>
                                <a:chExt cx="152400" cy="304800"/>
                              </a:xfrm>
                            </p:grpSpPr>
                            <p:cxnSp>
                              <p:nvCxnSpPr>
                                <p:cNvPr id="6390" name="Straight Connector 63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91" name="Straight Connector 63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96" name="Group 10"/>
                              <p:cNvGrpSpPr/>
                              <p:nvPr/>
                            </p:nvGrpSpPr>
                            <p:grpSpPr>
                              <a:xfrm>
                                <a:off x="2667000" y="2971800"/>
                                <a:ext cx="152400" cy="304800"/>
                                <a:chOff x="2667000" y="2667000"/>
                                <a:chExt cx="152400" cy="304800"/>
                              </a:xfrm>
                            </p:grpSpPr>
                            <p:cxnSp>
                              <p:nvCxnSpPr>
                                <p:cNvPr id="6388" name="Straight Connector 63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89" name="Straight Connector 63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97" name="Group 22"/>
                          <p:cNvGrpSpPr/>
                          <p:nvPr/>
                        </p:nvGrpSpPr>
                        <p:grpSpPr>
                          <a:xfrm>
                            <a:off x="2667000" y="3886200"/>
                            <a:ext cx="152400" cy="609600"/>
                            <a:chOff x="2667000" y="2667000"/>
                            <a:chExt cx="152400" cy="609600"/>
                          </a:xfrm>
                        </p:grpSpPr>
                        <p:grpSp>
                          <p:nvGrpSpPr>
                            <p:cNvPr id="2198" name="Group 9"/>
                            <p:cNvGrpSpPr/>
                            <p:nvPr/>
                          </p:nvGrpSpPr>
                          <p:grpSpPr>
                            <a:xfrm>
                              <a:off x="2667000" y="2667000"/>
                              <a:ext cx="152400" cy="304800"/>
                              <a:chOff x="2667000" y="2667000"/>
                              <a:chExt cx="152400" cy="304800"/>
                            </a:xfrm>
                          </p:grpSpPr>
                          <p:cxnSp>
                            <p:nvCxnSpPr>
                              <p:cNvPr id="638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8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99" name="Group 10"/>
                            <p:cNvGrpSpPr/>
                            <p:nvPr/>
                          </p:nvGrpSpPr>
                          <p:grpSpPr>
                            <a:xfrm>
                              <a:off x="2667000" y="2971800"/>
                              <a:ext cx="152400" cy="304800"/>
                              <a:chOff x="2667000" y="2667000"/>
                              <a:chExt cx="152400" cy="304800"/>
                            </a:xfrm>
                          </p:grpSpPr>
                          <p:cxnSp>
                            <p:nvCxnSpPr>
                              <p:cNvPr id="6380" name="Straight Connector 63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81" name="Straight Connector 63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04" name="Group 30"/>
                        <p:cNvGrpSpPr/>
                        <p:nvPr/>
                      </p:nvGrpSpPr>
                      <p:grpSpPr>
                        <a:xfrm>
                          <a:off x="2819400" y="4114804"/>
                          <a:ext cx="152401" cy="628654"/>
                          <a:chOff x="2667000" y="2667000"/>
                          <a:chExt cx="152401" cy="1828806"/>
                        </a:xfrm>
                      </p:grpSpPr>
                      <p:grpSp>
                        <p:nvGrpSpPr>
                          <p:cNvPr id="2205" name="Group 21"/>
                          <p:cNvGrpSpPr/>
                          <p:nvPr/>
                        </p:nvGrpSpPr>
                        <p:grpSpPr>
                          <a:xfrm>
                            <a:off x="2667000" y="2667000"/>
                            <a:ext cx="152400" cy="1219200"/>
                            <a:chOff x="2667000" y="2667000"/>
                            <a:chExt cx="152400" cy="1219200"/>
                          </a:xfrm>
                        </p:grpSpPr>
                        <p:grpSp>
                          <p:nvGrpSpPr>
                            <p:cNvPr id="2210" name="Group 67"/>
                            <p:cNvGrpSpPr/>
                            <p:nvPr/>
                          </p:nvGrpSpPr>
                          <p:grpSpPr>
                            <a:xfrm>
                              <a:off x="2667000" y="2667000"/>
                              <a:ext cx="152400" cy="609600"/>
                              <a:chOff x="2667000" y="2667000"/>
                              <a:chExt cx="152400" cy="609600"/>
                            </a:xfrm>
                          </p:grpSpPr>
                          <p:grpSp>
                            <p:nvGrpSpPr>
                              <p:cNvPr id="2211" name="Group 9"/>
                              <p:cNvGrpSpPr/>
                              <p:nvPr/>
                            </p:nvGrpSpPr>
                            <p:grpSpPr>
                              <a:xfrm>
                                <a:off x="2667000" y="2667000"/>
                                <a:ext cx="152400" cy="304800"/>
                                <a:chOff x="2667000" y="2667000"/>
                                <a:chExt cx="152400" cy="304800"/>
                              </a:xfrm>
                            </p:grpSpPr>
                            <p:cxnSp>
                              <p:nvCxnSpPr>
                                <p:cNvPr id="63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12" name="Group 10"/>
                              <p:cNvGrpSpPr/>
                              <p:nvPr/>
                            </p:nvGrpSpPr>
                            <p:grpSpPr>
                              <a:xfrm>
                                <a:off x="2667000" y="2971800"/>
                                <a:ext cx="152400" cy="304800"/>
                                <a:chOff x="2667000" y="2667000"/>
                                <a:chExt cx="152400" cy="304800"/>
                              </a:xfrm>
                            </p:grpSpPr>
                            <p:cxnSp>
                              <p:nvCxnSpPr>
                                <p:cNvPr id="637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7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13" name="Group 68"/>
                            <p:cNvGrpSpPr/>
                            <p:nvPr/>
                          </p:nvGrpSpPr>
                          <p:grpSpPr>
                            <a:xfrm>
                              <a:off x="2667000" y="3276600"/>
                              <a:ext cx="152400" cy="609600"/>
                              <a:chOff x="2667000" y="2667000"/>
                              <a:chExt cx="152400" cy="609600"/>
                            </a:xfrm>
                          </p:grpSpPr>
                          <p:grpSp>
                            <p:nvGrpSpPr>
                              <p:cNvPr id="2218" name="Group 9"/>
                              <p:cNvGrpSpPr/>
                              <p:nvPr/>
                            </p:nvGrpSpPr>
                            <p:grpSpPr>
                              <a:xfrm>
                                <a:off x="2667000" y="2667000"/>
                                <a:ext cx="152400" cy="304800"/>
                                <a:chOff x="2667000" y="2667000"/>
                                <a:chExt cx="152400" cy="304800"/>
                              </a:xfrm>
                            </p:grpSpPr>
                            <p:cxnSp>
                              <p:nvCxnSpPr>
                                <p:cNvPr id="6368" name="Straight Connector 63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69" name="Straight Connector 63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19" name="Group 10"/>
                              <p:cNvGrpSpPr/>
                              <p:nvPr/>
                            </p:nvGrpSpPr>
                            <p:grpSpPr>
                              <a:xfrm>
                                <a:off x="2667000" y="2971800"/>
                                <a:ext cx="152400" cy="304800"/>
                                <a:chOff x="2667000" y="2667000"/>
                                <a:chExt cx="152400" cy="304800"/>
                              </a:xfrm>
                            </p:grpSpPr>
                            <p:cxnSp>
                              <p:nvCxnSpPr>
                                <p:cNvPr id="6366" name="Straight Connector 63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67" name="Straight Connector 63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20" name="Group 22"/>
                          <p:cNvGrpSpPr/>
                          <p:nvPr/>
                        </p:nvGrpSpPr>
                        <p:grpSpPr>
                          <a:xfrm>
                            <a:off x="2667000" y="3886200"/>
                            <a:ext cx="152401" cy="609606"/>
                            <a:chOff x="2667000" y="2667000"/>
                            <a:chExt cx="152401" cy="609606"/>
                          </a:xfrm>
                        </p:grpSpPr>
                        <p:grpSp>
                          <p:nvGrpSpPr>
                            <p:cNvPr id="2221" name="Group 2336"/>
                            <p:cNvGrpSpPr/>
                            <p:nvPr/>
                          </p:nvGrpSpPr>
                          <p:grpSpPr>
                            <a:xfrm>
                              <a:off x="2667000" y="2667000"/>
                              <a:ext cx="152400" cy="304800"/>
                              <a:chOff x="2667000" y="2667000"/>
                              <a:chExt cx="152400" cy="304800"/>
                            </a:xfrm>
                          </p:grpSpPr>
                          <p:cxnSp>
                            <p:nvCxnSpPr>
                              <p:cNvPr id="6360" name="Straight Connector 63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61" name="Straight Connector 63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26" name="Group 2337"/>
                            <p:cNvGrpSpPr/>
                            <p:nvPr/>
                          </p:nvGrpSpPr>
                          <p:grpSpPr>
                            <a:xfrm>
                              <a:off x="2667000" y="2971800"/>
                              <a:ext cx="152401" cy="304806"/>
                              <a:chOff x="2667000" y="2667000"/>
                              <a:chExt cx="152401" cy="304806"/>
                            </a:xfrm>
                          </p:grpSpPr>
                          <p:cxnSp>
                            <p:nvCxnSpPr>
                              <p:cNvPr id="6358" name="Straight Connector 63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59" name="Straight Connector 635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229" name="Group 2426"/>
                  <p:cNvGrpSpPr>
                    <a:grpSpLocks/>
                  </p:cNvGrpSpPr>
                  <p:nvPr/>
                </p:nvGrpSpPr>
                <p:grpSpPr bwMode="auto">
                  <a:xfrm>
                    <a:off x="4952997" y="1600205"/>
                    <a:ext cx="442013" cy="1015561"/>
                    <a:chOff x="4533547" y="1600205"/>
                    <a:chExt cx="442013" cy="1015561"/>
                  </a:xfrm>
                </p:grpSpPr>
                <p:grpSp>
                  <p:nvGrpSpPr>
                    <p:cNvPr id="6230" name="Group 2327"/>
                    <p:cNvGrpSpPr>
                      <a:grpSpLocks/>
                    </p:cNvGrpSpPr>
                    <p:nvPr/>
                  </p:nvGrpSpPr>
                  <p:grpSpPr bwMode="auto">
                    <a:xfrm>
                      <a:off x="4533547" y="1609957"/>
                      <a:ext cx="251163" cy="1005809"/>
                      <a:chOff x="4533547" y="1609957"/>
                      <a:chExt cx="251163" cy="1005809"/>
                    </a:xfrm>
                  </p:grpSpPr>
                  <p:grpSp>
                    <p:nvGrpSpPr>
                      <p:cNvPr id="223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300" name="Oval 629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234" name="Group 29"/>
                        <p:cNvGrpSpPr/>
                        <p:nvPr/>
                      </p:nvGrpSpPr>
                      <p:grpSpPr>
                        <a:xfrm>
                          <a:off x="2667000" y="4114804"/>
                          <a:ext cx="152400" cy="628652"/>
                          <a:chOff x="2667000" y="2667000"/>
                          <a:chExt cx="152400" cy="1828800"/>
                        </a:xfrm>
                      </p:grpSpPr>
                      <p:grpSp>
                        <p:nvGrpSpPr>
                          <p:cNvPr id="2235" name="Group 21"/>
                          <p:cNvGrpSpPr/>
                          <p:nvPr/>
                        </p:nvGrpSpPr>
                        <p:grpSpPr>
                          <a:xfrm>
                            <a:off x="2667000" y="2667000"/>
                            <a:ext cx="152400" cy="1219200"/>
                            <a:chOff x="2667000" y="2667000"/>
                            <a:chExt cx="152400" cy="1219200"/>
                          </a:xfrm>
                        </p:grpSpPr>
                        <p:grpSp>
                          <p:nvGrpSpPr>
                            <p:cNvPr id="2236" name="Group 13"/>
                            <p:cNvGrpSpPr/>
                            <p:nvPr/>
                          </p:nvGrpSpPr>
                          <p:grpSpPr>
                            <a:xfrm>
                              <a:off x="2667000" y="2667000"/>
                              <a:ext cx="152400" cy="609600"/>
                              <a:chOff x="2667000" y="2667000"/>
                              <a:chExt cx="152400" cy="609600"/>
                            </a:xfrm>
                          </p:grpSpPr>
                          <p:grpSp>
                            <p:nvGrpSpPr>
                              <p:cNvPr id="2237" name="Group 9"/>
                              <p:cNvGrpSpPr/>
                              <p:nvPr/>
                            </p:nvGrpSpPr>
                            <p:grpSpPr>
                              <a:xfrm>
                                <a:off x="2667000" y="2667000"/>
                                <a:ext cx="152400" cy="304800"/>
                                <a:chOff x="2667000" y="2667000"/>
                                <a:chExt cx="152400" cy="304800"/>
                              </a:xfrm>
                            </p:grpSpPr>
                            <p:cxnSp>
                              <p:nvCxnSpPr>
                                <p:cNvPr id="634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4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38" name="Group 10"/>
                              <p:cNvGrpSpPr/>
                              <p:nvPr/>
                            </p:nvGrpSpPr>
                            <p:grpSpPr>
                              <a:xfrm>
                                <a:off x="2667000" y="2971800"/>
                                <a:ext cx="152400" cy="304800"/>
                                <a:chOff x="2667000" y="2667000"/>
                                <a:chExt cx="152400" cy="304800"/>
                              </a:xfrm>
                            </p:grpSpPr>
                            <p:cxnSp>
                              <p:nvCxnSpPr>
                                <p:cNvPr id="6343" name="Straight Connector 63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44" name="Straight Connector 63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39" name="Group 14"/>
                            <p:cNvGrpSpPr/>
                            <p:nvPr/>
                          </p:nvGrpSpPr>
                          <p:grpSpPr>
                            <a:xfrm>
                              <a:off x="2667000" y="3276600"/>
                              <a:ext cx="152400" cy="609600"/>
                              <a:chOff x="2667000" y="2667000"/>
                              <a:chExt cx="152400" cy="609600"/>
                            </a:xfrm>
                          </p:grpSpPr>
                          <p:grpSp>
                            <p:nvGrpSpPr>
                              <p:cNvPr id="2240" name="Group 9"/>
                              <p:cNvGrpSpPr/>
                              <p:nvPr/>
                            </p:nvGrpSpPr>
                            <p:grpSpPr>
                              <a:xfrm>
                                <a:off x="2667000" y="2667000"/>
                                <a:ext cx="152400" cy="304800"/>
                                <a:chOff x="2667000" y="2667000"/>
                                <a:chExt cx="152400" cy="304800"/>
                              </a:xfrm>
                            </p:grpSpPr>
                            <p:cxnSp>
                              <p:nvCxnSpPr>
                                <p:cNvPr id="6339" name="Straight Connector 63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40" name="Straight Connector 63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41" name="Group 10"/>
                              <p:cNvGrpSpPr/>
                              <p:nvPr/>
                            </p:nvGrpSpPr>
                            <p:grpSpPr>
                              <a:xfrm>
                                <a:off x="2667000" y="2971800"/>
                                <a:ext cx="152400" cy="304800"/>
                                <a:chOff x="2667000" y="2667000"/>
                                <a:chExt cx="152400" cy="304800"/>
                              </a:xfrm>
                            </p:grpSpPr>
                            <p:cxnSp>
                              <p:nvCxnSpPr>
                                <p:cNvPr id="6337" name="Straight Connector 63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38" name="Straight Connector 63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42" name="Group 22"/>
                          <p:cNvGrpSpPr/>
                          <p:nvPr/>
                        </p:nvGrpSpPr>
                        <p:grpSpPr>
                          <a:xfrm>
                            <a:off x="2667000" y="3886200"/>
                            <a:ext cx="152400" cy="609600"/>
                            <a:chOff x="2667000" y="2667000"/>
                            <a:chExt cx="152400" cy="609600"/>
                          </a:xfrm>
                        </p:grpSpPr>
                        <p:grpSp>
                          <p:nvGrpSpPr>
                            <p:cNvPr id="2243" name="Group 9"/>
                            <p:cNvGrpSpPr/>
                            <p:nvPr/>
                          </p:nvGrpSpPr>
                          <p:grpSpPr>
                            <a:xfrm>
                              <a:off x="2667000" y="2667000"/>
                              <a:ext cx="152400" cy="304800"/>
                              <a:chOff x="2667000" y="2667000"/>
                              <a:chExt cx="152400" cy="304800"/>
                            </a:xfrm>
                          </p:grpSpPr>
                          <p:cxnSp>
                            <p:nvCxnSpPr>
                              <p:cNvPr id="633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3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48" name="Group 10"/>
                            <p:cNvGrpSpPr/>
                            <p:nvPr/>
                          </p:nvGrpSpPr>
                          <p:grpSpPr>
                            <a:xfrm>
                              <a:off x="2667000" y="2971800"/>
                              <a:ext cx="152400" cy="304800"/>
                              <a:chOff x="2667000" y="2667000"/>
                              <a:chExt cx="152400" cy="304800"/>
                            </a:xfrm>
                          </p:grpSpPr>
                          <p:cxnSp>
                            <p:nvCxnSpPr>
                              <p:cNvPr id="6329" name="Straight Connector 63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30" name="Straight Connector 632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49" name="Group 30"/>
                        <p:cNvGrpSpPr/>
                        <p:nvPr/>
                      </p:nvGrpSpPr>
                      <p:grpSpPr>
                        <a:xfrm>
                          <a:off x="2819400" y="4114804"/>
                          <a:ext cx="152401" cy="628654"/>
                          <a:chOff x="2667000" y="2667000"/>
                          <a:chExt cx="152401" cy="1828806"/>
                        </a:xfrm>
                      </p:grpSpPr>
                      <p:grpSp>
                        <p:nvGrpSpPr>
                          <p:cNvPr id="2254" name="Group 21"/>
                          <p:cNvGrpSpPr/>
                          <p:nvPr/>
                        </p:nvGrpSpPr>
                        <p:grpSpPr>
                          <a:xfrm>
                            <a:off x="2667000" y="2667000"/>
                            <a:ext cx="152400" cy="1219200"/>
                            <a:chOff x="2667000" y="2667000"/>
                            <a:chExt cx="152400" cy="1219200"/>
                          </a:xfrm>
                        </p:grpSpPr>
                        <p:grpSp>
                          <p:nvGrpSpPr>
                            <p:cNvPr id="2255" name="Group 67"/>
                            <p:cNvGrpSpPr/>
                            <p:nvPr/>
                          </p:nvGrpSpPr>
                          <p:grpSpPr>
                            <a:xfrm>
                              <a:off x="2667000" y="2667000"/>
                              <a:ext cx="152400" cy="609600"/>
                              <a:chOff x="2667000" y="2667000"/>
                              <a:chExt cx="152400" cy="609600"/>
                            </a:xfrm>
                          </p:grpSpPr>
                          <p:grpSp>
                            <p:nvGrpSpPr>
                              <p:cNvPr id="2256" name="Group 9"/>
                              <p:cNvGrpSpPr/>
                              <p:nvPr/>
                            </p:nvGrpSpPr>
                            <p:grpSpPr>
                              <a:xfrm>
                                <a:off x="2667000" y="2667000"/>
                                <a:ext cx="152400" cy="304800"/>
                                <a:chOff x="2667000" y="2667000"/>
                                <a:chExt cx="152400" cy="304800"/>
                              </a:xfrm>
                            </p:grpSpPr>
                            <p:cxnSp>
                              <p:nvCxnSpPr>
                                <p:cNvPr id="632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2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57" name="Group 10"/>
                              <p:cNvGrpSpPr/>
                              <p:nvPr/>
                            </p:nvGrpSpPr>
                            <p:grpSpPr>
                              <a:xfrm>
                                <a:off x="2667000" y="2971800"/>
                                <a:ext cx="152400" cy="304800"/>
                                <a:chOff x="2667000" y="2667000"/>
                                <a:chExt cx="152400" cy="304800"/>
                              </a:xfrm>
                            </p:grpSpPr>
                            <p:cxnSp>
                              <p:nvCxnSpPr>
                                <p:cNvPr id="632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2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59" name="Group 68"/>
                            <p:cNvGrpSpPr/>
                            <p:nvPr/>
                          </p:nvGrpSpPr>
                          <p:grpSpPr>
                            <a:xfrm>
                              <a:off x="2667000" y="3276600"/>
                              <a:ext cx="152400" cy="609600"/>
                              <a:chOff x="2667000" y="2667000"/>
                              <a:chExt cx="152400" cy="609600"/>
                            </a:xfrm>
                          </p:grpSpPr>
                          <p:grpSp>
                            <p:nvGrpSpPr>
                              <p:cNvPr id="2260" name="Group 9"/>
                              <p:cNvGrpSpPr/>
                              <p:nvPr/>
                            </p:nvGrpSpPr>
                            <p:grpSpPr>
                              <a:xfrm>
                                <a:off x="2667000" y="2667000"/>
                                <a:ext cx="152400" cy="304800"/>
                                <a:chOff x="2667000" y="2667000"/>
                                <a:chExt cx="152400" cy="304800"/>
                              </a:xfrm>
                            </p:grpSpPr>
                            <p:cxnSp>
                              <p:nvCxnSpPr>
                                <p:cNvPr id="6317" name="Straight Connector 63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18" name="Straight Connector 63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61" name="Group 10"/>
                              <p:cNvGrpSpPr/>
                              <p:nvPr/>
                            </p:nvGrpSpPr>
                            <p:grpSpPr>
                              <a:xfrm>
                                <a:off x="2667000" y="2971800"/>
                                <a:ext cx="152400" cy="304800"/>
                                <a:chOff x="2667000" y="2667000"/>
                                <a:chExt cx="152400" cy="304800"/>
                              </a:xfrm>
                            </p:grpSpPr>
                            <p:cxnSp>
                              <p:nvCxnSpPr>
                                <p:cNvPr id="6315" name="Straight Connector 63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16" name="Straight Connector 63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62" name="Group 22"/>
                          <p:cNvGrpSpPr/>
                          <p:nvPr/>
                        </p:nvGrpSpPr>
                        <p:grpSpPr>
                          <a:xfrm>
                            <a:off x="2667000" y="3886200"/>
                            <a:ext cx="152401" cy="609606"/>
                            <a:chOff x="2667000" y="2667000"/>
                            <a:chExt cx="152401" cy="609606"/>
                          </a:xfrm>
                        </p:grpSpPr>
                        <p:grpSp>
                          <p:nvGrpSpPr>
                            <p:cNvPr id="2263" name="Group 9"/>
                            <p:cNvGrpSpPr/>
                            <p:nvPr/>
                          </p:nvGrpSpPr>
                          <p:grpSpPr>
                            <a:xfrm>
                              <a:off x="2667000" y="2667000"/>
                              <a:ext cx="152400" cy="304800"/>
                              <a:chOff x="2667000" y="2667000"/>
                              <a:chExt cx="152400" cy="304800"/>
                            </a:xfrm>
                          </p:grpSpPr>
                          <p:cxnSp>
                            <p:nvCxnSpPr>
                              <p:cNvPr id="6309" name="Straight Connector 63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10" name="Straight Connector 63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64" name="Group 10"/>
                            <p:cNvGrpSpPr/>
                            <p:nvPr/>
                          </p:nvGrpSpPr>
                          <p:grpSpPr>
                            <a:xfrm>
                              <a:off x="2667000" y="2971800"/>
                              <a:ext cx="152401" cy="304806"/>
                              <a:chOff x="2667000" y="2667000"/>
                              <a:chExt cx="152401" cy="304806"/>
                            </a:xfrm>
                          </p:grpSpPr>
                          <p:cxnSp>
                            <p:nvCxnSpPr>
                              <p:cNvPr id="6307" name="Straight Connector 63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308" name="Straight Connector 630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26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253" name="Oval 625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270" name="Group 29"/>
                        <p:cNvGrpSpPr/>
                        <p:nvPr/>
                      </p:nvGrpSpPr>
                      <p:grpSpPr>
                        <a:xfrm>
                          <a:off x="2667000" y="4114804"/>
                          <a:ext cx="152400" cy="628652"/>
                          <a:chOff x="2667000" y="2667000"/>
                          <a:chExt cx="152400" cy="1828800"/>
                        </a:xfrm>
                      </p:grpSpPr>
                      <p:grpSp>
                        <p:nvGrpSpPr>
                          <p:cNvPr id="2271" name="Group 21"/>
                          <p:cNvGrpSpPr/>
                          <p:nvPr/>
                        </p:nvGrpSpPr>
                        <p:grpSpPr>
                          <a:xfrm>
                            <a:off x="2667000" y="2667000"/>
                            <a:ext cx="152400" cy="1219200"/>
                            <a:chOff x="2667000" y="2667000"/>
                            <a:chExt cx="152400" cy="1219200"/>
                          </a:xfrm>
                        </p:grpSpPr>
                        <p:grpSp>
                          <p:nvGrpSpPr>
                            <p:cNvPr id="2272" name="Group 13"/>
                            <p:cNvGrpSpPr/>
                            <p:nvPr/>
                          </p:nvGrpSpPr>
                          <p:grpSpPr>
                            <a:xfrm>
                              <a:off x="2667000" y="2667000"/>
                              <a:ext cx="152400" cy="609600"/>
                              <a:chOff x="2667000" y="2667000"/>
                              <a:chExt cx="152400" cy="609600"/>
                            </a:xfrm>
                          </p:grpSpPr>
                          <p:grpSp>
                            <p:nvGrpSpPr>
                              <p:cNvPr id="2277" name="Group 9"/>
                              <p:cNvGrpSpPr/>
                              <p:nvPr/>
                            </p:nvGrpSpPr>
                            <p:grpSpPr>
                              <a:xfrm>
                                <a:off x="2667000" y="2667000"/>
                                <a:ext cx="152400" cy="304800"/>
                                <a:chOff x="2667000" y="2667000"/>
                                <a:chExt cx="152400" cy="304800"/>
                              </a:xfrm>
                            </p:grpSpPr>
                            <p:cxnSp>
                              <p:nvCxnSpPr>
                                <p:cNvPr id="62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78" name="Group 10"/>
                              <p:cNvGrpSpPr/>
                              <p:nvPr/>
                            </p:nvGrpSpPr>
                            <p:grpSpPr>
                              <a:xfrm>
                                <a:off x="2667000" y="2971800"/>
                                <a:ext cx="152400" cy="304800"/>
                                <a:chOff x="2667000" y="2667000"/>
                                <a:chExt cx="152400" cy="304800"/>
                              </a:xfrm>
                            </p:grpSpPr>
                            <p:cxnSp>
                              <p:nvCxnSpPr>
                                <p:cNvPr id="6296" name="Straight Connector 62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97" name="Straight Connector 62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283" name="Group 14"/>
                            <p:cNvGrpSpPr/>
                            <p:nvPr/>
                          </p:nvGrpSpPr>
                          <p:grpSpPr>
                            <a:xfrm>
                              <a:off x="2667000" y="3276600"/>
                              <a:ext cx="152400" cy="609600"/>
                              <a:chOff x="2667000" y="2667000"/>
                              <a:chExt cx="152400" cy="609600"/>
                            </a:xfrm>
                          </p:grpSpPr>
                          <p:grpSp>
                            <p:nvGrpSpPr>
                              <p:cNvPr id="2284" name="Group 9"/>
                              <p:cNvGrpSpPr/>
                              <p:nvPr/>
                            </p:nvGrpSpPr>
                            <p:grpSpPr>
                              <a:xfrm>
                                <a:off x="2667000" y="2667000"/>
                                <a:ext cx="152400" cy="304800"/>
                                <a:chOff x="2667000" y="2667000"/>
                                <a:chExt cx="152400" cy="304800"/>
                              </a:xfrm>
                            </p:grpSpPr>
                            <p:cxnSp>
                              <p:nvCxnSpPr>
                                <p:cNvPr id="6292" name="Straight Connector 62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93" name="Straight Connector 62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85" name="Group 10"/>
                              <p:cNvGrpSpPr/>
                              <p:nvPr/>
                            </p:nvGrpSpPr>
                            <p:grpSpPr>
                              <a:xfrm>
                                <a:off x="2667000" y="2971800"/>
                                <a:ext cx="152400" cy="304800"/>
                                <a:chOff x="2667000" y="2667000"/>
                                <a:chExt cx="152400" cy="304800"/>
                              </a:xfrm>
                            </p:grpSpPr>
                            <p:cxnSp>
                              <p:nvCxnSpPr>
                                <p:cNvPr id="6290" name="Straight Connector 62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91" name="Straight Connector 62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86" name="Group 22"/>
                          <p:cNvGrpSpPr/>
                          <p:nvPr/>
                        </p:nvGrpSpPr>
                        <p:grpSpPr>
                          <a:xfrm>
                            <a:off x="2667000" y="3886200"/>
                            <a:ext cx="152400" cy="609600"/>
                            <a:chOff x="2667000" y="2667000"/>
                            <a:chExt cx="152400" cy="609600"/>
                          </a:xfrm>
                        </p:grpSpPr>
                        <p:grpSp>
                          <p:nvGrpSpPr>
                            <p:cNvPr id="2291" name="Group 9"/>
                            <p:cNvGrpSpPr/>
                            <p:nvPr/>
                          </p:nvGrpSpPr>
                          <p:grpSpPr>
                            <a:xfrm>
                              <a:off x="2667000" y="2667000"/>
                              <a:ext cx="152400" cy="304800"/>
                              <a:chOff x="2667000" y="2667000"/>
                              <a:chExt cx="152400" cy="304800"/>
                            </a:xfrm>
                          </p:grpSpPr>
                          <p:cxnSp>
                            <p:nvCxnSpPr>
                              <p:cNvPr id="628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8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292" name="Group 10"/>
                            <p:cNvGrpSpPr/>
                            <p:nvPr/>
                          </p:nvGrpSpPr>
                          <p:grpSpPr>
                            <a:xfrm>
                              <a:off x="2667000" y="2971800"/>
                              <a:ext cx="152400" cy="304800"/>
                              <a:chOff x="2667000" y="2667000"/>
                              <a:chExt cx="152400" cy="304800"/>
                            </a:xfrm>
                          </p:grpSpPr>
                          <p:cxnSp>
                            <p:nvCxnSpPr>
                              <p:cNvPr id="6282" name="Straight Connector 62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83" name="Straight Connector 62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293" name="Group 30"/>
                        <p:cNvGrpSpPr/>
                        <p:nvPr/>
                      </p:nvGrpSpPr>
                      <p:grpSpPr>
                        <a:xfrm>
                          <a:off x="2819400" y="4114804"/>
                          <a:ext cx="152401" cy="628654"/>
                          <a:chOff x="2667000" y="2667000"/>
                          <a:chExt cx="152401" cy="1828806"/>
                        </a:xfrm>
                      </p:grpSpPr>
                      <p:grpSp>
                        <p:nvGrpSpPr>
                          <p:cNvPr id="2294" name="Group 21"/>
                          <p:cNvGrpSpPr/>
                          <p:nvPr/>
                        </p:nvGrpSpPr>
                        <p:grpSpPr>
                          <a:xfrm>
                            <a:off x="2667000" y="2667000"/>
                            <a:ext cx="152400" cy="1219200"/>
                            <a:chOff x="2667000" y="2667000"/>
                            <a:chExt cx="152400" cy="1219200"/>
                          </a:xfrm>
                        </p:grpSpPr>
                        <p:grpSp>
                          <p:nvGrpSpPr>
                            <p:cNvPr id="2299" name="Group 67"/>
                            <p:cNvGrpSpPr/>
                            <p:nvPr/>
                          </p:nvGrpSpPr>
                          <p:grpSpPr>
                            <a:xfrm>
                              <a:off x="2667000" y="2667000"/>
                              <a:ext cx="152400" cy="609600"/>
                              <a:chOff x="2667000" y="2667000"/>
                              <a:chExt cx="152400" cy="609600"/>
                            </a:xfrm>
                          </p:grpSpPr>
                          <p:grpSp>
                            <p:nvGrpSpPr>
                              <p:cNvPr id="2300" name="Group 9"/>
                              <p:cNvGrpSpPr/>
                              <p:nvPr/>
                            </p:nvGrpSpPr>
                            <p:grpSpPr>
                              <a:xfrm>
                                <a:off x="2667000" y="2667000"/>
                                <a:ext cx="152400" cy="304800"/>
                                <a:chOff x="2667000" y="2667000"/>
                                <a:chExt cx="152400" cy="304800"/>
                              </a:xfrm>
                            </p:grpSpPr>
                            <p:cxnSp>
                              <p:nvCxnSpPr>
                                <p:cNvPr id="62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06" name="Group 10"/>
                              <p:cNvGrpSpPr/>
                              <p:nvPr/>
                            </p:nvGrpSpPr>
                            <p:grpSpPr>
                              <a:xfrm>
                                <a:off x="2667000" y="2971800"/>
                                <a:ext cx="152400" cy="304800"/>
                                <a:chOff x="2667000" y="2667000"/>
                                <a:chExt cx="152400" cy="304800"/>
                              </a:xfrm>
                            </p:grpSpPr>
                            <p:cxnSp>
                              <p:nvCxnSpPr>
                                <p:cNvPr id="627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7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307" name="Group 68"/>
                            <p:cNvGrpSpPr/>
                            <p:nvPr/>
                          </p:nvGrpSpPr>
                          <p:grpSpPr>
                            <a:xfrm>
                              <a:off x="2667000" y="3276600"/>
                              <a:ext cx="152400" cy="609600"/>
                              <a:chOff x="2667000" y="2667000"/>
                              <a:chExt cx="152400" cy="609600"/>
                            </a:xfrm>
                          </p:grpSpPr>
                          <p:grpSp>
                            <p:nvGrpSpPr>
                              <p:cNvPr id="2308" name="Group 9"/>
                              <p:cNvGrpSpPr/>
                              <p:nvPr/>
                            </p:nvGrpSpPr>
                            <p:grpSpPr>
                              <a:xfrm>
                                <a:off x="2667000" y="2667000"/>
                                <a:ext cx="152400" cy="304800"/>
                                <a:chOff x="2667000" y="2667000"/>
                                <a:chExt cx="152400" cy="304800"/>
                              </a:xfrm>
                            </p:grpSpPr>
                            <p:cxnSp>
                              <p:nvCxnSpPr>
                                <p:cNvPr id="6270" name="Straight Connector 62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71" name="Straight Connector 62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09" name="Group 10"/>
                              <p:cNvGrpSpPr/>
                              <p:nvPr/>
                            </p:nvGrpSpPr>
                            <p:grpSpPr>
                              <a:xfrm>
                                <a:off x="2667000" y="2971800"/>
                                <a:ext cx="152400" cy="304800"/>
                                <a:chOff x="2667000" y="2667000"/>
                                <a:chExt cx="152400" cy="304800"/>
                              </a:xfrm>
                            </p:grpSpPr>
                            <p:cxnSp>
                              <p:nvCxnSpPr>
                                <p:cNvPr id="6268" name="Straight Connector 62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69" name="Straight Connector 626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10" name="Group 22"/>
                          <p:cNvGrpSpPr/>
                          <p:nvPr/>
                        </p:nvGrpSpPr>
                        <p:grpSpPr>
                          <a:xfrm>
                            <a:off x="2667000" y="3886200"/>
                            <a:ext cx="152401" cy="609606"/>
                            <a:chOff x="2667000" y="2667000"/>
                            <a:chExt cx="152401" cy="609606"/>
                          </a:xfrm>
                        </p:grpSpPr>
                        <p:grpSp>
                          <p:nvGrpSpPr>
                            <p:cNvPr id="2311" name="Group 9"/>
                            <p:cNvGrpSpPr/>
                            <p:nvPr/>
                          </p:nvGrpSpPr>
                          <p:grpSpPr>
                            <a:xfrm>
                              <a:off x="2667000" y="2667000"/>
                              <a:ext cx="152400" cy="304800"/>
                              <a:chOff x="2667000" y="2667000"/>
                              <a:chExt cx="152400" cy="304800"/>
                            </a:xfrm>
                          </p:grpSpPr>
                          <p:cxnSp>
                            <p:nvCxnSpPr>
                              <p:cNvPr id="6262" name="Straight Connector 62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63" name="Straight Connector 62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16" name="Group 10"/>
                            <p:cNvGrpSpPr/>
                            <p:nvPr/>
                          </p:nvGrpSpPr>
                          <p:grpSpPr>
                            <a:xfrm>
                              <a:off x="2667000" y="2971800"/>
                              <a:ext cx="152401" cy="304806"/>
                              <a:chOff x="2667000" y="2667000"/>
                              <a:chExt cx="152401" cy="304806"/>
                            </a:xfrm>
                          </p:grpSpPr>
                          <p:cxnSp>
                            <p:nvCxnSpPr>
                              <p:cNvPr id="6260" name="Straight Connector 62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61" name="Straight Connector 626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31" name="Group 2328"/>
                    <p:cNvGrpSpPr>
                      <a:grpSpLocks/>
                    </p:cNvGrpSpPr>
                    <p:nvPr/>
                  </p:nvGrpSpPr>
                  <p:grpSpPr bwMode="auto">
                    <a:xfrm>
                      <a:off x="4724397" y="1600205"/>
                      <a:ext cx="251163" cy="1005809"/>
                      <a:chOff x="4533547" y="1609957"/>
                      <a:chExt cx="251163" cy="1005809"/>
                    </a:xfrm>
                  </p:grpSpPr>
                  <p:grpSp>
                    <p:nvGrpSpPr>
                      <p:cNvPr id="2318"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204" name="Oval 620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319" name="Group 29"/>
                        <p:cNvGrpSpPr/>
                        <p:nvPr/>
                      </p:nvGrpSpPr>
                      <p:grpSpPr>
                        <a:xfrm>
                          <a:off x="2667000" y="4114804"/>
                          <a:ext cx="152400" cy="628652"/>
                          <a:chOff x="2667000" y="2667000"/>
                          <a:chExt cx="152400" cy="1828800"/>
                        </a:xfrm>
                      </p:grpSpPr>
                      <p:grpSp>
                        <p:nvGrpSpPr>
                          <p:cNvPr id="2324" name="Group 21"/>
                          <p:cNvGrpSpPr/>
                          <p:nvPr/>
                        </p:nvGrpSpPr>
                        <p:grpSpPr>
                          <a:xfrm>
                            <a:off x="2667000" y="2667000"/>
                            <a:ext cx="152400" cy="1219200"/>
                            <a:chOff x="2667000" y="2667000"/>
                            <a:chExt cx="152400" cy="1219200"/>
                          </a:xfrm>
                        </p:grpSpPr>
                        <p:grpSp>
                          <p:nvGrpSpPr>
                            <p:cNvPr id="2325" name="Group 13"/>
                            <p:cNvGrpSpPr/>
                            <p:nvPr/>
                          </p:nvGrpSpPr>
                          <p:grpSpPr>
                            <a:xfrm>
                              <a:off x="2667000" y="2667000"/>
                              <a:ext cx="152400" cy="609600"/>
                              <a:chOff x="2667000" y="2667000"/>
                              <a:chExt cx="152400" cy="609600"/>
                            </a:xfrm>
                          </p:grpSpPr>
                          <p:grpSp>
                            <p:nvGrpSpPr>
                              <p:cNvPr id="2330" name="Group 9"/>
                              <p:cNvGrpSpPr/>
                              <p:nvPr/>
                            </p:nvGrpSpPr>
                            <p:grpSpPr>
                              <a:xfrm>
                                <a:off x="2667000" y="2667000"/>
                                <a:ext cx="152400" cy="304800"/>
                                <a:chOff x="2667000" y="2667000"/>
                                <a:chExt cx="152400" cy="304800"/>
                              </a:xfrm>
                            </p:grpSpPr>
                            <p:cxnSp>
                              <p:nvCxnSpPr>
                                <p:cNvPr id="62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31" name="Group 10"/>
                              <p:cNvGrpSpPr/>
                              <p:nvPr/>
                            </p:nvGrpSpPr>
                            <p:grpSpPr>
                              <a:xfrm>
                                <a:off x="2667000" y="2971800"/>
                                <a:ext cx="152400" cy="304800"/>
                                <a:chOff x="2667000" y="2667000"/>
                                <a:chExt cx="152400" cy="304800"/>
                              </a:xfrm>
                            </p:grpSpPr>
                            <p:cxnSp>
                              <p:nvCxnSpPr>
                                <p:cNvPr id="6247" name="Straight Connector 62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48" name="Straight Connector 62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332" name="Group 14"/>
                            <p:cNvGrpSpPr/>
                            <p:nvPr/>
                          </p:nvGrpSpPr>
                          <p:grpSpPr>
                            <a:xfrm>
                              <a:off x="2667000" y="3276600"/>
                              <a:ext cx="152400" cy="609600"/>
                              <a:chOff x="2667000" y="2667000"/>
                              <a:chExt cx="152400" cy="609600"/>
                            </a:xfrm>
                          </p:grpSpPr>
                          <p:grpSp>
                            <p:nvGrpSpPr>
                              <p:cNvPr id="2333" name="Group 9"/>
                              <p:cNvGrpSpPr/>
                              <p:nvPr/>
                            </p:nvGrpSpPr>
                            <p:grpSpPr>
                              <a:xfrm>
                                <a:off x="2667000" y="2667000"/>
                                <a:ext cx="152400" cy="304800"/>
                                <a:chOff x="2667000" y="2667000"/>
                                <a:chExt cx="152400" cy="304800"/>
                              </a:xfrm>
                            </p:grpSpPr>
                            <p:cxnSp>
                              <p:nvCxnSpPr>
                                <p:cNvPr id="6243" name="Straight Connector 62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44" name="Straight Connector 62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38" name="Group 10"/>
                              <p:cNvGrpSpPr/>
                              <p:nvPr/>
                            </p:nvGrpSpPr>
                            <p:grpSpPr>
                              <a:xfrm>
                                <a:off x="2667000" y="2971800"/>
                                <a:ext cx="152400" cy="304800"/>
                                <a:chOff x="2667000" y="2667000"/>
                                <a:chExt cx="152400" cy="304800"/>
                              </a:xfrm>
                            </p:grpSpPr>
                            <p:cxnSp>
                              <p:nvCxnSpPr>
                                <p:cNvPr id="6241" name="Straight Connector 62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42" name="Straight Connector 62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39" name="Group 22"/>
                          <p:cNvGrpSpPr/>
                          <p:nvPr/>
                        </p:nvGrpSpPr>
                        <p:grpSpPr>
                          <a:xfrm>
                            <a:off x="2667000" y="3886200"/>
                            <a:ext cx="152400" cy="609600"/>
                            <a:chOff x="2667000" y="2667000"/>
                            <a:chExt cx="152400" cy="609600"/>
                          </a:xfrm>
                        </p:grpSpPr>
                        <p:grpSp>
                          <p:nvGrpSpPr>
                            <p:cNvPr id="2340" name="Group 9"/>
                            <p:cNvGrpSpPr/>
                            <p:nvPr/>
                          </p:nvGrpSpPr>
                          <p:grpSpPr>
                            <a:xfrm>
                              <a:off x="2667000" y="2667000"/>
                              <a:ext cx="152400" cy="304800"/>
                              <a:chOff x="2667000" y="2667000"/>
                              <a:chExt cx="152400" cy="304800"/>
                            </a:xfrm>
                          </p:grpSpPr>
                          <p:cxnSp>
                            <p:nvCxnSpPr>
                              <p:cNvPr id="62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41" name="Group 10"/>
                            <p:cNvGrpSpPr/>
                            <p:nvPr/>
                          </p:nvGrpSpPr>
                          <p:grpSpPr>
                            <a:xfrm>
                              <a:off x="2667000" y="2971800"/>
                              <a:ext cx="152400" cy="304800"/>
                              <a:chOff x="2667000" y="2667000"/>
                              <a:chExt cx="152400" cy="304800"/>
                            </a:xfrm>
                          </p:grpSpPr>
                          <p:cxnSp>
                            <p:nvCxnSpPr>
                              <p:cNvPr id="6233" name="Straight Connector 62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34" name="Straight Connector 62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46" name="Group 30"/>
                        <p:cNvGrpSpPr/>
                        <p:nvPr/>
                      </p:nvGrpSpPr>
                      <p:grpSpPr>
                        <a:xfrm>
                          <a:off x="2819400" y="4114804"/>
                          <a:ext cx="152401" cy="628654"/>
                          <a:chOff x="2667000" y="2667000"/>
                          <a:chExt cx="152401" cy="1828806"/>
                        </a:xfrm>
                      </p:grpSpPr>
                      <p:grpSp>
                        <p:nvGrpSpPr>
                          <p:cNvPr id="2347" name="Group 21"/>
                          <p:cNvGrpSpPr/>
                          <p:nvPr/>
                        </p:nvGrpSpPr>
                        <p:grpSpPr>
                          <a:xfrm>
                            <a:off x="2667000" y="2667000"/>
                            <a:ext cx="152400" cy="1219200"/>
                            <a:chOff x="2667000" y="2667000"/>
                            <a:chExt cx="152400" cy="1219200"/>
                          </a:xfrm>
                        </p:grpSpPr>
                        <p:grpSp>
                          <p:nvGrpSpPr>
                            <p:cNvPr id="2352" name="Group 67"/>
                            <p:cNvGrpSpPr/>
                            <p:nvPr/>
                          </p:nvGrpSpPr>
                          <p:grpSpPr>
                            <a:xfrm>
                              <a:off x="2667000" y="2667000"/>
                              <a:ext cx="152400" cy="609600"/>
                              <a:chOff x="2667000" y="2667000"/>
                              <a:chExt cx="152400" cy="609600"/>
                            </a:xfrm>
                          </p:grpSpPr>
                          <p:grpSp>
                            <p:nvGrpSpPr>
                              <p:cNvPr id="2353" name="Group 9"/>
                              <p:cNvGrpSpPr/>
                              <p:nvPr/>
                            </p:nvGrpSpPr>
                            <p:grpSpPr>
                              <a:xfrm>
                                <a:off x="2667000" y="2667000"/>
                                <a:ext cx="152400" cy="304800"/>
                                <a:chOff x="2667000" y="2667000"/>
                                <a:chExt cx="152400" cy="304800"/>
                              </a:xfrm>
                            </p:grpSpPr>
                            <p:cxnSp>
                              <p:nvCxnSpPr>
                                <p:cNvPr id="62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55" name="Group 10"/>
                              <p:cNvGrpSpPr/>
                              <p:nvPr/>
                            </p:nvGrpSpPr>
                            <p:grpSpPr>
                              <a:xfrm>
                                <a:off x="2667000" y="2971800"/>
                                <a:ext cx="152400" cy="304800"/>
                                <a:chOff x="2667000" y="2667000"/>
                                <a:chExt cx="152400" cy="304800"/>
                              </a:xfrm>
                            </p:grpSpPr>
                            <p:cxnSp>
                              <p:nvCxnSpPr>
                                <p:cNvPr id="622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2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356" name="Group 68"/>
                            <p:cNvGrpSpPr/>
                            <p:nvPr/>
                          </p:nvGrpSpPr>
                          <p:grpSpPr>
                            <a:xfrm>
                              <a:off x="2667000" y="3276600"/>
                              <a:ext cx="152400" cy="609600"/>
                              <a:chOff x="2667000" y="2667000"/>
                              <a:chExt cx="152400" cy="609600"/>
                            </a:xfrm>
                          </p:grpSpPr>
                          <p:grpSp>
                            <p:nvGrpSpPr>
                              <p:cNvPr id="2357" name="Group 9"/>
                              <p:cNvGrpSpPr/>
                              <p:nvPr/>
                            </p:nvGrpSpPr>
                            <p:grpSpPr>
                              <a:xfrm>
                                <a:off x="2667000" y="2667000"/>
                                <a:ext cx="152400" cy="304800"/>
                                <a:chOff x="2667000" y="2667000"/>
                                <a:chExt cx="152400" cy="304800"/>
                              </a:xfrm>
                            </p:grpSpPr>
                            <p:cxnSp>
                              <p:nvCxnSpPr>
                                <p:cNvPr id="6221" name="Straight Connector 62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22" name="Straight Connector 62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58" name="Group 10"/>
                              <p:cNvGrpSpPr/>
                              <p:nvPr/>
                            </p:nvGrpSpPr>
                            <p:grpSpPr>
                              <a:xfrm>
                                <a:off x="2667000" y="2971800"/>
                                <a:ext cx="152400" cy="304800"/>
                                <a:chOff x="2667000" y="2667000"/>
                                <a:chExt cx="152400" cy="304800"/>
                              </a:xfrm>
                            </p:grpSpPr>
                            <p:cxnSp>
                              <p:nvCxnSpPr>
                                <p:cNvPr id="6219" name="Straight Connector 62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20" name="Straight Connector 62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59" name="Group 22"/>
                          <p:cNvGrpSpPr/>
                          <p:nvPr/>
                        </p:nvGrpSpPr>
                        <p:grpSpPr>
                          <a:xfrm>
                            <a:off x="2667000" y="3886200"/>
                            <a:ext cx="152401" cy="609606"/>
                            <a:chOff x="2667000" y="2667000"/>
                            <a:chExt cx="152401" cy="609606"/>
                          </a:xfrm>
                        </p:grpSpPr>
                        <p:grpSp>
                          <p:nvGrpSpPr>
                            <p:cNvPr id="2360" name="Group 9"/>
                            <p:cNvGrpSpPr/>
                            <p:nvPr/>
                          </p:nvGrpSpPr>
                          <p:grpSpPr>
                            <a:xfrm>
                              <a:off x="2667000" y="2667000"/>
                              <a:ext cx="152400" cy="304800"/>
                              <a:chOff x="2667000" y="2667000"/>
                              <a:chExt cx="152400" cy="304800"/>
                            </a:xfrm>
                          </p:grpSpPr>
                          <p:cxnSp>
                            <p:nvCxnSpPr>
                              <p:cNvPr id="6213" name="Straight Connector 62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14" name="Straight Connector 62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65" name="Group 10"/>
                            <p:cNvGrpSpPr/>
                            <p:nvPr/>
                          </p:nvGrpSpPr>
                          <p:grpSpPr>
                            <a:xfrm>
                              <a:off x="2667000" y="2971800"/>
                              <a:ext cx="152401" cy="304806"/>
                              <a:chOff x="2667000" y="2667000"/>
                              <a:chExt cx="152401" cy="304806"/>
                            </a:xfrm>
                          </p:grpSpPr>
                          <p:cxnSp>
                            <p:nvCxnSpPr>
                              <p:cNvPr id="6211" name="Straight Connector 62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12" name="Straight Connector 621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366"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157" name="Oval 615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367" name="Group 29"/>
                        <p:cNvGrpSpPr/>
                        <p:nvPr/>
                      </p:nvGrpSpPr>
                      <p:grpSpPr>
                        <a:xfrm>
                          <a:off x="2667000" y="4114804"/>
                          <a:ext cx="152400" cy="628652"/>
                          <a:chOff x="2667000" y="2667000"/>
                          <a:chExt cx="152400" cy="1828800"/>
                        </a:xfrm>
                      </p:grpSpPr>
                      <p:grpSp>
                        <p:nvGrpSpPr>
                          <p:cNvPr id="2368" name="Group 21"/>
                          <p:cNvGrpSpPr/>
                          <p:nvPr/>
                        </p:nvGrpSpPr>
                        <p:grpSpPr>
                          <a:xfrm>
                            <a:off x="2667000" y="2667000"/>
                            <a:ext cx="152400" cy="1219200"/>
                            <a:chOff x="2667000" y="2667000"/>
                            <a:chExt cx="152400" cy="1219200"/>
                          </a:xfrm>
                        </p:grpSpPr>
                        <p:grpSp>
                          <p:nvGrpSpPr>
                            <p:cNvPr id="2373" name="Group 13"/>
                            <p:cNvGrpSpPr/>
                            <p:nvPr/>
                          </p:nvGrpSpPr>
                          <p:grpSpPr>
                            <a:xfrm>
                              <a:off x="2667000" y="2667000"/>
                              <a:ext cx="152400" cy="609600"/>
                              <a:chOff x="2667000" y="2667000"/>
                              <a:chExt cx="152400" cy="609600"/>
                            </a:xfrm>
                          </p:grpSpPr>
                          <p:grpSp>
                            <p:nvGrpSpPr>
                              <p:cNvPr id="2374" name="Group 9"/>
                              <p:cNvGrpSpPr/>
                              <p:nvPr/>
                            </p:nvGrpSpPr>
                            <p:grpSpPr>
                              <a:xfrm>
                                <a:off x="2667000" y="2667000"/>
                                <a:ext cx="152400" cy="304800"/>
                                <a:chOff x="2667000" y="2667000"/>
                                <a:chExt cx="152400" cy="304800"/>
                              </a:xfrm>
                            </p:grpSpPr>
                            <p:cxnSp>
                              <p:nvCxnSpPr>
                                <p:cNvPr id="62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79" name="Group 10"/>
                              <p:cNvGrpSpPr/>
                              <p:nvPr/>
                            </p:nvGrpSpPr>
                            <p:grpSpPr>
                              <a:xfrm>
                                <a:off x="2667000" y="2971800"/>
                                <a:ext cx="152400" cy="304800"/>
                                <a:chOff x="2667000" y="2667000"/>
                                <a:chExt cx="152400" cy="304800"/>
                              </a:xfrm>
                            </p:grpSpPr>
                            <p:cxnSp>
                              <p:nvCxnSpPr>
                                <p:cNvPr id="6200" name="Straight Connector 61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201" name="Straight Connector 62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380" name="Group 14"/>
                            <p:cNvGrpSpPr/>
                            <p:nvPr/>
                          </p:nvGrpSpPr>
                          <p:grpSpPr>
                            <a:xfrm>
                              <a:off x="2667000" y="3276600"/>
                              <a:ext cx="152400" cy="609600"/>
                              <a:chOff x="2667000" y="2667000"/>
                              <a:chExt cx="152400" cy="609600"/>
                            </a:xfrm>
                          </p:grpSpPr>
                          <p:grpSp>
                            <p:nvGrpSpPr>
                              <p:cNvPr id="2381" name="Group 9"/>
                              <p:cNvGrpSpPr/>
                              <p:nvPr/>
                            </p:nvGrpSpPr>
                            <p:grpSpPr>
                              <a:xfrm>
                                <a:off x="2667000" y="2667000"/>
                                <a:ext cx="152400" cy="304800"/>
                                <a:chOff x="2667000" y="2667000"/>
                                <a:chExt cx="152400" cy="304800"/>
                              </a:xfrm>
                            </p:grpSpPr>
                            <p:cxnSp>
                              <p:nvCxnSpPr>
                                <p:cNvPr id="6196" name="Straight Connector 61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97" name="Straight Connector 61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82" name="Group 10"/>
                              <p:cNvGrpSpPr/>
                              <p:nvPr/>
                            </p:nvGrpSpPr>
                            <p:grpSpPr>
                              <a:xfrm>
                                <a:off x="2667000" y="2971800"/>
                                <a:ext cx="152400" cy="304800"/>
                                <a:chOff x="2667000" y="2667000"/>
                                <a:chExt cx="152400" cy="304800"/>
                              </a:xfrm>
                            </p:grpSpPr>
                            <p:cxnSp>
                              <p:nvCxnSpPr>
                                <p:cNvPr id="6194" name="Straight Connector 61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95" name="Straight Connector 61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87" name="Group 22"/>
                          <p:cNvGrpSpPr/>
                          <p:nvPr/>
                        </p:nvGrpSpPr>
                        <p:grpSpPr>
                          <a:xfrm>
                            <a:off x="2667000" y="3886200"/>
                            <a:ext cx="152400" cy="609600"/>
                            <a:chOff x="2667000" y="2667000"/>
                            <a:chExt cx="152400" cy="609600"/>
                          </a:xfrm>
                        </p:grpSpPr>
                        <p:grpSp>
                          <p:nvGrpSpPr>
                            <p:cNvPr id="2388" name="Group 9"/>
                            <p:cNvGrpSpPr/>
                            <p:nvPr/>
                          </p:nvGrpSpPr>
                          <p:grpSpPr>
                            <a:xfrm>
                              <a:off x="2667000" y="2667000"/>
                              <a:ext cx="152400" cy="304800"/>
                              <a:chOff x="2667000" y="2667000"/>
                              <a:chExt cx="152400" cy="304800"/>
                            </a:xfrm>
                          </p:grpSpPr>
                          <p:cxnSp>
                            <p:nvCxnSpPr>
                              <p:cNvPr id="61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389" name="Group 10"/>
                            <p:cNvGrpSpPr/>
                            <p:nvPr/>
                          </p:nvGrpSpPr>
                          <p:grpSpPr>
                            <a:xfrm>
                              <a:off x="2667000" y="2971800"/>
                              <a:ext cx="152400" cy="304800"/>
                              <a:chOff x="2667000" y="2667000"/>
                              <a:chExt cx="152400" cy="304800"/>
                            </a:xfrm>
                          </p:grpSpPr>
                          <p:cxnSp>
                            <p:nvCxnSpPr>
                              <p:cNvPr id="6186" name="Straight Connector 61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87" name="Straight Connector 61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90" name="Group 30"/>
                        <p:cNvGrpSpPr/>
                        <p:nvPr/>
                      </p:nvGrpSpPr>
                      <p:grpSpPr>
                        <a:xfrm>
                          <a:off x="2819400" y="4114804"/>
                          <a:ext cx="152401" cy="628654"/>
                          <a:chOff x="2667000" y="2667000"/>
                          <a:chExt cx="152401" cy="1828806"/>
                        </a:xfrm>
                      </p:grpSpPr>
                      <p:grpSp>
                        <p:nvGrpSpPr>
                          <p:cNvPr id="2395" name="Group 21"/>
                          <p:cNvGrpSpPr/>
                          <p:nvPr/>
                        </p:nvGrpSpPr>
                        <p:grpSpPr>
                          <a:xfrm>
                            <a:off x="2667000" y="2667000"/>
                            <a:ext cx="152400" cy="1219200"/>
                            <a:chOff x="2667000" y="2667000"/>
                            <a:chExt cx="152400" cy="1219200"/>
                          </a:xfrm>
                        </p:grpSpPr>
                        <p:grpSp>
                          <p:nvGrpSpPr>
                            <p:cNvPr id="2396" name="Group 67"/>
                            <p:cNvGrpSpPr/>
                            <p:nvPr/>
                          </p:nvGrpSpPr>
                          <p:grpSpPr>
                            <a:xfrm>
                              <a:off x="2667000" y="2667000"/>
                              <a:ext cx="152400" cy="609600"/>
                              <a:chOff x="2667000" y="2667000"/>
                              <a:chExt cx="152400" cy="609600"/>
                            </a:xfrm>
                          </p:grpSpPr>
                          <p:grpSp>
                            <p:nvGrpSpPr>
                              <p:cNvPr id="8672" name="Group 9"/>
                              <p:cNvGrpSpPr/>
                              <p:nvPr/>
                            </p:nvGrpSpPr>
                            <p:grpSpPr>
                              <a:xfrm>
                                <a:off x="2667000" y="2667000"/>
                                <a:ext cx="152400" cy="304800"/>
                                <a:chOff x="2667000" y="2667000"/>
                                <a:chExt cx="152400" cy="304800"/>
                              </a:xfrm>
                            </p:grpSpPr>
                            <p:cxnSp>
                              <p:nvCxnSpPr>
                                <p:cNvPr id="61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73" name="Group 10"/>
                              <p:cNvGrpSpPr/>
                              <p:nvPr/>
                            </p:nvGrpSpPr>
                            <p:grpSpPr>
                              <a:xfrm>
                                <a:off x="2667000" y="2971800"/>
                                <a:ext cx="152400" cy="304800"/>
                                <a:chOff x="2667000" y="2667000"/>
                                <a:chExt cx="152400" cy="304800"/>
                              </a:xfrm>
                            </p:grpSpPr>
                            <p:cxnSp>
                              <p:nvCxnSpPr>
                                <p:cNvPr id="617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7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674" name="Group 68"/>
                            <p:cNvGrpSpPr/>
                            <p:nvPr/>
                          </p:nvGrpSpPr>
                          <p:grpSpPr>
                            <a:xfrm>
                              <a:off x="2667000" y="3276600"/>
                              <a:ext cx="152400" cy="609600"/>
                              <a:chOff x="2667000" y="2667000"/>
                              <a:chExt cx="152400" cy="609600"/>
                            </a:xfrm>
                          </p:grpSpPr>
                          <p:grpSp>
                            <p:nvGrpSpPr>
                              <p:cNvPr id="8675" name="Group 9"/>
                              <p:cNvGrpSpPr/>
                              <p:nvPr/>
                            </p:nvGrpSpPr>
                            <p:grpSpPr>
                              <a:xfrm>
                                <a:off x="2667000" y="2667000"/>
                                <a:ext cx="152400" cy="304800"/>
                                <a:chOff x="2667000" y="2667000"/>
                                <a:chExt cx="152400" cy="304800"/>
                              </a:xfrm>
                            </p:grpSpPr>
                            <p:cxnSp>
                              <p:nvCxnSpPr>
                                <p:cNvPr id="6174" name="Straight Connector 61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75" name="Straight Connector 61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76" name="Group 10"/>
                              <p:cNvGrpSpPr/>
                              <p:nvPr/>
                            </p:nvGrpSpPr>
                            <p:grpSpPr>
                              <a:xfrm>
                                <a:off x="2667000" y="2971800"/>
                                <a:ext cx="152400" cy="304800"/>
                                <a:chOff x="2667000" y="2667000"/>
                                <a:chExt cx="152400" cy="304800"/>
                              </a:xfrm>
                            </p:grpSpPr>
                            <p:cxnSp>
                              <p:nvCxnSpPr>
                                <p:cNvPr id="6172" name="Straight Connector 61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73" name="Straight Connector 61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677" name="Group 22"/>
                          <p:cNvGrpSpPr/>
                          <p:nvPr/>
                        </p:nvGrpSpPr>
                        <p:grpSpPr>
                          <a:xfrm>
                            <a:off x="2667000" y="3886200"/>
                            <a:ext cx="152401" cy="609606"/>
                            <a:chOff x="2667000" y="2667000"/>
                            <a:chExt cx="152401" cy="609606"/>
                          </a:xfrm>
                        </p:grpSpPr>
                        <p:grpSp>
                          <p:nvGrpSpPr>
                            <p:cNvPr id="8678" name="Group 2336"/>
                            <p:cNvGrpSpPr/>
                            <p:nvPr/>
                          </p:nvGrpSpPr>
                          <p:grpSpPr>
                            <a:xfrm>
                              <a:off x="2667000" y="2667000"/>
                              <a:ext cx="152400" cy="304800"/>
                              <a:chOff x="2667000" y="2667000"/>
                              <a:chExt cx="152400" cy="304800"/>
                            </a:xfrm>
                          </p:grpSpPr>
                          <p:cxnSp>
                            <p:nvCxnSpPr>
                              <p:cNvPr id="6166" name="Straight Connector 61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67" name="Straight Connector 61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79" name="Group 2337"/>
                            <p:cNvGrpSpPr/>
                            <p:nvPr/>
                          </p:nvGrpSpPr>
                          <p:grpSpPr>
                            <a:xfrm>
                              <a:off x="2667000" y="2971800"/>
                              <a:ext cx="152401" cy="304806"/>
                              <a:chOff x="2667000" y="2667000"/>
                              <a:chExt cx="152401" cy="304806"/>
                            </a:xfrm>
                          </p:grpSpPr>
                          <p:cxnSp>
                            <p:nvCxnSpPr>
                              <p:cNvPr id="6164" name="Straight Connector 61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65" name="Straight Connector 616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nvGrpSpPr>
                <p:cNvPr id="6232" name="Group 2622"/>
                <p:cNvGrpSpPr>
                  <a:grpSpLocks/>
                </p:cNvGrpSpPr>
                <p:nvPr/>
              </p:nvGrpSpPr>
              <p:grpSpPr bwMode="auto">
                <a:xfrm>
                  <a:off x="5333997" y="1600205"/>
                  <a:ext cx="861463" cy="1015561"/>
                  <a:chOff x="4533547" y="1600205"/>
                  <a:chExt cx="861463" cy="1015561"/>
                </a:xfrm>
              </p:grpSpPr>
              <p:grpSp>
                <p:nvGrpSpPr>
                  <p:cNvPr id="6237" name="Group 2425"/>
                  <p:cNvGrpSpPr>
                    <a:grpSpLocks/>
                  </p:cNvGrpSpPr>
                  <p:nvPr/>
                </p:nvGrpSpPr>
                <p:grpSpPr bwMode="auto">
                  <a:xfrm>
                    <a:off x="4533547" y="1600205"/>
                    <a:ext cx="442013" cy="1015561"/>
                    <a:chOff x="4533547" y="1600205"/>
                    <a:chExt cx="442013" cy="1015561"/>
                  </a:xfrm>
                </p:grpSpPr>
                <p:grpSp>
                  <p:nvGrpSpPr>
                    <p:cNvPr id="6238" name="Group 2327"/>
                    <p:cNvGrpSpPr>
                      <a:grpSpLocks/>
                    </p:cNvGrpSpPr>
                    <p:nvPr/>
                  </p:nvGrpSpPr>
                  <p:grpSpPr bwMode="auto">
                    <a:xfrm>
                      <a:off x="4533547" y="1609957"/>
                      <a:ext cx="251163" cy="1005809"/>
                      <a:chOff x="4533547" y="1609957"/>
                      <a:chExt cx="251163" cy="1005809"/>
                    </a:xfrm>
                  </p:grpSpPr>
                  <p:grpSp>
                    <p:nvGrpSpPr>
                      <p:cNvPr id="868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104" name="Oval 610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684" name="Group 29"/>
                        <p:cNvGrpSpPr/>
                        <p:nvPr/>
                      </p:nvGrpSpPr>
                      <p:grpSpPr>
                        <a:xfrm>
                          <a:off x="2667000" y="4114804"/>
                          <a:ext cx="152400" cy="628652"/>
                          <a:chOff x="2667000" y="2667000"/>
                          <a:chExt cx="152400" cy="1828800"/>
                        </a:xfrm>
                      </p:grpSpPr>
                      <p:grpSp>
                        <p:nvGrpSpPr>
                          <p:cNvPr id="8685" name="Group 21"/>
                          <p:cNvGrpSpPr/>
                          <p:nvPr/>
                        </p:nvGrpSpPr>
                        <p:grpSpPr>
                          <a:xfrm>
                            <a:off x="2667000" y="2667000"/>
                            <a:ext cx="152400" cy="1219200"/>
                            <a:chOff x="2667000" y="2667000"/>
                            <a:chExt cx="152400" cy="1219200"/>
                          </a:xfrm>
                        </p:grpSpPr>
                        <p:grpSp>
                          <p:nvGrpSpPr>
                            <p:cNvPr id="8686" name="Group 13"/>
                            <p:cNvGrpSpPr/>
                            <p:nvPr/>
                          </p:nvGrpSpPr>
                          <p:grpSpPr>
                            <a:xfrm>
                              <a:off x="2667000" y="2667000"/>
                              <a:ext cx="152400" cy="609600"/>
                              <a:chOff x="2667000" y="2667000"/>
                              <a:chExt cx="152400" cy="609600"/>
                            </a:xfrm>
                          </p:grpSpPr>
                          <p:grpSp>
                            <p:nvGrpSpPr>
                              <p:cNvPr id="8687" name="Group 9"/>
                              <p:cNvGrpSpPr/>
                              <p:nvPr/>
                            </p:nvGrpSpPr>
                            <p:grpSpPr>
                              <a:xfrm>
                                <a:off x="2667000" y="2667000"/>
                                <a:ext cx="152400" cy="304800"/>
                                <a:chOff x="2667000" y="2667000"/>
                                <a:chExt cx="152400" cy="304800"/>
                              </a:xfrm>
                            </p:grpSpPr>
                            <p:cxnSp>
                              <p:nvCxnSpPr>
                                <p:cNvPr id="6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88" name="Group 10"/>
                              <p:cNvGrpSpPr/>
                              <p:nvPr/>
                            </p:nvGrpSpPr>
                            <p:grpSpPr>
                              <a:xfrm>
                                <a:off x="2667000" y="2971800"/>
                                <a:ext cx="152400" cy="304800"/>
                                <a:chOff x="2667000" y="2667000"/>
                                <a:chExt cx="152400" cy="304800"/>
                              </a:xfrm>
                            </p:grpSpPr>
                            <p:cxnSp>
                              <p:nvCxnSpPr>
                                <p:cNvPr id="6147" name="Straight Connector 61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48" name="Straight Connector 61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689" name="Group 14"/>
                            <p:cNvGrpSpPr/>
                            <p:nvPr/>
                          </p:nvGrpSpPr>
                          <p:grpSpPr>
                            <a:xfrm>
                              <a:off x="2667000" y="3276600"/>
                              <a:ext cx="152400" cy="609600"/>
                              <a:chOff x="2667000" y="2667000"/>
                              <a:chExt cx="152400" cy="609600"/>
                            </a:xfrm>
                          </p:grpSpPr>
                          <p:grpSp>
                            <p:nvGrpSpPr>
                              <p:cNvPr id="8690" name="Group 9"/>
                              <p:cNvGrpSpPr/>
                              <p:nvPr/>
                            </p:nvGrpSpPr>
                            <p:grpSpPr>
                              <a:xfrm>
                                <a:off x="2667000" y="2667000"/>
                                <a:ext cx="152400" cy="304800"/>
                                <a:chOff x="2667000" y="2667000"/>
                                <a:chExt cx="152400" cy="304800"/>
                              </a:xfrm>
                            </p:grpSpPr>
                            <p:cxnSp>
                              <p:nvCxnSpPr>
                                <p:cNvPr id="6143" name="Straight Connector 61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44" name="Straight Connector 61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91" name="Group 10"/>
                              <p:cNvGrpSpPr/>
                              <p:nvPr/>
                            </p:nvGrpSpPr>
                            <p:grpSpPr>
                              <a:xfrm>
                                <a:off x="2667000" y="2971800"/>
                                <a:ext cx="152400" cy="304800"/>
                                <a:chOff x="2667000" y="2667000"/>
                                <a:chExt cx="152400" cy="304800"/>
                              </a:xfrm>
                            </p:grpSpPr>
                            <p:cxnSp>
                              <p:nvCxnSpPr>
                                <p:cNvPr id="6141" name="Straight Connector 61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42" name="Straight Connector 61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692" name="Group 22"/>
                          <p:cNvGrpSpPr/>
                          <p:nvPr/>
                        </p:nvGrpSpPr>
                        <p:grpSpPr>
                          <a:xfrm>
                            <a:off x="2667000" y="3886200"/>
                            <a:ext cx="152400" cy="609600"/>
                            <a:chOff x="2667000" y="2667000"/>
                            <a:chExt cx="152400" cy="609600"/>
                          </a:xfrm>
                        </p:grpSpPr>
                        <p:grpSp>
                          <p:nvGrpSpPr>
                            <p:cNvPr id="8693" name="Group 9"/>
                            <p:cNvGrpSpPr/>
                            <p:nvPr/>
                          </p:nvGrpSpPr>
                          <p:grpSpPr>
                            <a:xfrm>
                              <a:off x="2667000" y="2667000"/>
                              <a:ext cx="152400" cy="304800"/>
                              <a:chOff x="2667000" y="2667000"/>
                              <a:chExt cx="152400" cy="304800"/>
                            </a:xfrm>
                          </p:grpSpPr>
                          <p:cxnSp>
                            <p:nvCxnSpPr>
                              <p:cNvPr id="61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694" name="Group 10"/>
                            <p:cNvGrpSpPr/>
                            <p:nvPr/>
                          </p:nvGrpSpPr>
                          <p:grpSpPr>
                            <a:xfrm>
                              <a:off x="2667000" y="2971800"/>
                              <a:ext cx="152400" cy="304800"/>
                              <a:chOff x="2667000" y="2667000"/>
                              <a:chExt cx="152400" cy="304800"/>
                            </a:xfrm>
                          </p:grpSpPr>
                          <p:cxnSp>
                            <p:nvCxnSpPr>
                              <p:cNvPr id="6133" name="Straight Connector 61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34" name="Straight Connector 61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695" name="Group 30"/>
                        <p:cNvGrpSpPr/>
                        <p:nvPr/>
                      </p:nvGrpSpPr>
                      <p:grpSpPr>
                        <a:xfrm>
                          <a:off x="2819400" y="4114804"/>
                          <a:ext cx="152401" cy="628654"/>
                          <a:chOff x="2667000" y="2667000"/>
                          <a:chExt cx="152401" cy="1828806"/>
                        </a:xfrm>
                      </p:grpSpPr>
                      <p:grpSp>
                        <p:nvGrpSpPr>
                          <p:cNvPr id="8696" name="Group 21"/>
                          <p:cNvGrpSpPr/>
                          <p:nvPr/>
                        </p:nvGrpSpPr>
                        <p:grpSpPr>
                          <a:xfrm>
                            <a:off x="2667000" y="2667000"/>
                            <a:ext cx="152400" cy="1219200"/>
                            <a:chOff x="2667000" y="2667000"/>
                            <a:chExt cx="152400" cy="1219200"/>
                          </a:xfrm>
                        </p:grpSpPr>
                        <p:grpSp>
                          <p:nvGrpSpPr>
                            <p:cNvPr id="8697" name="Group 67"/>
                            <p:cNvGrpSpPr/>
                            <p:nvPr/>
                          </p:nvGrpSpPr>
                          <p:grpSpPr>
                            <a:xfrm>
                              <a:off x="2667000" y="2667000"/>
                              <a:ext cx="152400" cy="609600"/>
                              <a:chOff x="2667000" y="2667000"/>
                              <a:chExt cx="152400" cy="609600"/>
                            </a:xfrm>
                          </p:grpSpPr>
                          <p:grpSp>
                            <p:nvGrpSpPr>
                              <p:cNvPr id="8698" name="Group 9"/>
                              <p:cNvGrpSpPr/>
                              <p:nvPr/>
                            </p:nvGrpSpPr>
                            <p:grpSpPr>
                              <a:xfrm>
                                <a:off x="2667000" y="2667000"/>
                                <a:ext cx="152400" cy="304800"/>
                                <a:chOff x="2667000" y="2667000"/>
                                <a:chExt cx="152400" cy="304800"/>
                              </a:xfrm>
                            </p:grpSpPr>
                            <p:cxnSp>
                              <p:nvCxnSpPr>
                                <p:cNvPr id="61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00" name="Group 10"/>
                              <p:cNvGrpSpPr/>
                              <p:nvPr/>
                            </p:nvGrpSpPr>
                            <p:grpSpPr>
                              <a:xfrm>
                                <a:off x="2667000" y="2971800"/>
                                <a:ext cx="152400" cy="304800"/>
                                <a:chOff x="2667000" y="2667000"/>
                                <a:chExt cx="152400" cy="304800"/>
                              </a:xfrm>
                            </p:grpSpPr>
                            <p:cxnSp>
                              <p:nvCxnSpPr>
                                <p:cNvPr id="612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2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01" name="Group 68"/>
                            <p:cNvGrpSpPr/>
                            <p:nvPr/>
                          </p:nvGrpSpPr>
                          <p:grpSpPr>
                            <a:xfrm>
                              <a:off x="2667000" y="3276600"/>
                              <a:ext cx="152400" cy="609600"/>
                              <a:chOff x="2667000" y="2667000"/>
                              <a:chExt cx="152400" cy="609600"/>
                            </a:xfrm>
                          </p:grpSpPr>
                          <p:grpSp>
                            <p:nvGrpSpPr>
                              <p:cNvPr id="8702" name="Group 9"/>
                              <p:cNvGrpSpPr/>
                              <p:nvPr/>
                            </p:nvGrpSpPr>
                            <p:grpSpPr>
                              <a:xfrm>
                                <a:off x="2667000" y="2667000"/>
                                <a:ext cx="152400" cy="304800"/>
                                <a:chOff x="2667000" y="2667000"/>
                                <a:chExt cx="152400" cy="304800"/>
                              </a:xfrm>
                            </p:grpSpPr>
                            <p:cxnSp>
                              <p:nvCxnSpPr>
                                <p:cNvPr id="6121" name="Straight Connector 61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22" name="Straight Connector 61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03" name="Group 10"/>
                              <p:cNvGrpSpPr/>
                              <p:nvPr/>
                            </p:nvGrpSpPr>
                            <p:grpSpPr>
                              <a:xfrm>
                                <a:off x="2667000" y="2971800"/>
                                <a:ext cx="152400" cy="304800"/>
                                <a:chOff x="2667000" y="2667000"/>
                                <a:chExt cx="152400" cy="304800"/>
                              </a:xfrm>
                            </p:grpSpPr>
                            <p:cxnSp>
                              <p:nvCxnSpPr>
                                <p:cNvPr id="6119" name="Straight Connector 61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20" name="Straight Connector 61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02" name="Group 22"/>
                          <p:cNvGrpSpPr/>
                          <p:nvPr/>
                        </p:nvGrpSpPr>
                        <p:grpSpPr>
                          <a:xfrm>
                            <a:off x="2667000" y="3886200"/>
                            <a:ext cx="152401" cy="609606"/>
                            <a:chOff x="2667000" y="2667000"/>
                            <a:chExt cx="152401" cy="609606"/>
                          </a:xfrm>
                        </p:grpSpPr>
                        <p:grpSp>
                          <p:nvGrpSpPr>
                            <p:cNvPr id="2403" name="Group 9"/>
                            <p:cNvGrpSpPr/>
                            <p:nvPr/>
                          </p:nvGrpSpPr>
                          <p:grpSpPr>
                            <a:xfrm>
                              <a:off x="2667000" y="2667000"/>
                              <a:ext cx="152400" cy="304800"/>
                              <a:chOff x="2667000" y="2667000"/>
                              <a:chExt cx="152400" cy="304800"/>
                            </a:xfrm>
                          </p:grpSpPr>
                          <p:cxnSp>
                            <p:nvCxnSpPr>
                              <p:cNvPr id="6113" name="Straight Connector 61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14" name="Straight Connector 61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04" name="Group 10"/>
                            <p:cNvGrpSpPr/>
                            <p:nvPr/>
                          </p:nvGrpSpPr>
                          <p:grpSpPr>
                            <a:xfrm>
                              <a:off x="2667000" y="2971800"/>
                              <a:ext cx="152401" cy="304806"/>
                              <a:chOff x="2667000" y="2667000"/>
                              <a:chExt cx="152401" cy="304806"/>
                            </a:xfrm>
                          </p:grpSpPr>
                          <p:cxnSp>
                            <p:nvCxnSpPr>
                              <p:cNvPr id="6111" name="Straight Connector 61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12" name="Straight Connector 611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40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6057" name="Oval 605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406" name="Group 29"/>
                        <p:cNvGrpSpPr/>
                        <p:nvPr/>
                      </p:nvGrpSpPr>
                      <p:grpSpPr>
                        <a:xfrm>
                          <a:off x="2667000" y="4114804"/>
                          <a:ext cx="152400" cy="628652"/>
                          <a:chOff x="2667000" y="2667000"/>
                          <a:chExt cx="152400" cy="1828800"/>
                        </a:xfrm>
                      </p:grpSpPr>
                      <p:grpSp>
                        <p:nvGrpSpPr>
                          <p:cNvPr id="2407" name="Group 21"/>
                          <p:cNvGrpSpPr/>
                          <p:nvPr/>
                        </p:nvGrpSpPr>
                        <p:grpSpPr>
                          <a:xfrm>
                            <a:off x="2667000" y="2667000"/>
                            <a:ext cx="152400" cy="1219200"/>
                            <a:chOff x="2667000" y="2667000"/>
                            <a:chExt cx="152400" cy="1219200"/>
                          </a:xfrm>
                        </p:grpSpPr>
                        <p:grpSp>
                          <p:nvGrpSpPr>
                            <p:cNvPr id="2412" name="Group 13"/>
                            <p:cNvGrpSpPr/>
                            <p:nvPr/>
                          </p:nvGrpSpPr>
                          <p:grpSpPr>
                            <a:xfrm>
                              <a:off x="2667000" y="2667000"/>
                              <a:ext cx="152400" cy="609600"/>
                              <a:chOff x="2667000" y="2667000"/>
                              <a:chExt cx="152400" cy="609600"/>
                            </a:xfrm>
                          </p:grpSpPr>
                          <p:grpSp>
                            <p:nvGrpSpPr>
                              <p:cNvPr id="2413" name="Group 9"/>
                              <p:cNvGrpSpPr/>
                              <p:nvPr/>
                            </p:nvGrpSpPr>
                            <p:grpSpPr>
                              <a:xfrm>
                                <a:off x="2667000" y="2667000"/>
                                <a:ext cx="152400" cy="304800"/>
                                <a:chOff x="2667000" y="2667000"/>
                                <a:chExt cx="152400" cy="304800"/>
                              </a:xfrm>
                            </p:grpSpPr>
                            <p:cxnSp>
                              <p:nvCxnSpPr>
                                <p:cNvPr id="61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14" name="Group 10"/>
                              <p:cNvGrpSpPr/>
                              <p:nvPr/>
                            </p:nvGrpSpPr>
                            <p:grpSpPr>
                              <a:xfrm>
                                <a:off x="2667000" y="2971800"/>
                                <a:ext cx="152400" cy="304800"/>
                                <a:chOff x="2667000" y="2667000"/>
                                <a:chExt cx="152400" cy="304800"/>
                              </a:xfrm>
                            </p:grpSpPr>
                            <p:cxnSp>
                              <p:nvCxnSpPr>
                                <p:cNvPr id="6100" name="Straight Connector 6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101" name="Straight Connector 6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15" name="Group 14"/>
                            <p:cNvGrpSpPr/>
                            <p:nvPr/>
                          </p:nvGrpSpPr>
                          <p:grpSpPr>
                            <a:xfrm>
                              <a:off x="2667000" y="3276600"/>
                              <a:ext cx="152400" cy="609600"/>
                              <a:chOff x="2667000" y="2667000"/>
                              <a:chExt cx="152400" cy="609600"/>
                            </a:xfrm>
                          </p:grpSpPr>
                          <p:grpSp>
                            <p:nvGrpSpPr>
                              <p:cNvPr id="2420" name="Group 9"/>
                              <p:cNvGrpSpPr/>
                              <p:nvPr/>
                            </p:nvGrpSpPr>
                            <p:grpSpPr>
                              <a:xfrm>
                                <a:off x="2667000" y="2667000"/>
                                <a:ext cx="152400" cy="304800"/>
                                <a:chOff x="2667000" y="2667000"/>
                                <a:chExt cx="152400" cy="304800"/>
                              </a:xfrm>
                            </p:grpSpPr>
                            <p:cxnSp>
                              <p:nvCxnSpPr>
                                <p:cNvPr id="6096" name="Straight Connector 60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97" name="Straight Connector 60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21" name="Group 10"/>
                              <p:cNvGrpSpPr/>
                              <p:nvPr/>
                            </p:nvGrpSpPr>
                            <p:grpSpPr>
                              <a:xfrm>
                                <a:off x="2667000" y="2971800"/>
                                <a:ext cx="152400" cy="304800"/>
                                <a:chOff x="2667000" y="2667000"/>
                                <a:chExt cx="152400" cy="304800"/>
                              </a:xfrm>
                            </p:grpSpPr>
                            <p:cxnSp>
                              <p:nvCxnSpPr>
                                <p:cNvPr id="6094" name="Straight Connector 60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95" name="Straight Connector 60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26" name="Group 22"/>
                          <p:cNvGrpSpPr/>
                          <p:nvPr/>
                        </p:nvGrpSpPr>
                        <p:grpSpPr>
                          <a:xfrm>
                            <a:off x="2667000" y="3886200"/>
                            <a:ext cx="152400" cy="609600"/>
                            <a:chOff x="2667000" y="2667000"/>
                            <a:chExt cx="152400" cy="609600"/>
                          </a:xfrm>
                        </p:grpSpPr>
                        <p:grpSp>
                          <p:nvGrpSpPr>
                            <p:cNvPr id="2427" name="Group 9"/>
                            <p:cNvGrpSpPr/>
                            <p:nvPr/>
                          </p:nvGrpSpPr>
                          <p:grpSpPr>
                            <a:xfrm>
                              <a:off x="2667000" y="2667000"/>
                              <a:ext cx="152400" cy="304800"/>
                              <a:chOff x="2667000" y="2667000"/>
                              <a:chExt cx="152400" cy="304800"/>
                            </a:xfrm>
                          </p:grpSpPr>
                          <p:cxnSp>
                            <p:nvCxnSpPr>
                              <p:cNvPr id="60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28" name="Group 10"/>
                            <p:cNvGrpSpPr/>
                            <p:nvPr/>
                          </p:nvGrpSpPr>
                          <p:grpSpPr>
                            <a:xfrm>
                              <a:off x="2667000" y="2971800"/>
                              <a:ext cx="152400" cy="304800"/>
                              <a:chOff x="2667000" y="2667000"/>
                              <a:chExt cx="152400" cy="304800"/>
                            </a:xfrm>
                          </p:grpSpPr>
                          <p:cxnSp>
                            <p:nvCxnSpPr>
                              <p:cNvPr id="6086" name="Straight Connector 6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87" name="Straight Connector 6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29" name="Group 30"/>
                        <p:cNvGrpSpPr/>
                        <p:nvPr/>
                      </p:nvGrpSpPr>
                      <p:grpSpPr>
                        <a:xfrm>
                          <a:off x="2819400" y="4114804"/>
                          <a:ext cx="152401" cy="628654"/>
                          <a:chOff x="2667000" y="2667000"/>
                          <a:chExt cx="152401" cy="1828806"/>
                        </a:xfrm>
                      </p:grpSpPr>
                      <p:grpSp>
                        <p:nvGrpSpPr>
                          <p:cNvPr id="8704" name="Group 21"/>
                          <p:cNvGrpSpPr/>
                          <p:nvPr/>
                        </p:nvGrpSpPr>
                        <p:grpSpPr>
                          <a:xfrm>
                            <a:off x="2667000" y="2667000"/>
                            <a:ext cx="152400" cy="1219200"/>
                            <a:chOff x="2667000" y="2667000"/>
                            <a:chExt cx="152400" cy="1219200"/>
                          </a:xfrm>
                        </p:grpSpPr>
                        <p:grpSp>
                          <p:nvGrpSpPr>
                            <p:cNvPr id="8705" name="Group 67"/>
                            <p:cNvGrpSpPr/>
                            <p:nvPr/>
                          </p:nvGrpSpPr>
                          <p:grpSpPr>
                            <a:xfrm>
                              <a:off x="2667000" y="2667000"/>
                              <a:ext cx="152400" cy="609600"/>
                              <a:chOff x="2667000" y="2667000"/>
                              <a:chExt cx="152400" cy="609600"/>
                            </a:xfrm>
                          </p:grpSpPr>
                          <p:grpSp>
                            <p:nvGrpSpPr>
                              <p:cNvPr id="8710" name="Group 9"/>
                              <p:cNvGrpSpPr/>
                              <p:nvPr/>
                            </p:nvGrpSpPr>
                            <p:grpSpPr>
                              <a:xfrm>
                                <a:off x="2667000" y="2667000"/>
                                <a:ext cx="152400" cy="304800"/>
                                <a:chOff x="2667000" y="2667000"/>
                                <a:chExt cx="152400" cy="304800"/>
                              </a:xfrm>
                            </p:grpSpPr>
                            <p:cxnSp>
                              <p:nvCxnSpPr>
                                <p:cNvPr id="60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11" name="Group 10"/>
                              <p:cNvGrpSpPr/>
                              <p:nvPr/>
                            </p:nvGrpSpPr>
                            <p:grpSpPr>
                              <a:xfrm>
                                <a:off x="2667000" y="2971800"/>
                                <a:ext cx="152400" cy="304800"/>
                                <a:chOff x="2667000" y="2667000"/>
                                <a:chExt cx="152400" cy="304800"/>
                              </a:xfrm>
                            </p:grpSpPr>
                            <p:cxnSp>
                              <p:nvCxnSpPr>
                                <p:cNvPr id="607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7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12" name="Group 68"/>
                            <p:cNvGrpSpPr/>
                            <p:nvPr/>
                          </p:nvGrpSpPr>
                          <p:grpSpPr>
                            <a:xfrm>
                              <a:off x="2667000" y="3276600"/>
                              <a:ext cx="152400" cy="609600"/>
                              <a:chOff x="2667000" y="2667000"/>
                              <a:chExt cx="152400" cy="609600"/>
                            </a:xfrm>
                          </p:grpSpPr>
                          <p:grpSp>
                            <p:nvGrpSpPr>
                              <p:cNvPr id="8713" name="Group 9"/>
                              <p:cNvGrpSpPr/>
                              <p:nvPr/>
                            </p:nvGrpSpPr>
                            <p:grpSpPr>
                              <a:xfrm>
                                <a:off x="2667000" y="2667000"/>
                                <a:ext cx="152400" cy="304800"/>
                                <a:chOff x="2667000" y="2667000"/>
                                <a:chExt cx="152400" cy="304800"/>
                              </a:xfrm>
                            </p:grpSpPr>
                            <p:cxnSp>
                              <p:nvCxnSpPr>
                                <p:cNvPr id="6074" name="Straight Connector 6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75" name="Straight Connector 6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18" name="Group 10"/>
                              <p:cNvGrpSpPr/>
                              <p:nvPr/>
                            </p:nvGrpSpPr>
                            <p:grpSpPr>
                              <a:xfrm>
                                <a:off x="2667000" y="2971800"/>
                                <a:ext cx="152400" cy="304800"/>
                                <a:chOff x="2667000" y="2667000"/>
                                <a:chExt cx="152400" cy="304800"/>
                              </a:xfrm>
                            </p:grpSpPr>
                            <p:cxnSp>
                              <p:nvCxnSpPr>
                                <p:cNvPr id="6072" name="Straight Connector 6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73" name="Straight Connector 6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19" name="Group 22"/>
                          <p:cNvGrpSpPr/>
                          <p:nvPr/>
                        </p:nvGrpSpPr>
                        <p:grpSpPr>
                          <a:xfrm>
                            <a:off x="2667000" y="3886200"/>
                            <a:ext cx="152401" cy="609606"/>
                            <a:chOff x="2667000" y="2667000"/>
                            <a:chExt cx="152401" cy="609606"/>
                          </a:xfrm>
                        </p:grpSpPr>
                        <p:grpSp>
                          <p:nvGrpSpPr>
                            <p:cNvPr id="8724" name="Group 9"/>
                            <p:cNvGrpSpPr/>
                            <p:nvPr/>
                          </p:nvGrpSpPr>
                          <p:grpSpPr>
                            <a:xfrm>
                              <a:off x="2667000" y="2667000"/>
                              <a:ext cx="152400" cy="304800"/>
                              <a:chOff x="2667000" y="2667000"/>
                              <a:chExt cx="152400" cy="304800"/>
                            </a:xfrm>
                          </p:grpSpPr>
                          <p:cxnSp>
                            <p:nvCxnSpPr>
                              <p:cNvPr id="6066" name="Straight Connector 60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67" name="Straight Connector 60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25" name="Group 10"/>
                            <p:cNvGrpSpPr/>
                            <p:nvPr/>
                          </p:nvGrpSpPr>
                          <p:grpSpPr>
                            <a:xfrm>
                              <a:off x="2667000" y="2971800"/>
                              <a:ext cx="152401" cy="304806"/>
                              <a:chOff x="2667000" y="2667000"/>
                              <a:chExt cx="152401" cy="304806"/>
                            </a:xfrm>
                          </p:grpSpPr>
                          <p:cxnSp>
                            <p:nvCxnSpPr>
                              <p:cNvPr id="6064" name="Straight Connector 6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65" name="Straight Connector 606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39" name="Group 2328"/>
                    <p:cNvGrpSpPr>
                      <a:grpSpLocks/>
                    </p:cNvGrpSpPr>
                    <p:nvPr/>
                  </p:nvGrpSpPr>
                  <p:grpSpPr bwMode="auto">
                    <a:xfrm>
                      <a:off x="4724397" y="1600205"/>
                      <a:ext cx="251163" cy="1005809"/>
                      <a:chOff x="4533547" y="1609957"/>
                      <a:chExt cx="251163" cy="1005809"/>
                    </a:xfrm>
                  </p:grpSpPr>
                  <p:grpSp>
                    <p:nvGrpSpPr>
                      <p:cNvPr id="8727"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6008" name="Oval 600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732" name="Group 29"/>
                        <p:cNvGrpSpPr/>
                        <p:nvPr/>
                      </p:nvGrpSpPr>
                      <p:grpSpPr>
                        <a:xfrm>
                          <a:off x="2667000" y="4114804"/>
                          <a:ext cx="152400" cy="628652"/>
                          <a:chOff x="2667000" y="2667000"/>
                          <a:chExt cx="152400" cy="1828800"/>
                        </a:xfrm>
                      </p:grpSpPr>
                      <p:grpSp>
                        <p:nvGrpSpPr>
                          <p:cNvPr id="8733" name="Group 21"/>
                          <p:cNvGrpSpPr/>
                          <p:nvPr/>
                        </p:nvGrpSpPr>
                        <p:grpSpPr>
                          <a:xfrm>
                            <a:off x="2667000" y="2667000"/>
                            <a:ext cx="152400" cy="1219200"/>
                            <a:chOff x="2667000" y="2667000"/>
                            <a:chExt cx="152400" cy="1219200"/>
                          </a:xfrm>
                        </p:grpSpPr>
                        <p:grpSp>
                          <p:nvGrpSpPr>
                            <p:cNvPr id="8734" name="Group 13"/>
                            <p:cNvGrpSpPr/>
                            <p:nvPr/>
                          </p:nvGrpSpPr>
                          <p:grpSpPr>
                            <a:xfrm>
                              <a:off x="2667000" y="2667000"/>
                              <a:ext cx="152400" cy="609600"/>
                              <a:chOff x="2667000" y="2667000"/>
                              <a:chExt cx="152400" cy="609600"/>
                            </a:xfrm>
                          </p:grpSpPr>
                          <p:grpSp>
                            <p:nvGrpSpPr>
                              <p:cNvPr id="8735" name="Group 9"/>
                              <p:cNvGrpSpPr/>
                              <p:nvPr/>
                            </p:nvGrpSpPr>
                            <p:grpSpPr>
                              <a:xfrm>
                                <a:off x="2667000" y="2667000"/>
                                <a:ext cx="152400" cy="304800"/>
                                <a:chOff x="2667000" y="2667000"/>
                                <a:chExt cx="152400" cy="304800"/>
                              </a:xfrm>
                            </p:grpSpPr>
                            <p:cxnSp>
                              <p:nvCxnSpPr>
                                <p:cNvPr id="605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5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34" name="Group 10"/>
                              <p:cNvGrpSpPr/>
                              <p:nvPr/>
                            </p:nvGrpSpPr>
                            <p:grpSpPr>
                              <a:xfrm>
                                <a:off x="2667000" y="2971800"/>
                                <a:ext cx="152400" cy="304800"/>
                                <a:chOff x="2667000" y="2667000"/>
                                <a:chExt cx="152400" cy="304800"/>
                              </a:xfrm>
                            </p:grpSpPr>
                            <p:cxnSp>
                              <p:nvCxnSpPr>
                                <p:cNvPr id="6051" name="Straight Connector 60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52" name="Straight Connector 60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35" name="Group 14"/>
                            <p:cNvGrpSpPr/>
                            <p:nvPr/>
                          </p:nvGrpSpPr>
                          <p:grpSpPr>
                            <a:xfrm>
                              <a:off x="2667000" y="3276600"/>
                              <a:ext cx="152400" cy="609600"/>
                              <a:chOff x="2667000" y="2667000"/>
                              <a:chExt cx="152400" cy="609600"/>
                            </a:xfrm>
                          </p:grpSpPr>
                          <p:grpSp>
                            <p:nvGrpSpPr>
                              <p:cNvPr id="2436" name="Group 9"/>
                              <p:cNvGrpSpPr/>
                              <p:nvPr/>
                            </p:nvGrpSpPr>
                            <p:grpSpPr>
                              <a:xfrm>
                                <a:off x="2667000" y="2667000"/>
                                <a:ext cx="152400" cy="304800"/>
                                <a:chOff x="2667000" y="2667000"/>
                                <a:chExt cx="152400" cy="304800"/>
                              </a:xfrm>
                            </p:grpSpPr>
                            <p:cxnSp>
                              <p:nvCxnSpPr>
                                <p:cNvPr id="6047" name="Straight Connector 60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48" name="Straight Connector 60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37" name="Group 10"/>
                              <p:cNvGrpSpPr/>
                              <p:nvPr/>
                            </p:nvGrpSpPr>
                            <p:grpSpPr>
                              <a:xfrm>
                                <a:off x="2667000" y="2971800"/>
                                <a:ext cx="152400" cy="304800"/>
                                <a:chOff x="2667000" y="2667000"/>
                                <a:chExt cx="152400" cy="304800"/>
                              </a:xfrm>
                            </p:grpSpPr>
                            <p:cxnSp>
                              <p:nvCxnSpPr>
                                <p:cNvPr id="6045" name="Straight Connector 60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46" name="Straight Connector 60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42" name="Group 22"/>
                          <p:cNvGrpSpPr/>
                          <p:nvPr/>
                        </p:nvGrpSpPr>
                        <p:grpSpPr>
                          <a:xfrm>
                            <a:off x="2667000" y="3886200"/>
                            <a:ext cx="152400" cy="609600"/>
                            <a:chOff x="2667000" y="2667000"/>
                            <a:chExt cx="152400" cy="609600"/>
                          </a:xfrm>
                        </p:grpSpPr>
                        <p:grpSp>
                          <p:nvGrpSpPr>
                            <p:cNvPr id="2443" name="Group 9"/>
                            <p:cNvGrpSpPr/>
                            <p:nvPr/>
                          </p:nvGrpSpPr>
                          <p:grpSpPr>
                            <a:xfrm>
                              <a:off x="2667000" y="2667000"/>
                              <a:ext cx="152400" cy="304800"/>
                              <a:chOff x="2667000" y="2667000"/>
                              <a:chExt cx="152400" cy="304800"/>
                            </a:xfrm>
                          </p:grpSpPr>
                          <p:cxnSp>
                            <p:nvCxnSpPr>
                              <p:cNvPr id="603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48" name="Group 10"/>
                            <p:cNvGrpSpPr/>
                            <p:nvPr/>
                          </p:nvGrpSpPr>
                          <p:grpSpPr>
                            <a:xfrm>
                              <a:off x="2667000" y="2971800"/>
                              <a:ext cx="152400" cy="304800"/>
                              <a:chOff x="2667000" y="2667000"/>
                              <a:chExt cx="152400" cy="304800"/>
                            </a:xfrm>
                          </p:grpSpPr>
                          <p:cxnSp>
                            <p:nvCxnSpPr>
                              <p:cNvPr id="6037" name="Straight Connector 60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38" name="Straight Connector 60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49" name="Group 30"/>
                        <p:cNvGrpSpPr/>
                        <p:nvPr/>
                      </p:nvGrpSpPr>
                      <p:grpSpPr>
                        <a:xfrm>
                          <a:off x="2819400" y="4114804"/>
                          <a:ext cx="152401" cy="628654"/>
                          <a:chOff x="2667000" y="2667000"/>
                          <a:chExt cx="152401" cy="1828806"/>
                        </a:xfrm>
                      </p:grpSpPr>
                      <p:grpSp>
                        <p:nvGrpSpPr>
                          <p:cNvPr id="2450" name="Group 21"/>
                          <p:cNvGrpSpPr/>
                          <p:nvPr/>
                        </p:nvGrpSpPr>
                        <p:grpSpPr>
                          <a:xfrm>
                            <a:off x="2667000" y="2667000"/>
                            <a:ext cx="152400" cy="1219200"/>
                            <a:chOff x="2667000" y="2667000"/>
                            <a:chExt cx="152400" cy="1219200"/>
                          </a:xfrm>
                        </p:grpSpPr>
                        <p:grpSp>
                          <p:nvGrpSpPr>
                            <p:cNvPr id="2451" name="Group 67"/>
                            <p:cNvGrpSpPr/>
                            <p:nvPr/>
                          </p:nvGrpSpPr>
                          <p:grpSpPr>
                            <a:xfrm>
                              <a:off x="2667000" y="2667000"/>
                              <a:ext cx="152400" cy="609600"/>
                              <a:chOff x="2667000" y="2667000"/>
                              <a:chExt cx="152400" cy="609600"/>
                            </a:xfrm>
                          </p:grpSpPr>
                          <p:grpSp>
                            <p:nvGrpSpPr>
                              <p:cNvPr id="2452" name="Group 9"/>
                              <p:cNvGrpSpPr/>
                              <p:nvPr/>
                            </p:nvGrpSpPr>
                            <p:grpSpPr>
                              <a:xfrm>
                                <a:off x="2667000" y="2667000"/>
                                <a:ext cx="152400" cy="304800"/>
                                <a:chOff x="2667000" y="2667000"/>
                                <a:chExt cx="152400" cy="304800"/>
                              </a:xfrm>
                            </p:grpSpPr>
                            <p:cxnSp>
                              <p:nvCxnSpPr>
                                <p:cNvPr id="60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53" name="Group 10"/>
                              <p:cNvGrpSpPr/>
                              <p:nvPr/>
                            </p:nvGrpSpPr>
                            <p:grpSpPr>
                              <a:xfrm>
                                <a:off x="2667000" y="2971800"/>
                                <a:ext cx="152400" cy="304800"/>
                                <a:chOff x="2667000" y="2667000"/>
                                <a:chExt cx="152400" cy="304800"/>
                              </a:xfrm>
                            </p:grpSpPr>
                            <p:cxnSp>
                              <p:nvCxnSpPr>
                                <p:cNvPr id="602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3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55" name="Group 68"/>
                            <p:cNvGrpSpPr/>
                            <p:nvPr/>
                          </p:nvGrpSpPr>
                          <p:grpSpPr>
                            <a:xfrm>
                              <a:off x="2667000" y="3276600"/>
                              <a:ext cx="152400" cy="609600"/>
                              <a:chOff x="2667000" y="2667000"/>
                              <a:chExt cx="152400" cy="609600"/>
                            </a:xfrm>
                          </p:grpSpPr>
                          <p:grpSp>
                            <p:nvGrpSpPr>
                              <p:cNvPr id="2456" name="Group 9"/>
                              <p:cNvGrpSpPr/>
                              <p:nvPr/>
                            </p:nvGrpSpPr>
                            <p:grpSpPr>
                              <a:xfrm>
                                <a:off x="2667000" y="2667000"/>
                                <a:ext cx="152400" cy="304800"/>
                                <a:chOff x="2667000" y="2667000"/>
                                <a:chExt cx="152400" cy="304800"/>
                              </a:xfrm>
                            </p:grpSpPr>
                            <p:cxnSp>
                              <p:nvCxnSpPr>
                                <p:cNvPr id="6025" name="Straight Connector 60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26" name="Straight Connector 60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57" name="Group 10"/>
                              <p:cNvGrpSpPr/>
                              <p:nvPr/>
                            </p:nvGrpSpPr>
                            <p:grpSpPr>
                              <a:xfrm>
                                <a:off x="2667000" y="2971800"/>
                                <a:ext cx="152400" cy="304800"/>
                                <a:chOff x="2667000" y="2667000"/>
                                <a:chExt cx="152400" cy="304800"/>
                              </a:xfrm>
                            </p:grpSpPr>
                            <p:cxnSp>
                              <p:nvCxnSpPr>
                                <p:cNvPr id="6023" name="Straight Connector 60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24" name="Straight Connector 60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58" name="Group 22"/>
                          <p:cNvGrpSpPr/>
                          <p:nvPr/>
                        </p:nvGrpSpPr>
                        <p:grpSpPr>
                          <a:xfrm>
                            <a:off x="2667000" y="3886200"/>
                            <a:ext cx="152401" cy="609606"/>
                            <a:chOff x="2667000" y="2667000"/>
                            <a:chExt cx="152401" cy="609606"/>
                          </a:xfrm>
                        </p:grpSpPr>
                        <p:grpSp>
                          <p:nvGrpSpPr>
                            <p:cNvPr id="2459" name="Group 9"/>
                            <p:cNvGrpSpPr/>
                            <p:nvPr/>
                          </p:nvGrpSpPr>
                          <p:grpSpPr>
                            <a:xfrm>
                              <a:off x="2667000" y="2667000"/>
                              <a:ext cx="152400" cy="304800"/>
                              <a:chOff x="2667000" y="2667000"/>
                              <a:chExt cx="152400" cy="304800"/>
                            </a:xfrm>
                          </p:grpSpPr>
                          <p:cxnSp>
                            <p:nvCxnSpPr>
                              <p:cNvPr id="6017" name="Straight Connector 60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18" name="Straight Connector 60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60" name="Group 10"/>
                            <p:cNvGrpSpPr/>
                            <p:nvPr/>
                          </p:nvGrpSpPr>
                          <p:grpSpPr>
                            <a:xfrm>
                              <a:off x="2667000" y="2971800"/>
                              <a:ext cx="152401" cy="304806"/>
                              <a:chOff x="2667000" y="2667000"/>
                              <a:chExt cx="152401" cy="304806"/>
                            </a:xfrm>
                          </p:grpSpPr>
                          <p:cxnSp>
                            <p:nvCxnSpPr>
                              <p:cNvPr id="6015" name="Straight Connector 60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16" name="Straight Connector 601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8740"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961" name="Oval 596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741" name="Group 29"/>
                        <p:cNvGrpSpPr/>
                        <p:nvPr/>
                      </p:nvGrpSpPr>
                      <p:grpSpPr>
                        <a:xfrm>
                          <a:off x="2667000" y="4114804"/>
                          <a:ext cx="152400" cy="628652"/>
                          <a:chOff x="2667000" y="2667000"/>
                          <a:chExt cx="152400" cy="1828800"/>
                        </a:xfrm>
                      </p:grpSpPr>
                      <p:grpSp>
                        <p:nvGrpSpPr>
                          <p:cNvPr id="8747" name="Group 21"/>
                          <p:cNvGrpSpPr/>
                          <p:nvPr/>
                        </p:nvGrpSpPr>
                        <p:grpSpPr>
                          <a:xfrm>
                            <a:off x="2667000" y="2667000"/>
                            <a:ext cx="152400" cy="1219200"/>
                            <a:chOff x="2667000" y="2667000"/>
                            <a:chExt cx="152400" cy="1219200"/>
                          </a:xfrm>
                        </p:grpSpPr>
                        <p:grpSp>
                          <p:nvGrpSpPr>
                            <p:cNvPr id="8748" name="Group 13"/>
                            <p:cNvGrpSpPr/>
                            <p:nvPr/>
                          </p:nvGrpSpPr>
                          <p:grpSpPr>
                            <a:xfrm>
                              <a:off x="2667000" y="2667000"/>
                              <a:ext cx="152400" cy="609600"/>
                              <a:chOff x="2667000" y="2667000"/>
                              <a:chExt cx="152400" cy="609600"/>
                            </a:xfrm>
                          </p:grpSpPr>
                          <p:grpSp>
                            <p:nvGrpSpPr>
                              <p:cNvPr id="8749" name="Group 9"/>
                              <p:cNvGrpSpPr/>
                              <p:nvPr/>
                            </p:nvGrpSpPr>
                            <p:grpSpPr>
                              <a:xfrm>
                                <a:off x="2667000" y="2667000"/>
                                <a:ext cx="152400" cy="304800"/>
                                <a:chOff x="2667000" y="2667000"/>
                                <a:chExt cx="152400" cy="304800"/>
                              </a:xfrm>
                            </p:grpSpPr>
                            <p:cxnSp>
                              <p:nvCxnSpPr>
                                <p:cNvPr id="60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50" name="Group 10"/>
                              <p:cNvGrpSpPr/>
                              <p:nvPr/>
                            </p:nvGrpSpPr>
                            <p:grpSpPr>
                              <a:xfrm>
                                <a:off x="2667000" y="2971800"/>
                                <a:ext cx="152400" cy="304800"/>
                                <a:chOff x="2667000" y="2667000"/>
                                <a:chExt cx="152400" cy="304800"/>
                              </a:xfrm>
                            </p:grpSpPr>
                            <p:cxnSp>
                              <p:nvCxnSpPr>
                                <p:cNvPr id="6004" name="Straight Connector 60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05" name="Straight Connector 60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51" name="Group 14"/>
                            <p:cNvGrpSpPr/>
                            <p:nvPr/>
                          </p:nvGrpSpPr>
                          <p:grpSpPr>
                            <a:xfrm>
                              <a:off x="2667000" y="3276600"/>
                              <a:ext cx="152400" cy="609600"/>
                              <a:chOff x="2667000" y="2667000"/>
                              <a:chExt cx="152400" cy="609600"/>
                            </a:xfrm>
                          </p:grpSpPr>
                          <p:grpSp>
                            <p:nvGrpSpPr>
                              <p:cNvPr id="8752" name="Group 9"/>
                              <p:cNvGrpSpPr/>
                              <p:nvPr/>
                            </p:nvGrpSpPr>
                            <p:grpSpPr>
                              <a:xfrm>
                                <a:off x="2667000" y="2667000"/>
                                <a:ext cx="152400" cy="304800"/>
                                <a:chOff x="2667000" y="2667000"/>
                                <a:chExt cx="152400" cy="304800"/>
                              </a:xfrm>
                            </p:grpSpPr>
                            <p:cxnSp>
                              <p:nvCxnSpPr>
                                <p:cNvPr id="6000" name="Straight Connector 59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6001" name="Straight Connector 60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57" name="Group 10"/>
                              <p:cNvGrpSpPr/>
                              <p:nvPr/>
                            </p:nvGrpSpPr>
                            <p:grpSpPr>
                              <a:xfrm>
                                <a:off x="2667000" y="2971800"/>
                                <a:ext cx="152400" cy="304800"/>
                                <a:chOff x="2667000" y="2667000"/>
                                <a:chExt cx="152400" cy="304800"/>
                              </a:xfrm>
                            </p:grpSpPr>
                            <p:cxnSp>
                              <p:nvCxnSpPr>
                                <p:cNvPr id="5998" name="Straight Connector 59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99" name="Straight Connector 59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58" name="Group 22"/>
                          <p:cNvGrpSpPr/>
                          <p:nvPr/>
                        </p:nvGrpSpPr>
                        <p:grpSpPr>
                          <a:xfrm>
                            <a:off x="2667000" y="3886200"/>
                            <a:ext cx="152400" cy="609600"/>
                            <a:chOff x="2667000" y="2667000"/>
                            <a:chExt cx="152400" cy="609600"/>
                          </a:xfrm>
                        </p:grpSpPr>
                        <p:grpSp>
                          <p:nvGrpSpPr>
                            <p:cNvPr id="8759" name="Group 9"/>
                            <p:cNvGrpSpPr/>
                            <p:nvPr/>
                          </p:nvGrpSpPr>
                          <p:grpSpPr>
                            <a:xfrm>
                              <a:off x="2667000" y="2667000"/>
                              <a:ext cx="152400" cy="304800"/>
                              <a:chOff x="2667000" y="2667000"/>
                              <a:chExt cx="152400" cy="304800"/>
                            </a:xfrm>
                          </p:grpSpPr>
                          <p:cxnSp>
                            <p:nvCxnSpPr>
                              <p:cNvPr id="599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9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60" name="Group 10"/>
                            <p:cNvGrpSpPr/>
                            <p:nvPr/>
                          </p:nvGrpSpPr>
                          <p:grpSpPr>
                            <a:xfrm>
                              <a:off x="2667000" y="2971800"/>
                              <a:ext cx="152400" cy="304800"/>
                              <a:chOff x="2667000" y="2667000"/>
                              <a:chExt cx="152400" cy="304800"/>
                            </a:xfrm>
                          </p:grpSpPr>
                          <p:cxnSp>
                            <p:nvCxnSpPr>
                              <p:cNvPr id="5990" name="Straight Connector 59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91" name="Straight Connector 59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65" name="Group 30"/>
                        <p:cNvGrpSpPr/>
                        <p:nvPr/>
                      </p:nvGrpSpPr>
                      <p:grpSpPr>
                        <a:xfrm>
                          <a:off x="2819400" y="4114804"/>
                          <a:ext cx="152401" cy="628654"/>
                          <a:chOff x="2667000" y="2667000"/>
                          <a:chExt cx="152401" cy="1828806"/>
                        </a:xfrm>
                      </p:grpSpPr>
                      <p:grpSp>
                        <p:nvGrpSpPr>
                          <p:cNvPr id="8766" name="Group 21"/>
                          <p:cNvGrpSpPr/>
                          <p:nvPr/>
                        </p:nvGrpSpPr>
                        <p:grpSpPr>
                          <a:xfrm>
                            <a:off x="2667000" y="2667000"/>
                            <a:ext cx="152400" cy="1219200"/>
                            <a:chOff x="2667000" y="2667000"/>
                            <a:chExt cx="152400" cy="1219200"/>
                          </a:xfrm>
                        </p:grpSpPr>
                        <p:grpSp>
                          <p:nvGrpSpPr>
                            <p:cNvPr id="8771" name="Group 67"/>
                            <p:cNvGrpSpPr/>
                            <p:nvPr/>
                          </p:nvGrpSpPr>
                          <p:grpSpPr>
                            <a:xfrm>
                              <a:off x="2667000" y="2667000"/>
                              <a:ext cx="152400" cy="609600"/>
                              <a:chOff x="2667000" y="2667000"/>
                              <a:chExt cx="152400" cy="609600"/>
                            </a:xfrm>
                          </p:grpSpPr>
                          <p:grpSp>
                            <p:nvGrpSpPr>
                              <p:cNvPr id="8772" name="Group 9"/>
                              <p:cNvGrpSpPr/>
                              <p:nvPr/>
                            </p:nvGrpSpPr>
                            <p:grpSpPr>
                              <a:xfrm>
                                <a:off x="2667000" y="2667000"/>
                                <a:ext cx="152400" cy="304800"/>
                                <a:chOff x="2667000" y="2667000"/>
                                <a:chExt cx="152400" cy="304800"/>
                              </a:xfrm>
                            </p:grpSpPr>
                            <p:cxnSp>
                              <p:nvCxnSpPr>
                                <p:cNvPr id="59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73" name="Group 10"/>
                              <p:cNvGrpSpPr/>
                              <p:nvPr/>
                            </p:nvGrpSpPr>
                            <p:grpSpPr>
                              <a:xfrm>
                                <a:off x="2667000" y="2971800"/>
                                <a:ext cx="152400" cy="304800"/>
                                <a:chOff x="2667000" y="2667000"/>
                                <a:chExt cx="152400" cy="304800"/>
                              </a:xfrm>
                            </p:grpSpPr>
                            <p:cxnSp>
                              <p:nvCxnSpPr>
                                <p:cNvPr id="598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8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74" name="Group 68"/>
                            <p:cNvGrpSpPr/>
                            <p:nvPr/>
                          </p:nvGrpSpPr>
                          <p:grpSpPr>
                            <a:xfrm>
                              <a:off x="2667000" y="3276600"/>
                              <a:ext cx="152400" cy="609600"/>
                              <a:chOff x="2667000" y="2667000"/>
                              <a:chExt cx="152400" cy="609600"/>
                            </a:xfrm>
                          </p:grpSpPr>
                          <p:grpSp>
                            <p:nvGrpSpPr>
                              <p:cNvPr id="8779" name="Group 9"/>
                              <p:cNvGrpSpPr/>
                              <p:nvPr/>
                            </p:nvGrpSpPr>
                            <p:grpSpPr>
                              <a:xfrm>
                                <a:off x="2667000" y="2667000"/>
                                <a:ext cx="152400" cy="304800"/>
                                <a:chOff x="2667000" y="2667000"/>
                                <a:chExt cx="152400" cy="304800"/>
                              </a:xfrm>
                            </p:grpSpPr>
                            <p:cxnSp>
                              <p:nvCxnSpPr>
                                <p:cNvPr id="5978" name="Straight Connector 59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79" name="Straight Connector 59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80" name="Group 10"/>
                              <p:cNvGrpSpPr/>
                              <p:nvPr/>
                            </p:nvGrpSpPr>
                            <p:grpSpPr>
                              <a:xfrm>
                                <a:off x="2667000" y="2971800"/>
                                <a:ext cx="152400" cy="304800"/>
                                <a:chOff x="2667000" y="2667000"/>
                                <a:chExt cx="152400" cy="304800"/>
                              </a:xfrm>
                            </p:grpSpPr>
                            <p:cxnSp>
                              <p:nvCxnSpPr>
                                <p:cNvPr id="5976" name="Straight Connector 59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77" name="Straight Connector 59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81" name="Group 22"/>
                          <p:cNvGrpSpPr/>
                          <p:nvPr/>
                        </p:nvGrpSpPr>
                        <p:grpSpPr>
                          <a:xfrm>
                            <a:off x="2667000" y="3886200"/>
                            <a:ext cx="152401" cy="609606"/>
                            <a:chOff x="2667000" y="2667000"/>
                            <a:chExt cx="152401" cy="609606"/>
                          </a:xfrm>
                        </p:grpSpPr>
                        <p:grpSp>
                          <p:nvGrpSpPr>
                            <p:cNvPr id="8782" name="Group 2336"/>
                            <p:cNvGrpSpPr/>
                            <p:nvPr/>
                          </p:nvGrpSpPr>
                          <p:grpSpPr>
                            <a:xfrm>
                              <a:off x="2667000" y="2667000"/>
                              <a:ext cx="152400" cy="304800"/>
                              <a:chOff x="2667000" y="2667000"/>
                              <a:chExt cx="152400" cy="304800"/>
                            </a:xfrm>
                          </p:grpSpPr>
                          <p:cxnSp>
                            <p:nvCxnSpPr>
                              <p:cNvPr id="5970" name="Straight Connector 59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71" name="Straight Connector 59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87" name="Group 2337"/>
                            <p:cNvGrpSpPr/>
                            <p:nvPr/>
                          </p:nvGrpSpPr>
                          <p:grpSpPr>
                            <a:xfrm>
                              <a:off x="2667000" y="2971800"/>
                              <a:ext cx="152401" cy="304806"/>
                              <a:chOff x="2667000" y="2667000"/>
                              <a:chExt cx="152401" cy="304806"/>
                            </a:xfrm>
                          </p:grpSpPr>
                          <p:cxnSp>
                            <p:nvCxnSpPr>
                              <p:cNvPr id="5968" name="Straight Connector 59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69" name="Straight Connector 596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240" name="Group 2426"/>
                  <p:cNvGrpSpPr>
                    <a:grpSpLocks/>
                  </p:cNvGrpSpPr>
                  <p:nvPr/>
                </p:nvGrpSpPr>
                <p:grpSpPr bwMode="auto">
                  <a:xfrm>
                    <a:off x="4952997" y="1600205"/>
                    <a:ext cx="442013" cy="1015561"/>
                    <a:chOff x="4533547" y="1600205"/>
                    <a:chExt cx="442013" cy="1015561"/>
                  </a:xfrm>
                </p:grpSpPr>
                <p:grpSp>
                  <p:nvGrpSpPr>
                    <p:cNvPr id="6245" name="Group 2327"/>
                    <p:cNvGrpSpPr>
                      <a:grpSpLocks/>
                    </p:cNvGrpSpPr>
                    <p:nvPr/>
                  </p:nvGrpSpPr>
                  <p:grpSpPr bwMode="auto">
                    <a:xfrm>
                      <a:off x="4533547" y="1609957"/>
                      <a:ext cx="251163" cy="1005809"/>
                      <a:chOff x="4533547" y="1609957"/>
                      <a:chExt cx="251163" cy="1005809"/>
                    </a:xfrm>
                  </p:grpSpPr>
                  <p:grpSp>
                    <p:nvGrpSpPr>
                      <p:cNvPr id="8795"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910" name="Oval 590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796" name="Group 29"/>
                        <p:cNvGrpSpPr/>
                        <p:nvPr/>
                      </p:nvGrpSpPr>
                      <p:grpSpPr>
                        <a:xfrm>
                          <a:off x="2667000" y="4114804"/>
                          <a:ext cx="152400" cy="628652"/>
                          <a:chOff x="2667000" y="2667000"/>
                          <a:chExt cx="152400" cy="1828800"/>
                        </a:xfrm>
                      </p:grpSpPr>
                      <p:grpSp>
                        <p:nvGrpSpPr>
                          <p:cNvPr id="8797" name="Group 21"/>
                          <p:cNvGrpSpPr/>
                          <p:nvPr/>
                        </p:nvGrpSpPr>
                        <p:grpSpPr>
                          <a:xfrm>
                            <a:off x="2667000" y="2667000"/>
                            <a:ext cx="152400" cy="1219200"/>
                            <a:chOff x="2667000" y="2667000"/>
                            <a:chExt cx="152400" cy="1219200"/>
                          </a:xfrm>
                        </p:grpSpPr>
                        <p:grpSp>
                          <p:nvGrpSpPr>
                            <p:cNvPr id="8798" name="Group 13"/>
                            <p:cNvGrpSpPr/>
                            <p:nvPr/>
                          </p:nvGrpSpPr>
                          <p:grpSpPr>
                            <a:xfrm>
                              <a:off x="2667000" y="2667000"/>
                              <a:ext cx="152400" cy="609600"/>
                              <a:chOff x="2667000" y="2667000"/>
                              <a:chExt cx="152400" cy="609600"/>
                            </a:xfrm>
                          </p:grpSpPr>
                          <p:grpSp>
                            <p:nvGrpSpPr>
                              <p:cNvPr id="8799" name="Group 9"/>
                              <p:cNvGrpSpPr/>
                              <p:nvPr/>
                            </p:nvGrpSpPr>
                            <p:grpSpPr>
                              <a:xfrm>
                                <a:off x="2667000" y="2667000"/>
                                <a:ext cx="152400" cy="304800"/>
                                <a:chOff x="2667000" y="2667000"/>
                                <a:chExt cx="152400" cy="304800"/>
                              </a:xfrm>
                            </p:grpSpPr>
                            <p:cxnSp>
                              <p:nvCxnSpPr>
                                <p:cNvPr id="595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5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65" name="Group 10"/>
                              <p:cNvGrpSpPr/>
                              <p:nvPr/>
                            </p:nvGrpSpPr>
                            <p:grpSpPr>
                              <a:xfrm>
                                <a:off x="2667000" y="2971800"/>
                                <a:ext cx="152400" cy="304800"/>
                                <a:chOff x="2667000" y="2667000"/>
                                <a:chExt cx="152400" cy="304800"/>
                              </a:xfrm>
                            </p:grpSpPr>
                            <p:cxnSp>
                              <p:nvCxnSpPr>
                                <p:cNvPr id="5953" name="Straight Connector 59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54" name="Straight Connector 59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66" name="Group 14"/>
                            <p:cNvGrpSpPr/>
                            <p:nvPr/>
                          </p:nvGrpSpPr>
                          <p:grpSpPr>
                            <a:xfrm>
                              <a:off x="2667000" y="3276600"/>
                              <a:ext cx="152400" cy="609600"/>
                              <a:chOff x="2667000" y="2667000"/>
                              <a:chExt cx="152400" cy="609600"/>
                            </a:xfrm>
                          </p:grpSpPr>
                          <p:grpSp>
                            <p:nvGrpSpPr>
                              <p:cNvPr id="2467" name="Group 9"/>
                              <p:cNvGrpSpPr/>
                              <p:nvPr/>
                            </p:nvGrpSpPr>
                            <p:grpSpPr>
                              <a:xfrm>
                                <a:off x="2667000" y="2667000"/>
                                <a:ext cx="152400" cy="304800"/>
                                <a:chOff x="2667000" y="2667000"/>
                                <a:chExt cx="152400" cy="304800"/>
                              </a:xfrm>
                            </p:grpSpPr>
                            <p:cxnSp>
                              <p:nvCxnSpPr>
                                <p:cNvPr id="5949" name="Straight Connector 59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50" name="Straight Connector 59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68" name="Group 10"/>
                              <p:cNvGrpSpPr/>
                              <p:nvPr/>
                            </p:nvGrpSpPr>
                            <p:grpSpPr>
                              <a:xfrm>
                                <a:off x="2667000" y="2971800"/>
                                <a:ext cx="152400" cy="304800"/>
                                <a:chOff x="2667000" y="2667000"/>
                                <a:chExt cx="152400" cy="304800"/>
                              </a:xfrm>
                            </p:grpSpPr>
                            <p:cxnSp>
                              <p:nvCxnSpPr>
                                <p:cNvPr id="5947" name="Straight Connector 59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48" name="Straight Connector 59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73" name="Group 22"/>
                          <p:cNvGrpSpPr/>
                          <p:nvPr/>
                        </p:nvGrpSpPr>
                        <p:grpSpPr>
                          <a:xfrm>
                            <a:off x="2667000" y="3886200"/>
                            <a:ext cx="152400" cy="609600"/>
                            <a:chOff x="2667000" y="2667000"/>
                            <a:chExt cx="152400" cy="609600"/>
                          </a:xfrm>
                        </p:grpSpPr>
                        <p:grpSp>
                          <p:nvGrpSpPr>
                            <p:cNvPr id="2474" name="Group 9"/>
                            <p:cNvGrpSpPr/>
                            <p:nvPr/>
                          </p:nvGrpSpPr>
                          <p:grpSpPr>
                            <a:xfrm>
                              <a:off x="2667000" y="2667000"/>
                              <a:ext cx="152400" cy="304800"/>
                              <a:chOff x="2667000" y="2667000"/>
                              <a:chExt cx="152400" cy="304800"/>
                            </a:xfrm>
                          </p:grpSpPr>
                          <p:cxnSp>
                            <p:nvCxnSpPr>
                              <p:cNvPr id="59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79" name="Group 10"/>
                            <p:cNvGrpSpPr/>
                            <p:nvPr/>
                          </p:nvGrpSpPr>
                          <p:grpSpPr>
                            <a:xfrm>
                              <a:off x="2667000" y="2971800"/>
                              <a:ext cx="152400" cy="304800"/>
                              <a:chOff x="2667000" y="2667000"/>
                              <a:chExt cx="152400" cy="304800"/>
                            </a:xfrm>
                          </p:grpSpPr>
                          <p:cxnSp>
                            <p:nvCxnSpPr>
                              <p:cNvPr id="5939" name="Straight Connector 59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40" name="Straight Connector 59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480" name="Group 30"/>
                        <p:cNvGrpSpPr/>
                        <p:nvPr/>
                      </p:nvGrpSpPr>
                      <p:grpSpPr>
                        <a:xfrm>
                          <a:off x="2819400" y="4114804"/>
                          <a:ext cx="152401" cy="628654"/>
                          <a:chOff x="2667000" y="2667000"/>
                          <a:chExt cx="152401" cy="1828806"/>
                        </a:xfrm>
                      </p:grpSpPr>
                      <p:grpSp>
                        <p:nvGrpSpPr>
                          <p:cNvPr id="2481" name="Group 21"/>
                          <p:cNvGrpSpPr/>
                          <p:nvPr/>
                        </p:nvGrpSpPr>
                        <p:grpSpPr>
                          <a:xfrm>
                            <a:off x="2667000" y="2667000"/>
                            <a:ext cx="152400" cy="1219200"/>
                            <a:chOff x="2667000" y="2667000"/>
                            <a:chExt cx="152400" cy="1219200"/>
                          </a:xfrm>
                        </p:grpSpPr>
                        <p:grpSp>
                          <p:nvGrpSpPr>
                            <p:cNvPr id="2482" name="Group 67"/>
                            <p:cNvGrpSpPr/>
                            <p:nvPr/>
                          </p:nvGrpSpPr>
                          <p:grpSpPr>
                            <a:xfrm>
                              <a:off x="2667000" y="2667000"/>
                              <a:ext cx="152400" cy="609600"/>
                              <a:chOff x="2667000" y="2667000"/>
                              <a:chExt cx="152400" cy="609600"/>
                            </a:xfrm>
                          </p:grpSpPr>
                          <p:grpSp>
                            <p:nvGrpSpPr>
                              <p:cNvPr id="2487" name="Group 9"/>
                              <p:cNvGrpSpPr/>
                              <p:nvPr/>
                            </p:nvGrpSpPr>
                            <p:grpSpPr>
                              <a:xfrm>
                                <a:off x="2667000" y="2667000"/>
                                <a:ext cx="152400" cy="304800"/>
                                <a:chOff x="2667000" y="2667000"/>
                                <a:chExt cx="152400" cy="304800"/>
                              </a:xfrm>
                            </p:grpSpPr>
                            <p:cxnSp>
                              <p:nvCxnSpPr>
                                <p:cNvPr id="593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3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88" name="Group 10"/>
                              <p:cNvGrpSpPr/>
                              <p:nvPr/>
                            </p:nvGrpSpPr>
                            <p:grpSpPr>
                              <a:xfrm>
                                <a:off x="2667000" y="2971800"/>
                                <a:ext cx="152400" cy="304800"/>
                                <a:chOff x="2667000" y="2667000"/>
                                <a:chExt cx="152400" cy="304800"/>
                              </a:xfrm>
                            </p:grpSpPr>
                            <p:cxnSp>
                              <p:nvCxnSpPr>
                                <p:cNvPr id="593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3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489" name="Group 68"/>
                            <p:cNvGrpSpPr/>
                            <p:nvPr/>
                          </p:nvGrpSpPr>
                          <p:grpSpPr>
                            <a:xfrm>
                              <a:off x="2667000" y="3276600"/>
                              <a:ext cx="152400" cy="609600"/>
                              <a:chOff x="2667000" y="2667000"/>
                              <a:chExt cx="152400" cy="609600"/>
                            </a:xfrm>
                          </p:grpSpPr>
                          <p:grpSp>
                            <p:nvGrpSpPr>
                              <p:cNvPr id="2490" name="Group 9"/>
                              <p:cNvGrpSpPr/>
                              <p:nvPr/>
                            </p:nvGrpSpPr>
                            <p:grpSpPr>
                              <a:xfrm>
                                <a:off x="2667000" y="2667000"/>
                                <a:ext cx="152400" cy="304800"/>
                                <a:chOff x="2667000" y="2667000"/>
                                <a:chExt cx="152400" cy="304800"/>
                              </a:xfrm>
                            </p:grpSpPr>
                            <p:cxnSp>
                              <p:nvCxnSpPr>
                                <p:cNvPr id="5927" name="Straight Connector 59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28" name="Straight Connector 59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95" name="Group 10"/>
                              <p:cNvGrpSpPr/>
                              <p:nvPr/>
                            </p:nvGrpSpPr>
                            <p:grpSpPr>
                              <a:xfrm>
                                <a:off x="2667000" y="2971800"/>
                                <a:ext cx="152400" cy="304800"/>
                                <a:chOff x="2667000" y="2667000"/>
                                <a:chExt cx="152400" cy="304800"/>
                              </a:xfrm>
                            </p:grpSpPr>
                            <p:cxnSp>
                              <p:nvCxnSpPr>
                                <p:cNvPr id="5925" name="Straight Connector 59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26" name="Straight Connector 59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04" name="Group 22"/>
                          <p:cNvGrpSpPr/>
                          <p:nvPr/>
                        </p:nvGrpSpPr>
                        <p:grpSpPr>
                          <a:xfrm>
                            <a:off x="2667000" y="3886200"/>
                            <a:ext cx="152401" cy="609606"/>
                            <a:chOff x="2667000" y="2667000"/>
                            <a:chExt cx="152401" cy="609606"/>
                          </a:xfrm>
                        </p:grpSpPr>
                        <p:grpSp>
                          <p:nvGrpSpPr>
                            <p:cNvPr id="8805" name="Group 9"/>
                            <p:cNvGrpSpPr/>
                            <p:nvPr/>
                          </p:nvGrpSpPr>
                          <p:grpSpPr>
                            <a:xfrm>
                              <a:off x="2667000" y="2667000"/>
                              <a:ext cx="152400" cy="304800"/>
                              <a:chOff x="2667000" y="2667000"/>
                              <a:chExt cx="152400" cy="304800"/>
                            </a:xfrm>
                          </p:grpSpPr>
                          <p:cxnSp>
                            <p:nvCxnSpPr>
                              <p:cNvPr id="5919" name="Straight Connector 59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20" name="Straight Connector 59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06" name="Group 10"/>
                            <p:cNvGrpSpPr/>
                            <p:nvPr/>
                          </p:nvGrpSpPr>
                          <p:grpSpPr>
                            <a:xfrm>
                              <a:off x="2667000" y="2971800"/>
                              <a:ext cx="152401" cy="304806"/>
                              <a:chOff x="2667000" y="2667000"/>
                              <a:chExt cx="152401" cy="304806"/>
                            </a:xfrm>
                          </p:grpSpPr>
                          <p:cxnSp>
                            <p:nvCxnSpPr>
                              <p:cNvPr id="5917" name="Straight Connector 59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18" name="Straight Connector 591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880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863" name="Oval 586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812" name="Group 29"/>
                        <p:cNvGrpSpPr/>
                        <p:nvPr/>
                      </p:nvGrpSpPr>
                      <p:grpSpPr>
                        <a:xfrm>
                          <a:off x="2667000" y="4114804"/>
                          <a:ext cx="152400" cy="628652"/>
                          <a:chOff x="2667000" y="2667000"/>
                          <a:chExt cx="152400" cy="1828800"/>
                        </a:xfrm>
                      </p:grpSpPr>
                      <p:grpSp>
                        <p:nvGrpSpPr>
                          <p:cNvPr id="8813" name="Group 21"/>
                          <p:cNvGrpSpPr/>
                          <p:nvPr/>
                        </p:nvGrpSpPr>
                        <p:grpSpPr>
                          <a:xfrm>
                            <a:off x="2667000" y="2667000"/>
                            <a:ext cx="152400" cy="1219200"/>
                            <a:chOff x="2667000" y="2667000"/>
                            <a:chExt cx="152400" cy="1219200"/>
                          </a:xfrm>
                        </p:grpSpPr>
                        <p:grpSp>
                          <p:nvGrpSpPr>
                            <p:cNvPr id="8818" name="Group 13"/>
                            <p:cNvGrpSpPr/>
                            <p:nvPr/>
                          </p:nvGrpSpPr>
                          <p:grpSpPr>
                            <a:xfrm>
                              <a:off x="2667000" y="2667000"/>
                              <a:ext cx="152400" cy="609600"/>
                              <a:chOff x="2667000" y="2667000"/>
                              <a:chExt cx="152400" cy="609600"/>
                            </a:xfrm>
                          </p:grpSpPr>
                          <p:grpSp>
                            <p:nvGrpSpPr>
                              <p:cNvPr id="8819" name="Group 9"/>
                              <p:cNvGrpSpPr/>
                              <p:nvPr/>
                            </p:nvGrpSpPr>
                            <p:grpSpPr>
                              <a:xfrm>
                                <a:off x="2667000" y="2667000"/>
                                <a:ext cx="152400" cy="304800"/>
                                <a:chOff x="2667000" y="2667000"/>
                                <a:chExt cx="152400" cy="304800"/>
                              </a:xfrm>
                            </p:grpSpPr>
                            <p:cxnSp>
                              <p:nvCxnSpPr>
                                <p:cNvPr id="590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0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20" name="Group 10"/>
                              <p:cNvGrpSpPr/>
                              <p:nvPr/>
                            </p:nvGrpSpPr>
                            <p:grpSpPr>
                              <a:xfrm>
                                <a:off x="2667000" y="2971800"/>
                                <a:ext cx="152400" cy="304800"/>
                                <a:chOff x="2667000" y="2667000"/>
                                <a:chExt cx="152400" cy="304800"/>
                              </a:xfrm>
                            </p:grpSpPr>
                            <p:cxnSp>
                              <p:nvCxnSpPr>
                                <p:cNvPr id="5906" name="Straight Connector 59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07" name="Straight Connector 59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21" name="Group 14"/>
                            <p:cNvGrpSpPr/>
                            <p:nvPr/>
                          </p:nvGrpSpPr>
                          <p:grpSpPr>
                            <a:xfrm>
                              <a:off x="2667000" y="3276600"/>
                              <a:ext cx="152400" cy="609600"/>
                              <a:chOff x="2667000" y="2667000"/>
                              <a:chExt cx="152400" cy="609600"/>
                            </a:xfrm>
                          </p:grpSpPr>
                          <p:grpSp>
                            <p:nvGrpSpPr>
                              <p:cNvPr id="8826" name="Group 9"/>
                              <p:cNvGrpSpPr/>
                              <p:nvPr/>
                            </p:nvGrpSpPr>
                            <p:grpSpPr>
                              <a:xfrm>
                                <a:off x="2667000" y="2667000"/>
                                <a:ext cx="152400" cy="304800"/>
                                <a:chOff x="2667000" y="2667000"/>
                                <a:chExt cx="152400" cy="304800"/>
                              </a:xfrm>
                            </p:grpSpPr>
                            <p:cxnSp>
                              <p:nvCxnSpPr>
                                <p:cNvPr id="5902" name="Straight Connector 59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03" name="Straight Connector 59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27" name="Group 10"/>
                              <p:cNvGrpSpPr/>
                              <p:nvPr/>
                            </p:nvGrpSpPr>
                            <p:grpSpPr>
                              <a:xfrm>
                                <a:off x="2667000" y="2971800"/>
                                <a:ext cx="152400" cy="304800"/>
                                <a:chOff x="2667000" y="2667000"/>
                                <a:chExt cx="152400" cy="304800"/>
                              </a:xfrm>
                            </p:grpSpPr>
                            <p:cxnSp>
                              <p:nvCxnSpPr>
                                <p:cNvPr id="5900" name="Straight Connector 58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901" name="Straight Connector 59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28" name="Group 22"/>
                          <p:cNvGrpSpPr/>
                          <p:nvPr/>
                        </p:nvGrpSpPr>
                        <p:grpSpPr>
                          <a:xfrm>
                            <a:off x="2667000" y="3886200"/>
                            <a:ext cx="152400" cy="609600"/>
                            <a:chOff x="2667000" y="2667000"/>
                            <a:chExt cx="152400" cy="609600"/>
                          </a:xfrm>
                        </p:grpSpPr>
                        <p:grpSp>
                          <p:nvGrpSpPr>
                            <p:cNvPr id="8829" name="Group 9"/>
                            <p:cNvGrpSpPr/>
                            <p:nvPr/>
                          </p:nvGrpSpPr>
                          <p:grpSpPr>
                            <a:xfrm>
                              <a:off x="2667000" y="2667000"/>
                              <a:ext cx="152400" cy="304800"/>
                              <a:chOff x="2667000" y="2667000"/>
                              <a:chExt cx="152400" cy="304800"/>
                            </a:xfrm>
                          </p:grpSpPr>
                          <p:cxnSp>
                            <p:nvCxnSpPr>
                              <p:cNvPr id="589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9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96" name="Group 10"/>
                            <p:cNvGrpSpPr/>
                            <p:nvPr/>
                          </p:nvGrpSpPr>
                          <p:grpSpPr>
                            <a:xfrm>
                              <a:off x="2667000" y="2971800"/>
                              <a:ext cx="152400" cy="304800"/>
                              <a:chOff x="2667000" y="2667000"/>
                              <a:chExt cx="152400" cy="304800"/>
                            </a:xfrm>
                          </p:grpSpPr>
                          <p:cxnSp>
                            <p:nvCxnSpPr>
                              <p:cNvPr id="5892" name="Straight Connector 58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93" name="Straight Connector 58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502" name="Group 30"/>
                        <p:cNvGrpSpPr/>
                        <p:nvPr/>
                      </p:nvGrpSpPr>
                      <p:grpSpPr>
                        <a:xfrm>
                          <a:off x="2819400" y="4114804"/>
                          <a:ext cx="152401" cy="628654"/>
                          <a:chOff x="2667000" y="2667000"/>
                          <a:chExt cx="152401" cy="1828806"/>
                        </a:xfrm>
                      </p:grpSpPr>
                      <p:grpSp>
                        <p:nvGrpSpPr>
                          <p:cNvPr id="2503" name="Group 21"/>
                          <p:cNvGrpSpPr/>
                          <p:nvPr/>
                        </p:nvGrpSpPr>
                        <p:grpSpPr>
                          <a:xfrm>
                            <a:off x="2667000" y="2667000"/>
                            <a:ext cx="152400" cy="1219200"/>
                            <a:chOff x="2667000" y="2667000"/>
                            <a:chExt cx="152400" cy="1219200"/>
                          </a:xfrm>
                        </p:grpSpPr>
                        <p:grpSp>
                          <p:nvGrpSpPr>
                            <p:cNvPr id="2504" name="Group 67"/>
                            <p:cNvGrpSpPr/>
                            <p:nvPr/>
                          </p:nvGrpSpPr>
                          <p:grpSpPr>
                            <a:xfrm>
                              <a:off x="2667000" y="2667000"/>
                              <a:ext cx="152400" cy="609600"/>
                              <a:chOff x="2667000" y="2667000"/>
                              <a:chExt cx="152400" cy="609600"/>
                            </a:xfrm>
                          </p:grpSpPr>
                          <p:grpSp>
                            <p:nvGrpSpPr>
                              <p:cNvPr id="2505" name="Group 9"/>
                              <p:cNvGrpSpPr/>
                              <p:nvPr/>
                            </p:nvGrpSpPr>
                            <p:grpSpPr>
                              <a:xfrm>
                                <a:off x="2667000" y="2667000"/>
                                <a:ext cx="152400" cy="304800"/>
                                <a:chOff x="2667000" y="2667000"/>
                                <a:chExt cx="152400" cy="304800"/>
                              </a:xfrm>
                            </p:grpSpPr>
                            <p:cxnSp>
                              <p:nvCxnSpPr>
                                <p:cNvPr id="588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8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06" name="Group 10"/>
                              <p:cNvGrpSpPr/>
                              <p:nvPr/>
                            </p:nvGrpSpPr>
                            <p:grpSpPr>
                              <a:xfrm>
                                <a:off x="2667000" y="2971800"/>
                                <a:ext cx="152400" cy="304800"/>
                                <a:chOff x="2667000" y="2667000"/>
                                <a:chExt cx="152400" cy="304800"/>
                              </a:xfrm>
                            </p:grpSpPr>
                            <p:cxnSp>
                              <p:nvCxnSpPr>
                                <p:cNvPr id="588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8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507" name="Group 68"/>
                            <p:cNvGrpSpPr/>
                            <p:nvPr/>
                          </p:nvGrpSpPr>
                          <p:grpSpPr>
                            <a:xfrm>
                              <a:off x="2667000" y="3276600"/>
                              <a:ext cx="152400" cy="609600"/>
                              <a:chOff x="2667000" y="2667000"/>
                              <a:chExt cx="152400" cy="609600"/>
                            </a:xfrm>
                          </p:grpSpPr>
                          <p:grpSp>
                            <p:nvGrpSpPr>
                              <p:cNvPr id="2512" name="Group 9"/>
                              <p:cNvGrpSpPr/>
                              <p:nvPr/>
                            </p:nvGrpSpPr>
                            <p:grpSpPr>
                              <a:xfrm>
                                <a:off x="2667000" y="2667000"/>
                                <a:ext cx="152400" cy="304800"/>
                                <a:chOff x="2667000" y="2667000"/>
                                <a:chExt cx="152400" cy="304800"/>
                              </a:xfrm>
                            </p:grpSpPr>
                            <p:cxnSp>
                              <p:nvCxnSpPr>
                                <p:cNvPr id="5880" name="Straight Connector 58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81" name="Straight Connector 58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13" name="Group 10"/>
                              <p:cNvGrpSpPr/>
                              <p:nvPr/>
                            </p:nvGrpSpPr>
                            <p:grpSpPr>
                              <a:xfrm>
                                <a:off x="2667000" y="2971800"/>
                                <a:ext cx="152400" cy="304800"/>
                                <a:chOff x="2667000" y="2667000"/>
                                <a:chExt cx="152400" cy="304800"/>
                              </a:xfrm>
                            </p:grpSpPr>
                            <p:cxnSp>
                              <p:nvCxnSpPr>
                                <p:cNvPr id="5878" name="Straight Connector 58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79" name="Straight Connector 58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514" name="Group 22"/>
                          <p:cNvGrpSpPr/>
                          <p:nvPr/>
                        </p:nvGrpSpPr>
                        <p:grpSpPr>
                          <a:xfrm>
                            <a:off x="2667000" y="3886200"/>
                            <a:ext cx="152401" cy="609606"/>
                            <a:chOff x="2667000" y="2667000"/>
                            <a:chExt cx="152401" cy="609606"/>
                          </a:xfrm>
                        </p:grpSpPr>
                        <p:grpSp>
                          <p:nvGrpSpPr>
                            <p:cNvPr id="2515" name="Group 9"/>
                            <p:cNvGrpSpPr/>
                            <p:nvPr/>
                          </p:nvGrpSpPr>
                          <p:grpSpPr>
                            <a:xfrm>
                              <a:off x="2667000" y="2667000"/>
                              <a:ext cx="152400" cy="304800"/>
                              <a:chOff x="2667000" y="2667000"/>
                              <a:chExt cx="152400" cy="304800"/>
                            </a:xfrm>
                          </p:grpSpPr>
                          <p:cxnSp>
                            <p:nvCxnSpPr>
                              <p:cNvPr id="5872" name="Straight Connector 58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73" name="Straight Connector 58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20" name="Group 10"/>
                            <p:cNvGrpSpPr/>
                            <p:nvPr/>
                          </p:nvGrpSpPr>
                          <p:grpSpPr>
                            <a:xfrm>
                              <a:off x="2667000" y="2971800"/>
                              <a:ext cx="152401" cy="304806"/>
                              <a:chOff x="2667000" y="2667000"/>
                              <a:chExt cx="152401" cy="304806"/>
                            </a:xfrm>
                          </p:grpSpPr>
                          <p:cxnSp>
                            <p:nvCxnSpPr>
                              <p:cNvPr id="5870" name="Straight Connector 58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71" name="Straight Connector 587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46" name="Group 2328"/>
                    <p:cNvGrpSpPr>
                      <a:grpSpLocks/>
                    </p:cNvGrpSpPr>
                    <p:nvPr/>
                  </p:nvGrpSpPr>
                  <p:grpSpPr bwMode="auto">
                    <a:xfrm>
                      <a:off x="4724397" y="1600205"/>
                      <a:ext cx="251163" cy="1005809"/>
                      <a:chOff x="4533547" y="1609957"/>
                      <a:chExt cx="251163" cy="1005809"/>
                    </a:xfrm>
                  </p:grpSpPr>
                  <p:grpSp>
                    <p:nvGrpSpPr>
                      <p:cNvPr id="252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814" name="Oval 581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527" name="Group 29"/>
                        <p:cNvGrpSpPr/>
                        <p:nvPr/>
                      </p:nvGrpSpPr>
                      <p:grpSpPr>
                        <a:xfrm>
                          <a:off x="2667000" y="4114804"/>
                          <a:ext cx="152400" cy="628652"/>
                          <a:chOff x="2667000" y="2667000"/>
                          <a:chExt cx="152400" cy="1828800"/>
                        </a:xfrm>
                      </p:grpSpPr>
                      <p:grpSp>
                        <p:nvGrpSpPr>
                          <p:cNvPr id="8834" name="Group 21"/>
                          <p:cNvGrpSpPr/>
                          <p:nvPr/>
                        </p:nvGrpSpPr>
                        <p:grpSpPr>
                          <a:xfrm>
                            <a:off x="2667000" y="2667000"/>
                            <a:ext cx="152400" cy="1219200"/>
                            <a:chOff x="2667000" y="2667000"/>
                            <a:chExt cx="152400" cy="1219200"/>
                          </a:xfrm>
                        </p:grpSpPr>
                        <p:grpSp>
                          <p:nvGrpSpPr>
                            <p:cNvPr id="8835" name="Group 13"/>
                            <p:cNvGrpSpPr/>
                            <p:nvPr/>
                          </p:nvGrpSpPr>
                          <p:grpSpPr>
                            <a:xfrm>
                              <a:off x="2667000" y="2667000"/>
                              <a:ext cx="152400" cy="609600"/>
                              <a:chOff x="2667000" y="2667000"/>
                              <a:chExt cx="152400" cy="609600"/>
                            </a:xfrm>
                          </p:grpSpPr>
                          <p:grpSp>
                            <p:nvGrpSpPr>
                              <p:cNvPr id="8841" name="Group 9"/>
                              <p:cNvGrpSpPr/>
                              <p:nvPr/>
                            </p:nvGrpSpPr>
                            <p:grpSpPr>
                              <a:xfrm>
                                <a:off x="2667000" y="2667000"/>
                                <a:ext cx="152400" cy="304800"/>
                                <a:chOff x="2667000" y="2667000"/>
                                <a:chExt cx="152400" cy="304800"/>
                              </a:xfrm>
                            </p:grpSpPr>
                            <p:cxnSp>
                              <p:nvCxnSpPr>
                                <p:cNvPr id="58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42" name="Group 10"/>
                              <p:cNvGrpSpPr/>
                              <p:nvPr/>
                            </p:nvGrpSpPr>
                            <p:grpSpPr>
                              <a:xfrm>
                                <a:off x="2667000" y="2971800"/>
                                <a:ext cx="152400" cy="304800"/>
                                <a:chOff x="2667000" y="2667000"/>
                                <a:chExt cx="152400" cy="304800"/>
                              </a:xfrm>
                            </p:grpSpPr>
                            <p:cxnSp>
                              <p:nvCxnSpPr>
                                <p:cNvPr id="5857" name="Straight Connector 58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58" name="Straight Connector 58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43" name="Group 14"/>
                            <p:cNvGrpSpPr/>
                            <p:nvPr/>
                          </p:nvGrpSpPr>
                          <p:grpSpPr>
                            <a:xfrm>
                              <a:off x="2667000" y="3276600"/>
                              <a:ext cx="152400" cy="609600"/>
                              <a:chOff x="2667000" y="2667000"/>
                              <a:chExt cx="152400" cy="609600"/>
                            </a:xfrm>
                          </p:grpSpPr>
                          <p:grpSp>
                            <p:nvGrpSpPr>
                              <p:cNvPr id="8844" name="Group 9"/>
                              <p:cNvGrpSpPr/>
                              <p:nvPr/>
                            </p:nvGrpSpPr>
                            <p:grpSpPr>
                              <a:xfrm>
                                <a:off x="2667000" y="2667000"/>
                                <a:ext cx="152400" cy="304800"/>
                                <a:chOff x="2667000" y="2667000"/>
                                <a:chExt cx="152400" cy="304800"/>
                              </a:xfrm>
                            </p:grpSpPr>
                            <p:cxnSp>
                              <p:nvCxnSpPr>
                                <p:cNvPr id="5853" name="Straight Connector 58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54" name="Straight Connector 58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45" name="Group 10"/>
                              <p:cNvGrpSpPr/>
                              <p:nvPr/>
                            </p:nvGrpSpPr>
                            <p:grpSpPr>
                              <a:xfrm>
                                <a:off x="2667000" y="2971800"/>
                                <a:ext cx="152400" cy="304800"/>
                                <a:chOff x="2667000" y="2667000"/>
                                <a:chExt cx="152400" cy="304800"/>
                              </a:xfrm>
                            </p:grpSpPr>
                            <p:cxnSp>
                              <p:nvCxnSpPr>
                                <p:cNvPr id="5851" name="Straight Connector 58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52" name="Straight Connector 58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46" name="Group 22"/>
                          <p:cNvGrpSpPr/>
                          <p:nvPr/>
                        </p:nvGrpSpPr>
                        <p:grpSpPr>
                          <a:xfrm>
                            <a:off x="2667000" y="3886200"/>
                            <a:ext cx="152400" cy="609600"/>
                            <a:chOff x="2667000" y="2667000"/>
                            <a:chExt cx="152400" cy="609600"/>
                          </a:xfrm>
                        </p:grpSpPr>
                        <p:grpSp>
                          <p:nvGrpSpPr>
                            <p:cNvPr id="8851" name="Group 9"/>
                            <p:cNvGrpSpPr/>
                            <p:nvPr/>
                          </p:nvGrpSpPr>
                          <p:grpSpPr>
                            <a:xfrm>
                              <a:off x="2667000" y="2667000"/>
                              <a:ext cx="152400" cy="304800"/>
                              <a:chOff x="2667000" y="2667000"/>
                              <a:chExt cx="152400" cy="304800"/>
                            </a:xfrm>
                          </p:grpSpPr>
                          <p:cxnSp>
                            <p:nvCxnSpPr>
                              <p:cNvPr id="584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52" name="Group 10"/>
                            <p:cNvGrpSpPr/>
                            <p:nvPr/>
                          </p:nvGrpSpPr>
                          <p:grpSpPr>
                            <a:xfrm>
                              <a:off x="2667000" y="2971800"/>
                              <a:ext cx="152400" cy="304800"/>
                              <a:chOff x="2667000" y="2667000"/>
                              <a:chExt cx="152400" cy="304800"/>
                            </a:xfrm>
                          </p:grpSpPr>
                          <p:cxnSp>
                            <p:nvCxnSpPr>
                              <p:cNvPr id="5843" name="Straight Connector 58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44" name="Straight Connector 58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53" name="Group 30"/>
                        <p:cNvGrpSpPr/>
                        <p:nvPr/>
                      </p:nvGrpSpPr>
                      <p:grpSpPr>
                        <a:xfrm>
                          <a:off x="2819400" y="4114804"/>
                          <a:ext cx="152401" cy="628654"/>
                          <a:chOff x="2667000" y="2667000"/>
                          <a:chExt cx="152401" cy="1828806"/>
                        </a:xfrm>
                      </p:grpSpPr>
                      <p:grpSp>
                        <p:nvGrpSpPr>
                          <p:cNvPr id="8854" name="Group 21"/>
                          <p:cNvGrpSpPr/>
                          <p:nvPr/>
                        </p:nvGrpSpPr>
                        <p:grpSpPr>
                          <a:xfrm>
                            <a:off x="2667000" y="2667000"/>
                            <a:ext cx="152400" cy="1219200"/>
                            <a:chOff x="2667000" y="2667000"/>
                            <a:chExt cx="152400" cy="1219200"/>
                          </a:xfrm>
                        </p:grpSpPr>
                        <p:grpSp>
                          <p:nvGrpSpPr>
                            <p:cNvPr id="8859" name="Group 67"/>
                            <p:cNvGrpSpPr/>
                            <p:nvPr/>
                          </p:nvGrpSpPr>
                          <p:grpSpPr>
                            <a:xfrm>
                              <a:off x="2667000" y="2667000"/>
                              <a:ext cx="152400" cy="609600"/>
                              <a:chOff x="2667000" y="2667000"/>
                              <a:chExt cx="152400" cy="609600"/>
                            </a:xfrm>
                          </p:grpSpPr>
                          <p:grpSp>
                            <p:nvGrpSpPr>
                              <p:cNvPr id="8860" name="Group 9"/>
                              <p:cNvGrpSpPr/>
                              <p:nvPr/>
                            </p:nvGrpSpPr>
                            <p:grpSpPr>
                              <a:xfrm>
                                <a:off x="2667000" y="2667000"/>
                                <a:ext cx="152400" cy="304800"/>
                                <a:chOff x="2667000" y="2667000"/>
                                <a:chExt cx="152400" cy="304800"/>
                              </a:xfrm>
                            </p:grpSpPr>
                            <p:cxnSp>
                              <p:nvCxnSpPr>
                                <p:cNvPr id="583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3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28" name="Group 10"/>
                              <p:cNvGrpSpPr/>
                              <p:nvPr/>
                            </p:nvGrpSpPr>
                            <p:grpSpPr>
                              <a:xfrm>
                                <a:off x="2667000" y="2971800"/>
                                <a:ext cx="152400" cy="304800"/>
                                <a:chOff x="2667000" y="2667000"/>
                                <a:chExt cx="152400" cy="304800"/>
                              </a:xfrm>
                            </p:grpSpPr>
                            <p:cxnSp>
                              <p:nvCxnSpPr>
                                <p:cNvPr id="583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3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529" name="Group 68"/>
                            <p:cNvGrpSpPr/>
                            <p:nvPr/>
                          </p:nvGrpSpPr>
                          <p:grpSpPr>
                            <a:xfrm>
                              <a:off x="2667000" y="3276600"/>
                              <a:ext cx="152400" cy="609600"/>
                              <a:chOff x="2667000" y="2667000"/>
                              <a:chExt cx="152400" cy="609600"/>
                            </a:xfrm>
                          </p:grpSpPr>
                          <p:grpSp>
                            <p:nvGrpSpPr>
                              <p:cNvPr id="2534" name="Group 9"/>
                              <p:cNvGrpSpPr/>
                              <p:nvPr/>
                            </p:nvGrpSpPr>
                            <p:grpSpPr>
                              <a:xfrm>
                                <a:off x="2667000" y="2667000"/>
                                <a:ext cx="152400" cy="304800"/>
                                <a:chOff x="2667000" y="2667000"/>
                                <a:chExt cx="152400" cy="304800"/>
                              </a:xfrm>
                            </p:grpSpPr>
                            <p:cxnSp>
                              <p:nvCxnSpPr>
                                <p:cNvPr id="5831" name="Straight Connector 58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32" name="Straight Connector 58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35" name="Group 10"/>
                              <p:cNvGrpSpPr/>
                              <p:nvPr/>
                            </p:nvGrpSpPr>
                            <p:grpSpPr>
                              <a:xfrm>
                                <a:off x="2667000" y="2971800"/>
                                <a:ext cx="152400" cy="304800"/>
                                <a:chOff x="2667000" y="2667000"/>
                                <a:chExt cx="152400" cy="304800"/>
                              </a:xfrm>
                            </p:grpSpPr>
                            <p:cxnSp>
                              <p:nvCxnSpPr>
                                <p:cNvPr id="5829" name="Straight Connector 58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30" name="Straight Connector 582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536" name="Group 22"/>
                          <p:cNvGrpSpPr/>
                          <p:nvPr/>
                        </p:nvGrpSpPr>
                        <p:grpSpPr>
                          <a:xfrm>
                            <a:off x="2667000" y="3886200"/>
                            <a:ext cx="152401" cy="609606"/>
                            <a:chOff x="2667000" y="2667000"/>
                            <a:chExt cx="152401" cy="609606"/>
                          </a:xfrm>
                        </p:grpSpPr>
                        <p:grpSp>
                          <p:nvGrpSpPr>
                            <p:cNvPr id="2537" name="Group 9"/>
                            <p:cNvGrpSpPr/>
                            <p:nvPr/>
                          </p:nvGrpSpPr>
                          <p:grpSpPr>
                            <a:xfrm>
                              <a:off x="2667000" y="2667000"/>
                              <a:ext cx="152400" cy="304800"/>
                              <a:chOff x="2667000" y="2667000"/>
                              <a:chExt cx="152400" cy="304800"/>
                            </a:xfrm>
                          </p:grpSpPr>
                          <p:cxnSp>
                            <p:nvCxnSpPr>
                              <p:cNvPr id="5823" name="Straight Connector 58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24" name="Straight Connector 58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42" name="Group 10"/>
                            <p:cNvGrpSpPr/>
                            <p:nvPr/>
                          </p:nvGrpSpPr>
                          <p:grpSpPr>
                            <a:xfrm>
                              <a:off x="2667000" y="2971800"/>
                              <a:ext cx="152401" cy="304806"/>
                              <a:chOff x="2667000" y="2667000"/>
                              <a:chExt cx="152401" cy="304806"/>
                            </a:xfrm>
                          </p:grpSpPr>
                          <p:cxnSp>
                            <p:nvCxnSpPr>
                              <p:cNvPr id="5821" name="Straight Connector 58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22" name="Straight Connector 582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543"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767" name="Oval 576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548" name="Group 29"/>
                        <p:cNvGrpSpPr/>
                        <p:nvPr/>
                      </p:nvGrpSpPr>
                      <p:grpSpPr>
                        <a:xfrm>
                          <a:off x="2667000" y="4114804"/>
                          <a:ext cx="152400" cy="628652"/>
                          <a:chOff x="2667000" y="2667000"/>
                          <a:chExt cx="152400" cy="1828800"/>
                        </a:xfrm>
                      </p:grpSpPr>
                      <p:grpSp>
                        <p:nvGrpSpPr>
                          <p:cNvPr id="2549" name="Group 21"/>
                          <p:cNvGrpSpPr/>
                          <p:nvPr/>
                        </p:nvGrpSpPr>
                        <p:grpSpPr>
                          <a:xfrm>
                            <a:off x="2667000" y="2667000"/>
                            <a:ext cx="152400" cy="1219200"/>
                            <a:chOff x="2667000" y="2667000"/>
                            <a:chExt cx="152400" cy="1219200"/>
                          </a:xfrm>
                        </p:grpSpPr>
                        <p:grpSp>
                          <p:nvGrpSpPr>
                            <p:cNvPr id="2551" name="Group 13"/>
                            <p:cNvGrpSpPr/>
                            <p:nvPr/>
                          </p:nvGrpSpPr>
                          <p:grpSpPr>
                            <a:xfrm>
                              <a:off x="2667000" y="2667000"/>
                              <a:ext cx="152400" cy="609600"/>
                              <a:chOff x="2667000" y="2667000"/>
                              <a:chExt cx="152400" cy="609600"/>
                            </a:xfrm>
                          </p:grpSpPr>
                          <p:grpSp>
                            <p:nvGrpSpPr>
                              <p:cNvPr id="2552" name="Group 9"/>
                              <p:cNvGrpSpPr/>
                              <p:nvPr/>
                            </p:nvGrpSpPr>
                            <p:grpSpPr>
                              <a:xfrm>
                                <a:off x="2667000" y="2667000"/>
                                <a:ext cx="152400" cy="304800"/>
                                <a:chOff x="2667000" y="2667000"/>
                                <a:chExt cx="152400" cy="304800"/>
                              </a:xfrm>
                            </p:grpSpPr>
                            <p:cxnSp>
                              <p:nvCxnSpPr>
                                <p:cNvPr id="58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53" name="Group 10"/>
                              <p:cNvGrpSpPr/>
                              <p:nvPr/>
                            </p:nvGrpSpPr>
                            <p:grpSpPr>
                              <a:xfrm>
                                <a:off x="2667000" y="2971800"/>
                                <a:ext cx="152400" cy="304800"/>
                                <a:chOff x="2667000" y="2667000"/>
                                <a:chExt cx="152400" cy="304800"/>
                              </a:xfrm>
                            </p:grpSpPr>
                            <p:cxnSp>
                              <p:nvCxnSpPr>
                                <p:cNvPr id="5810" name="Straight Connector 58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11" name="Straight Connector 58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554" name="Group 14"/>
                            <p:cNvGrpSpPr/>
                            <p:nvPr/>
                          </p:nvGrpSpPr>
                          <p:grpSpPr>
                            <a:xfrm>
                              <a:off x="2667000" y="3276600"/>
                              <a:ext cx="152400" cy="609600"/>
                              <a:chOff x="2667000" y="2667000"/>
                              <a:chExt cx="152400" cy="609600"/>
                            </a:xfrm>
                          </p:grpSpPr>
                          <p:grpSp>
                            <p:nvGrpSpPr>
                              <p:cNvPr id="2555" name="Group 9"/>
                              <p:cNvGrpSpPr/>
                              <p:nvPr/>
                            </p:nvGrpSpPr>
                            <p:grpSpPr>
                              <a:xfrm>
                                <a:off x="2667000" y="2667000"/>
                                <a:ext cx="152400" cy="304800"/>
                                <a:chOff x="2667000" y="2667000"/>
                                <a:chExt cx="152400" cy="304800"/>
                              </a:xfrm>
                            </p:grpSpPr>
                            <p:cxnSp>
                              <p:nvCxnSpPr>
                                <p:cNvPr id="5806" name="Straight Connector 58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07" name="Straight Connector 58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56" name="Group 10"/>
                              <p:cNvGrpSpPr/>
                              <p:nvPr/>
                            </p:nvGrpSpPr>
                            <p:grpSpPr>
                              <a:xfrm>
                                <a:off x="2667000" y="2971800"/>
                                <a:ext cx="152400" cy="304800"/>
                                <a:chOff x="2667000" y="2667000"/>
                                <a:chExt cx="152400" cy="304800"/>
                              </a:xfrm>
                            </p:grpSpPr>
                            <p:cxnSp>
                              <p:nvCxnSpPr>
                                <p:cNvPr id="5804" name="Straight Connector 58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805" name="Straight Connector 58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65" name="Group 22"/>
                          <p:cNvGrpSpPr/>
                          <p:nvPr/>
                        </p:nvGrpSpPr>
                        <p:grpSpPr>
                          <a:xfrm>
                            <a:off x="2667000" y="3886200"/>
                            <a:ext cx="152400" cy="609600"/>
                            <a:chOff x="2667000" y="2667000"/>
                            <a:chExt cx="152400" cy="609600"/>
                          </a:xfrm>
                        </p:grpSpPr>
                        <p:grpSp>
                          <p:nvGrpSpPr>
                            <p:cNvPr id="8866" name="Group 9"/>
                            <p:cNvGrpSpPr/>
                            <p:nvPr/>
                          </p:nvGrpSpPr>
                          <p:grpSpPr>
                            <a:xfrm>
                              <a:off x="2667000" y="2667000"/>
                              <a:ext cx="152400" cy="304800"/>
                              <a:chOff x="2667000" y="2667000"/>
                              <a:chExt cx="152400" cy="304800"/>
                            </a:xfrm>
                          </p:grpSpPr>
                          <p:cxnSp>
                            <p:nvCxnSpPr>
                              <p:cNvPr id="579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9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67" name="Group 10"/>
                            <p:cNvGrpSpPr/>
                            <p:nvPr/>
                          </p:nvGrpSpPr>
                          <p:grpSpPr>
                            <a:xfrm>
                              <a:off x="2667000" y="2971800"/>
                              <a:ext cx="152400" cy="304800"/>
                              <a:chOff x="2667000" y="2667000"/>
                              <a:chExt cx="152400" cy="304800"/>
                            </a:xfrm>
                          </p:grpSpPr>
                          <p:cxnSp>
                            <p:nvCxnSpPr>
                              <p:cNvPr id="5796" name="Straight Connector 57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97" name="Straight Connector 57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68" name="Group 30"/>
                        <p:cNvGrpSpPr/>
                        <p:nvPr/>
                      </p:nvGrpSpPr>
                      <p:grpSpPr>
                        <a:xfrm>
                          <a:off x="2819400" y="4114804"/>
                          <a:ext cx="152401" cy="628654"/>
                          <a:chOff x="2667000" y="2667000"/>
                          <a:chExt cx="152401" cy="1828806"/>
                        </a:xfrm>
                      </p:grpSpPr>
                      <p:grpSp>
                        <p:nvGrpSpPr>
                          <p:cNvPr id="8873" name="Group 21"/>
                          <p:cNvGrpSpPr/>
                          <p:nvPr/>
                        </p:nvGrpSpPr>
                        <p:grpSpPr>
                          <a:xfrm>
                            <a:off x="2667000" y="2667000"/>
                            <a:ext cx="152400" cy="1219200"/>
                            <a:chOff x="2667000" y="2667000"/>
                            <a:chExt cx="152400" cy="1219200"/>
                          </a:xfrm>
                        </p:grpSpPr>
                        <p:grpSp>
                          <p:nvGrpSpPr>
                            <p:cNvPr id="8874" name="Group 67"/>
                            <p:cNvGrpSpPr/>
                            <p:nvPr/>
                          </p:nvGrpSpPr>
                          <p:grpSpPr>
                            <a:xfrm>
                              <a:off x="2667000" y="2667000"/>
                              <a:ext cx="152400" cy="609600"/>
                              <a:chOff x="2667000" y="2667000"/>
                              <a:chExt cx="152400" cy="609600"/>
                            </a:xfrm>
                          </p:grpSpPr>
                          <p:grpSp>
                            <p:nvGrpSpPr>
                              <p:cNvPr id="8875" name="Group 9"/>
                              <p:cNvGrpSpPr/>
                              <p:nvPr/>
                            </p:nvGrpSpPr>
                            <p:grpSpPr>
                              <a:xfrm>
                                <a:off x="2667000" y="2667000"/>
                                <a:ext cx="152400" cy="304800"/>
                                <a:chOff x="2667000" y="2667000"/>
                                <a:chExt cx="152400" cy="304800"/>
                              </a:xfrm>
                            </p:grpSpPr>
                            <p:cxnSp>
                              <p:nvCxnSpPr>
                                <p:cNvPr id="57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76" name="Group 10"/>
                              <p:cNvGrpSpPr/>
                              <p:nvPr/>
                            </p:nvGrpSpPr>
                            <p:grpSpPr>
                              <a:xfrm>
                                <a:off x="2667000" y="2971800"/>
                                <a:ext cx="152400" cy="304800"/>
                                <a:chOff x="2667000" y="2667000"/>
                                <a:chExt cx="152400" cy="304800"/>
                              </a:xfrm>
                            </p:grpSpPr>
                            <p:cxnSp>
                              <p:nvCxnSpPr>
                                <p:cNvPr id="578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8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81" name="Group 68"/>
                            <p:cNvGrpSpPr/>
                            <p:nvPr/>
                          </p:nvGrpSpPr>
                          <p:grpSpPr>
                            <a:xfrm>
                              <a:off x="2667000" y="3276600"/>
                              <a:ext cx="152400" cy="609600"/>
                              <a:chOff x="2667000" y="2667000"/>
                              <a:chExt cx="152400" cy="609600"/>
                            </a:xfrm>
                          </p:grpSpPr>
                          <p:grpSp>
                            <p:nvGrpSpPr>
                              <p:cNvPr id="8882" name="Group 9"/>
                              <p:cNvGrpSpPr/>
                              <p:nvPr/>
                            </p:nvGrpSpPr>
                            <p:grpSpPr>
                              <a:xfrm>
                                <a:off x="2667000" y="2667000"/>
                                <a:ext cx="152400" cy="304800"/>
                                <a:chOff x="2667000" y="2667000"/>
                                <a:chExt cx="152400" cy="304800"/>
                              </a:xfrm>
                            </p:grpSpPr>
                            <p:cxnSp>
                              <p:nvCxnSpPr>
                                <p:cNvPr id="5784" name="Straight Connector 57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85" name="Straight Connector 57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88" name="Group 10"/>
                              <p:cNvGrpSpPr/>
                              <p:nvPr/>
                            </p:nvGrpSpPr>
                            <p:grpSpPr>
                              <a:xfrm>
                                <a:off x="2667000" y="2971800"/>
                                <a:ext cx="152400" cy="304800"/>
                                <a:chOff x="2667000" y="2667000"/>
                                <a:chExt cx="152400" cy="304800"/>
                              </a:xfrm>
                            </p:grpSpPr>
                            <p:cxnSp>
                              <p:nvCxnSpPr>
                                <p:cNvPr id="5782" name="Straight Connector 57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83" name="Straight Connector 57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89" name="Group 22"/>
                          <p:cNvGrpSpPr/>
                          <p:nvPr/>
                        </p:nvGrpSpPr>
                        <p:grpSpPr>
                          <a:xfrm>
                            <a:off x="2667000" y="3886200"/>
                            <a:ext cx="152401" cy="609606"/>
                            <a:chOff x="2667000" y="2667000"/>
                            <a:chExt cx="152401" cy="609606"/>
                          </a:xfrm>
                        </p:grpSpPr>
                        <p:grpSp>
                          <p:nvGrpSpPr>
                            <p:cNvPr id="8890" name="Group 2336"/>
                            <p:cNvGrpSpPr/>
                            <p:nvPr/>
                          </p:nvGrpSpPr>
                          <p:grpSpPr>
                            <a:xfrm>
                              <a:off x="2667000" y="2667000"/>
                              <a:ext cx="152400" cy="304800"/>
                              <a:chOff x="2667000" y="2667000"/>
                              <a:chExt cx="152400" cy="304800"/>
                            </a:xfrm>
                          </p:grpSpPr>
                          <p:cxnSp>
                            <p:nvCxnSpPr>
                              <p:cNvPr id="5776" name="Straight Connector 57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77" name="Straight Connector 57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91" name="Group 2337"/>
                            <p:cNvGrpSpPr/>
                            <p:nvPr/>
                          </p:nvGrpSpPr>
                          <p:grpSpPr>
                            <a:xfrm>
                              <a:off x="2667000" y="2971800"/>
                              <a:ext cx="152401" cy="304806"/>
                              <a:chOff x="2667000" y="2667000"/>
                              <a:chExt cx="152401" cy="304806"/>
                            </a:xfrm>
                          </p:grpSpPr>
                          <p:cxnSp>
                            <p:nvCxnSpPr>
                              <p:cNvPr id="5774" name="Straight Connector 57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75" name="Straight Connector 577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6251" name="Group 3014"/>
              <p:cNvGrpSpPr>
                <a:grpSpLocks/>
              </p:cNvGrpSpPr>
              <p:nvPr/>
            </p:nvGrpSpPr>
            <p:grpSpPr bwMode="auto">
              <a:xfrm>
                <a:off x="6095997" y="1600205"/>
                <a:ext cx="861463" cy="1015561"/>
                <a:chOff x="4533547" y="1600205"/>
                <a:chExt cx="861463" cy="1015561"/>
              </a:xfrm>
            </p:grpSpPr>
            <p:grpSp>
              <p:nvGrpSpPr>
                <p:cNvPr id="6252" name="Group 2425"/>
                <p:cNvGrpSpPr>
                  <a:grpSpLocks/>
                </p:cNvGrpSpPr>
                <p:nvPr/>
              </p:nvGrpSpPr>
              <p:grpSpPr bwMode="auto">
                <a:xfrm>
                  <a:off x="4533547" y="1600205"/>
                  <a:ext cx="442013" cy="1015561"/>
                  <a:chOff x="4533547" y="1600205"/>
                  <a:chExt cx="442013" cy="1015561"/>
                </a:xfrm>
              </p:grpSpPr>
              <p:grpSp>
                <p:nvGrpSpPr>
                  <p:cNvPr id="6254" name="Group 2327"/>
                  <p:cNvGrpSpPr>
                    <a:grpSpLocks/>
                  </p:cNvGrpSpPr>
                  <p:nvPr/>
                </p:nvGrpSpPr>
                <p:grpSpPr bwMode="auto">
                  <a:xfrm>
                    <a:off x="4533547" y="1609957"/>
                    <a:ext cx="251163" cy="1005809"/>
                    <a:chOff x="4533547" y="1609957"/>
                    <a:chExt cx="251163" cy="1005809"/>
                  </a:xfrm>
                </p:grpSpPr>
                <p:grpSp>
                  <p:nvGrpSpPr>
                    <p:cNvPr id="2562"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712" name="Oval 571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563" name="Group 29"/>
                      <p:cNvGrpSpPr/>
                      <p:nvPr/>
                    </p:nvGrpSpPr>
                    <p:grpSpPr>
                      <a:xfrm>
                        <a:off x="2667000" y="4114804"/>
                        <a:ext cx="152400" cy="628652"/>
                        <a:chOff x="2667000" y="2667000"/>
                        <a:chExt cx="152400" cy="1828800"/>
                      </a:xfrm>
                    </p:grpSpPr>
                    <p:grpSp>
                      <p:nvGrpSpPr>
                        <p:cNvPr id="2564" name="Group 21"/>
                        <p:cNvGrpSpPr/>
                        <p:nvPr/>
                      </p:nvGrpSpPr>
                      <p:grpSpPr>
                        <a:xfrm>
                          <a:off x="2667000" y="2667000"/>
                          <a:ext cx="152400" cy="1219200"/>
                          <a:chOff x="2667000" y="2667000"/>
                          <a:chExt cx="152400" cy="1219200"/>
                        </a:xfrm>
                      </p:grpSpPr>
                      <p:grpSp>
                        <p:nvGrpSpPr>
                          <p:cNvPr id="2569" name="Group 13"/>
                          <p:cNvGrpSpPr/>
                          <p:nvPr/>
                        </p:nvGrpSpPr>
                        <p:grpSpPr>
                          <a:xfrm>
                            <a:off x="2667000" y="2667000"/>
                            <a:ext cx="152400" cy="609600"/>
                            <a:chOff x="2667000" y="2667000"/>
                            <a:chExt cx="152400" cy="609600"/>
                          </a:xfrm>
                        </p:grpSpPr>
                        <p:grpSp>
                          <p:nvGrpSpPr>
                            <p:cNvPr id="2570" name="Group 9"/>
                            <p:cNvGrpSpPr/>
                            <p:nvPr/>
                          </p:nvGrpSpPr>
                          <p:grpSpPr>
                            <a:xfrm>
                              <a:off x="2667000" y="2667000"/>
                              <a:ext cx="152400" cy="304800"/>
                              <a:chOff x="2667000" y="2667000"/>
                              <a:chExt cx="152400" cy="304800"/>
                            </a:xfrm>
                          </p:grpSpPr>
                          <p:cxnSp>
                            <p:nvCxnSpPr>
                              <p:cNvPr id="57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75" name="Group 10"/>
                            <p:cNvGrpSpPr/>
                            <p:nvPr/>
                          </p:nvGrpSpPr>
                          <p:grpSpPr>
                            <a:xfrm>
                              <a:off x="2667000" y="2971800"/>
                              <a:ext cx="152400" cy="304800"/>
                              <a:chOff x="2667000" y="2667000"/>
                              <a:chExt cx="152400" cy="304800"/>
                            </a:xfrm>
                          </p:grpSpPr>
                          <p:cxnSp>
                            <p:nvCxnSpPr>
                              <p:cNvPr id="5755" name="Straight Connector 57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56" name="Straight Connector 57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576" name="Group 14"/>
                          <p:cNvGrpSpPr/>
                          <p:nvPr/>
                        </p:nvGrpSpPr>
                        <p:grpSpPr>
                          <a:xfrm>
                            <a:off x="2667000" y="3276600"/>
                            <a:ext cx="152400" cy="609600"/>
                            <a:chOff x="2667000" y="2667000"/>
                            <a:chExt cx="152400" cy="609600"/>
                          </a:xfrm>
                        </p:grpSpPr>
                        <p:grpSp>
                          <p:nvGrpSpPr>
                            <p:cNvPr id="2577" name="Group 9"/>
                            <p:cNvGrpSpPr/>
                            <p:nvPr/>
                          </p:nvGrpSpPr>
                          <p:grpSpPr>
                            <a:xfrm>
                              <a:off x="2667000" y="2667000"/>
                              <a:ext cx="152400" cy="304800"/>
                              <a:chOff x="2667000" y="2667000"/>
                              <a:chExt cx="152400" cy="304800"/>
                            </a:xfrm>
                          </p:grpSpPr>
                          <p:cxnSp>
                            <p:nvCxnSpPr>
                              <p:cNvPr id="5751" name="Straight Connector 57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52" name="Straight Connector 57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78" name="Group 10"/>
                            <p:cNvGrpSpPr/>
                            <p:nvPr/>
                          </p:nvGrpSpPr>
                          <p:grpSpPr>
                            <a:xfrm>
                              <a:off x="2667000" y="2971800"/>
                              <a:ext cx="152400" cy="304800"/>
                              <a:chOff x="2667000" y="2667000"/>
                              <a:chExt cx="152400" cy="304800"/>
                            </a:xfrm>
                          </p:grpSpPr>
                          <p:cxnSp>
                            <p:nvCxnSpPr>
                              <p:cNvPr id="5749" name="Straight Connector 57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50" name="Straight Connector 57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583" name="Group 22"/>
                        <p:cNvGrpSpPr/>
                        <p:nvPr/>
                      </p:nvGrpSpPr>
                      <p:grpSpPr>
                        <a:xfrm>
                          <a:off x="2667000" y="3886200"/>
                          <a:ext cx="152400" cy="609600"/>
                          <a:chOff x="2667000" y="2667000"/>
                          <a:chExt cx="152400" cy="609600"/>
                        </a:xfrm>
                      </p:grpSpPr>
                      <p:grpSp>
                        <p:nvGrpSpPr>
                          <p:cNvPr id="2584" name="Group 9"/>
                          <p:cNvGrpSpPr/>
                          <p:nvPr/>
                        </p:nvGrpSpPr>
                        <p:grpSpPr>
                          <a:xfrm>
                            <a:off x="2667000" y="2667000"/>
                            <a:ext cx="152400" cy="304800"/>
                            <a:chOff x="2667000" y="2667000"/>
                            <a:chExt cx="152400" cy="304800"/>
                          </a:xfrm>
                        </p:grpSpPr>
                        <p:cxnSp>
                          <p:nvCxnSpPr>
                            <p:cNvPr id="57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85" name="Group 10"/>
                          <p:cNvGrpSpPr/>
                          <p:nvPr/>
                        </p:nvGrpSpPr>
                        <p:grpSpPr>
                          <a:xfrm>
                            <a:off x="2667000" y="2971800"/>
                            <a:ext cx="152400" cy="304800"/>
                            <a:chOff x="2667000" y="2667000"/>
                            <a:chExt cx="152400" cy="304800"/>
                          </a:xfrm>
                        </p:grpSpPr>
                        <p:cxnSp>
                          <p:nvCxnSpPr>
                            <p:cNvPr id="5741" name="Straight Connector 57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42" name="Straight Connector 57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586" name="Group 30"/>
                      <p:cNvGrpSpPr/>
                      <p:nvPr/>
                    </p:nvGrpSpPr>
                    <p:grpSpPr>
                      <a:xfrm>
                        <a:off x="2819400" y="4114804"/>
                        <a:ext cx="152401" cy="628654"/>
                        <a:chOff x="2667000" y="2667000"/>
                        <a:chExt cx="152401" cy="1828806"/>
                      </a:xfrm>
                    </p:grpSpPr>
                    <p:grpSp>
                      <p:nvGrpSpPr>
                        <p:cNvPr id="2591" name="Group 21"/>
                        <p:cNvGrpSpPr/>
                        <p:nvPr/>
                      </p:nvGrpSpPr>
                      <p:grpSpPr>
                        <a:xfrm>
                          <a:off x="2667000" y="2667000"/>
                          <a:ext cx="152400" cy="1219200"/>
                          <a:chOff x="2667000" y="2667000"/>
                          <a:chExt cx="152400" cy="1219200"/>
                        </a:xfrm>
                      </p:grpSpPr>
                      <p:grpSp>
                        <p:nvGrpSpPr>
                          <p:cNvPr id="8898" name="Group 67"/>
                          <p:cNvGrpSpPr/>
                          <p:nvPr/>
                        </p:nvGrpSpPr>
                        <p:grpSpPr>
                          <a:xfrm>
                            <a:off x="2667000" y="2667000"/>
                            <a:ext cx="152400" cy="609600"/>
                            <a:chOff x="2667000" y="2667000"/>
                            <a:chExt cx="152400" cy="609600"/>
                          </a:xfrm>
                        </p:grpSpPr>
                        <p:grpSp>
                          <p:nvGrpSpPr>
                            <p:cNvPr id="8899" name="Group 9"/>
                            <p:cNvGrpSpPr/>
                            <p:nvPr/>
                          </p:nvGrpSpPr>
                          <p:grpSpPr>
                            <a:xfrm>
                              <a:off x="2667000" y="2667000"/>
                              <a:ext cx="152400" cy="304800"/>
                              <a:chOff x="2667000" y="2667000"/>
                              <a:chExt cx="152400" cy="304800"/>
                            </a:xfrm>
                          </p:grpSpPr>
                          <p:cxnSp>
                            <p:nvCxnSpPr>
                              <p:cNvPr id="57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00" name="Group 10"/>
                            <p:cNvGrpSpPr/>
                            <p:nvPr/>
                          </p:nvGrpSpPr>
                          <p:grpSpPr>
                            <a:xfrm>
                              <a:off x="2667000" y="2971800"/>
                              <a:ext cx="152400" cy="304800"/>
                              <a:chOff x="2667000" y="2667000"/>
                              <a:chExt cx="152400" cy="304800"/>
                            </a:xfrm>
                          </p:grpSpPr>
                          <p:cxnSp>
                            <p:nvCxnSpPr>
                              <p:cNvPr id="573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3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901" name="Group 68"/>
                          <p:cNvGrpSpPr/>
                          <p:nvPr/>
                        </p:nvGrpSpPr>
                        <p:grpSpPr>
                          <a:xfrm>
                            <a:off x="2667000" y="3276600"/>
                            <a:ext cx="152400" cy="609600"/>
                            <a:chOff x="2667000" y="2667000"/>
                            <a:chExt cx="152400" cy="609600"/>
                          </a:xfrm>
                        </p:grpSpPr>
                        <p:grpSp>
                          <p:nvGrpSpPr>
                            <p:cNvPr id="8906" name="Group 9"/>
                            <p:cNvGrpSpPr/>
                            <p:nvPr/>
                          </p:nvGrpSpPr>
                          <p:grpSpPr>
                            <a:xfrm>
                              <a:off x="2667000" y="2667000"/>
                              <a:ext cx="152400" cy="304800"/>
                              <a:chOff x="2667000" y="2667000"/>
                              <a:chExt cx="152400" cy="304800"/>
                            </a:xfrm>
                          </p:grpSpPr>
                          <p:cxnSp>
                            <p:nvCxnSpPr>
                              <p:cNvPr id="5729" name="Straight Connector 57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30" name="Straight Connector 572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07" name="Group 10"/>
                            <p:cNvGrpSpPr/>
                            <p:nvPr/>
                          </p:nvGrpSpPr>
                          <p:grpSpPr>
                            <a:xfrm>
                              <a:off x="2667000" y="2971800"/>
                              <a:ext cx="152400" cy="304800"/>
                              <a:chOff x="2667000" y="2667000"/>
                              <a:chExt cx="152400" cy="304800"/>
                            </a:xfrm>
                          </p:grpSpPr>
                          <p:cxnSp>
                            <p:nvCxnSpPr>
                              <p:cNvPr id="5727" name="Straight Connector 57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28" name="Straight Connector 57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12" name="Group 22"/>
                        <p:cNvGrpSpPr/>
                        <p:nvPr/>
                      </p:nvGrpSpPr>
                      <p:grpSpPr>
                        <a:xfrm>
                          <a:off x="2667000" y="3886200"/>
                          <a:ext cx="152401" cy="609606"/>
                          <a:chOff x="2667000" y="2667000"/>
                          <a:chExt cx="152401" cy="609606"/>
                        </a:xfrm>
                      </p:grpSpPr>
                      <p:grpSp>
                        <p:nvGrpSpPr>
                          <p:cNvPr id="8913" name="Group 9"/>
                          <p:cNvGrpSpPr/>
                          <p:nvPr/>
                        </p:nvGrpSpPr>
                        <p:grpSpPr>
                          <a:xfrm>
                            <a:off x="2667000" y="2667000"/>
                            <a:ext cx="152400" cy="304800"/>
                            <a:chOff x="2667000" y="2667000"/>
                            <a:chExt cx="152400" cy="304800"/>
                          </a:xfrm>
                        </p:grpSpPr>
                        <p:cxnSp>
                          <p:nvCxnSpPr>
                            <p:cNvPr id="5721" name="Straight Connector 572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22" name="Straight Connector 572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14" name="Group 10"/>
                          <p:cNvGrpSpPr/>
                          <p:nvPr/>
                        </p:nvGrpSpPr>
                        <p:grpSpPr>
                          <a:xfrm>
                            <a:off x="2667000" y="2971800"/>
                            <a:ext cx="152401" cy="304806"/>
                            <a:chOff x="2667000" y="2667000"/>
                            <a:chExt cx="152401" cy="304806"/>
                          </a:xfrm>
                        </p:grpSpPr>
                        <p:cxnSp>
                          <p:nvCxnSpPr>
                            <p:cNvPr id="5719" name="Straight Connector 57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20" name="Straight Connector 571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891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665" name="Oval 566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920" name="Group 29"/>
                      <p:cNvGrpSpPr/>
                      <p:nvPr/>
                    </p:nvGrpSpPr>
                    <p:grpSpPr>
                      <a:xfrm>
                        <a:off x="2667000" y="4114804"/>
                        <a:ext cx="152400" cy="628652"/>
                        <a:chOff x="2667000" y="2667000"/>
                        <a:chExt cx="152400" cy="1828800"/>
                      </a:xfrm>
                    </p:grpSpPr>
                    <p:grpSp>
                      <p:nvGrpSpPr>
                        <p:cNvPr id="8921" name="Group 21"/>
                        <p:cNvGrpSpPr/>
                        <p:nvPr/>
                      </p:nvGrpSpPr>
                      <p:grpSpPr>
                        <a:xfrm>
                          <a:off x="2667000" y="2667000"/>
                          <a:ext cx="152400" cy="1219200"/>
                          <a:chOff x="2667000" y="2667000"/>
                          <a:chExt cx="152400" cy="1219200"/>
                        </a:xfrm>
                      </p:grpSpPr>
                      <p:grpSp>
                        <p:nvGrpSpPr>
                          <p:cNvPr id="8922" name="Group 13"/>
                          <p:cNvGrpSpPr/>
                          <p:nvPr/>
                        </p:nvGrpSpPr>
                        <p:grpSpPr>
                          <a:xfrm>
                            <a:off x="2667000" y="2667000"/>
                            <a:ext cx="152400" cy="609600"/>
                            <a:chOff x="2667000" y="2667000"/>
                            <a:chExt cx="152400" cy="609600"/>
                          </a:xfrm>
                        </p:grpSpPr>
                        <p:grpSp>
                          <p:nvGrpSpPr>
                            <p:cNvPr id="8923" name="Group 9"/>
                            <p:cNvGrpSpPr/>
                            <p:nvPr/>
                          </p:nvGrpSpPr>
                          <p:grpSpPr>
                            <a:xfrm>
                              <a:off x="2667000" y="2667000"/>
                              <a:ext cx="152400" cy="304800"/>
                              <a:chOff x="2667000" y="2667000"/>
                              <a:chExt cx="152400" cy="304800"/>
                            </a:xfrm>
                          </p:grpSpPr>
                          <p:cxnSp>
                            <p:nvCxnSpPr>
                              <p:cNvPr id="57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592" name="Group 10"/>
                            <p:cNvGrpSpPr/>
                            <p:nvPr/>
                          </p:nvGrpSpPr>
                          <p:grpSpPr>
                            <a:xfrm>
                              <a:off x="2667000" y="2971800"/>
                              <a:ext cx="152400" cy="304800"/>
                              <a:chOff x="2667000" y="2667000"/>
                              <a:chExt cx="152400" cy="304800"/>
                            </a:xfrm>
                          </p:grpSpPr>
                          <p:cxnSp>
                            <p:nvCxnSpPr>
                              <p:cNvPr id="5708" name="Straight Connector 57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09" name="Straight Connector 57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598" name="Group 14"/>
                          <p:cNvGrpSpPr/>
                          <p:nvPr/>
                        </p:nvGrpSpPr>
                        <p:grpSpPr>
                          <a:xfrm>
                            <a:off x="2667000" y="3276600"/>
                            <a:ext cx="152400" cy="609600"/>
                            <a:chOff x="2667000" y="2667000"/>
                            <a:chExt cx="152400" cy="609600"/>
                          </a:xfrm>
                        </p:grpSpPr>
                        <p:grpSp>
                          <p:nvGrpSpPr>
                            <p:cNvPr id="2599" name="Group 9"/>
                            <p:cNvGrpSpPr/>
                            <p:nvPr/>
                          </p:nvGrpSpPr>
                          <p:grpSpPr>
                            <a:xfrm>
                              <a:off x="2667000" y="2667000"/>
                              <a:ext cx="152400" cy="304800"/>
                              <a:chOff x="2667000" y="2667000"/>
                              <a:chExt cx="152400" cy="304800"/>
                            </a:xfrm>
                          </p:grpSpPr>
                          <p:cxnSp>
                            <p:nvCxnSpPr>
                              <p:cNvPr id="5704" name="Straight Connector 57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05" name="Straight Connector 57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00" name="Group 10"/>
                            <p:cNvGrpSpPr/>
                            <p:nvPr/>
                          </p:nvGrpSpPr>
                          <p:grpSpPr>
                            <a:xfrm>
                              <a:off x="2667000" y="2971800"/>
                              <a:ext cx="152400" cy="304800"/>
                              <a:chOff x="2667000" y="2667000"/>
                              <a:chExt cx="152400" cy="304800"/>
                            </a:xfrm>
                          </p:grpSpPr>
                          <p:cxnSp>
                            <p:nvCxnSpPr>
                              <p:cNvPr id="5702" name="Straight Connector 57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703" name="Straight Connector 57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601" name="Group 22"/>
                        <p:cNvGrpSpPr/>
                        <p:nvPr/>
                      </p:nvGrpSpPr>
                      <p:grpSpPr>
                        <a:xfrm>
                          <a:off x="2667000" y="3886200"/>
                          <a:ext cx="152400" cy="609600"/>
                          <a:chOff x="2667000" y="2667000"/>
                          <a:chExt cx="152400" cy="609600"/>
                        </a:xfrm>
                      </p:grpSpPr>
                      <p:grpSp>
                        <p:nvGrpSpPr>
                          <p:cNvPr id="2602" name="Group 9"/>
                          <p:cNvGrpSpPr/>
                          <p:nvPr/>
                        </p:nvGrpSpPr>
                        <p:grpSpPr>
                          <a:xfrm>
                            <a:off x="2667000" y="2667000"/>
                            <a:ext cx="152400" cy="304800"/>
                            <a:chOff x="2667000" y="2667000"/>
                            <a:chExt cx="152400" cy="304800"/>
                          </a:xfrm>
                        </p:grpSpPr>
                        <p:cxnSp>
                          <p:nvCxnSpPr>
                            <p:cNvPr id="56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03" name="Group 10"/>
                          <p:cNvGrpSpPr/>
                          <p:nvPr/>
                        </p:nvGrpSpPr>
                        <p:grpSpPr>
                          <a:xfrm>
                            <a:off x="2667000" y="2971800"/>
                            <a:ext cx="152400" cy="304800"/>
                            <a:chOff x="2667000" y="2667000"/>
                            <a:chExt cx="152400" cy="304800"/>
                          </a:xfrm>
                        </p:grpSpPr>
                        <p:cxnSp>
                          <p:nvCxnSpPr>
                            <p:cNvPr id="5694" name="Straight Connector 56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95" name="Straight Connector 56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608" name="Group 30"/>
                      <p:cNvGrpSpPr/>
                      <p:nvPr/>
                    </p:nvGrpSpPr>
                    <p:grpSpPr>
                      <a:xfrm>
                        <a:off x="2819400" y="4114804"/>
                        <a:ext cx="152401" cy="628654"/>
                        <a:chOff x="2667000" y="2667000"/>
                        <a:chExt cx="152401" cy="1828806"/>
                      </a:xfrm>
                    </p:grpSpPr>
                    <p:grpSp>
                      <p:nvGrpSpPr>
                        <p:cNvPr id="2609" name="Group 21"/>
                        <p:cNvGrpSpPr/>
                        <p:nvPr/>
                      </p:nvGrpSpPr>
                      <p:grpSpPr>
                        <a:xfrm>
                          <a:off x="2667000" y="2667000"/>
                          <a:ext cx="152400" cy="1219200"/>
                          <a:chOff x="2667000" y="2667000"/>
                          <a:chExt cx="152400" cy="1219200"/>
                        </a:xfrm>
                      </p:grpSpPr>
                      <p:grpSp>
                        <p:nvGrpSpPr>
                          <p:cNvPr id="2610" name="Group 67"/>
                          <p:cNvGrpSpPr/>
                          <p:nvPr/>
                        </p:nvGrpSpPr>
                        <p:grpSpPr>
                          <a:xfrm>
                            <a:off x="2667000" y="2667000"/>
                            <a:ext cx="152400" cy="609600"/>
                            <a:chOff x="2667000" y="2667000"/>
                            <a:chExt cx="152400" cy="609600"/>
                          </a:xfrm>
                        </p:grpSpPr>
                        <p:grpSp>
                          <p:nvGrpSpPr>
                            <p:cNvPr id="2611" name="Group 9"/>
                            <p:cNvGrpSpPr/>
                            <p:nvPr/>
                          </p:nvGrpSpPr>
                          <p:grpSpPr>
                            <a:xfrm>
                              <a:off x="2667000" y="2667000"/>
                              <a:ext cx="152400" cy="304800"/>
                              <a:chOff x="2667000" y="2667000"/>
                              <a:chExt cx="152400" cy="304800"/>
                            </a:xfrm>
                          </p:grpSpPr>
                          <p:cxnSp>
                            <p:nvCxnSpPr>
                              <p:cNvPr id="568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8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16" name="Group 10"/>
                            <p:cNvGrpSpPr/>
                            <p:nvPr/>
                          </p:nvGrpSpPr>
                          <p:grpSpPr>
                            <a:xfrm>
                              <a:off x="2667000" y="2971800"/>
                              <a:ext cx="152400" cy="304800"/>
                              <a:chOff x="2667000" y="2667000"/>
                              <a:chExt cx="152400" cy="304800"/>
                            </a:xfrm>
                          </p:grpSpPr>
                          <p:cxnSp>
                            <p:nvCxnSpPr>
                              <p:cNvPr id="568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8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17" name="Group 68"/>
                          <p:cNvGrpSpPr/>
                          <p:nvPr/>
                        </p:nvGrpSpPr>
                        <p:grpSpPr>
                          <a:xfrm>
                            <a:off x="2667000" y="3276600"/>
                            <a:ext cx="152400" cy="609600"/>
                            <a:chOff x="2667000" y="2667000"/>
                            <a:chExt cx="152400" cy="609600"/>
                          </a:xfrm>
                        </p:grpSpPr>
                        <p:grpSp>
                          <p:nvGrpSpPr>
                            <p:cNvPr id="2622" name="Group 9"/>
                            <p:cNvGrpSpPr/>
                            <p:nvPr/>
                          </p:nvGrpSpPr>
                          <p:grpSpPr>
                            <a:xfrm>
                              <a:off x="2667000" y="2667000"/>
                              <a:ext cx="152400" cy="304800"/>
                              <a:chOff x="2667000" y="2667000"/>
                              <a:chExt cx="152400" cy="304800"/>
                            </a:xfrm>
                          </p:grpSpPr>
                          <p:cxnSp>
                            <p:nvCxnSpPr>
                              <p:cNvPr id="5682" name="Straight Connector 56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83" name="Straight Connector 56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23" name="Group 10"/>
                            <p:cNvGrpSpPr/>
                            <p:nvPr/>
                          </p:nvGrpSpPr>
                          <p:grpSpPr>
                            <a:xfrm>
                              <a:off x="2667000" y="2971800"/>
                              <a:ext cx="152400" cy="304800"/>
                              <a:chOff x="2667000" y="2667000"/>
                              <a:chExt cx="152400" cy="304800"/>
                            </a:xfrm>
                          </p:grpSpPr>
                          <p:cxnSp>
                            <p:nvCxnSpPr>
                              <p:cNvPr id="5680" name="Straight Connector 56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81" name="Straight Connector 56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28" name="Group 22"/>
                        <p:cNvGrpSpPr/>
                        <p:nvPr/>
                      </p:nvGrpSpPr>
                      <p:grpSpPr>
                        <a:xfrm>
                          <a:off x="2667000" y="3886200"/>
                          <a:ext cx="152401" cy="609606"/>
                          <a:chOff x="2667000" y="2667000"/>
                          <a:chExt cx="152401" cy="609606"/>
                        </a:xfrm>
                      </p:grpSpPr>
                      <p:grpSp>
                        <p:nvGrpSpPr>
                          <p:cNvPr id="8929" name="Group 9"/>
                          <p:cNvGrpSpPr/>
                          <p:nvPr/>
                        </p:nvGrpSpPr>
                        <p:grpSpPr>
                          <a:xfrm>
                            <a:off x="2667000" y="2667000"/>
                            <a:ext cx="152400" cy="304800"/>
                            <a:chOff x="2667000" y="2667000"/>
                            <a:chExt cx="152400" cy="304800"/>
                          </a:xfrm>
                        </p:grpSpPr>
                        <p:cxnSp>
                          <p:nvCxnSpPr>
                            <p:cNvPr id="5674" name="Straight Connector 56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75" name="Straight Connector 56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35" name="Group 10"/>
                          <p:cNvGrpSpPr/>
                          <p:nvPr/>
                        </p:nvGrpSpPr>
                        <p:grpSpPr>
                          <a:xfrm>
                            <a:off x="2667000" y="2971800"/>
                            <a:ext cx="152401" cy="304806"/>
                            <a:chOff x="2667000" y="2667000"/>
                            <a:chExt cx="152401" cy="304806"/>
                          </a:xfrm>
                        </p:grpSpPr>
                        <p:cxnSp>
                          <p:nvCxnSpPr>
                            <p:cNvPr id="5672" name="Straight Connector 56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73" name="Straight Connector 567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55" name="Group 2328"/>
                  <p:cNvGrpSpPr>
                    <a:grpSpLocks/>
                  </p:cNvGrpSpPr>
                  <p:nvPr/>
                </p:nvGrpSpPr>
                <p:grpSpPr bwMode="auto">
                  <a:xfrm>
                    <a:off x="4724397" y="1600205"/>
                    <a:ext cx="251163" cy="1005809"/>
                    <a:chOff x="4533547" y="1609957"/>
                    <a:chExt cx="251163" cy="1005809"/>
                  </a:xfrm>
                </p:grpSpPr>
                <p:grpSp>
                  <p:nvGrpSpPr>
                    <p:cNvPr id="8937"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616" name="Oval 561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8938" name="Group 29"/>
                      <p:cNvGrpSpPr/>
                      <p:nvPr/>
                    </p:nvGrpSpPr>
                    <p:grpSpPr>
                      <a:xfrm>
                        <a:off x="2667000" y="4114804"/>
                        <a:ext cx="152400" cy="628652"/>
                        <a:chOff x="2667000" y="2667000"/>
                        <a:chExt cx="152400" cy="1828800"/>
                      </a:xfrm>
                    </p:grpSpPr>
                    <p:grpSp>
                      <p:nvGrpSpPr>
                        <p:cNvPr id="8939" name="Group 21"/>
                        <p:cNvGrpSpPr/>
                        <p:nvPr/>
                      </p:nvGrpSpPr>
                      <p:grpSpPr>
                        <a:xfrm>
                          <a:off x="2667000" y="2667000"/>
                          <a:ext cx="152400" cy="1219200"/>
                          <a:chOff x="2667000" y="2667000"/>
                          <a:chExt cx="152400" cy="1219200"/>
                        </a:xfrm>
                      </p:grpSpPr>
                      <p:grpSp>
                        <p:nvGrpSpPr>
                          <p:cNvPr id="8940" name="Group 13"/>
                          <p:cNvGrpSpPr/>
                          <p:nvPr/>
                        </p:nvGrpSpPr>
                        <p:grpSpPr>
                          <a:xfrm>
                            <a:off x="2667000" y="2667000"/>
                            <a:ext cx="152400" cy="609600"/>
                            <a:chOff x="2667000" y="2667000"/>
                            <a:chExt cx="152400" cy="609600"/>
                          </a:xfrm>
                        </p:grpSpPr>
                        <p:grpSp>
                          <p:nvGrpSpPr>
                            <p:cNvPr id="8945" name="Group 9"/>
                            <p:cNvGrpSpPr/>
                            <p:nvPr/>
                          </p:nvGrpSpPr>
                          <p:grpSpPr>
                            <a:xfrm>
                              <a:off x="2667000" y="2667000"/>
                              <a:ext cx="152400" cy="304800"/>
                              <a:chOff x="2667000" y="2667000"/>
                              <a:chExt cx="152400" cy="304800"/>
                            </a:xfrm>
                          </p:grpSpPr>
                          <p:cxnSp>
                            <p:nvCxnSpPr>
                              <p:cNvPr id="56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46" name="Group 10"/>
                            <p:cNvGrpSpPr/>
                            <p:nvPr/>
                          </p:nvGrpSpPr>
                          <p:grpSpPr>
                            <a:xfrm>
                              <a:off x="2667000" y="2971800"/>
                              <a:ext cx="152400" cy="304800"/>
                              <a:chOff x="2667000" y="2667000"/>
                              <a:chExt cx="152400" cy="304800"/>
                            </a:xfrm>
                          </p:grpSpPr>
                          <p:cxnSp>
                            <p:nvCxnSpPr>
                              <p:cNvPr id="5659" name="Straight Connector 56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60" name="Straight Connector 56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947" name="Group 14"/>
                          <p:cNvGrpSpPr/>
                          <p:nvPr/>
                        </p:nvGrpSpPr>
                        <p:grpSpPr>
                          <a:xfrm>
                            <a:off x="2667000" y="3276600"/>
                            <a:ext cx="152400" cy="609600"/>
                            <a:chOff x="2667000" y="2667000"/>
                            <a:chExt cx="152400" cy="609600"/>
                          </a:xfrm>
                        </p:grpSpPr>
                        <p:grpSp>
                          <p:nvGrpSpPr>
                            <p:cNvPr id="8948" name="Group 9"/>
                            <p:cNvGrpSpPr/>
                            <p:nvPr/>
                          </p:nvGrpSpPr>
                          <p:grpSpPr>
                            <a:xfrm>
                              <a:off x="2667000" y="2667000"/>
                              <a:ext cx="152400" cy="304800"/>
                              <a:chOff x="2667000" y="2667000"/>
                              <a:chExt cx="152400" cy="304800"/>
                            </a:xfrm>
                          </p:grpSpPr>
                          <p:cxnSp>
                            <p:nvCxnSpPr>
                              <p:cNvPr id="5655" name="Straight Connector 56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56" name="Straight Connector 56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53" name="Group 10"/>
                            <p:cNvGrpSpPr/>
                            <p:nvPr/>
                          </p:nvGrpSpPr>
                          <p:grpSpPr>
                            <a:xfrm>
                              <a:off x="2667000" y="2971800"/>
                              <a:ext cx="152400" cy="304800"/>
                              <a:chOff x="2667000" y="2667000"/>
                              <a:chExt cx="152400" cy="304800"/>
                            </a:xfrm>
                          </p:grpSpPr>
                          <p:cxnSp>
                            <p:nvCxnSpPr>
                              <p:cNvPr id="5653" name="Straight Connector 56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54" name="Straight Connector 56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54" name="Group 22"/>
                        <p:cNvGrpSpPr/>
                        <p:nvPr/>
                      </p:nvGrpSpPr>
                      <p:grpSpPr>
                        <a:xfrm>
                          <a:off x="2667000" y="3886200"/>
                          <a:ext cx="152400" cy="609600"/>
                          <a:chOff x="2667000" y="2667000"/>
                          <a:chExt cx="152400" cy="609600"/>
                        </a:xfrm>
                      </p:grpSpPr>
                      <p:grpSp>
                        <p:nvGrpSpPr>
                          <p:cNvPr id="8959" name="Group 9"/>
                          <p:cNvGrpSpPr/>
                          <p:nvPr/>
                        </p:nvGrpSpPr>
                        <p:grpSpPr>
                          <a:xfrm>
                            <a:off x="2667000" y="2667000"/>
                            <a:ext cx="152400" cy="304800"/>
                            <a:chOff x="2667000" y="2667000"/>
                            <a:chExt cx="152400" cy="304800"/>
                          </a:xfrm>
                        </p:grpSpPr>
                        <p:cxnSp>
                          <p:nvCxnSpPr>
                            <p:cNvPr id="564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4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24" name="Group 10"/>
                          <p:cNvGrpSpPr/>
                          <p:nvPr/>
                        </p:nvGrpSpPr>
                        <p:grpSpPr>
                          <a:xfrm>
                            <a:off x="2667000" y="2971800"/>
                            <a:ext cx="152400" cy="304800"/>
                            <a:chOff x="2667000" y="2667000"/>
                            <a:chExt cx="152400" cy="304800"/>
                          </a:xfrm>
                        </p:grpSpPr>
                        <p:cxnSp>
                          <p:nvCxnSpPr>
                            <p:cNvPr id="5645" name="Straight Connector 56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46" name="Straight Connector 56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625" name="Group 30"/>
                      <p:cNvGrpSpPr/>
                      <p:nvPr/>
                    </p:nvGrpSpPr>
                    <p:grpSpPr>
                      <a:xfrm>
                        <a:off x="2819400" y="4114804"/>
                        <a:ext cx="152401" cy="628654"/>
                        <a:chOff x="2667000" y="2667000"/>
                        <a:chExt cx="152401" cy="1828806"/>
                      </a:xfrm>
                    </p:grpSpPr>
                    <p:grpSp>
                      <p:nvGrpSpPr>
                        <p:cNvPr id="2630" name="Group 21"/>
                        <p:cNvGrpSpPr/>
                        <p:nvPr/>
                      </p:nvGrpSpPr>
                      <p:grpSpPr>
                        <a:xfrm>
                          <a:off x="2667000" y="2667000"/>
                          <a:ext cx="152400" cy="1219200"/>
                          <a:chOff x="2667000" y="2667000"/>
                          <a:chExt cx="152400" cy="1219200"/>
                        </a:xfrm>
                      </p:grpSpPr>
                      <p:grpSp>
                        <p:nvGrpSpPr>
                          <p:cNvPr id="2631" name="Group 67"/>
                          <p:cNvGrpSpPr/>
                          <p:nvPr/>
                        </p:nvGrpSpPr>
                        <p:grpSpPr>
                          <a:xfrm>
                            <a:off x="2667000" y="2667000"/>
                            <a:ext cx="152400" cy="609600"/>
                            <a:chOff x="2667000" y="2667000"/>
                            <a:chExt cx="152400" cy="609600"/>
                          </a:xfrm>
                        </p:grpSpPr>
                        <p:grpSp>
                          <p:nvGrpSpPr>
                            <p:cNvPr id="2632" name="Group 9"/>
                            <p:cNvGrpSpPr/>
                            <p:nvPr/>
                          </p:nvGrpSpPr>
                          <p:grpSpPr>
                            <a:xfrm>
                              <a:off x="2667000" y="2667000"/>
                              <a:ext cx="152400" cy="304800"/>
                              <a:chOff x="2667000" y="2667000"/>
                              <a:chExt cx="152400" cy="304800"/>
                            </a:xfrm>
                          </p:grpSpPr>
                          <p:cxnSp>
                            <p:nvCxnSpPr>
                              <p:cNvPr id="56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33" name="Group 10"/>
                            <p:cNvGrpSpPr/>
                            <p:nvPr/>
                          </p:nvGrpSpPr>
                          <p:grpSpPr>
                            <a:xfrm>
                              <a:off x="2667000" y="2971800"/>
                              <a:ext cx="152400" cy="304800"/>
                              <a:chOff x="2667000" y="2667000"/>
                              <a:chExt cx="152400" cy="304800"/>
                            </a:xfrm>
                          </p:grpSpPr>
                          <p:cxnSp>
                            <p:nvCxnSpPr>
                              <p:cNvPr id="563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3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38" name="Group 68"/>
                          <p:cNvGrpSpPr/>
                          <p:nvPr/>
                        </p:nvGrpSpPr>
                        <p:grpSpPr>
                          <a:xfrm>
                            <a:off x="2667000" y="3276600"/>
                            <a:ext cx="152400" cy="609600"/>
                            <a:chOff x="2667000" y="2667000"/>
                            <a:chExt cx="152400" cy="609600"/>
                          </a:xfrm>
                        </p:grpSpPr>
                        <p:grpSp>
                          <p:nvGrpSpPr>
                            <p:cNvPr id="2639" name="Group 9"/>
                            <p:cNvGrpSpPr/>
                            <p:nvPr/>
                          </p:nvGrpSpPr>
                          <p:grpSpPr>
                            <a:xfrm>
                              <a:off x="2667000" y="2667000"/>
                              <a:ext cx="152400" cy="304800"/>
                              <a:chOff x="2667000" y="2667000"/>
                              <a:chExt cx="152400" cy="304800"/>
                            </a:xfrm>
                          </p:grpSpPr>
                          <p:cxnSp>
                            <p:nvCxnSpPr>
                              <p:cNvPr id="5633" name="Straight Connector 56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34" name="Straight Connector 56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44" name="Group 10"/>
                            <p:cNvGrpSpPr/>
                            <p:nvPr/>
                          </p:nvGrpSpPr>
                          <p:grpSpPr>
                            <a:xfrm>
                              <a:off x="2667000" y="2971800"/>
                              <a:ext cx="152400" cy="304800"/>
                              <a:chOff x="2667000" y="2667000"/>
                              <a:chExt cx="152400" cy="304800"/>
                            </a:xfrm>
                          </p:grpSpPr>
                          <p:cxnSp>
                            <p:nvCxnSpPr>
                              <p:cNvPr id="5631" name="Straight Connector 56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32" name="Straight Connector 56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645" name="Group 22"/>
                        <p:cNvGrpSpPr/>
                        <p:nvPr/>
                      </p:nvGrpSpPr>
                      <p:grpSpPr>
                        <a:xfrm>
                          <a:off x="2667000" y="3886200"/>
                          <a:ext cx="152401" cy="609606"/>
                          <a:chOff x="2667000" y="2667000"/>
                          <a:chExt cx="152401" cy="609606"/>
                        </a:xfrm>
                      </p:grpSpPr>
                      <p:grpSp>
                        <p:nvGrpSpPr>
                          <p:cNvPr id="2646" name="Group 9"/>
                          <p:cNvGrpSpPr/>
                          <p:nvPr/>
                        </p:nvGrpSpPr>
                        <p:grpSpPr>
                          <a:xfrm>
                            <a:off x="2667000" y="2667000"/>
                            <a:ext cx="152400" cy="304800"/>
                            <a:chOff x="2667000" y="2667000"/>
                            <a:chExt cx="152400" cy="304800"/>
                          </a:xfrm>
                        </p:grpSpPr>
                        <p:cxnSp>
                          <p:nvCxnSpPr>
                            <p:cNvPr id="5625" name="Straight Connector 56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26" name="Straight Connector 562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47" name="Group 10"/>
                          <p:cNvGrpSpPr/>
                          <p:nvPr/>
                        </p:nvGrpSpPr>
                        <p:grpSpPr>
                          <a:xfrm>
                            <a:off x="2667000" y="2971800"/>
                            <a:ext cx="152401" cy="304806"/>
                            <a:chOff x="2667000" y="2667000"/>
                            <a:chExt cx="152401" cy="304806"/>
                          </a:xfrm>
                        </p:grpSpPr>
                        <p:cxnSp>
                          <p:nvCxnSpPr>
                            <p:cNvPr id="5623" name="Straight Connector 56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24" name="Straight Connector 562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64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569" name="Oval 55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650" name="Group 29"/>
                      <p:cNvGrpSpPr/>
                      <p:nvPr/>
                    </p:nvGrpSpPr>
                    <p:grpSpPr>
                      <a:xfrm>
                        <a:off x="2667000" y="4114804"/>
                        <a:ext cx="152400" cy="628652"/>
                        <a:chOff x="2667000" y="2667000"/>
                        <a:chExt cx="152400" cy="1828800"/>
                      </a:xfrm>
                    </p:grpSpPr>
                    <p:grpSp>
                      <p:nvGrpSpPr>
                        <p:cNvPr id="2651" name="Group 21"/>
                        <p:cNvGrpSpPr/>
                        <p:nvPr/>
                      </p:nvGrpSpPr>
                      <p:grpSpPr>
                        <a:xfrm>
                          <a:off x="2667000" y="2667000"/>
                          <a:ext cx="152400" cy="1219200"/>
                          <a:chOff x="2667000" y="2667000"/>
                          <a:chExt cx="152400" cy="1219200"/>
                        </a:xfrm>
                      </p:grpSpPr>
                      <p:grpSp>
                        <p:nvGrpSpPr>
                          <p:cNvPr id="2652" name="Group 13"/>
                          <p:cNvGrpSpPr/>
                          <p:nvPr/>
                        </p:nvGrpSpPr>
                        <p:grpSpPr>
                          <a:xfrm>
                            <a:off x="2667000" y="2667000"/>
                            <a:ext cx="152400" cy="609600"/>
                            <a:chOff x="2667000" y="2667000"/>
                            <a:chExt cx="152400" cy="609600"/>
                          </a:xfrm>
                        </p:grpSpPr>
                        <p:grpSp>
                          <p:nvGrpSpPr>
                            <p:cNvPr id="2653" name="Group 9"/>
                            <p:cNvGrpSpPr/>
                            <p:nvPr/>
                          </p:nvGrpSpPr>
                          <p:grpSpPr>
                            <a:xfrm>
                              <a:off x="2667000" y="2667000"/>
                              <a:ext cx="152400" cy="304800"/>
                              <a:chOff x="2667000" y="2667000"/>
                              <a:chExt cx="152400" cy="304800"/>
                            </a:xfrm>
                          </p:grpSpPr>
                          <p:cxnSp>
                            <p:nvCxnSpPr>
                              <p:cNvPr id="56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54" name="Group 10"/>
                            <p:cNvGrpSpPr/>
                            <p:nvPr/>
                          </p:nvGrpSpPr>
                          <p:grpSpPr>
                            <a:xfrm>
                              <a:off x="2667000" y="2971800"/>
                              <a:ext cx="152400" cy="304800"/>
                              <a:chOff x="2667000" y="2667000"/>
                              <a:chExt cx="152400" cy="304800"/>
                            </a:xfrm>
                          </p:grpSpPr>
                          <p:cxnSp>
                            <p:nvCxnSpPr>
                              <p:cNvPr id="5612" name="Straight Connector 56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13" name="Straight Connector 56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960" name="Group 14"/>
                          <p:cNvGrpSpPr/>
                          <p:nvPr/>
                        </p:nvGrpSpPr>
                        <p:grpSpPr>
                          <a:xfrm>
                            <a:off x="2667000" y="3276600"/>
                            <a:ext cx="152400" cy="609600"/>
                            <a:chOff x="2667000" y="2667000"/>
                            <a:chExt cx="152400" cy="609600"/>
                          </a:xfrm>
                        </p:grpSpPr>
                        <p:grpSp>
                          <p:nvGrpSpPr>
                            <p:cNvPr id="8961" name="Group 9"/>
                            <p:cNvGrpSpPr/>
                            <p:nvPr/>
                          </p:nvGrpSpPr>
                          <p:grpSpPr>
                            <a:xfrm>
                              <a:off x="2667000" y="2667000"/>
                              <a:ext cx="152400" cy="304800"/>
                              <a:chOff x="2667000" y="2667000"/>
                              <a:chExt cx="152400" cy="304800"/>
                            </a:xfrm>
                          </p:grpSpPr>
                          <p:cxnSp>
                            <p:nvCxnSpPr>
                              <p:cNvPr id="5608" name="Straight Connector 56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09" name="Straight Connector 56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62" name="Group 10"/>
                            <p:cNvGrpSpPr/>
                            <p:nvPr/>
                          </p:nvGrpSpPr>
                          <p:grpSpPr>
                            <a:xfrm>
                              <a:off x="2667000" y="2971800"/>
                              <a:ext cx="152400" cy="304800"/>
                              <a:chOff x="2667000" y="2667000"/>
                              <a:chExt cx="152400" cy="304800"/>
                            </a:xfrm>
                          </p:grpSpPr>
                          <p:cxnSp>
                            <p:nvCxnSpPr>
                              <p:cNvPr id="5606" name="Straight Connector 56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07" name="Straight Connector 56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67" name="Group 22"/>
                        <p:cNvGrpSpPr/>
                        <p:nvPr/>
                      </p:nvGrpSpPr>
                      <p:grpSpPr>
                        <a:xfrm>
                          <a:off x="2667000" y="3886200"/>
                          <a:ext cx="152400" cy="609600"/>
                          <a:chOff x="2667000" y="2667000"/>
                          <a:chExt cx="152400" cy="609600"/>
                        </a:xfrm>
                      </p:grpSpPr>
                      <p:grpSp>
                        <p:nvGrpSpPr>
                          <p:cNvPr id="8968" name="Group 9"/>
                          <p:cNvGrpSpPr/>
                          <p:nvPr/>
                        </p:nvGrpSpPr>
                        <p:grpSpPr>
                          <a:xfrm>
                            <a:off x="2667000" y="2667000"/>
                            <a:ext cx="152400" cy="304800"/>
                            <a:chOff x="2667000" y="2667000"/>
                            <a:chExt cx="152400" cy="304800"/>
                          </a:xfrm>
                        </p:grpSpPr>
                        <p:cxnSp>
                          <p:nvCxnSpPr>
                            <p:cNvPr id="560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60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69" name="Group 10"/>
                          <p:cNvGrpSpPr/>
                          <p:nvPr/>
                        </p:nvGrpSpPr>
                        <p:grpSpPr>
                          <a:xfrm>
                            <a:off x="2667000" y="2971800"/>
                            <a:ext cx="152400" cy="304800"/>
                            <a:chOff x="2667000" y="2667000"/>
                            <a:chExt cx="152400" cy="304800"/>
                          </a:xfrm>
                        </p:grpSpPr>
                        <p:cxnSp>
                          <p:nvCxnSpPr>
                            <p:cNvPr id="5598" name="Straight Connector 55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99" name="Straight Connector 55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70" name="Group 30"/>
                      <p:cNvGrpSpPr/>
                      <p:nvPr/>
                    </p:nvGrpSpPr>
                    <p:grpSpPr>
                      <a:xfrm>
                        <a:off x="2819400" y="4114804"/>
                        <a:ext cx="152401" cy="628654"/>
                        <a:chOff x="2667000" y="2667000"/>
                        <a:chExt cx="152401" cy="1828806"/>
                      </a:xfrm>
                    </p:grpSpPr>
                    <p:grpSp>
                      <p:nvGrpSpPr>
                        <p:cNvPr id="8975" name="Group 21"/>
                        <p:cNvGrpSpPr/>
                        <p:nvPr/>
                      </p:nvGrpSpPr>
                      <p:grpSpPr>
                        <a:xfrm>
                          <a:off x="2667000" y="2667000"/>
                          <a:ext cx="152400" cy="1219200"/>
                          <a:chOff x="2667000" y="2667000"/>
                          <a:chExt cx="152400" cy="1219200"/>
                        </a:xfrm>
                      </p:grpSpPr>
                      <p:grpSp>
                        <p:nvGrpSpPr>
                          <p:cNvPr id="8976" name="Group 67"/>
                          <p:cNvGrpSpPr/>
                          <p:nvPr/>
                        </p:nvGrpSpPr>
                        <p:grpSpPr>
                          <a:xfrm>
                            <a:off x="2667000" y="2667000"/>
                            <a:ext cx="152400" cy="609600"/>
                            <a:chOff x="2667000" y="2667000"/>
                            <a:chExt cx="152400" cy="609600"/>
                          </a:xfrm>
                        </p:grpSpPr>
                        <p:grpSp>
                          <p:nvGrpSpPr>
                            <p:cNvPr id="8982" name="Group 9"/>
                            <p:cNvGrpSpPr/>
                            <p:nvPr/>
                          </p:nvGrpSpPr>
                          <p:grpSpPr>
                            <a:xfrm>
                              <a:off x="2667000" y="2667000"/>
                              <a:ext cx="152400" cy="304800"/>
                              <a:chOff x="2667000" y="2667000"/>
                              <a:chExt cx="152400" cy="304800"/>
                            </a:xfrm>
                          </p:grpSpPr>
                          <p:cxnSp>
                            <p:nvCxnSpPr>
                              <p:cNvPr id="55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83" name="Group 10"/>
                            <p:cNvGrpSpPr/>
                            <p:nvPr/>
                          </p:nvGrpSpPr>
                          <p:grpSpPr>
                            <a:xfrm>
                              <a:off x="2667000" y="2971800"/>
                              <a:ext cx="152400" cy="304800"/>
                              <a:chOff x="2667000" y="2667000"/>
                              <a:chExt cx="152400" cy="304800"/>
                            </a:xfrm>
                          </p:grpSpPr>
                          <p:cxnSp>
                            <p:nvCxnSpPr>
                              <p:cNvPr id="559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9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984" name="Group 68"/>
                          <p:cNvGrpSpPr/>
                          <p:nvPr/>
                        </p:nvGrpSpPr>
                        <p:grpSpPr>
                          <a:xfrm>
                            <a:off x="2667000" y="3276600"/>
                            <a:ext cx="152400" cy="609600"/>
                            <a:chOff x="2667000" y="2667000"/>
                            <a:chExt cx="152400" cy="609600"/>
                          </a:xfrm>
                        </p:grpSpPr>
                        <p:grpSp>
                          <p:nvGrpSpPr>
                            <p:cNvPr id="8985" name="Group 9"/>
                            <p:cNvGrpSpPr/>
                            <p:nvPr/>
                          </p:nvGrpSpPr>
                          <p:grpSpPr>
                            <a:xfrm>
                              <a:off x="2667000" y="2667000"/>
                              <a:ext cx="152400" cy="304800"/>
                              <a:chOff x="2667000" y="2667000"/>
                              <a:chExt cx="152400" cy="304800"/>
                            </a:xfrm>
                          </p:grpSpPr>
                          <p:cxnSp>
                            <p:nvCxnSpPr>
                              <p:cNvPr id="5586" name="Straight Connector 55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87" name="Straight Connector 55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86" name="Group 10"/>
                            <p:cNvGrpSpPr/>
                            <p:nvPr/>
                          </p:nvGrpSpPr>
                          <p:grpSpPr>
                            <a:xfrm>
                              <a:off x="2667000" y="2971800"/>
                              <a:ext cx="152400" cy="304800"/>
                              <a:chOff x="2667000" y="2667000"/>
                              <a:chExt cx="152400" cy="304800"/>
                            </a:xfrm>
                          </p:grpSpPr>
                          <p:cxnSp>
                            <p:nvCxnSpPr>
                              <p:cNvPr id="5584" name="Straight Connector 55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85" name="Straight Connector 55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87" name="Group 22"/>
                        <p:cNvGrpSpPr/>
                        <p:nvPr/>
                      </p:nvGrpSpPr>
                      <p:grpSpPr>
                        <a:xfrm>
                          <a:off x="2667000" y="3886200"/>
                          <a:ext cx="152401" cy="609606"/>
                          <a:chOff x="2667000" y="2667000"/>
                          <a:chExt cx="152401" cy="609606"/>
                        </a:xfrm>
                      </p:grpSpPr>
                      <p:grpSp>
                        <p:nvGrpSpPr>
                          <p:cNvPr id="2659" name="Group 2336"/>
                          <p:cNvGrpSpPr/>
                          <p:nvPr/>
                        </p:nvGrpSpPr>
                        <p:grpSpPr>
                          <a:xfrm>
                            <a:off x="2667000" y="2667000"/>
                            <a:ext cx="152400" cy="304800"/>
                            <a:chOff x="2667000" y="2667000"/>
                            <a:chExt cx="152400" cy="304800"/>
                          </a:xfrm>
                        </p:grpSpPr>
                        <p:cxnSp>
                          <p:nvCxnSpPr>
                            <p:cNvPr id="5578" name="Straight Connector 55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79" name="Straight Connector 55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60" name="Group 2337"/>
                          <p:cNvGrpSpPr/>
                          <p:nvPr/>
                        </p:nvGrpSpPr>
                        <p:grpSpPr>
                          <a:xfrm>
                            <a:off x="2667000" y="2971800"/>
                            <a:ext cx="152401" cy="304806"/>
                            <a:chOff x="2667000" y="2667000"/>
                            <a:chExt cx="152401" cy="304806"/>
                          </a:xfrm>
                        </p:grpSpPr>
                        <p:cxnSp>
                          <p:nvCxnSpPr>
                            <p:cNvPr id="5576" name="Straight Connector 55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77" name="Straight Connector 557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256" name="Group 2426"/>
                <p:cNvGrpSpPr>
                  <a:grpSpLocks/>
                </p:cNvGrpSpPr>
                <p:nvPr/>
              </p:nvGrpSpPr>
              <p:grpSpPr bwMode="auto">
                <a:xfrm>
                  <a:off x="4952997" y="1600205"/>
                  <a:ext cx="442013" cy="1015561"/>
                  <a:chOff x="4533547" y="1600205"/>
                  <a:chExt cx="442013" cy="1015561"/>
                </a:xfrm>
              </p:grpSpPr>
              <p:grpSp>
                <p:nvGrpSpPr>
                  <p:cNvPr id="6257" name="Group 2327"/>
                  <p:cNvGrpSpPr>
                    <a:grpSpLocks/>
                  </p:cNvGrpSpPr>
                  <p:nvPr/>
                </p:nvGrpSpPr>
                <p:grpSpPr bwMode="auto">
                  <a:xfrm>
                    <a:off x="4533547" y="1609957"/>
                    <a:ext cx="251163" cy="1005809"/>
                    <a:chOff x="4533547" y="1609957"/>
                    <a:chExt cx="251163" cy="1005809"/>
                  </a:xfrm>
                </p:grpSpPr>
                <p:grpSp>
                  <p:nvGrpSpPr>
                    <p:cNvPr id="2667"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518" name="Oval 551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668" name="Group 29"/>
                      <p:cNvGrpSpPr/>
                      <p:nvPr/>
                    </p:nvGrpSpPr>
                    <p:grpSpPr>
                      <a:xfrm>
                        <a:off x="2667000" y="4114804"/>
                        <a:ext cx="152400" cy="628652"/>
                        <a:chOff x="2667000" y="2667000"/>
                        <a:chExt cx="152400" cy="1828800"/>
                      </a:xfrm>
                    </p:grpSpPr>
                    <p:grpSp>
                      <p:nvGrpSpPr>
                        <p:cNvPr id="2673" name="Group 21"/>
                        <p:cNvGrpSpPr/>
                        <p:nvPr/>
                      </p:nvGrpSpPr>
                      <p:grpSpPr>
                        <a:xfrm>
                          <a:off x="2667000" y="2667000"/>
                          <a:ext cx="152400" cy="1219200"/>
                          <a:chOff x="2667000" y="2667000"/>
                          <a:chExt cx="152400" cy="1219200"/>
                        </a:xfrm>
                      </p:grpSpPr>
                      <p:grpSp>
                        <p:nvGrpSpPr>
                          <p:cNvPr id="2674" name="Group 13"/>
                          <p:cNvGrpSpPr/>
                          <p:nvPr/>
                        </p:nvGrpSpPr>
                        <p:grpSpPr>
                          <a:xfrm>
                            <a:off x="2667000" y="2667000"/>
                            <a:ext cx="152400" cy="609600"/>
                            <a:chOff x="2667000" y="2667000"/>
                            <a:chExt cx="152400" cy="609600"/>
                          </a:xfrm>
                        </p:grpSpPr>
                        <p:grpSp>
                          <p:nvGrpSpPr>
                            <p:cNvPr id="2675" name="Group 9"/>
                            <p:cNvGrpSpPr/>
                            <p:nvPr/>
                          </p:nvGrpSpPr>
                          <p:grpSpPr>
                            <a:xfrm>
                              <a:off x="2667000" y="2667000"/>
                              <a:ext cx="152400" cy="304800"/>
                              <a:chOff x="2667000" y="2667000"/>
                              <a:chExt cx="152400" cy="304800"/>
                            </a:xfrm>
                          </p:grpSpPr>
                          <p:cxnSp>
                            <p:nvCxnSpPr>
                              <p:cNvPr id="556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76" name="Group 10"/>
                            <p:cNvGrpSpPr/>
                            <p:nvPr/>
                          </p:nvGrpSpPr>
                          <p:grpSpPr>
                            <a:xfrm>
                              <a:off x="2667000" y="2971800"/>
                              <a:ext cx="152400" cy="304800"/>
                              <a:chOff x="2667000" y="2667000"/>
                              <a:chExt cx="152400" cy="304800"/>
                            </a:xfrm>
                          </p:grpSpPr>
                          <p:cxnSp>
                            <p:nvCxnSpPr>
                              <p:cNvPr id="5561" name="Straight Connector 55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62" name="Straight Connector 55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81" name="Group 14"/>
                          <p:cNvGrpSpPr/>
                          <p:nvPr/>
                        </p:nvGrpSpPr>
                        <p:grpSpPr>
                          <a:xfrm>
                            <a:off x="2667000" y="3276600"/>
                            <a:ext cx="152400" cy="609600"/>
                            <a:chOff x="2667000" y="2667000"/>
                            <a:chExt cx="152400" cy="609600"/>
                          </a:xfrm>
                        </p:grpSpPr>
                        <p:grpSp>
                          <p:nvGrpSpPr>
                            <p:cNvPr id="2682" name="Group 9"/>
                            <p:cNvGrpSpPr/>
                            <p:nvPr/>
                          </p:nvGrpSpPr>
                          <p:grpSpPr>
                            <a:xfrm>
                              <a:off x="2667000" y="2667000"/>
                              <a:ext cx="152400" cy="304800"/>
                              <a:chOff x="2667000" y="2667000"/>
                              <a:chExt cx="152400" cy="304800"/>
                            </a:xfrm>
                          </p:grpSpPr>
                          <p:cxnSp>
                            <p:nvCxnSpPr>
                              <p:cNvPr id="5557" name="Straight Connector 55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58" name="Straight Connector 55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83" name="Group 10"/>
                            <p:cNvGrpSpPr/>
                            <p:nvPr/>
                          </p:nvGrpSpPr>
                          <p:grpSpPr>
                            <a:xfrm>
                              <a:off x="2667000" y="2971800"/>
                              <a:ext cx="152400" cy="304800"/>
                              <a:chOff x="2667000" y="2667000"/>
                              <a:chExt cx="152400" cy="304800"/>
                            </a:xfrm>
                          </p:grpSpPr>
                          <p:cxnSp>
                            <p:nvCxnSpPr>
                              <p:cNvPr id="5555" name="Straight Connector 55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56" name="Straight Connector 55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684" name="Group 22"/>
                        <p:cNvGrpSpPr/>
                        <p:nvPr/>
                      </p:nvGrpSpPr>
                      <p:grpSpPr>
                        <a:xfrm>
                          <a:off x="2667000" y="3886200"/>
                          <a:ext cx="152400" cy="609600"/>
                          <a:chOff x="2667000" y="2667000"/>
                          <a:chExt cx="152400" cy="609600"/>
                        </a:xfrm>
                      </p:grpSpPr>
                      <p:grpSp>
                        <p:nvGrpSpPr>
                          <p:cNvPr id="8992" name="Group 9"/>
                          <p:cNvGrpSpPr/>
                          <p:nvPr/>
                        </p:nvGrpSpPr>
                        <p:grpSpPr>
                          <a:xfrm>
                            <a:off x="2667000" y="2667000"/>
                            <a:ext cx="152400" cy="304800"/>
                            <a:chOff x="2667000" y="2667000"/>
                            <a:chExt cx="152400" cy="304800"/>
                          </a:xfrm>
                        </p:grpSpPr>
                        <p:cxnSp>
                          <p:nvCxnSpPr>
                            <p:cNvPr id="554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5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93" name="Group 10"/>
                          <p:cNvGrpSpPr/>
                          <p:nvPr/>
                        </p:nvGrpSpPr>
                        <p:grpSpPr>
                          <a:xfrm>
                            <a:off x="2667000" y="2971800"/>
                            <a:ext cx="152400" cy="304800"/>
                            <a:chOff x="2667000" y="2667000"/>
                            <a:chExt cx="152400" cy="304800"/>
                          </a:xfrm>
                        </p:grpSpPr>
                        <p:cxnSp>
                          <p:nvCxnSpPr>
                            <p:cNvPr id="5547" name="Straight Connector 55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48" name="Straight Connector 55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994" name="Group 30"/>
                      <p:cNvGrpSpPr/>
                      <p:nvPr/>
                    </p:nvGrpSpPr>
                    <p:grpSpPr>
                      <a:xfrm>
                        <a:off x="2819400" y="4114804"/>
                        <a:ext cx="152401" cy="628654"/>
                        <a:chOff x="2667000" y="2667000"/>
                        <a:chExt cx="152401" cy="1828806"/>
                      </a:xfrm>
                    </p:grpSpPr>
                    <p:grpSp>
                      <p:nvGrpSpPr>
                        <p:cNvPr id="8995" name="Group 21"/>
                        <p:cNvGrpSpPr/>
                        <p:nvPr/>
                      </p:nvGrpSpPr>
                      <p:grpSpPr>
                        <a:xfrm>
                          <a:off x="2667000" y="2667000"/>
                          <a:ext cx="152400" cy="1219200"/>
                          <a:chOff x="2667000" y="2667000"/>
                          <a:chExt cx="152400" cy="1219200"/>
                        </a:xfrm>
                      </p:grpSpPr>
                      <p:grpSp>
                        <p:nvGrpSpPr>
                          <p:cNvPr id="9000" name="Group 67"/>
                          <p:cNvGrpSpPr/>
                          <p:nvPr/>
                        </p:nvGrpSpPr>
                        <p:grpSpPr>
                          <a:xfrm>
                            <a:off x="2667000" y="2667000"/>
                            <a:ext cx="152400" cy="609600"/>
                            <a:chOff x="2667000" y="2667000"/>
                            <a:chExt cx="152400" cy="609600"/>
                          </a:xfrm>
                        </p:grpSpPr>
                        <p:grpSp>
                          <p:nvGrpSpPr>
                            <p:cNvPr id="9001" name="Group 9"/>
                            <p:cNvGrpSpPr/>
                            <p:nvPr/>
                          </p:nvGrpSpPr>
                          <p:grpSpPr>
                            <a:xfrm>
                              <a:off x="2667000" y="2667000"/>
                              <a:ext cx="152400" cy="304800"/>
                              <a:chOff x="2667000" y="2667000"/>
                              <a:chExt cx="152400" cy="304800"/>
                            </a:xfrm>
                          </p:grpSpPr>
                          <p:cxnSp>
                            <p:nvCxnSpPr>
                              <p:cNvPr id="55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06" name="Group 10"/>
                            <p:cNvGrpSpPr/>
                            <p:nvPr/>
                          </p:nvGrpSpPr>
                          <p:grpSpPr>
                            <a:xfrm>
                              <a:off x="2667000" y="2971800"/>
                              <a:ext cx="152400" cy="304800"/>
                              <a:chOff x="2667000" y="2667000"/>
                              <a:chExt cx="152400" cy="304800"/>
                            </a:xfrm>
                          </p:grpSpPr>
                          <p:cxnSp>
                            <p:nvCxnSpPr>
                              <p:cNvPr id="553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4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07" name="Group 68"/>
                          <p:cNvGrpSpPr/>
                          <p:nvPr/>
                        </p:nvGrpSpPr>
                        <p:grpSpPr>
                          <a:xfrm>
                            <a:off x="2667000" y="3276600"/>
                            <a:ext cx="152400" cy="609600"/>
                            <a:chOff x="2667000" y="2667000"/>
                            <a:chExt cx="152400" cy="609600"/>
                          </a:xfrm>
                        </p:grpSpPr>
                        <p:grpSp>
                          <p:nvGrpSpPr>
                            <p:cNvPr id="9008" name="Group 9"/>
                            <p:cNvGrpSpPr/>
                            <p:nvPr/>
                          </p:nvGrpSpPr>
                          <p:grpSpPr>
                            <a:xfrm>
                              <a:off x="2667000" y="2667000"/>
                              <a:ext cx="152400" cy="304800"/>
                              <a:chOff x="2667000" y="2667000"/>
                              <a:chExt cx="152400" cy="304800"/>
                            </a:xfrm>
                          </p:grpSpPr>
                          <p:cxnSp>
                            <p:nvCxnSpPr>
                              <p:cNvPr id="5535" name="Straight Connector 55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36" name="Straight Connector 55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09" name="Group 10"/>
                            <p:cNvGrpSpPr/>
                            <p:nvPr/>
                          </p:nvGrpSpPr>
                          <p:grpSpPr>
                            <a:xfrm>
                              <a:off x="2667000" y="2971800"/>
                              <a:ext cx="152400" cy="304800"/>
                              <a:chOff x="2667000" y="2667000"/>
                              <a:chExt cx="152400" cy="304800"/>
                            </a:xfrm>
                          </p:grpSpPr>
                          <p:cxnSp>
                            <p:nvCxnSpPr>
                              <p:cNvPr id="5533" name="Straight Connector 55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34" name="Straight Connector 55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14" name="Group 22"/>
                        <p:cNvGrpSpPr/>
                        <p:nvPr/>
                      </p:nvGrpSpPr>
                      <p:grpSpPr>
                        <a:xfrm>
                          <a:off x="2667000" y="3886200"/>
                          <a:ext cx="152401" cy="609606"/>
                          <a:chOff x="2667000" y="2667000"/>
                          <a:chExt cx="152401" cy="609606"/>
                        </a:xfrm>
                      </p:grpSpPr>
                      <p:grpSp>
                        <p:nvGrpSpPr>
                          <p:cNvPr id="9015" name="Group 9"/>
                          <p:cNvGrpSpPr/>
                          <p:nvPr/>
                        </p:nvGrpSpPr>
                        <p:grpSpPr>
                          <a:xfrm>
                            <a:off x="2667000" y="2667000"/>
                            <a:ext cx="152400" cy="304800"/>
                            <a:chOff x="2667000" y="2667000"/>
                            <a:chExt cx="152400" cy="304800"/>
                          </a:xfrm>
                        </p:grpSpPr>
                        <p:cxnSp>
                          <p:nvCxnSpPr>
                            <p:cNvPr id="5527" name="Straight Connector 55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28" name="Straight Connector 55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16" name="Group 10"/>
                          <p:cNvGrpSpPr/>
                          <p:nvPr/>
                        </p:nvGrpSpPr>
                        <p:grpSpPr>
                          <a:xfrm>
                            <a:off x="2667000" y="2971800"/>
                            <a:ext cx="152401" cy="304806"/>
                            <a:chOff x="2667000" y="2667000"/>
                            <a:chExt cx="152401" cy="304806"/>
                          </a:xfrm>
                        </p:grpSpPr>
                        <p:cxnSp>
                          <p:nvCxnSpPr>
                            <p:cNvPr id="5525" name="Straight Connector 552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26" name="Straight Connector 552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901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471" name="Oval 547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022" name="Group 29"/>
                      <p:cNvGrpSpPr/>
                      <p:nvPr/>
                    </p:nvGrpSpPr>
                    <p:grpSpPr>
                      <a:xfrm>
                        <a:off x="2667000" y="4114804"/>
                        <a:ext cx="152400" cy="628652"/>
                        <a:chOff x="2667000" y="2667000"/>
                        <a:chExt cx="152400" cy="1828800"/>
                      </a:xfrm>
                    </p:grpSpPr>
                    <p:grpSp>
                      <p:nvGrpSpPr>
                        <p:cNvPr id="9023" name="Group 21"/>
                        <p:cNvGrpSpPr/>
                        <p:nvPr/>
                      </p:nvGrpSpPr>
                      <p:grpSpPr>
                        <a:xfrm>
                          <a:off x="2667000" y="2667000"/>
                          <a:ext cx="152400" cy="1219200"/>
                          <a:chOff x="2667000" y="2667000"/>
                          <a:chExt cx="152400" cy="1219200"/>
                        </a:xfrm>
                      </p:grpSpPr>
                      <p:grpSp>
                        <p:nvGrpSpPr>
                          <p:cNvPr id="2689" name="Group 13"/>
                          <p:cNvGrpSpPr/>
                          <p:nvPr/>
                        </p:nvGrpSpPr>
                        <p:grpSpPr>
                          <a:xfrm>
                            <a:off x="2667000" y="2667000"/>
                            <a:ext cx="152400" cy="609600"/>
                            <a:chOff x="2667000" y="2667000"/>
                            <a:chExt cx="152400" cy="609600"/>
                          </a:xfrm>
                        </p:grpSpPr>
                        <p:grpSp>
                          <p:nvGrpSpPr>
                            <p:cNvPr id="2690" name="Group 9"/>
                            <p:cNvGrpSpPr/>
                            <p:nvPr/>
                          </p:nvGrpSpPr>
                          <p:grpSpPr>
                            <a:xfrm>
                              <a:off x="2667000" y="2667000"/>
                              <a:ext cx="152400" cy="304800"/>
                              <a:chOff x="2667000" y="2667000"/>
                              <a:chExt cx="152400" cy="304800"/>
                            </a:xfrm>
                          </p:grpSpPr>
                          <p:cxnSp>
                            <p:nvCxnSpPr>
                              <p:cNvPr id="55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96" name="Group 10"/>
                            <p:cNvGrpSpPr/>
                            <p:nvPr/>
                          </p:nvGrpSpPr>
                          <p:grpSpPr>
                            <a:xfrm>
                              <a:off x="2667000" y="2971800"/>
                              <a:ext cx="152400" cy="304800"/>
                              <a:chOff x="2667000" y="2667000"/>
                              <a:chExt cx="152400" cy="304800"/>
                            </a:xfrm>
                          </p:grpSpPr>
                          <p:cxnSp>
                            <p:nvCxnSpPr>
                              <p:cNvPr id="5514" name="Straight Connector 55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15" name="Straight Connector 55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697" name="Group 14"/>
                          <p:cNvGrpSpPr/>
                          <p:nvPr/>
                        </p:nvGrpSpPr>
                        <p:grpSpPr>
                          <a:xfrm>
                            <a:off x="2667000" y="3276600"/>
                            <a:ext cx="152400" cy="609600"/>
                            <a:chOff x="2667000" y="2667000"/>
                            <a:chExt cx="152400" cy="609600"/>
                          </a:xfrm>
                        </p:grpSpPr>
                        <p:grpSp>
                          <p:nvGrpSpPr>
                            <p:cNvPr id="2698" name="Group 9"/>
                            <p:cNvGrpSpPr/>
                            <p:nvPr/>
                          </p:nvGrpSpPr>
                          <p:grpSpPr>
                            <a:xfrm>
                              <a:off x="2667000" y="2667000"/>
                              <a:ext cx="152400" cy="304800"/>
                              <a:chOff x="2667000" y="2667000"/>
                              <a:chExt cx="152400" cy="304800"/>
                            </a:xfrm>
                          </p:grpSpPr>
                          <p:cxnSp>
                            <p:nvCxnSpPr>
                              <p:cNvPr id="5510" name="Straight Connector 55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11" name="Straight Connector 55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699" name="Group 10"/>
                            <p:cNvGrpSpPr/>
                            <p:nvPr/>
                          </p:nvGrpSpPr>
                          <p:grpSpPr>
                            <a:xfrm>
                              <a:off x="2667000" y="2971800"/>
                              <a:ext cx="152400" cy="304800"/>
                              <a:chOff x="2667000" y="2667000"/>
                              <a:chExt cx="152400" cy="304800"/>
                            </a:xfrm>
                          </p:grpSpPr>
                          <p:cxnSp>
                            <p:nvCxnSpPr>
                              <p:cNvPr id="5508" name="Straight Connector 55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09" name="Straight Connector 55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00" name="Group 22"/>
                        <p:cNvGrpSpPr/>
                        <p:nvPr/>
                      </p:nvGrpSpPr>
                      <p:grpSpPr>
                        <a:xfrm>
                          <a:off x="2667000" y="3886200"/>
                          <a:ext cx="152400" cy="609600"/>
                          <a:chOff x="2667000" y="2667000"/>
                          <a:chExt cx="152400" cy="609600"/>
                        </a:xfrm>
                      </p:grpSpPr>
                      <p:grpSp>
                        <p:nvGrpSpPr>
                          <p:cNvPr id="2701" name="Group 9"/>
                          <p:cNvGrpSpPr/>
                          <p:nvPr/>
                        </p:nvGrpSpPr>
                        <p:grpSpPr>
                          <a:xfrm>
                            <a:off x="2667000" y="2667000"/>
                            <a:ext cx="152400" cy="304800"/>
                            <a:chOff x="2667000" y="2667000"/>
                            <a:chExt cx="152400" cy="304800"/>
                          </a:xfrm>
                        </p:grpSpPr>
                        <p:cxnSp>
                          <p:nvCxnSpPr>
                            <p:cNvPr id="55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06" name="Group 10"/>
                          <p:cNvGrpSpPr/>
                          <p:nvPr/>
                        </p:nvGrpSpPr>
                        <p:grpSpPr>
                          <a:xfrm>
                            <a:off x="2667000" y="2971800"/>
                            <a:ext cx="152400" cy="304800"/>
                            <a:chOff x="2667000" y="2667000"/>
                            <a:chExt cx="152400" cy="304800"/>
                          </a:xfrm>
                        </p:grpSpPr>
                        <p:cxnSp>
                          <p:nvCxnSpPr>
                            <p:cNvPr id="5500" name="Straight Connector 54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501" name="Straight Connector 55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07" name="Group 30"/>
                      <p:cNvGrpSpPr/>
                      <p:nvPr/>
                    </p:nvGrpSpPr>
                    <p:grpSpPr>
                      <a:xfrm>
                        <a:off x="2819400" y="4114804"/>
                        <a:ext cx="152401" cy="628654"/>
                        <a:chOff x="2667000" y="2667000"/>
                        <a:chExt cx="152401" cy="1828806"/>
                      </a:xfrm>
                    </p:grpSpPr>
                    <p:grpSp>
                      <p:nvGrpSpPr>
                        <p:cNvPr id="2708" name="Group 21"/>
                        <p:cNvGrpSpPr/>
                        <p:nvPr/>
                      </p:nvGrpSpPr>
                      <p:grpSpPr>
                        <a:xfrm>
                          <a:off x="2667000" y="2667000"/>
                          <a:ext cx="152400" cy="1219200"/>
                          <a:chOff x="2667000" y="2667000"/>
                          <a:chExt cx="152400" cy="1219200"/>
                        </a:xfrm>
                      </p:grpSpPr>
                      <p:grpSp>
                        <p:nvGrpSpPr>
                          <p:cNvPr id="2709" name="Group 67"/>
                          <p:cNvGrpSpPr/>
                          <p:nvPr/>
                        </p:nvGrpSpPr>
                        <p:grpSpPr>
                          <a:xfrm>
                            <a:off x="2667000" y="2667000"/>
                            <a:ext cx="152400" cy="609600"/>
                            <a:chOff x="2667000" y="2667000"/>
                            <a:chExt cx="152400" cy="609600"/>
                          </a:xfrm>
                        </p:grpSpPr>
                        <p:grpSp>
                          <p:nvGrpSpPr>
                            <p:cNvPr id="2714" name="Group 9"/>
                            <p:cNvGrpSpPr/>
                            <p:nvPr/>
                          </p:nvGrpSpPr>
                          <p:grpSpPr>
                            <a:xfrm>
                              <a:off x="2667000" y="2667000"/>
                              <a:ext cx="152400" cy="304800"/>
                              <a:chOff x="2667000" y="2667000"/>
                              <a:chExt cx="152400" cy="304800"/>
                            </a:xfrm>
                          </p:grpSpPr>
                          <p:cxnSp>
                            <p:nvCxnSpPr>
                              <p:cNvPr id="54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15" name="Group 10"/>
                            <p:cNvGrpSpPr/>
                            <p:nvPr/>
                          </p:nvGrpSpPr>
                          <p:grpSpPr>
                            <a:xfrm>
                              <a:off x="2667000" y="2971800"/>
                              <a:ext cx="152400" cy="304800"/>
                              <a:chOff x="2667000" y="2667000"/>
                              <a:chExt cx="152400" cy="304800"/>
                            </a:xfrm>
                          </p:grpSpPr>
                          <p:cxnSp>
                            <p:nvCxnSpPr>
                              <p:cNvPr id="549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9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29" name="Group 68"/>
                          <p:cNvGrpSpPr/>
                          <p:nvPr/>
                        </p:nvGrpSpPr>
                        <p:grpSpPr>
                          <a:xfrm>
                            <a:off x="2667000" y="3276600"/>
                            <a:ext cx="152400" cy="609600"/>
                            <a:chOff x="2667000" y="2667000"/>
                            <a:chExt cx="152400" cy="609600"/>
                          </a:xfrm>
                        </p:grpSpPr>
                        <p:grpSp>
                          <p:nvGrpSpPr>
                            <p:cNvPr id="9030" name="Group 9"/>
                            <p:cNvGrpSpPr/>
                            <p:nvPr/>
                          </p:nvGrpSpPr>
                          <p:grpSpPr>
                            <a:xfrm>
                              <a:off x="2667000" y="2667000"/>
                              <a:ext cx="152400" cy="304800"/>
                              <a:chOff x="2667000" y="2667000"/>
                              <a:chExt cx="152400" cy="304800"/>
                            </a:xfrm>
                          </p:grpSpPr>
                          <p:cxnSp>
                            <p:nvCxnSpPr>
                              <p:cNvPr id="5488" name="Straight Connector 54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89" name="Straight Connector 54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31" name="Group 10"/>
                            <p:cNvGrpSpPr/>
                            <p:nvPr/>
                          </p:nvGrpSpPr>
                          <p:grpSpPr>
                            <a:xfrm>
                              <a:off x="2667000" y="2971800"/>
                              <a:ext cx="152400" cy="304800"/>
                              <a:chOff x="2667000" y="2667000"/>
                              <a:chExt cx="152400" cy="304800"/>
                            </a:xfrm>
                          </p:grpSpPr>
                          <p:cxnSp>
                            <p:nvCxnSpPr>
                              <p:cNvPr id="5486" name="Straight Connector 54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87" name="Straight Connector 54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32" name="Group 22"/>
                        <p:cNvGrpSpPr/>
                        <p:nvPr/>
                      </p:nvGrpSpPr>
                      <p:grpSpPr>
                        <a:xfrm>
                          <a:off x="2667000" y="3886200"/>
                          <a:ext cx="152401" cy="609606"/>
                          <a:chOff x="2667000" y="2667000"/>
                          <a:chExt cx="152401" cy="609606"/>
                        </a:xfrm>
                      </p:grpSpPr>
                      <p:grpSp>
                        <p:nvGrpSpPr>
                          <p:cNvPr id="9033" name="Group 9"/>
                          <p:cNvGrpSpPr/>
                          <p:nvPr/>
                        </p:nvGrpSpPr>
                        <p:grpSpPr>
                          <a:xfrm>
                            <a:off x="2667000" y="2667000"/>
                            <a:ext cx="152400" cy="304800"/>
                            <a:chOff x="2667000" y="2667000"/>
                            <a:chExt cx="152400" cy="304800"/>
                          </a:xfrm>
                        </p:grpSpPr>
                        <p:cxnSp>
                          <p:nvCxnSpPr>
                            <p:cNvPr id="5480" name="Straight Connector 54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81" name="Straight Connector 54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34" name="Group 10"/>
                          <p:cNvGrpSpPr/>
                          <p:nvPr/>
                        </p:nvGrpSpPr>
                        <p:grpSpPr>
                          <a:xfrm>
                            <a:off x="2667000" y="2971800"/>
                            <a:ext cx="152401" cy="304806"/>
                            <a:chOff x="2667000" y="2667000"/>
                            <a:chExt cx="152401" cy="304806"/>
                          </a:xfrm>
                        </p:grpSpPr>
                        <p:cxnSp>
                          <p:nvCxnSpPr>
                            <p:cNvPr id="5478" name="Straight Connector 54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79" name="Straight Connector 547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58" name="Group 2328"/>
                  <p:cNvGrpSpPr>
                    <a:grpSpLocks/>
                  </p:cNvGrpSpPr>
                  <p:nvPr/>
                </p:nvGrpSpPr>
                <p:grpSpPr bwMode="auto">
                  <a:xfrm>
                    <a:off x="4724397" y="1600205"/>
                    <a:ext cx="251163" cy="1005809"/>
                    <a:chOff x="4533547" y="1609957"/>
                    <a:chExt cx="251163" cy="1005809"/>
                  </a:xfrm>
                </p:grpSpPr>
                <p:grpSp>
                  <p:nvGrpSpPr>
                    <p:cNvPr id="9040"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422" name="Oval 542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041" name="Group 29"/>
                      <p:cNvGrpSpPr/>
                      <p:nvPr/>
                    </p:nvGrpSpPr>
                    <p:grpSpPr>
                      <a:xfrm>
                        <a:off x="2667000" y="4114804"/>
                        <a:ext cx="152400" cy="628652"/>
                        <a:chOff x="2667000" y="2667000"/>
                        <a:chExt cx="152400" cy="1828800"/>
                      </a:xfrm>
                    </p:grpSpPr>
                    <p:grpSp>
                      <p:nvGrpSpPr>
                        <p:cNvPr id="9042" name="Group 21"/>
                        <p:cNvGrpSpPr/>
                        <p:nvPr/>
                      </p:nvGrpSpPr>
                      <p:grpSpPr>
                        <a:xfrm>
                          <a:off x="2667000" y="2667000"/>
                          <a:ext cx="152400" cy="1219200"/>
                          <a:chOff x="2667000" y="2667000"/>
                          <a:chExt cx="152400" cy="1219200"/>
                        </a:xfrm>
                      </p:grpSpPr>
                      <p:grpSp>
                        <p:nvGrpSpPr>
                          <p:cNvPr id="9047" name="Group 13"/>
                          <p:cNvGrpSpPr/>
                          <p:nvPr/>
                        </p:nvGrpSpPr>
                        <p:grpSpPr>
                          <a:xfrm>
                            <a:off x="2667000" y="2667000"/>
                            <a:ext cx="152400" cy="609600"/>
                            <a:chOff x="2667000" y="2667000"/>
                            <a:chExt cx="152400" cy="609600"/>
                          </a:xfrm>
                        </p:grpSpPr>
                        <p:grpSp>
                          <p:nvGrpSpPr>
                            <p:cNvPr id="9048" name="Group 9"/>
                            <p:cNvGrpSpPr/>
                            <p:nvPr/>
                          </p:nvGrpSpPr>
                          <p:grpSpPr>
                            <a:xfrm>
                              <a:off x="2667000" y="2667000"/>
                              <a:ext cx="152400" cy="304800"/>
                              <a:chOff x="2667000" y="2667000"/>
                              <a:chExt cx="152400" cy="304800"/>
                            </a:xfrm>
                          </p:grpSpPr>
                          <p:cxnSp>
                            <p:nvCxnSpPr>
                              <p:cNvPr id="54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53" name="Group 10"/>
                            <p:cNvGrpSpPr/>
                            <p:nvPr/>
                          </p:nvGrpSpPr>
                          <p:grpSpPr>
                            <a:xfrm>
                              <a:off x="2667000" y="2971800"/>
                              <a:ext cx="152400" cy="304800"/>
                              <a:chOff x="2667000" y="2667000"/>
                              <a:chExt cx="152400" cy="304800"/>
                            </a:xfrm>
                          </p:grpSpPr>
                          <p:cxnSp>
                            <p:nvCxnSpPr>
                              <p:cNvPr id="5465" name="Straight Connector 54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66" name="Straight Connector 54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54" name="Group 14"/>
                          <p:cNvGrpSpPr/>
                          <p:nvPr/>
                        </p:nvGrpSpPr>
                        <p:grpSpPr>
                          <a:xfrm>
                            <a:off x="2667000" y="3276600"/>
                            <a:ext cx="152400" cy="609600"/>
                            <a:chOff x="2667000" y="2667000"/>
                            <a:chExt cx="152400" cy="609600"/>
                          </a:xfrm>
                        </p:grpSpPr>
                        <p:grpSp>
                          <p:nvGrpSpPr>
                            <p:cNvPr id="9055" name="Group 9"/>
                            <p:cNvGrpSpPr/>
                            <p:nvPr/>
                          </p:nvGrpSpPr>
                          <p:grpSpPr>
                            <a:xfrm>
                              <a:off x="2667000" y="2667000"/>
                              <a:ext cx="152400" cy="304800"/>
                              <a:chOff x="2667000" y="2667000"/>
                              <a:chExt cx="152400" cy="304800"/>
                            </a:xfrm>
                          </p:grpSpPr>
                          <p:cxnSp>
                            <p:nvCxnSpPr>
                              <p:cNvPr id="5461" name="Straight Connector 54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62" name="Straight Connector 54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20" name="Group 10"/>
                            <p:cNvGrpSpPr/>
                            <p:nvPr/>
                          </p:nvGrpSpPr>
                          <p:grpSpPr>
                            <a:xfrm>
                              <a:off x="2667000" y="2971800"/>
                              <a:ext cx="152400" cy="304800"/>
                              <a:chOff x="2667000" y="2667000"/>
                              <a:chExt cx="152400" cy="304800"/>
                            </a:xfrm>
                          </p:grpSpPr>
                          <p:cxnSp>
                            <p:nvCxnSpPr>
                              <p:cNvPr id="5459" name="Straight Connector 54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60" name="Straight Connector 54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21" name="Group 22"/>
                        <p:cNvGrpSpPr/>
                        <p:nvPr/>
                      </p:nvGrpSpPr>
                      <p:grpSpPr>
                        <a:xfrm>
                          <a:off x="2667000" y="3886200"/>
                          <a:ext cx="152400" cy="609600"/>
                          <a:chOff x="2667000" y="2667000"/>
                          <a:chExt cx="152400" cy="609600"/>
                        </a:xfrm>
                      </p:grpSpPr>
                      <p:grpSp>
                        <p:nvGrpSpPr>
                          <p:cNvPr id="2722" name="Group 9"/>
                          <p:cNvGrpSpPr/>
                          <p:nvPr/>
                        </p:nvGrpSpPr>
                        <p:grpSpPr>
                          <a:xfrm>
                            <a:off x="2667000" y="2667000"/>
                            <a:ext cx="152400" cy="304800"/>
                            <a:chOff x="2667000" y="2667000"/>
                            <a:chExt cx="152400" cy="304800"/>
                          </a:xfrm>
                        </p:grpSpPr>
                        <p:cxnSp>
                          <p:nvCxnSpPr>
                            <p:cNvPr id="54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23" name="Group 10"/>
                          <p:cNvGrpSpPr/>
                          <p:nvPr/>
                        </p:nvGrpSpPr>
                        <p:grpSpPr>
                          <a:xfrm>
                            <a:off x="2667000" y="2971800"/>
                            <a:ext cx="152400" cy="304800"/>
                            <a:chOff x="2667000" y="2667000"/>
                            <a:chExt cx="152400" cy="304800"/>
                          </a:xfrm>
                        </p:grpSpPr>
                        <p:cxnSp>
                          <p:nvCxnSpPr>
                            <p:cNvPr id="5451" name="Straight Connector 54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52" name="Straight Connector 54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28" name="Group 30"/>
                      <p:cNvGrpSpPr/>
                      <p:nvPr/>
                    </p:nvGrpSpPr>
                    <p:grpSpPr>
                      <a:xfrm>
                        <a:off x="2819400" y="4114804"/>
                        <a:ext cx="152401" cy="628654"/>
                        <a:chOff x="2667000" y="2667000"/>
                        <a:chExt cx="152401" cy="1828806"/>
                      </a:xfrm>
                    </p:grpSpPr>
                    <p:grpSp>
                      <p:nvGrpSpPr>
                        <p:cNvPr id="2729" name="Group 21"/>
                        <p:cNvGrpSpPr/>
                        <p:nvPr/>
                      </p:nvGrpSpPr>
                      <p:grpSpPr>
                        <a:xfrm>
                          <a:off x="2667000" y="2667000"/>
                          <a:ext cx="152400" cy="1219200"/>
                          <a:chOff x="2667000" y="2667000"/>
                          <a:chExt cx="152400" cy="1219200"/>
                        </a:xfrm>
                      </p:grpSpPr>
                      <p:grpSp>
                        <p:nvGrpSpPr>
                          <p:cNvPr id="2730" name="Group 67"/>
                          <p:cNvGrpSpPr/>
                          <p:nvPr/>
                        </p:nvGrpSpPr>
                        <p:grpSpPr>
                          <a:xfrm>
                            <a:off x="2667000" y="2667000"/>
                            <a:ext cx="152400" cy="609600"/>
                            <a:chOff x="2667000" y="2667000"/>
                            <a:chExt cx="152400" cy="609600"/>
                          </a:xfrm>
                        </p:grpSpPr>
                        <p:grpSp>
                          <p:nvGrpSpPr>
                            <p:cNvPr id="2731" name="Group 9"/>
                            <p:cNvGrpSpPr/>
                            <p:nvPr/>
                          </p:nvGrpSpPr>
                          <p:grpSpPr>
                            <a:xfrm>
                              <a:off x="2667000" y="2667000"/>
                              <a:ext cx="152400" cy="304800"/>
                              <a:chOff x="2667000" y="2667000"/>
                              <a:chExt cx="152400" cy="304800"/>
                            </a:xfrm>
                          </p:grpSpPr>
                          <p:cxnSp>
                            <p:nvCxnSpPr>
                              <p:cNvPr id="544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4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36" name="Group 10"/>
                            <p:cNvGrpSpPr/>
                            <p:nvPr/>
                          </p:nvGrpSpPr>
                          <p:grpSpPr>
                            <a:xfrm>
                              <a:off x="2667000" y="2971800"/>
                              <a:ext cx="152400" cy="304800"/>
                              <a:chOff x="2667000" y="2667000"/>
                              <a:chExt cx="152400" cy="304800"/>
                            </a:xfrm>
                          </p:grpSpPr>
                          <p:cxnSp>
                            <p:nvCxnSpPr>
                              <p:cNvPr id="544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4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737" name="Group 68"/>
                          <p:cNvGrpSpPr/>
                          <p:nvPr/>
                        </p:nvGrpSpPr>
                        <p:grpSpPr>
                          <a:xfrm>
                            <a:off x="2667000" y="3276600"/>
                            <a:ext cx="152400" cy="609600"/>
                            <a:chOff x="2667000" y="2667000"/>
                            <a:chExt cx="152400" cy="609600"/>
                          </a:xfrm>
                        </p:grpSpPr>
                        <p:grpSp>
                          <p:nvGrpSpPr>
                            <p:cNvPr id="2742" name="Group 9"/>
                            <p:cNvGrpSpPr/>
                            <p:nvPr/>
                          </p:nvGrpSpPr>
                          <p:grpSpPr>
                            <a:xfrm>
                              <a:off x="2667000" y="2667000"/>
                              <a:ext cx="152400" cy="304800"/>
                              <a:chOff x="2667000" y="2667000"/>
                              <a:chExt cx="152400" cy="304800"/>
                            </a:xfrm>
                          </p:grpSpPr>
                          <p:cxnSp>
                            <p:nvCxnSpPr>
                              <p:cNvPr id="5439" name="Straight Connector 54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40" name="Straight Connector 54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43" name="Group 10"/>
                            <p:cNvGrpSpPr/>
                            <p:nvPr/>
                          </p:nvGrpSpPr>
                          <p:grpSpPr>
                            <a:xfrm>
                              <a:off x="2667000" y="2971800"/>
                              <a:ext cx="152400" cy="304800"/>
                              <a:chOff x="2667000" y="2667000"/>
                              <a:chExt cx="152400" cy="304800"/>
                            </a:xfrm>
                          </p:grpSpPr>
                          <p:cxnSp>
                            <p:nvCxnSpPr>
                              <p:cNvPr id="5437" name="Straight Connector 54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38" name="Straight Connector 54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45" name="Group 22"/>
                        <p:cNvGrpSpPr/>
                        <p:nvPr/>
                      </p:nvGrpSpPr>
                      <p:grpSpPr>
                        <a:xfrm>
                          <a:off x="2667000" y="3886200"/>
                          <a:ext cx="152401" cy="609606"/>
                          <a:chOff x="2667000" y="2667000"/>
                          <a:chExt cx="152401" cy="609606"/>
                        </a:xfrm>
                      </p:grpSpPr>
                      <p:grpSp>
                        <p:nvGrpSpPr>
                          <p:cNvPr id="2746" name="Group 9"/>
                          <p:cNvGrpSpPr/>
                          <p:nvPr/>
                        </p:nvGrpSpPr>
                        <p:grpSpPr>
                          <a:xfrm>
                            <a:off x="2667000" y="2667000"/>
                            <a:ext cx="152400" cy="304800"/>
                            <a:chOff x="2667000" y="2667000"/>
                            <a:chExt cx="152400" cy="304800"/>
                          </a:xfrm>
                        </p:grpSpPr>
                        <p:cxnSp>
                          <p:nvCxnSpPr>
                            <p:cNvPr id="5431" name="Straight Connector 54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32" name="Straight Connector 54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47" name="Group 10"/>
                          <p:cNvGrpSpPr/>
                          <p:nvPr/>
                        </p:nvGrpSpPr>
                        <p:grpSpPr>
                          <a:xfrm>
                            <a:off x="2667000" y="2971800"/>
                            <a:ext cx="152401" cy="304806"/>
                            <a:chOff x="2667000" y="2667000"/>
                            <a:chExt cx="152401" cy="304806"/>
                          </a:xfrm>
                        </p:grpSpPr>
                        <p:cxnSp>
                          <p:nvCxnSpPr>
                            <p:cNvPr id="5429" name="Straight Connector 54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30" name="Straight Connector 542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748"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375" name="Oval 537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749" name="Group 29"/>
                      <p:cNvGrpSpPr/>
                      <p:nvPr/>
                    </p:nvGrpSpPr>
                    <p:grpSpPr>
                      <a:xfrm>
                        <a:off x="2667000" y="4114804"/>
                        <a:ext cx="152400" cy="628652"/>
                        <a:chOff x="2667000" y="2667000"/>
                        <a:chExt cx="152400" cy="1828800"/>
                      </a:xfrm>
                    </p:grpSpPr>
                    <p:grpSp>
                      <p:nvGrpSpPr>
                        <p:cNvPr id="2750" name="Group 21"/>
                        <p:cNvGrpSpPr/>
                        <p:nvPr/>
                      </p:nvGrpSpPr>
                      <p:grpSpPr>
                        <a:xfrm>
                          <a:off x="2667000" y="2667000"/>
                          <a:ext cx="152400" cy="1219200"/>
                          <a:chOff x="2667000" y="2667000"/>
                          <a:chExt cx="152400" cy="1219200"/>
                        </a:xfrm>
                      </p:grpSpPr>
                      <p:grpSp>
                        <p:nvGrpSpPr>
                          <p:cNvPr id="9056" name="Group 13"/>
                          <p:cNvGrpSpPr/>
                          <p:nvPr/>
                        </p:nvGrpSpPr>
                        <p:grpSpPr>
                          <a:xfrm>
                            <a:off x="2667000" y="2667000"/>
                            <a:ext cx="152400" cy="609600"/>
                            <a:chOff x="2667000" y="2667000"/>
                            <a:chExt cx="152400" cy="609600"/>
                          </a:xfrm>
                        </p:grpSpPr>
                        <p:grpSp>
                          <p:nvGrpSpPr>
                            <p:cNvPr id="9061" name="Group 9"/>
                            <p:cNvGrpSpPr/>
                            <p:nvPr/>
                          </p:nvGrpSpPr>
                          <p:grpSpPr>
                            <a:xfrm>
                              <a:off x="2667000" y="2667000"/>
                              <a:ext cx="152400" cy="304800"/>
                              <a:chOff x="2667000" y="2667000"/>
                              <a:chExt cx="152400" cy="304800"/>
                            </a:xfrm>
                          </p:grpSpPr>
                          <p:cxnSp>
                            <p:nvCxnSpPr>
                              <p:cNvPr id="54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62" name="Group 10"/>
                            <p:cNvGrpSpPr/>
                            <p:nvPr/>
                          </p:nvGrpSpPr>
                          <p:grpSpPr>
                            <a:xfrm>
                              <a:off x="2667000" y="2971800"/>
                              <a:ext cx="152400" cy="304800"/>
                              <a:chOff x="2667000" y="2667000"/>
                              <a:chExt cx="152400" cy="304800"/>
                            </a:xfrm>
                          </p:grpSpPr>
                          <p:cxnSp>
                            <p:nvCxnSpPr>
                              <p:cNvPr id="5418" name="Straight Connector 54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19" name="Straight Connector 54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63" name="Group 14"/>
                          <p:cNvGrpSpPr/>
                          <p:nvPr/>
                        </p:nvGrpSpPr>
                        <p:grpSpPr>
                          <a:xfrm>
                            <a:off x="2667000" y="3276600"/>
                            <a:ext cx="152400" cy="609600"/>
                            <a:chOff x="2667000" y="2667000"/>
                            <a:chExt cx="152400" cy="609600"/>
                          </a:xfrm>
                        </p:grpSpPr>
                        <p:grpSp>
                          <p:nvGrpSpPr>
                            <p:cNvPr id="9064" name="Group 9"/>
                            <p:cNvGrpSpPr/>
                            <p:nvPr/>
                          </p:nvGrpSpPr>
                          <p:grpSpPr>
                            <a:xfrm>
                              <a:off x="2667000" y="2667000"/>
                              <a:ext cx="152400" cy="304800"/>
                              <a:chOff x="2667000" y="2667000"/>
                              <a:chExt cx="152400" cy="304800"/>
                            </a:xfrm>
                          </p:grpSpPr>
                          <p:cxnSp>
                            <p:nvCxnSpPr>
                              <p:cNvPr id="5414" name="Straight Connector 54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15" name="Straight Connector 54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69" name="Group 10"/>
                            <p:cNvGrpSpPr/>
                            <p:nvPr/>
                          </p:nvGrpSpPr>
                          <p:grpSpPr>
                            <a:xfrm>
                              <a:off x="2667000" y="2971800"/>
                              <a:ext cx="152400" cy="304800"/>
                              <a:chOff x="2667000" y="2667000"/>
                              <a:chExt cx="152400" cy="304800"/>
                            </a:xfrm>
                          </p:grpSpPr>
                          <p:cxnSp>
                            <p:nvCxnSpPr>
                              <p:cNvPr id="5412" name="Straight Connector 54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13" name="Straight Connector 54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70" name="Group 22"/>
                        <p:cNvGrpSpPr/>
                        <p:nvPr/>
                      </p:nvGrpSpPr>
                      <p:grpSpPr>
                        <a:xfrm>
                          <a:off x="2667000" y="3886200"/>
                          <a:ext cx="152400" cy="609600"/>
                          <a:chOff x="2667000" y="2667000"/>
                          <a:chExt cx="152400" cy="609600"/>
                        </a:xfrm>
                      </p:grpSpPr>
                      <p:grpSp>
                        <p:nvGrpSpPr>
                          <p:cNvPr id="9076" name="Group 9"/>
                          <p:cNvGrpSpPr/>
                          <p:nvPr/>
                        </p:nvGrpSpPr>
                        <p:grpSpPr>
                          <a:xfrm>
                            <a:off x="2667000" y="2667000"/>
                            <a:ext cx="152400" cy="304800"/>
                            <a:chOff x="2667000" y="2667000"/>
                            <a:chExt cx="152400" cy="304800"/>
                          </a:xfrm>
                        </p:grpSpPr>
                        <p:cxnSp>
                          <p:nvCxnSpPr>
                            <p:cNvPr id="54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77" name="Group 10"/>
                          <p:cNvGrpSpPr/>
                          <p:nvPr/>
                        </p:nvGrpSpPr>
                        <p:grpSpPr>
                          <a:xfrm>
                            <a:off x="2667000" y="2971800"/>
                            <a:ext cx="152400" cy="304800"/>
                            <a:chOff x="2667000" y="2667000"/>
                            <a:chExt cx="152400" cy="304800"/>
                          </a:xfrm>
                        </p:grpSpPr>
                        <p:cxnSp>
                          <p:nvCxnSpPr>
                            <p:cNvPr id="5404" name="Straight Connector 54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405" name="Straight Connector 54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78" name="Group 30"/>
                      <p:cNvGrpSpPr/>
                      <p:nvPr/>
                    </p:nvGrpSpPr>
                    <p:grpSpPr>
                      <a:xfrm>
                        <a:off x="2819400" y="4114804"/>
                        <a:ext cx="152401" cy="628654"/>
                        <a:chOff x="2667000" y="2667000"/>
                        <a:chExt cx="152401" cy="1828806"/>
                      </a:xfrm>
                    </p:grpSpPr>
                    <p:grpSp>
                      <p:nvGrpSpPr>
                        <p:cNvPr id="9079" name="Group 21"/>
                        <p:cNvGrpSpPr/>
                        <p:nvPr/>
                      </p:nvGrpSpPr>
                      <p:grpSpPr>
                        <a:xfrm>
                          <a:off x="2667000" y="2667000"/>
                          <a:ext cx="152400" cy="1219200"/>
                          <a:chOff x="2667000" y="2667000"/>
                          <a:chExt cx="152400" cy="1219200"/>
                        </a:xfrm>
                      </p:grpSpPr>
                      <p:grpSp>
                        <p:nvGrpSpPr>
                          <p:cNvPr id="9080" name="Group 67"/>
                          <p:cNvGrpSpPr/>
                          <p:nvPr/>
                        </p:nvGrpSpPr>
                        <p:grpSpPr>
                          <a:xfrm>
                            <a:off x="2667000" y="2667000"/>
                            <a:ext cx="152400" cy="609600"/>
                            <a:chOff x="2667000" y="2667000"/>
                            <a:chExt cx="152400" cy="609600"/>
                          </a:xfrm>
                        </p:grpSpPr>
                        <p:grpSp>
                          <p:nvGrpSpPr>
                            <p:cNvPr id="9081" name="Group 9"/>
                            <p:cNvGrpSpPr/>
                            <p:nvPr/>
                          </p:nvGrpSpPr>
                          <p:grpSpPr>
                            <a:xfrm>
                              <a:off x="2667000" y="2667000"/>
                              <a:ext cx="152400" cy="304800"/>
                              <a:chOff x="2667000" y="2667000"/>
                              <a:chExt cx="152400" cy="304800"/>
                            </a:xfrm>
                          </p:grpSpPr>
                          <p:cxnSp>
                            <p:nvCxnSpPr>
                              <p:cNvPr id="53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86" name="Group 10"/>
                            <p:cNvGrpSpPr/>
                            <p:nvPr/>
                          </p:nvGrpSpPr>
                          <p:grpSpPr>
                            <a:xfrm>
                              <a:off x="2667000" y="2971800"/>
                              <a:ext cx="152400" cy="304800"/>
                              <a:chOff x="2667000" y="2667000"/>
                              <a:chExt cx="152400" cy="304800"/>
                            </a:xfrm>
                          </p:grpSpPr>
                          <p:cxnSp>
                            <p:nvCxnSpPr>
                              <p:cNvPr id="539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9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87" name="Group 68"/>
                          <p:cNvGrpSpPr/>
                          <p:nvPr/>
                        </p:nvGrpSpPr>
                        <p:grpSpPr>
                          <a:xfrm>
                            <a:off x="2667000" y="3276600"/>
                            <a:ext cx="152400" cy="609600"/>
                            <a:chOff x="2667000" y="2667000"/>
                            <a:chExt cx="152400" cy="609600"/>
                          </a:xfrm>
                        </p:grpSpPr>
                        <p:grpSp>
                          <p:nvGrpSpPr>
                            <p:cNvPr id="2755" name="Group 9"/>
                            <p:cNvGrpSpPr/>
                            <p:nvPr/>
                          </p:nvGrpSpPr>
                          <p:grpSpPr>
                            <a:xfrm>
                              <a:off x="2667000" y="2667000"/>
                              <a:ext cx="152400" cy="304800"/>
                              <a:chOff x="2667000" y="2667000"/>
                              <a:chExt cx="152400" cy="304800"/>
                            </a:xfrm>
                          </p:grpSpPr>
                          <p:cxnSp>
                            <p:nvCxnSpPr>
                              <p:cNvPr id="5392" name="Straight Connector 53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93" name="Straight Connector 53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56" name="Group 10"/>
                            <p:cNvGrpSpPr/>
                            <p:nvPr/>
                          </p:nvGrpSpPr>
                          <p:grpSpPr>
                            <a:xfrm>
                              <a:off x="2667000" y="2971800"/>
                              <a:ext cx="152400" cy="304800"/>
                              <a:chOff x="2667000" y="2667000"/>
                              <a:chExt cx="152400" cy="304800"/>
                            </a:xfrm>
                          </p:grpSpPr>
                          <p:cxnSp>
                            <p:nvCxnSpPr>
                              <p:cNvPr id="5390" name="Straight Connector 53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91" name="Straight Connector 53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57" name="Group 22"/>
                        <p:cNvGrpSpPr/>
                        <p:nvPr/>
                      </p:nvGrpSpPr>
                      <p:grpSpPr>
                        <a:xfrm>
                          <a:off x="2667000" y="3886200"/>
                          <a:ext cx="152401" cy="609606"/>
                          <a:chOff x="2667000" y="2667000"/>
                          <a:chExt cx="152401" cy="609606"/>
                        </a:xfrm>
                      </p:grpSpPr>
                      <p:grpSp>
                        <p:nvGrpSpPr>
                          <p:cNvPr id="2758" name="Group 2336"/>
                          <p:cNvGrpSpPr/>
                          <p:nvPr/>
                        </p:nvGrpSpPr>
                        <p:grpSpPr>
                          <a:xfrm>
                            <a:off x="2667000" y="2667000"/>
                            <a:ext cx="152400" cy="304800"/>
                            <a:chOff x="2667000" y="2667000"/>
                            <a:chExt cx="152400" cy="304800"/>
                          </a:xfrm>
                        </p:grpSpPr>
                        <p:cxnSp>
                          <p:nvCxnSpPr>
                            <p:cNvPr id="5384" name="Straight Connector 53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85" name="Straight Connector 53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63" name="Group 2337"/>
                          <p:cNvGrpSpPr/>
                          <p:nvPr/>
                        </p:nvGrpSpPr>
                        <p:grpSpPr>
                          <a:xfrm>
                            <a:off x="2667000" y="2971800"/>
                            <a:ext cx="152401" cy="304806"/>
                            <a:chOff x="2667000" y="2667000"/>
                            <a:chExt cx="152401" cy="304806"/>
                          </a:xfrm>
                        </p:grpSpPr>
                        <p:cxnSp>
                          <p:nvCxnSpPr>
                            <p:cNvPr id="5382" name="Straight Connector 53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83" name="Straight Connector 538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6259" name="Group 3014"/>
            <p:cNvGrpSpPr>
              <a:grpSpLocks/>
            </p:cNvGrpSpPr>
            <p:nvPr/>
          </p:nvGrpSpPr>
          <p:grpSpPr bwMode="auto">
            <a:xfrm>
              <a:off x="744" y="2784"/>
              <a:ext cx="543" cy="640"/>
              <a:chOff x="4533547" y="1600205"/>
              <a:chExt cx="861463" cy="1015561"/>
            </a:xfrm>
          </p:grpSpPr>
          <p:grpSp>
            <p:nvGrpSpPr>
              <p:cNvPr id="9324" name="Group 2425"/>
              <p:cNvGrpSpPr>
                <a:grpSpLocks/>
              </p:cNvGrpSpPr>
              <p:nvPr/>
            </p:nvGrpSpPr>
            <p:grpSpPr bwMode="auto">
              <a:xfrm>
                <a:off x="4533547" y="1600205"/>
                <a:ext cx="442013" cy="1015561"/>
                <a:chOff x="4533547" y="1600205"/>
                <a:chExt cx="442013" cy="1015561"/>
              </a:xfrm>
            </p:grpSpPr>
            <p:grpSp>
              <p:nvGrpSpPr>
                <p:cNvPr id="6264" name="Group 2327"/>
                <p:cNvGrpSpPr>
                  <a:grpSpLocks/>
                </p:cNvGrpSpPr>
                <p:nvPr/>
              </p:nvGrpSpPr>
              <p:grpSpPr bwMode="auto">
                <a:xfrm>
                  <a:off x="4533547" y="1609957"/>
                  <a:ext cx="251163" cy="1005809"/>
                  <a:chOff x="4533547" y="1609957"/>
                  <a:chExt cx="251163" cy="1005809"/>
                </a:xfrm>
              </p:grpSpPr>
              <p:grpSp>
                <p:nvGrpSpPr>
                  <p:cNvPr id="2771"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320" name="Oval 531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772" name="Group 29"/>
                    <p:cNvGrpSpPr/>
                    <p:nvPr/>
                  </p:nvGrpSpPr>
                  <p:grpSpPr>
                    <a:xfrm>
                      <a:off x="2667000" y="4114804"/>
                      <a:ext cx="152400" cy="628652"/>
                      <a:chOff x="2667000" y="2667000"/>
                      <a:chExt cx="152400" cy="1828800"/>
                    </a:xfrm>
                  </p:grpSpPr>
                  <p:grpSp>
                    <p:nvGrpSpPr>
                      <p:cNvPr id="2777" name="Group 21"/>
                      <p:cNvGrpSpPr/>
                      <p:nvPr/>
                    </p:nvGrpSpPr>
                    <p:grpSpPr>
                      <a:xfrm>
                        <a:off x="2667000" y="2667000"/>
                        <a:ext cx="152400" cy="1219200"/>
                        <a:chOff x="2667000" y="2667000"/>
                        <a:chExt cx="152400" cy="1219200"/>
                      </a:xfrm>
                    </p:grpSpPr>
                    <p:grpSp>
                      <p:nvGrpSpPr>
                        <p:cNvPr id="2778" name="Group 13"/>
                        <p:cNvGrpSpPr/>
                        <p:nvPr/>
                      </p:nvGrpSpPr>
                      <p:grpSpPr>
                        <a:xfrm>
                          <a:off x="2667000" y="2667000"/>
                          <a:ext cx="152400" cy="609600"/>
                          <a:chOff x="2667000" y="2667000"/>
                          <a:chExt cx="152400" cy="609600"/>
                        </a:xfrm>
                      </p:grpSpPr>
                      <p:grpSp>
                        <p:nvGrpSpPr>
                          <p:cNvPr id="2779" name="Group 9"/>
                          <p:cNvGrpSpPr/>
                          <p:nvPr/>
                        </p:nvGrpSpPr>
                        <p:grpSpPr>
                          <a:xfrm>
                            <a:off x="2667000" y="2667000"/>
                            <a:ext cx="152400" cy="304800"/>
                            <a:chOff x="2667000" y="2667000"/>
                            <a:chExt cx="152400" cy="304800"/>
                          </a:xfrm>
                        </p:grpSpPr>
                        <p:cxnSp>
                          <p:nvCxnSpPr>
                            <p:cNvPr id="536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6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80" name="Group 10"/>
                          <p:cNvGrpSpPr/>
                          <p:nvPr/>
                        </p:nvGrpSpPr>
                        <p:grpSpPr>
                          <a:xfrm>
                            <a:off x="2667000" y="2971800"/>
                            <a:ext cx="152400" cy="304800"/>
                            <a:chOff x="2667000" y="2667000"/>
                            <a:chExt cx="152400" cy="304800"/>
                          </a:xfrm>
                        </p:grpSpPr>
                        <p:cxnSp>
                          <p:nvCxnSpPr>
                            <p:cNvPr id="5363" name="Straight Connector 53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64" name="Straight Connector 53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088" name="Group 14"/>
                        <p:cNvGrpSpPr/>
                        <p:nvPr/>
                      </p:nvGrpSpPr>
                      <p:grpSpPr>
                        <a:xfrm>
                          <a:off x="2667000" y="3276600"/>
                          <a:ext cx="152400" cy="609600"/>
                          <a:chOff x="2667000" y="2667000"/>
                          <a:chExt cx="152400" cy="609600"/>
                        </a:xfrm>
                      </p:grpSpPr>
                      <p:grpSp>
                        <p:nvGrpSpPr>
                          <p:cNvPr id="9089" name="Group 9"/>
                          <p:cNvGrpSpPr/>
                          <p:nvPr/>
                        </p:nvGrpSpPr>
                        <p:grpSpPr>
                          <a:xfrm>
                            <a:off x="2667000" y="2667000"/>
                            <a:ext cx="152400" cy="304800"/>
                            <a:chOff x="2667000" y="2667000"/>
                            <a:chExt cx="152400" cy="304800"/>
                          </a:xfrm>
                        </p:grpSpPr>
                        <p:cxnSp>
                          <p:nvCxnSpPr>
                            <p:cNvPr id="5359" name="Straight Connector 53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60" name="Straight Connector 53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94" name="Group 10"/>
                          <p:cNvGrpSpPr/>
                          <p:nvPr/>
                        </p:nvGrpSpPr>
                        <p:grpSpPr>
                          <a:xfrm>
                            <a:off x="2667000" y="2971800"/>
                            <a:ext cx="152400" cy="304800"/>
                            <a:chOff x="2667000" y="2667000"/>
                            <a:chExt cx="152400" cy="304800"/>
                          </a:xfrm>
                        </p:grpSpPr>
                        <p:cxnSp>
                          <p:nvCxnSpPr>
                            <p:cNvPr id="5357" name="Straight Connector 53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58" name="Straight Connector 53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95" name="Group 22"/>
                      <p:cNvGrpSpPr/>
                      <p:nvPr/>
                    </p:nvGrpSpPr>
                    <p:grpSpPr>
                      <a:xfrm>
                        <a:off x="2667000" y="3886200"/>
                        <a:ext cx="152400" cy="609600"/>
                        <a:chOff x="2667000" y="2667000"/>
                        <a:chExt cx="152400" cy="609600"/>
                      </a:xfrm>
                    </p:grpSpPr>
                    <p:grpSp>
                      <p:nvGrpSpPr>
                        <p:cNvPr id="9100" name="Group 9"/>
                        <p:cNvGrpSpPr/>
                        <p:nvPr/>
                      </p:nvGrpSpPr>
                      <p:grpSpPr>
                        <a:xfrm>
                          <a:off x="2667000" y="2667000"/>
                          <a:ext cx="152400" cy="304800"/>
                          <a:chOff x="2667000" y="2667000"/>
                          <a:chExt cx="152400" cy="304800"/>
                        </a:xfrm>
                      </p:grpSpPr>
                      <p:cxnSp>
                        <p:nvCxnSpPr>
                          <p:cNvPr id="535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5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01" name="Group 10"/>
                        <p:cNvGrpSpPr/>
                        <p:nvPr/>
                      </p:nvGrpSpPr>
                      <p:grpSpPr>
                        <a:xfrm>
                          <a:off x="2667000" y="2971800"/>
                          <a:ext cx="152400" cy="304800"/>
                          <a:chOff x="2667000" y="2667000"/>
                          <a:chExt cx="152400" cy="304800"/>
                        </a:xfrm>
                      </p:grpSpPr>
                      <p:cxnSp>
                        <p:nvCxnSpPr>
                          <p:cNvPr id="5349" name="Straight Connector 53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50" name="Straight Connector 53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02" name="Group 30"/>
                    <p:cNvGrpSpPr/>
                    <p:nvPr/>
                  </p:nvGrpSpPr>
                  <p:grpSpPr>
                    <a:xfrm>
                      <a:off x="2819400" y="4114804"/>
                      <a:ext cx="152401" cy="628654"/>
                      <a:chOff x="2667000" y="2667000"/>
                      <a:chExt cx="152401" cy="1828806"/>
                    </a:xfrm>
                  </p:grpSpPr>
                  <p:grpSp>
                    <p:nvGrpSpPr>
                      <p:cNvPr id="9103" name="Group 21"/>
                      <p:cNvGrpSpPr/>
                      <p:nvPr/>
                    </p:nvGrpSpPr>
                    <p:grpSpPr>
                      <a:xfrm>
                        <a:off x="2667000" y="2667000"/>
                        <a:ext cx="152400" cy="1219200"/>
                        <a:chOff x="2667000" y="2667000"/>
                        <a:chExt cx="152400" cy="1219200"/>
                      </a:xfrm>
                    </p:grpSpPr>
                    <p:grpSp>
                      <p:nvGrpSpPr>
                        <p:cNvPr id="9108" name="Group 67"/>
                        <p:cNvGrpSpPr/>
                        <p:nvPr/>
                      </p:nvGrpSpPr>
                      <p:grpSpPr>
                        <a:xfrm>
                          <a:off x="2667000" y="2667000"/>
                          <a:ext cx="152400" cy="609600"/>
                          <a:chOff x="2667000" y="2667000"/>
                          <a:chExt cx="152400" cy="609600"/>
                        </a:xfrm>
                      </p:grpSpPr>
                      <p:grpSp>
                        <p:nvGrpSpPr>
                          <p:cNvPr id="9109" name="Group 9"/>
                          <p:cNvGrpSpPr/>
                          <p:nvPr/>
                        </p:nvGrpSpPr>
                        <p:grpSpPr>
                          <a:xfrm>
                            <a:off x="2667000" y="2667000"/>
                            <a:ext cx="152400" cy="304800"/>
                            <a:chOff x="2667000" y="2667000"/>
                            <a:chExt cx="152400" cy="304800"/>
                          </a:xfrm>
                        </p:grpSpPr>
                        <p:cxnSp>
                          <p:nvCxnSpPr>
                            <p:cNvPr id="53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10" name="Group 10"/>
                          <p:cNvGrpSpPr/>
                          <p:nvPr/>
                        </p:nvGrpSpPr>
                        <p:grpSpPr>
                          <a:xfrm>
                            <a:off x="2667000" y="2971800"/>
                            <a:ext cx="152400" cy="304800"/>
                            <a:chOff x="2667000" y="2667000"/>
                            <a:chExt cx="152400" cy="304800"/>
                          </a:xfrm>
                        </p:grpSpPr>
                        <p:cxnSp>
                          <p:nvCxnSpPr>
                            <p:cNvPr id="534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4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11" name="Group 68"/>
                        <p:cNvGrpSpPr/>
                        <p:nvPr/>
                      </p:nvGrpSpPr>
                      <p:grpSpPr>
                        <a:xfrm>
                          <a:off x="2667000" y="3276600"/>
                          <a:ext cx="152400" cy="609600"/>
                          <a:chOff x="2667000" y="2667000"/>
                          <a:chExt cx="152400" cy="609600"/>
                        </a:xfrm>
                      </p:grpSpPr>
                      <p:grpSp>
                        <p:nvGrpSpPr>
                          <p:cNvPr id="9116" name="Group 9"/>
                          <p:cNvGrpSpPr/>
                          <p:nvPr/>
                        </p:nvGrpSpPr>
                        <p:grpSpPr>
                          <a:xfrm>
                            <a:off x="2667000" y="2667000"/>
                            <a:ext cx="152400" cy="304800"/>
                            <a:chOff x="2667000" y="2667000"/>
                            <a:chExt cx="152400" cy="304800"/>
                          </a:xfrm>
                        </p:grpSpPr>
                        <p:cxnSp>
                          <p:nvCxnSpPr>
                            <p:cNvPr id="5337" name="Straight Connector 53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38" name="Straight Connector 53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17" name="Group 10"/>
                          <p:cNvGrpSpPr/>
                          <p:nvPr/>
                        </p:nvGrpSpPr>
                        <p:grpSpPr>
                          <a:xfrm>
                            <a:off x="2667000" y="2971800"/>
                            <a:ext cx="152400" cy="304800"/>
                            <a:chOff x="2667000" y="2667000"/>
                            <a:chExt cx="152400" cy="304800"/>
                          </a:xfrm>
                        </p:grpSpPr>
                        <p:cxnSp>
                          <p:nvCxnSpPr>
                            <p:cNvPr id="5335" name="Straight Connector 53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36" name="Straight Connector 53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85" name="Group 22"/>
                      <p:cNvGrpSpPr/>
                      <p:nvPr/>
                    </p:nvGrpSpPr>
                    <p:grpSpPr>
                      <a:xfrm>
                        <a:off x="2667000" y="3886200"/>
                        <a:ext cx="152401" cy="609606"/>
                        <a:chOff x="2667000" y="2667000"/>
                        <a:chExt cx="152401" cy="609606"/>
                      </a:xfrm>
                    </p:grpSpPr>
                    <p:grpSp>
                      <p:nvGrpSpPr>
                        <p:cNvPr id="2786" name="Group 9"/>
                        <p:cNvGrpSpPr/>
                        <p:nvPr/>
                      </p:nvGrpSpPr>
                      <p:grpSpPr>
                        <a:xfrm>
                          <a:off x="2667000" y="2667000"/>
                          <a:ext cx="152400" cy="304800"/>
                          <a:chOff x="2667000" y="2667000"/>
                          <a:chExt cx="152400" cy="304800"/>
                        </a:xfrm>
                      </p:grpSpPr>
                      <p:cxnSp>
                        <p:nvCxnSpPr>
                          <p:cNvPr id="5329" name="Straight Connector 53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30" name="Straight Connector 532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92" name="Group 10"/>
                        <p:cNvGrpSpPr/>
                        <p:nvPr/>
                      </p:nvGrpSpPr>
                      <p:grpSpPr>
                        <a:xfrm>
                          <a:off x="2667000" y="2971800"/>
                          <a:ext cx="152401" cy="304806"/>
                          <a:chOff x="2667000" y="2667000"/>
                          <a:chExt cx="152401" cy="304806"/>
                        </a:xfrm>
                      </p:grpSpPr>
                      <p:cxnSp>
                        <p:nvCxnSpPr>
                          <p:cNvPr id="5327" name="Straight Connector 53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28" name="Straight Connector 532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2793"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273" name="Oval 527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794" name="Group 29"/>
                    <p:cNvGrpSpPr/>
                    <p:nvPr/>
                  </p:nvGrpSpPr>
                  <p:grpSpPr>
                    <a:xfrm>
                      <a:off x="2667000" y="4114804"/>
                      <a:ext cx="152400" cy="628652"/>
                      <a:chOff x="2667000" y="2667000"/>
                      <a:chExt cx="152400" cy="1828800"/>
                    </a:xfrm>
                  </p:grpSpPr>
                  <p:grpSp>
                    <p:nvGrpSpPr>
                      <p:cNvPr id="2795" name="Group 21"/>
                      <p:cNvGrpSpPr/>
                      <p:nvPr/>
                    </p:nvGrpSpPr>
                    <p:grpSpPr>
                      <a:xfrm>
                        <a:off x="2667000" y="2667000"/>
                        <a:ext cx="152400" cy="1219200"/>
                        <a:chOff x="2667000" y="2667000"/>
                        <a:chExt cx="152400" cy="1219200"/>
                      </a:xfrm>
                    </p:grpSpPr>
                    <p:grpSp>
                      <p:nvGrpSpPr>
                        <p:cNvPr id="2796" name="Group 13"/>
                        <p:cNvGrpSpPr/>
                        <p:nvPr/>
                      </p:nvGrpSpPr>
                      <p:grpSpPr>
                        <a:xfrm>
                          <a:off x="2667000" y="2667000"/>
                          <a:ext cx="152400" cy="609600"/>
                          <a:chOff x="2667000" y="2667000"/>
                          <a:chExt cx="152400" cy="609600"/>
                        </a:xfrm>
                      </p:grpSpPr>
                      <p:grpSp>
                        <p:nvGrpSpPr>
                          <p:cNvPr id="2797" name="Group 9"/>
                          <p:cNvGrpSpPr/>
                          <p:nvPr/>
                        </p:nvGrpSpPr>
                        <p:grpSpPr>
                          <a:xfrm>
                            <a:off x="2667000" y="2667000"/>
                            <a:ext cx="152400" cy="304800"/>
                            <a:chOff x="2667000" y="2667000"/>
                            <a:chExt cx="152400" cy="304800"/>
                          </a:xfrm>
                        </p:grpSpPr>
                        <p:cxnSp>
                          <p:nvCxnSpPr>
                            <p:cNvPr id="531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1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02" name="Group 10"/>
                          <p:cNvGrpSpPr/>
                          <p:nvPr/>
                        </p:nvGrpSpPr>
                        <p:grpSpPr>
                          <a:xfrm>
                            <a:off x="2667000" y="2971800"/>
                            <a:ext cx="152400" cy="304800"/>
                            <a:chOff x="2667000" y="2667000"/>
                            <a:chExt cx="152400" cy="304800"/>
                          </a:xfrm>
                        </p:grpSpPr>
                        <p:cxnSp>
                          <p:nvCxnSpPr>
                            <p:cNvPr id="5316" name="Straight Connector 53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17" name="Straight Connector 53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803" name="Group 14"/>
                        <p:cNvGrpSpPr/>
                        <p:nvPr/>
                      </p:nvGrpSpPr>
                      <p:grpSpPr>
                        <a:xfrm>
                          <a:off x="2667000" y="3276600"/>
                          <a:ext cx="152400" cy="609600"/>
                          <a:chOff x="2667000" y="2667000"/>
                          <a:chExt cx="152400" cy="609600"/>
                        </a:xfrm>
                      </p:grpSpPr>
                      <p:grpSp>
                        <p:nvGrpSpPr>
                          <p:cNvPr id="2804" name="Group 9"/>
                          <p:cNvGrpSpPr/>
                          <p:nvPr/>
                        </p:nvGrpSpPr>
                        <p:grpSpPr>
                          <a:xfrm>
                            <a:off x="2667000" y="2667000"/>
                            <a:ext cx="152400" cy="304800"/>
                            <a:chOff x="2667000" y="2667000"/>
                            <a:chExt cx="152400" cy="304800"/>
                          </a:xfrm>
                        </p:grpSpPr>
                        <p:cxnSp>
                          <p:nvCxnSpPr>
                            <p:cNvPr id="5312" name="Straight Connector 53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13" name="Straight Connector 53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05" name="Group 10"/>
                          <p:cNvGrpSpPr/>
                          <p:nvPr/>
                        </p:nvGrpSpPr>
                        <p:grpSpPr>
                          <a:xfrm>
                            <a:off x="2667000" y="2971800"/>
                            <a:ext cx="152400" cy="304800"/>
                            <a:chOff x="2667000" y="2667000"/>
                            <a:chExt cx="152400" cy="304800"/>
                          </a:xfrm>
                        </p:grpSpPr>
                        <p:cxnSp>
                          <p:nvCxnSpPr>
                            <p:cNvPr id="5310" name="Straight Connector 53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11" name="Straight Connector 53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810" name="Group 22"/>
                      <p:cNvGrpSpPr/>
                      <p:nvPr/>
                    </p:nvGrpSpPr>
                    <p:grpSpPr>
                      <a:xfrm>
                        <a:off x="2667000" y="3886200"/>
                        <a:ext cx="152400" cy="609600"/>
                        <a:chOff x="2667000" y="2667000"/>
                        <a:chExt cx="152400" cy="609600"/>
                      </a:xfrm>
                    </p:grpSpPr>
                    <p:grpSp>
                      <p:nvGrpSpPr>
                        <p:cNvPr id="2811" name="Group 9"/>
                        <p:cNvGrpSpPr/>
                        <p:nvPr/>
                      </p:nvGrpSpPr>
                      <p:grpSpPr>
                        <a:xfrm>
                          <a:off x="2667000" y="2667000"/>
                          <a:ext cx="152400" cy="304800"/>
                          <a:chOff x="2667000" y="2667000"/>
                          <a:chExt cx="152400" cy="304800"/>
                        </a:xfrm>
                      </p:grpSpPr>
                      <p:cxnSp>
                        <p:nvCxnSpPr>
                          <p:cNvPr id="530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0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23" name="Group 10"/>
                        <p:cNvGrpSpPr/>
                        <p:nvPr/>
                      </p:nvGrpSpPr>
                      <p:grpSpPr>
                        <a:xfrm>
                          <a:off x="2667000" y="2971800"/>
                          <a:ext cx="152400" cy="304800"/>
                          <a:chOff x="2667000" y="2667000"/>
                          <a:chExt cx="152400" cy="304800"/>
                        </a:xfrm>
                      </p:grpSpPr>
                      <p:cxnSp>
                        <p:nvCxnSpPr>
                          <p:cNvPr id="5302" name="Straight Connector 53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303" name="Straight Connector 53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24" name="Group 30"/>
                    <p:cNvGrpSpPr/>
                    <p:nvPr/>
                  </p:nvGrpSpPr>
                  <p:grpSpPr>
                    <a:xfrm>
                      <a:off x="2819400" y="4114804"/>
                      <a:ext cx="152401" cy="628654"/>
                      <a:chOff x="2667000" y="2667000"/>
                      <a:chExt cx="152401" cy="1828806"/>
                    </a:xfrm>
                  </p:grpSpPr>
                  <p:grpSp>
                    <p:nvGrpSpPr>
                      <p:cNvPr id="9125" name="Group 21"/>
                      <p:cNvGrpSpPr/>
                      <p:nvPr/>
                    </p:nvGrpSpPr>
                    <p:grpSpPr>
                      <a:xfrm>
                        <a:off x="2667000" y="2667000"/>
                        <a:ext cx="152400" cy="1219200"/>
                        <a:chOff x="2667000" y="2667000"/>
                        <a:chExt cx="152400" cy="1219200"/>
                      </a:xfrm>
                    </p:grpSpPr>
                    <p:grpSp>
                      <p:nvGrpSpPr>
                        <p:cNvPr id="9126" name="Group 67"/>
                        <p:cNvGrpSpPr/>
                        <p:nvPr/>
                      </p:nvGrpSpPr>
                      <p:grpSpPr>
                        <a:xfrm>
                          <a:off x="2667000" y="2667000"/>
                          <a:ext cx="152400" cy="609600"/>
                          <a:chOff x="2667000" y="2667000"/>
                          <a:chExt cx="152400" cy="609600"/>
                        </a:xfrm>
                      </p:grpSpPr>
                      <p:grpSp>
                        <p:nvGrpSpPr>
                          <p:cNvPr id="9127" name="Group 9"/>
                          <p:cNvGrpSpPr/>
                          <p:nvPr/>
                        </p:nvGrpSpPr>
                        <p:grpSpPr>
                          <a:xfrm>
                            <a:off x="2667000" y="2667000"/>
                            <a:ext cx="152400" cy="304800"/>
                            <a:chOff x="2667000" y="2667000"/>
                            <a:chExt cx="152400" cy="304800"/>
                          </a:xfrm>
                        </p:grpSpPr>
                        <p:cxnSp>
                          <p:nvCxnSpPr>
                            <p:cNvPr id="529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9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28" name="Group 10"/>
                          <p:cNvGrpSpPr/>
                          <p:nvPr/>
                        </p:nvGrpSpPr>
                        <p:grpSpPr>
                          <a:xfrm>
                            <a:off x="2667000" y="2971800"/>
                            <a:ext cx="152400" cy="304800"/>
                            <a:chOff x="2667000" y="2667000"/>
                            <a:chExt cx="152400" cy="304800"/>
                          </a:xfrm>
                        </p:grpSpPr>
                        <p:cxnSp>
                          <p:nvCxnSpPr>
                            <p:cNvPr id="529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9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33" name="Group 68"/>
                        <p:cNvGrpSpPr/>
                        <p:nvPr/>
                      </p:nvGrpSpPr>
                      <p:grpSpPr>
                        <a:xfrm>
                          <a:off x="2667000" y="3276600"/>
                          <a:ext cx="152400" cy="609600"/>
                          <a:chOff x="2667000" y="2667000"/>
                          <a:chExt cx="152400" cy="609600"/>
                        </a:xfrm>
                      </p:grpSpPr>
                      <p:grpSp>
                        <p:nvGrpSpPr>
                          <p:cNvPr id="9134" name="Group 9"/>
                          <p:cNvGrpSpPr/>
                          <p:nvPr/>
                        </p:nvGrpSpPr>
                        <p:grpSpPr>
                          <a:xfrm>
                            <a:off x="2667000" y="2667000"/>
                            <a:ext cx="152400" cy="304800"/>
                            <a:chOff x="2667000" y="2667000"/>
                            <a:chExt cx="152400" cy="304800"/>
                          </a:xfrm>
                        </p:grpSpPr>
                        <p:cxnSp>
                          <p:nvCxnSpPr>
                            <p:cNvPr id="5290" name="Straight Connector 52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91" name="Straight Connector 52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35" name="Group 10"/>
                          <p:cNvGrpSpPr/>
                          <p:nvPr/>
                        </p:nvGrpSpPr>
                        <p:grpSpPr>
                          <a:xfrm>
                            <a:off x="2667000" y="2971800"/>
                            <a:ext cx="152400" cy="304800"/>
                            <a:chOff x="2667000" y="2667000"/>
                            <a:chExt cx="152400" cy="304800"/>
                          </a:xfrm>
                        </p:grpSpPr>
                        <p:cxnSp>
                          <p:nvCxnSpPr>
                            <p:cNvPr id="5288" name="Straight Connector 52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89" name="Straight Connector 52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36" name="Group 22"/>
                      <p:cNvGrpSpPr/>
                      <p:nvPr/>
                    </p:nvGrpSpPr>
                    <p:grpSpPr>
                      <a:xfrm>
                        <a:off x="2667000" y="3886200"/>
                        <a:ext cx="152401" cy="609606"/>
                        <a:chOff x="2667000" y="2667000"/>
                        <a:chExt cx="152401" cy="609606"/>
                      </a:xfrm>
                    </p:grpSpPr>
                    <p:grpSp>
                      <p:nvGrpSpPr>
                        <p:cNvPr id="9141" name="Group 9"/>
                        <p:cNvGrpSpPr/>
                        <p:nvPr/>
                      </p:nvGrpSpPr>
                      <p:grpSpPr>
                        <a:xfrm>
                          <a:off x="2667000" y="2667000"/>
                          <a:ext cx="152400" cy="304800"/>
                          <a:chOff x="2667000" y="2667000"/>
                          <a:chExt cx="152400" cy="304800"/>
                        </a:xfrm>
                      </p:grpSpPr>
                      <p:cxnSp>
                        <p:nvCxnSpPr>
                          <p:cNvPr id="5282" name="Straight Connector 52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83" name="Straight Connector 52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42" name="Group 10"/>
                        <p:cNvGrpSpPr/>
                        <p:nvPr/>
                      </p:nvGrpSpPr>
                      <p:grpSpPr>
                        <a:xfrm>
                          <a:off x="2667000" y="2971800"/>
                          <a:ext cx="152401" cy="304806"/>
                          <a:chOff x="2667000" y="2667000"/>
                          <a:chExt cx="152401" cy="304806"/>
                        </a:xfrm>
                      </p:grpSpPr>
                      <p:cxnSp>
                        <p:nvCxnSpPr>
                          <p:cNvPr id="5280" name="Straight Connector 52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81" name="Straight Connector 528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6265" name="Group 2328"/>
                <p:cNvGrpSpPr>
                  <a:grpSpLocks/>
                </p:cNvGrpSpPr>
                <p:nvPr/>
              </p:nvGrpSpPr>
              <p:grpSpPr bwMode="auto">
                <a:xfrm>
                  <a:off x="4724397" y="1600205"/>
                  <a:ext cx="251163" cy="1005809"/>
                  <a:chOff x="4533547" y="1609957"/>
                  <a:chExt cx="251163" cy="1005809"/>
                </a:xfrm>
              </p:grpSpPr>
              <p:grpSp>
                <p:nvGrpSpPr>
                  <p:cNvPr id="9148"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224" name="Oval 522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149" name="Group 29"/>
                    <p:cNvGrpSpPr/>
                    <p:nvPr/>
                  </p:nvGrpSpPr>
                  <p:grpSpPr>
                    <a:xfrm>
                      <a:off x="2667000" y="4114804"/>
                      <a:ext cx="152400" cy="628652"/>
                      <a:chOff x="2667000" y="2667000"/>
                      <a:chExt cx="152400" cy="1828800"/>
                    </a:xfrm>
                  </p:grpSpPr>
                  <p:grpSp>
                    <p:nvGrpSpPr>
                      <p:cNvPr id="9150" name="Group 21"/>
                      <p:cNvGrpSpPr/>
                      <p:nvPr/>
                    </p:nvGrpSpPr>
                    <p:grpSpPr>
                      <a:xfrm>
                        <a:off x="2667000" y="2667000"/>
                        <a:ext cx="152400" cy="1219200"/>
                        <a:chOff x="2667000" y="2667000"/>
                        <a:chExt cx="152400" cy="1219200"/>
                      </a:xfrm>
                    </p:grpSpPr>
                    <p:grpSp>
                      <p:nvGrpSpPr>
                        <p:cNvPr id="2816" name="Group 13"/>
                        <p:cNvGrpSpPr/>
                        <p:nvPr/>
                      </p:nvGrpSpPr>
                      <p:grpSpPr>
                        <a:xfrm>
                          <a:off x="2667000" y="2667000"/>
                          <a:ext cx="152400" cy="609600"/>
                          <a:chOff x="2667000" y="2667000"/>
                          <a:chExt cx="152400" cy="609600"/>
                        </a:xfrm>
                      </p:grpSpPr>
                      <p:grpSp>
                        <p:nvGrpSpPr>
                          <p:cNvPr id="2817" name="Group 9"/>
                          <p:cNvGrpSpPr/>
                          <p:nvPr/>
                        </p:nvGrpSpPr>
                        <p:grpSpPr>
                          <a:xfrm>
                            <a:off x="2667000" y="2667000"/>
                            <a:ext cx="152400" cy="304800"/>
                            <a:chOff x="2667000" y="2667000"/>
                            <a:chExt cx="152400" cy="304800"/>
                          </a:xfrm>
                        </p:grpSpPr>
                        <p:cxnSp>
                          <p:nvCxnSpPr>
                            <p:cNvPr id="52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18" name="Group 10"/>
                          <p:cNvGrpSpPr/>
                          <p:nvPr/>
                        </p:nvGrpSpPr>
                        <p:grpSpPr>
                          <a:xfrm>
                            <a:off x="2667000" y="2971800"/>
                            <a:ext cx="152400" cy="304800"/>
                            <a:chOff x="2667000" y="2667000"/>
                            <a:chExt cx="152400" cy="304800"/>
                          </a:xfrm>
                        </p:grpSpPr>
                        <p:cxnSp>
                          <p:nvCxnSpPr>
                            <p:cNvPr id="5267" name="Straight Connector 52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68" name="Straight Connector 52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819" name="Group 14"/>
                        <p:cNvGrpSpPr/>
                        <p:nvPr/>
                      </p:nvGrpSpPr>
                      <p:grpSpPr>
                        <a:xfrm>
                          <a:off x="2667000" y="3276600"/>
                          <a:ext cx="152400" cy="609600"/>
                          <a:chOff x="2667000" y="2667000"/>
                          <a:chExt cx="152400" cy="609600"/>
                        </a:xfrm>
                      </p:grpSpPr>
                      <p:grpSp>
                        <p:nvGrpSpPr>
                          <p:cNvPr id="2824" name="Group 9"/>
                          <p:cNvGrpSpPr/>
                          <p:nvPr/>
                        </p:nvGrpSpPr>
                        <p:grpSpPr>
                          <a:xfrm>
                            <a:off x="2667000" y="2667000"/>
                            <a:ext cx="152400" cy="304800"/>
                            <a:chOff x="2667000" y="2667000"/>
                            <a:chExt cx="152400" cy="304800"/>
                          </a:xfrm>
                        </p:grpSpPr>
                        <p:cxnSp>
                          <p:nvCxnSpPr>
                            <p:cNvPr id="5263" name="Straight Connector 52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64" name="Straight Connector 52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25" name="Group 10"/>
                          <p:cNvGrpSpPr/>
                          <p:nvPr/>
                        </p:nvGrpSpPr>
                        <p:grpSpPr>
                          <a:xfrm>
                            <a:off x="2667000" y="2971800"/>
                            <a:ext cx="152400" cy="304800"/>
                            <a:chOff x="2667000" y="2667000"/>
                            <a:chExt cx="152400" cy="304800"/>
                          </a:xfrm>
                        </p:grpSpPr>
                        <p:cxnSp>
                          <p:nvCxnSpPr>
                            <p:cNvPr id="5261" name="Straight Connector 52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62" name="Straight Connector 52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826" name="Group 22"/>
                      <p:cNvGrpSpPr/>
                      <p:nvPr/>
                    </p:nvGrpSpPr>
                    <p:grpSpPr>
                      <a:xfrm>
                        <a:off x="2667000" y="3886200"/>
                        <a:ext cx="152400" cy="609600"/>
                        <a:chOff x="2667000" y="2667000"/>
                        <a:chExt cx="152400" cy="609600"/>
                      </a:xfrm>
                    </p:grpSpPr>
                    <p:grpSp>
                      <p:nvGrpSpPr>
                        <p:cNvPr id="2827" name="Group 9"/>
                        <p:cNvGrpSpPr/>
                        <p:nvPr/>
                      </p:nvGrpSpPr>
                      <p:grpSpPr>
                        <a:xfrm>
                          <a:off x="2667000" y="2667000"/>
                          <a:ext cx="152400" cy="304800"/>
                          <a:chOff x="2667000" y="2667000"/>
                          <a:chExt cx="152400" cy="304800"/>
                        </a:xfrm>
                      </p:grpSpPr>
                      <p:cxnSp>
                        <p:nvCxnSpPr>
                          <p:cNvPr id="52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32" name="Group 10"/>
                        <p:cNvGrpSpPr/>
                        <p:nvPr/>
                      </p:nvGrpSpPr>
                      <p:grpSpPr>
                        <a:xfrm>
                          <a:off x="2667000" y="2971800"/>
                          <a:ext cx="152400" cy="304800"/>
                          <a:chOff x="2667000" y="2667000"/>
                          <a:chExt cx="152400" cy="304800"/>
                        </a:xfrm>
                      </p:grpSpPr>
                      <p:cxnSp>
                        <p:nvCxnSpPr>
                          <p:cNvPr id="5253" name="Straight Connector 52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54" name="Straight Connector 52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833" name="Group 30"/>
                    <p:cNvGrpSpPr/>
                    <p:nvPr/>
                  </p:nvGrpSpPr>
                  <p:grpSpPr>
                    <a:xfrm>
                      <a:off x="2819400" y="4114804"/>
                      <a:ext cx="152401" cy="628654"/>
                      <a:chOff x="2667000" y="2667000"/>
                      <a:chExt cx="152401" cy="1828806"/>
                    </a:xfrm>
                  </p:grpSpPr>
                  <p:grpSp>
                    <p:nvGrpSpPr>
                      <p:cNvPr id="2838" name="Group 21"/>
                      <p:cNvGrpSpPr/>
                      <p:nvPr/>
                    </p:nvGrpSpPr>
                    <p:grpSpPr>
                      <a:xfrm>
                        <a:off x="2667000" y="2667000"/>
                        <a:ext cx="152400" cy="1219200"/>
                        <a:chOff x="2667000" y="2667000"/>
                        <a:chExt cx="152400" cy="1219200"/>
                      </a:xfrm>
                    </p:grpSpPr>
                    <p:grpSp>
                      <p:nvGrpSpPr>
                        <p:cNvPr id="2839" name="Group 67"/>
                        <p:cNvGrpSpPr/>
                        <p:nvPr/>
                      </p:nvGrpSpPr>
                      <p:grpSpPr>
                        <a:xfrm>
                          <a:off x="2667000" y="2667000"/>
                          <a:ext cx="152400" cy="609600"/>
                          <a:chOff x="2667000" y="2667000"/>
                          <a:chExt cx="152400" cy="609600"/>
                        </a:xfrm>
                      </p:grpSpPr>
                      <p:grpSp>
                        <p:nvGrpSpPr>
                          <p:cNvPr id="2840" name="Group 9"/>
                          <p:cNvGrpSpPr/>
                          <p:nvPr/>
                        </p:nvGrpSpPr>
                        <p:grpSpPr>
                          <a:xfrm>
                            <a:off x="2667000" y="2667000"/>
                            <a:ext cx="152400" cy="304800"/>
                            <a:chOff x="2667000" y="2667000"/>
                            <a:chExt cx="152400" cy="304800"/>
                          </a:xfrm>
                        </p:grpSpPr>
                        <p:cxnSp>
                          <p:nvCxnSpPr>
                            <p:cNvPr id="524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4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41" name="Group 10"/>
                          <p:cNvGrpSpPr/>
                          <p:nvPr/>
                        </p:nvGrpSpPr>
                        <p:grpSpPr>
                          <a:xfrm>
                            <a:off x="2667000" y="2971800"/>
                            <a:ext cx="152400" cy="304800"/>
                            <a:chOff x="2667000" y="2667000"/>
                            <a:chExt cx="152400" cy="304800"/>
                          </a:xfrm>
                        </p:grpSpPr>
                        <p:cxnSp>
                          <p:nvCxnSpPr>
                            <p:cNvPr id="524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4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842" name="Group 68"/>
                        <p:cNvGrpSpPr/>
                        <p:nvPr/>
                      </p:nvGrpSpPr>
                      <p:grpSpPr>
                        <a:xfrm>
                          <a:off x="2667000" y="3276600"/>
                          <a:ext cx="152400" cy="609600"/>
                          <a:chOff x="2667000" y="2667000"/>
                          <a:chExt cx="152400" cy="609600"/>
                        </a:xfrm>
                      </p:grpSpPr>
                      <p:grpSp>
                        <p:nvGrpSpPr>
                          <p:cNvPr id="2843" name="Group 9"/>
                          <p:cNvGrpSpPr/>
                          <p:nvPr/>
                        </p:nvGrpSpPr>
                        <p:grpSpPr>
                          <a:xfrm>
                            <a:off x="2667000" y="2667000"/>
                            <a:ext cx="152400" cy="304800"/>
                            <a:chOff x="2667000" y="2667000"/>
                            <a:chExt cx="152400" cy="304800"/>
                          </a:xfrm>
                        </p:grpSpPr>
                        <p:cxnSp>
                          <p:nvCxnSpPr>
                            <p:cNvPr id="5241" name="Straight Connector 52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42" name="Straight Connector 52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844" name="Group 10"/>
                          <p:cNvGrpSpPr/>
                          <p:nvPr/>
                        </p:nvGrpSpPr>
                        <p:grpSpPr>
                          <a:xfrm>
                            <a:off x="2667000" y="2971800"/>
                            <a:ext cx="152400" cy="304800"/>
                            <a:chOff x="2667000" y="2667000"/>
                            <a:chExt cx="152400" cy="304800"/>
                          </a:xfrm>
                        </p:grpSpPr>
                        <p:cxnSp>
                          <p:nvCxnSpPr>
                            <p:cNvPr id="5239" name="Straight Connector 52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40" name="Straight Connector 52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845" name="Group 22"/>
                      <p:cNvGrpSpPr/>
                      <p:nvPr/>
                    </p:nvGrpSpPr>
                    <p:grpSpPr>
                      <a:xfrm>
                        <a:off x="2667000" y="3886200"/>
                        <a:ext cx="152401" cy="609606"/>
                        <a:chOff x="2667000" y="2667000"/>
                        <a:chExt cx="152401" cy="609606"/>
                      </a:xfrm>
                    </p:grpSpPr>
                    <p:grpSp>
                      <p:nvGrpSpPr>
                        <p:cNvPr id="2847" name="Group 9"/>
                        <p:cNvGrpSpPr/>
                        <p:nvPr/>
                      </p:nvGrpSpPr>
                      <p:grpSpPr>
                        <a:xfrm>
                          <a:off x="2667000" y="2667000"/>
                          <a:ext cx="152400" cy="304800"/>
                          <a:chOff x="2667000" y="2667000"/>
                          <a:chExt cx="152400" cy="304800"/>
                        </a:xfrm>
                      </p:grpSpPr>
                      <p:cxnSp>
                        <p:nvCxnSpPr>
                          <p:cNvPr id="5233" name="Straight Connector 52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34" name="Straight Connector 52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55" name="Group 10"/>
                        <p:cNvGrpSpPr/>
                        <p:nvPr/>
                      </p:nvGrpSpPr>
                      <p:grpSpPr>
                        <a:xfrm>
                          <a:off x="2667000" y="2971800"/>
                          <a:ext cx="152401" cy="304806"/>
                          <a:chOff x="2667000" y="2667000"/>
                          <a:chExt cx="152401" cy="304806"/>
                        </a:xfrm>
                      </p:grpSpPr>
                      <p:cxnSp>
                        <p:nvCxnSpPr>
                          <p:cNvPr id="5231" name="Straight Connector 52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32" name="Straight Connector 523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9156"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177" name="Oval 517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157" name="Group 29"/>
                    <p:cNvGrpSpPr/>
                    <p:nvPr/>
                  </p:nvGrpSpPr>
                  <p:grpSpPr>
                    <a:xfrm>
                      <a:off x="2667000" y="4114804"/>
                      <a:ext cx="152400" cy="628652"/>
                      <a:chOff x="2667000" y="2667000"/>
                      <a:chExt cx="152400" cy="1828800"/>
                    </a:xfrm>
                  </p:grpSpPr>
                  <p:grpSp>
                    <p:nvGrpSpPr>
                      <p:cNvPr id="9158" name="Group 21"/>
                      <p:cNvGrpSpPr/>
                      <p:nvPr/>
                    </p:nvGrpSpPr>
                    <p:grpSpPr>
                      <a:xfrm>
                        <a:off x="2667000" y="2667000"/>
                        <a:ext cx="152400" cy="1219200"/>
                        <a:chOff x="2667000" y="2667000"/>
                        <a:chExt cx="152400" cy="1219200"/>
                      </a:xfrm>
                    </p:grpSpPr>
                    <p:grpSp>
                      <p:nvGrpSpPr>
                        <p:cNvPr id="9163" name="Group 13"/>
                        <p:cNvGrpSpPr/>
                        <p:nvPr/>
                      </p:nvGrpSpPr>
                      <p:grpSpPr>
                        <a:xfrm>
                          <a:off x="2667000" y="2667000"/>
                          <a:ext cx="152400" cy="609600"/>
                          <a:chOff x="2667000" y="2667000"/>
                          <a:chExt cx="152400" cy="609600"/>
                        </a:xfrm>
                      </p:grpSpPr>
                      <p:grpSp>
                        <p:nvGrpSpPr>
                          <p:cNvPr id="9164" name="Group 9"/>
                          <p:cNvGrpSpPr/>
                          <p:nvPr/>
                        </p:nvGrpSpPr>
                        <p:grpSpPr>
                          <a:xfrm>
                            <a:off x="2667000" y="2667000"/>
                            <a:ext cx="152400" cy="304800"/>
                            <a:chOff x="2667000" y="2667000"/>
                            <a:chExt cx="152400" cy="304800"/>
                          </a:xfrm>
                        </p:grpSpPr>
                        <p:cxnSp>
                          <p:nvCxnSpPr>
                            <p:cNvPr id="52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70" name="Group 10"/>
                          <p:cNvGrpSpPr/>
                          <p:nvPr/>
                        </p:nvGrpSpPr>
                        <p:grpSpPr>
                          <a:xfrm>
                            <a:off x="2667000" y="2971800"/>
                            <a:ext cx="152400" cy="304800"/>
                            <a:chOff x="2667000" y="2667000"/>
                            <a:chExt cx="152400" cy="304800"/>
                          </a:xfrm>
                        </p:grpSpPr>
                        <p:cxnSp>
                          <p:nvCxnSpPr>
                            <p:cNvPr id="5220" name="Straight Connector 52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21" name="Straight Connector 52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71" name="Group 14"/>
                        <p:cNvGrpSpPr/>
                        <p:nvPr/>
                      </p:nvGrpSpPr>
                      <p:grpSpPr>
                        <a:xfrm>
                          <a:off x="2667000" y="3276600"/>
                          <a:ext cx="152400" cy="609600"/>
                          <a:chOff x="2667000" y="2667000"/>
                          <a:chExt cx="152400" cy="609600"/>
                        </a:xfrm>
                      </p:grpSpPr>
                      <p:grpSp>
                        <p:nvGrpSpPr>
                          <p:cNvPr id="9172" name="Group 9"/>
                          <p:cNvGrpSpPr/>
                          <p:nvPr/>
                        </p:nvGrpSpPr>
                        <p:grpSpPr>
                          <a:xfrm>
                            <a:off x="2667000" y="2667000"/>
                            <a:ext cx="152400" cy="304800"/>
                            <a:chOff x="2667000" y="2667000"/>
                            <a:chExt cx="152400" cy="304800"/>
                          </a:xfrm>
                        </p:grpSpPr>
                        <p:cxnSp>
                          <p:nvCxnSpPr>
                            <p:cNvPr id="5216" name="Straight Connector 52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17" name="Straight Connector 52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73" name="Group 10"/>
                          <p:cNvGrpSpPr/>
                          <p:nvPr/>
                        </p:nvGrpSpPr>
                        <p:grpSpPr>
                          <a:xfrm>
                            <a:off x="2667000" y="2971800"/>
                            <a:ext cx="152400" cy="304800"/>
                            <a:chOff x="2667000" y="2667000"/>
                            <a:chExt cx="152400" cy="304800"/>
                          </a:xfrm>
                        </p:grpSpPr>
                        <p:cxnSp>
                          <p:nvCxnSpPr>
                            <p:cNvPr id="5214" name="Straight Connector 52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15" name="Straight Connector 52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74" name="Group 22"/>
                      <p:cNvGrpSpPr/>
                      <p:nvPr/>
                    </p:nvGrpSpPr>
                    <p:grpSpPr>
                      <a:xfrm>
                        <a:off x="2667000" y="3886200"/>
                        <a:ext cx="152400" cy="609600"/>
                        <a:chOff x="2667000" y="2667000"/>
                        <a:chExt cx="152400" cy="609600"/>
                      </a:xfrm>
                    </p:grpSpPr>
                    <p:grpSp>
                      <p:nvGrpSpPr>
                        <p:cNvPr id="9175" name="Group 9"/>
                        <p:cNvGrpSpPr/>
                        <p:nvPr/>
                      </p:nvGrpSpPr>
                      <p:grpSpPr>
                        <a:xfrm>
                          <a:off x="2667000" y="2667000"/>
                          <a:ext cx="152400" cy="304800"/>
                          <a:chOff x="2667000" y="2667000"/>
                          <a:chExt cx="152400" cy="304800"/>
                        </a:xfrm>
                      </p:grpSpPr>
                      <p:cxnSp>
                        <p:nvCxnSpPr>
                          <p:cNvPr id="520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0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80" name="Group 10"/>
                        <p:cNvGrpSpPr/>
                        <p:nvPr/>
                      </p:nvGrpSpPr>
                      <p:grpSpPr>
                        <a:xfrm>
                          <a:off x="2667000" y="2971800"/>
                          <a:ext cx="152400" cy="304800"/>
                          <a:chOff x="2667000" y="2667000"/>
                          <a:chExt cx="152400" cy="304800"/>
                        </a:xfrm>
                      </p:grpSpPr>
                      <p:cxnSp>
                        <p:nvCxnSpPr>
                          <p:cNvPr id="5206" name="Straight Connector 52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07" name="Straight Connector 52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81" name="Group 30"/>
                    <p:cNvGrpSpPr/>
                    <p:nvPr/>
                  </p:nvGrpSpPr>
                  <p:grpSpPr>
                    <a:xfrm>
                      <a:off x="2819400" y="4114804"/>
                      <a:ext cx="152401" cy="628654"/>
                      <a:chOff x="2667000" y="2667000"/>
                      <a:chExt cx="152401" cy="1828806"/>
                    </a:xfrm>
                  </p:grpSpPr>
                  <p:grpSp>
                    <p:nvGrpSpPr>
                      <p:cNvPr id="9182" name="Group 21"/>
                      <p:cNvGrpSpPr/>
                      <p:nvPr/>
                    </p:nvGrpSpPr>
                    <p:grpSpPr>
                      <a:xfrm>
                        <a:off x="2667000" y="2667000"/>
                        <a:ext cx="152400" cy="1219200"/>
                        <a:chOff x="2667000" y="2667000"/>
                        <a:chExt cx="152400" cy="1219200"/>
                      </a:xfrm>
                    </p:grpSpPr>
                    <p:grpSp>
                      <p:nvGrpSpPr>
                        <p:cNvPr id="9183" name="Group 67"/>
                        <p:cNvGrpSpPr/>
                        <p:nvPr/>
                      </p:nvGrpSpPr>
                      <p:grpSpPr>
                        <a:xfrm>
                          <a:off x="2667000" y="2667000"/>
                          <a:ext cx="152400" cy="609600"/>
                          <a:chOff x="2667000" y="2667000"/>
                          <a:chExt cx="152400" cy="609600"/>
                        </a:xfrm>
                      </p:grpSpPr>
                      <p:grpSp>
                        <p:nvGrpSpPr>
                          <p:cNvPr id="9188" name="Group 9"/>
                          <p:cNvGrpSpPr/>
                          <p:nvPr/>
                        </p:nvGrpSpPr>
                        <p:grpSpPr>
                          <a:xfrm>
                            <a:off x="2667000" y="2667000"/>
                            <a:ext cx="152400" cy="304800"/>
                            <a:chOff x="2667000" y="2667000"/>
                            <a:chExt cx="152400" cy="304800"/>
                          </a:xfrm>
                        </p:grpSpPr>
                        <p:cxnSp>
                          <p:nvCxnSpPr>
                            <p:cNvPr id="520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20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89" name="Group 10"/>
                          <p:cNvGrpSpPr/>
                          <p:nvPr/>
                        </p:nvGrpSpPr>
                        <p:grpSpPr>
                          <a:xfrm>
                            <a:off x="2667000" y="2971800"/>
                            <a:ext cx="152400" cy="304800"/>
                            <a:chOff x="2667000" y="2667000"/>
                            <a:chExt cx="152400" cy="304800"/>
                          </a:xfrm>
                        </p:grpSpPr>
                        <p:cxnSp>
                          <p:nvCxnSpPr>
                            <p:cNvPr id="519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9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94" name="Group 68"/>
                        <p:cNvGrpSpPr/>
                        <p:nvPr/>
                      </p:nvGrpSpPr>
                      <p:grpSpPr>
                        <a:xfrm>
                          <a:off x="2667000" y="3276600"/>
                          <a:ext cx="152400" cy="609600"/>
                          <a:chOff x="2667000" y="2667000"/>
                          <a:chExt cx="152400" cy="609600"/>
                        </a:xfrm>
                      </p:grpSpPr>
                      <p:grpSp>
                        <p:nvGrpSpPr>
                          <p:cNvPr id="9195" name="Group 9"/>
                          <p:cNvGrpSpPr/>
                          <p:nvPr/>
                        </p:nvGrpSpPr>
                        <p:grpSpPr>
                          <a:xfrm>
                            <a:off x="2667000" y="2667000"/>
                            <a:ext cx="152400" cy="304800"/>
                            <a:chOff x="2667000" y="2667000"/>
                            <a:chExt cx="152400" cy="304800"/>
                          </a:xfrm>
                        </p:grpSpPr>
                        <p:cxnSp>
                          <p:nvCxnSpPr>
                            <p:cNvPr id="5194" name="Straight Connector 51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95" name="Straight Connector 51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196" name="Group 10"/>
                          <p:cNvGrpSpPr/>
                          <p:nvPr/>
                        </p:nvGrpSpPr>
                        <p:grpSpPr>
                          <a:xfrm>
                            <a:off x="2667000" y="2971800"/>
                            <a:ext cx="152400" cy="304800"/>
                            <a:chOff x="2667000" y="2667000"/>
                            <a:chExt cx="152400" cy="304800"/>
                          </a:xfrm>
                        </p:grpSpPr>
                        <p:cxnSp>
                          <p:nvCxnSpPr>
                            <p:cNvPr id="5192" name="Straight Connector 51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93" name="Straight Connector 51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197" name="Group 22"/>
                      <p:cNvGrpSpPr/>
                      <p:nvPr/>
                    </p:nvGrpSpPr>
                    <p:grpSpPr>
                      <a:xfrm>
                        <a:off x="2667000" y="3886200"/>
                        <a:ext cx="152401" cy="609606"/>
                        <a:chOff x="2667000" y="2667000"/>
                        <a:chExt cx="152401" cy="609606"/>
                      </a:xfrm>
                    </p:grpSpPr>
                    <p:grpSp>
                      <p:nvGrpSpPr>
                        <p:cNvPr id="9202" name="Group 2336"/>
                        <p:cNvGrpSpPr/>
                        <p:nvPr/>
                      </p:nvGrpSpPr>
                      <p:grpSpPr>
                        <a:xfrm>
                          <a:off x="2667000" y="2667000"/>
                          <a:ext cx="152400" cy="304800"/>
                          <a:chOff x="2667000" y="2667000"/>
                          <a:chExt cx="152400" cy="304800"/>
                        </a:xfrm>
                      </p:grpSpPr>
                      <p:cxnSp>
                        <p:nvCxnSpPr>
                          <p:cNvPr id="5186" name="Straight Connector 51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87" name="Straight Connector 51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03" name="Group 2337"/>
                        <p:cNvGrpSpPr/>
                        <p:nvPr/>
                      </p:nvGrpSpPr>
                      <p:grpSpPr>
                        <a:xfrm>
                          <a:off x="2667000" y="2971800"/>
                          <a:ext cx="152401" cy="304806"/>
                          <a:chOff x="2667000" y="2667000"/>
                          <a:chExt cx="152401" cy="304806"/>
                        </a:xfrm>
                      </p:grpSpPr>
                      <p:cxnSp>
                        <p:nvCxnSpPr>
                          <p:cNvPr id="5184" name="Straight Connector 51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85" name="Straight Connector 518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6266" name="Group 2426"/>
              <p:cNvGrpSpPr>
                <a:grpSpLocks/>
              </p:cNvGrpSpPr>
              <p:nvPr/>
            </p:nvGrpSpPr>
            <p:grpSpPr bwMode="auto">
              <a:xfrm>
                <a:off x="4952997" y="1600205"/>
                <a:ext cx="442013" cy="1015561"/>
                <a:chOff x="4533547" y="1600205"/>
                <a:chExt cx="442013" cy="1015561"/>
              </a:xfrm>
            </p:grpSpPr>
            <p:grpSp>
              <p:nvGrpSpPr>
                <p:cNvPr id="6267" name="Group 2327"/>
                <p:cNvGrpSpPr>
                  <a:grpSpLocks/>
                </p:cNvGrpSpPr>
                <p:nvPr/>
              </p:nvGrpSpPr>
              <p:grpSpPr bwMode="auto">
                <a:xfrm>
                  <a:off x="4533547" y="1609957"/>
                  <a:ext cx="251163" cy="1005809"/>
                  <a:chOff x="4533547" y="1609957"/>
                  <a:chExt cx="251163" cy="1005809"/>
                </a:xfrm>
              </p:grpSpPr>
              <p:grpSp>
                <p:nvGrpSpPr>
                  <p:cNvPr id="9210"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126" name="Oval 512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211" name="Group 29"/>
                    <p:cNvGrpSpPr/>
                    <p:nvPr/>
                  </p:nvGrpSpPr>
                  <p:grpSpPr>
                    <a:xfrm>
                      <a:off x="2667000" y="4114804"/>
                      <a:ext cx="152400" cy="628652"/>
                      <a:chOff x="2667000" y="2667000"/>
                      <a:chExt cx="152400" cy="1828800"/>
                    </a:xfrm>
                  </p:grpSpPr>
                  <p:grpSp>
                    <p:nvGrpSpPr>
                      <p:cNvPr id="9217" name="Group 21"/>
                      <p:cNvGrpSpPr/>
                      <p:nvPr/>
                    </p:nvGrpSpPr>
                    <p:grpSpPr>
                      <a:xfrm>
                        <a:off x="2667000" y="2667000"/>
                        <a:ext cx="152400" cy="1219200"/>
                        <a:chOff x="2667000" y="2667000"/>
                        <a:chExt cx="152400" cy="1219200"/>
                      </a:xfrm>
                    </p:grpSpPr>
                    <p:grpSp>
                      <p:nvGrpSpPr>
                        <p:cNvPr id="9218" name="Group 13"/>
                        <p:cNvGrpSpPr/>
                        <p:nvPr/>
                      </p:nvGrpSpPr>
                      <p:grpSpPr>
                        <a:xfrm>
                          <a:off x="2667000" y="2667000"/>
                          <a:ext cx="152400" cy="609600"/>
                          <a:chOff x="2667000" y="2667000"/>
                          <a:chExt cx="152400" cy="609600"/>
                        </a:xfrm>
                      </p:grpSpPr>
                      <p:grpSp>
                        <p:nvGrpSpPr>
                          <p:cNvPr id="9219" name="Group 9"/>
                          <p:cNvGrpSpPr/>
                          <p:nvPr/>
                        </p:nvGrpSpPr>
                        <p:grpSpPr>
                          <a:xfrm>
                            <a:off x="2667000" y="2667000"/>
                            <a:ext cx="152400" cy="304800"/>
                            <a:chOff x="2667000" y="2667000"/>
                            <a:chExt cx="152400" cy="304800"/>
                          </a:xfrm>
                        </p:grpSpPr>
                        <p:cxnSp>
                          <p:nvCxnSpPr>
                            <p:cNvPr id="51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22" name="Group 10"/>
                          <p:cNvGrpSpPr/>
                          <p:nvPr/>
                        </p:nvGrpSpPr>
                        <p:grpSpPr>
                          <a:xfrm>
                            <a:off x="2667000" y="2971800"/>
                            <a:ext cx="152400" cy="304800"/>
                            <a:chOff x="2667000" y="2667000"/>
                            <a:chExt cx="152400" cy="304800"/>
                          </a:xfrm>
                        </p:grpSpPr>
                        <p:cxnSp>
                          <p:nvCxnSpPr>
                            <p:cNvPr id="5169" name="Straight Connector 51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70" name="Straight Connector 51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27" name="Group 14"/>
                        <p:cNvGrpSpPr/>
                        <p:nvPr/>
                      </p:nvGrpSpPr>
                      <p:grpSpPr>
                        <a:xfrm>
                          <a:off x="2667000" y="3276600"/>
                          <a:ext cx="152400" cy="609600"/>
                          <a:chOff x="2667000" y="2667000"/>
                          <a:chExt cx="152400" cy="609600"/>
                        </a:xfrm>
                      </p:grpSpPr>
                      <p:grpSp>
                        <p:nvGrpSpPr>
                          <p:cNvPr id="9228" name="Group 9"/>
                          <p:cNvGrpSpPr/>
                          <p:nvPr/>
                        </p:nvGrpSpPr>
                        <p:grpSpPr>
                          <a:xfrm>
                            <a:off x="2667000" y="2667000"/>
                            <a:ext cx="152400" cy="304800"/>
                            <a:chOff x="2667000" y="2667000"/>
                            <a:chExt cx="152400" cy="304800"/>
                          </a:xfrm>
                        </p:grpSpPr>
                        <p:cxnSp>
                          <p:nvCxnSpPr>
                            <p:cNvPr id="5165" name="Straight Connector 51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66" name="Straight Connector 51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29" name="Group 10"/>
                          <p:cNvGrpSpPr/>
                          <p:nvPr/>
                        </p:nvGrpSpPr>
                        <p:grpSpPr>
                          <a:xfrm>
                            <a:off x="2667000" y="2971800"/>
                            <a:ext cx="152400" cy="304800"/>
                            <a:chOff x="2667000" y="2667000"/>
                            <a:chExt cx="152400" cy="304800"/>
                          </a:xfrm>
                        </p:grpSpPr>
                        <p:cxnSp>
                          <p:nvCxnSpPr>
                            <p:cNvPr id="5163" name="Straight Connector 51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64" name="Straight Connector 51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30" name="Group 22"/>
                      <p:cNvGrpSpPr/>
                      <p:nvPr/>
                    </p:nvGrpSpPr>
                    <p:grpSpPr>
                      <a:xfrm>
                        <a:off x="2667000" y="3886200"/>
                        <a:ext cx="152400" cy="609600"/>
                        <a:chOff x="2667000" y="2667000"/>
                        <a:chExt cx="152400" cy="609600"/>
                      </a:xfrm>
                    </p:grpSpPr>
                    <p:grpSp>
                      <p:nvGrpSpPr>
                        <p:cNvPr id="9235" name="Group 9"/>
                        <p:cNvGrpSpPr/>
                        <p:nvPr/>
                      </p:nvGrpSpPr>
                      <p:grpSpPr>
                        <a:xfrm>
                          <a:off x="2667000" y="2667000"/>
                          <a:ext cx="152400" cy="304800"/>
                          <a:chOff x="2667000" y="2667000"/>
                          <a:chExt cx="152400" cy="304800"/>
                        </a:xfrm>
                      </p:grpSpPr>
                      <p:cxnSp>
                        <p:nvCxnSpPr>
                          <p:cNvPr id="515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5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36" name="Group 10"/>
                        <p:cNvGrpSpPr/>
                        <p:nvPr/>
                      </p:nvGrpSpPr>
                      <p:grpSpPr>
                        <a:xfrm>
                          <a:off x="2667000" y="2971800"/>
                          <a:ext cx="152400" cy="304800"/>
                          <a:chOff x="2667000" y="2667000"/>
                          <a:chExt cx="152400" cy="304800"/>
                        </a:xfrm>
                      </p:grpSpPr>
                      <p:cxnSp>
                        <p:nvCxnSpPr>
                          <p:cNvPr id="5155" name="Straight Connector 51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56" name="Straight Connector 51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41" name="Group 30"/>
                    <p:cNvGrpSpPr/>
                    <p:nvPr/>
                  </p:nvGrpSpPr>
                  <p:grpSpPr>
                    <a:xfrm>
                      <a:off x="2819400" y="4114804"/>
                      <a:ext cx="152401" cy="628654"/>
                      <a:chOff x="2667000" y="2667000"/>
                      <a:chExt cx="152401" cy="1828806"/>
                    </a:xfrm>
                  </p:grpSpPr>
                  <p:grpSp>
                    <p:nvGrpSpPr>
                      <p:cNvPr id="9242" name="Group 21"/>
                      <p:cNvGrpSpPr/>
                      <p:nvPr/>
                    </p:nvGrpSpPr>
                    <p:grpSpPr>
                      <a:xfrm>
                        <a:off x="2667000" y="2667000"/>
                        <a:ext cx="152400" cy="1219200"/>
                        <a:chOff x="2667000" y="2667000"/>
                        <a:chExt cx="152400" cy="1219200"/>
                      </a:xfrm>
                    </p:grpSpPr>
                    <p:grpSp>
                      <p:nvGrpSpPr>
                        <p:cNvPr id="9243" name="Group 67"/>
                        <p:cNvGrpSpPr/>
                        <p:nvPr/>
                      </p:nvGrpSpPr>
                      <p:grpSpPr>
                        <a:xfrm>
                          <a:off x="2667000" y="2667000"/>
                          <a:ext cx="152400" cy="609600"/>
                          <a:chOff x="2667000" y="2667000"/>
                          <a:chExt cx="152400" cy="609600"/>
                        </a:xfrm>
                      </p:grpSpPr>
                      <p:grpSp>
                        <p:nvGrpSpPr>
                          <p:cNvPr id="6272" name="Group 9"/>
                          <p:cNvGrpSpPr/>
                          <p:nvPr/>
                        </p:nvGrpSpPr>
                        <p:grpSpPr>
                          <a:xfrm>
                            <a:off x="2667000" y="2667000"/>
                            <a:ext cx="152400" cy="304800"/>
                            <a:chOff x="2667000" y="2667000"/>
                            <a:chExt cx="152400" cy="304800"/>
                          </a:xfrm>
                        </p:grpSpPr>
                        <p:cxnSp>
                          <p:nvCxnSpPr>
                            <p:cNvPr id="5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273" name="Group 10"/>
                          <p:cNvGrpSpPr/>
                          <p:nvPr/>
                        </p:nvGrpSpPr>
                        <p:grpSpPr>
                          <a:xfrm>
                            <a:off x="2667000" y="2971800"/>
                            <a:ext cx="152400" cy="304800"/>
                            <a:chOff x="2667000" y="2667000"/>
                            <a:chExt cx="152400" cy="304800"/>
                          </a:xfrm>
                        </p:grpSpPr>
                        <p:cxnSp>
                          <p:nvCxnSpPr>
                            <p:cNvPr id="514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4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278" name="Group 68"/>
                        <p:cNvGrpSpPr/>
                        <p:nvPr/>
                      </p:nvGrpSpPr>
                      <p:grpSpPr>
                        <a:xfrm>
                          <a:off x="2667000" y="3276600"/>
                          <a:ext cx="152400" cy="609600"/>
                          <a:chOff x="2667000" y="2667000"/>
                          <a:chExt cx="152400" cy="609600"/>
                        </a:xfrm>
                      </p:grpSpPr>
                      <p:grpSp>
                        <p:nvGrpSpPr>
                          <p:cNvPr id="6279" name="Group 9"/>
                          <p:cNvGrpSpPr/>
                          <p:nvPr/>
                        </p:nvGrpSpPr>
                        <p:grpSpPr>
                          <a:xfrm>
                            <a:off x="2667000" y="2667000"/>
                            <a:ext cx="152400" cy="304800"/>
                            <a:chOff x="2667000" y="2667000"/>
                            <a:chExt cx="152400" cy="304800"/>
                          </a:xfrm>
                        </p:grpSpPr>
                        <p:cxnSp>
                          <p:nvCxnSpPr>
                            <p:cNvPr id="5143" name="Straight Connector 51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44" name="Straight Connector 51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280" name="Group 10"/>
                          <p:cNvGrpSpPr/>
                          <p:nvPr/>
                        </p:nvGrpSpPr>
                        <p:grpSpPr>
                          <a:xfrm>
                            <a:off x="2667000" y="2971800"/>
                            <a:ext cx="152400" cy="304800"/>
                            <a:chOff x="2667000" y="2667000"/>
                            <a:chExt cx="152400" cy="304800"/>
                          </a:xfrm>
                        </p:grpSpPr>
                        <p:cxnSp>
                          <p:nvCxnSpPr>
                            <p:cNvPr id="5141" name="Straight Connector 51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42" name="Straight Connector 51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57" name="Group 22"/>
                      <p:cNvGrpSpPr/>
                      <p:nvPr/>
                    </p:nvGrpSpPr>
                    <p:grpSpPr>
                      <a:xfrm>
                        <a:off x="2667000" y="3886200"/>
                        <a:ext cx="152401" cy="609606"/>
                        <a:chOff x="2667000" y="2667000"/>
                        <a:chExt cx="152401" cy="609606"/>
                      </a:xfrm>
                    </p:grpSpPr>
                    <p:grpSp>
                      <p:nvGrpSpPr>
                        <p:cNvPr id="6281" name="Group 9"/>
                        <p:cNvGrpSpPr/>
                        <p:nvPr/>
                      </p:nvGrpSpPr>
                      <p:grpSpPr>
                        <a:xfrm>
                          <a:off x="2667000" y="2667000"/>
                          <a:ext cx="152400" cy="304800"/>
                          <a:chOff x="2667000" y="2667000"/>
                          <a:chExt cx="152400" cy="304800"/>
                        </a:xfrm>
                      </p:grpSpPr>
                      <p:cxnSp>
                        <p:nvCxnSpPr>
                          <p:cNvPr id="5135" name="Straight Connector 51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36" name="Straight Connector 51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286" name="Group 10"/>
                        <p:cNvGrpSpPr/>
                        <p:nvPr/>
                      </p:nvGrpSpPr>
                      <p:grpSpPr>
                        <a:xfrm>
                          <a:off x="2667000" y="2971800"/>
                          <a:ext cx="152401" cy="304806"/>
                          <a:chOff x="2667000" y="2667000"/>
                          <a:chExt cx="152401" cy="304806"/>
                        </a:xfrm>
                      </p:grpSpPr>
                      <p:cxnSp>
                        <p:nvCxnSpPr>
                          <p:cNvPr id="5133" name="Straight Connector 51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34" name="Straight Connector 513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28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5079" name="Oval 507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288" name="Group 29"/>
                    <p:cNvGrpSpPr/>
                    <p:nvPr/>
                  </p:nvGrpSpPr>
                  <p:grpSpPr>
                    <a:xfrm>
                      <a:off x="2667000" y="4114804"/>
                      <a:ext cx="152400" cy="628652"/>
                      <a:chOff x="2667000" y="2667000"/>
                      <a:chExt cx="152400" cy="1828800"/>
                    </a:xfrm>
                  </p:grpSpPr>
                  <p:grpSp>
                    <p:nvGrpSpPr>
                      <p:cNvPr id="6289" name="Group 21"/>
                      <p:cNvGrpSpPr/>
                      <p:nvPr/>
                    </p:nvGrpSpPr>
                    <p:grpSpPr>
                      <a:xfrm>
                        <a:off x="2667000" y="2667000"/>
                        <a:ext cx="152400" cy="1219200"/>
                        <a:chOff x="2667000" y="2667000"/>
                        <a:chExt cx="152400" cy="1219200"/>
                      </a:xfrm>
                    </p:grpSpPr>
                    <p:grpSp>
                      <p:nvGrpSpPr>
                        <p:cNvPr id="9268" name="Group 13"/>
                        <p:cNvGrpSpPr/>
                        <p:nvPr/>
                      </p:nvGrpSpPr>
                      <p:grpSpPr>
                        <a:xfrm>
                          <a:off x="2667000" y="2667000"/>
                          <a:ext cx="152400" cy="609600"/>
                          <a:chOff x="2667000" y="2667000"/>
                          <a:chExt cx="152400" cy="609600"/>
                        </a:xfrm>
                      </p:grpSpPr>
                      <p:grpSp>
                        <p:nvGrpSpPr>
                          <p:cNvPr id="9269" name="Group 9"/>
                          <p:cNvGrpSpPr/>
                          <p:nvPr/>
                        </p:nvGrpSpPr>
                        <p:grpSpPr>
                          <a:xfrm>
                            <a:off x="2667000" y="2667000"/>
                            <a:ext cx="152400" cy="304800"/>
                            <a:chOff x="2667000" y="2667000"/>
                            <a:chExt cx="152400" cy="304800"/>
                          </a:xfrm>
                        </p:grpSpPr>
                        <p:cxnSp>
                          <p:nvCxnSpPr>
                            <p:cNvPr id="51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74" name="Group 10"/>
                          <p:cNvGrpSpPr/>
                          <p:nvPr/>
                        </p:nvGrpSpPr>
                        <p:grpSpPr>
                          <a:xfrm>
                            <a:off x="2667000" y="2971800"/>
                            <a:ext cx="152400" cy="304800"/>
                            <a:chOff x="2667000" y="2667000"/>
                            <a:chExt cx="152400" cy="304800"/>
                          </a:xfrm>
                        </p:grpSpPr>
                        <p:cxnSp>
                          <p:nvCxnSpPr>
                            <p:cNvPr id="5122" name="Straight Connector 5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23" name="Straight Connector 5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75" name="Group 14"/>
                        <p:cNvGrpSpPr/>
                        <p:nvPr/>
                      </p:nvGrpSpPr>
                      <p:grpSpPr>
                        <a:xfrm>
                          <a:off x="2667000" y="3276600"/>
                          <a:ext cx="152400" cy="609600"/>
                          <a:chOff x="2667000" y="2667000"/>
                          <a:chExt cx="152400" cy="609600"/>
                        </a:xfrm>
                      </p:grpSpPr>
                      <p:grpSp>
                        <p:nvGrpSpPr>
                          <p:cNvPr id="9276" name="Group 9"/>
                          <p:cNvGrpSpPr/>
                          <p:nvPr/>
                        </p:nvGrpSpPr>
                        <p:grpSpPr>
                          <a:xfrm>
                            <a:off x="2667000" y="2667000"/>
                            <a:ext cx="152400" cy="304800"/>
                            <a:chOff x="2667000" y="2667000"/>
                            <a:chExt cx="152400" cy="304800"/>
                          </a:xfrm>
                        </p:grpSpPr>
                        <p:cxnSp>
                          <p:nvCxnSpPr>
                            <p:cNvPr id="5118" name="Straight Connector 51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19" name="Straight Connector 51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77" name="Group 10"/>
                          <p:cNvGrpSpPr/>
                          <p:nvPr/>
                        </p:nvGrpSpPr>
                        <p:grpSpPr>
                          <a:xfrm>
                            <a:off x="2667000" y="2971800"/>
                            <a:ext cx="152400" cy="304800"/>
                            <a:chOff x="2667000" y="2667000"/>
                            <a:chExt cx="152400" cy="304800"/>
                          </a:xfrm>
                        </p:grpSpPr>
                        <p:cxnSp>
                          <p:nvCxnSpPr>
                            <p:cNvPr id="5116" name="Straight Connector 51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17" name="Straight Connector 51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294" name="Group 22"/>
                      <p:cNvGrpSpPr/>
                      <p:nvPr/>
                    </p:nvGrpSpPr>
                    <p:grpSpPr>
                      <a:xfrm>
                        <a:off x="2667000" y="3886200"/>
                        <a:ext cx="152400" cy="609600"/>
                        <a:chOff x="2667000" y="2667000"/>
                        <a:chExt cx="152400" cy="609600"/>
                      </a:xfrm>
                    </p:grpSpPr>
                    <p:grpSp>
                      <p:nvGrpSpPr>
                        <p:cNvPr id="6295" name="Group 9"/>
                        <p:cNvGrpSpPr/>
                        <p:nvPr/>
                      </p:nvGrpSpPr>
                      <p:grpSpPr>
                        <a:xfrm>
                          <a:off x="2667000" y="2667000"/>
                          <a:ext cx="152400" cy="304800"/>
                          <a:chOff x="2667000" y="2667000"/>
                          <a:chExt cx="152400" cy="304800"/>
                        </a:xfrm>
                      </p:grpSpPr>
                      <p:cxnSp>
                        <p:nvCxnSpPr>
                          <p:cNvPr id="511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1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301" name="Group 10"/>
                        <p:cNvGrpSpPr/>
                        <p:nvPr/>
                      </p:nvGrpSpPr>
                      <p:grpSpPr>
                        <a:xfrm>
                          <a:off x="2667000" y="2971800"/>
                          <a:ext cx="152400" cy="304800"/>
                          <a:chOff x="2667000" y="2667000"/>
                          <a:chExt cx="152400" cy="304800"/>
                        </a:xfrm>
                      </p:grpSpPr>
                      <p:cxnSp>
                        <p:nvCxnSpPr>
                          <p:cNvPr id="5108" name="Straight Connector 5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09" name="Straight Connector 5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302" name="Group 30"/>
                    <p:cNvGrpSpPr/>
                    <p:nvPr/>
                  </p:nvGrpSpPr>
                  <p:grpSpPr>
                    <a:xfrm>
                      <a:off x="2819400" y="4114804"/>
                      <a:ext cx="152401" cy="628654"/>
                      <a:chOff x="2667000" y="2667000"/>
                      <a:chExt cx="152401" cy="1828806"/>
                    </a:xfrm>
                  </p:grpSpPr>
                  <p:grpSp>
                    <p:nvGrpSpPr>
                      <p:cNvPr id="9290" name="Group 21"/>
                      <p:cNvGrpSpPr/>
                      <p:nvPr/>
                    </p:nvGrpSpPr>
                    <p:grpSpPr>
                      <a:xfrm>
                        <a:off x="2667000" y="2667000"/>
                        <a:ext cx="152400" cy="1219200"/>
                        <a:chOff x="2667000" y="2667000"/>
                        <a:chExt cx="152400" cy="1219200"/>
                      </a:xfrm>
                    </p:grpSpPr>
                    <p:grpSp>
                      <p:nvGrpSpPr>
                        <p:cNvPr id="9291" name="Group 67"/>
                        <p:cNvGrpSpPr/>
                        <p:nvPr/>
                      </p:nvGrpSpPr>
                      <p:grpSpPr>
                        <a:xfrm>
                          <a:off x="2667000" y="2667000"/>
                          <a:ext cx="152400" cy="609600"/>
                          <a:chOff x="2667000" y="2667000"/>
                          <a:chExt cx="152400" cy="609600"/>
                        </a:xfrm>
                      </p:grpSpPr>
                      <p:grpSp>
                        <p:nvGrpSpPr>
                          <p:cNvPr id="6303" name="Group 9"/>
                          <p:cNvGrpSpPr/>
                          <p:nvPr/>
                        </p:nvGrpSpPr>
                        <p:grpSpPr>
                          <a:xfrm>
                            <a:off x="2667000" y="2667000"/>
                            <a:ext cx="152400" cy="304800"/>
                            <a:chOff x="2667000" y="2667000"/>
                            <a:chExt cx="152400" cy="304800"/>
                          </a:xfrm>
                        </p:grpSpPr>
                        <p:cxnSp>
                          <p:nvCxnSpPr>
                            <p:cNvPr id="51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2" name="Group 10"/>
                          <p:cNvGrpSpPr/>
                          <p:nvPr/>
                        </p:nvGrpSpPr>
                        <p:grpSpPr>
                          <a:xfrm>
                            <a:off x="2667000" y="2971800"/>
                            <a:ext cx="152400" cy="304800"/>
                            <a:chOff x="2667000" y="2667000"/>
                            <a:chExt cx="152400" cy="304800"/>
                          </a:xfrm>
                        </p:grpSpPr>
                        <p:cxnSp>
                          <p:nvCxnSpPr>
                            <p:cNvPr id="510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10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3" name="Group 68"/>
                        <p:cNvGrpSpPr/>
                        <p:nvPr/>
                      </p:nvGrpSpPr>
                      <p:grpSpPr>
                        <a:xfrm>
                          <a:off x="2667000" y="3276600"/>
                          <a:ext cx="152400" cy="609600"/>
                          <a:chOff x="2667000" y="2667000"/>
                          <a:chExt cx="152400" cy="609600"/>
                        </a:xfrm>
                      </p:grpSpPr>
                      <p:grpSp>
                        <p:nvGrpSpPr>
                          <p:cNvPr id="1394" name="Group 9"/>
                          <p:cNvGrpSpPr/>
                          <p:nvPr/>
                        </p:nvGrpSpPr>
                        <p:grpSpPr>
                          <a:xfrm>
                            <a:off x="2667000" y="2667000"/>
                            <a:ext cx="152400" cy="304800"/>
                            <a:chOff x="2667000" y="2667000"/>
                            <a:chExt cx="152400" cy="304800"/>
                          </a:xfrm>
                        </p:grpSpPr>
                        <p:cxnSp>
                          <p:nvCxnSpPr>
                            <p:cNvPr id="5096" name="Straight Connector 50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97" name="Straight Connector 50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29" name="Group 10"/>
                          <p:cNvGrpSpPr/>
                          <p:nvPr/>
                        </p:nvGrpSpPr>
                        <p:grpSpPr>
                          <a:xfrm>
                            <a:off x="2667000" y="2971800"/>
                            <a:ext cx="152400" cy="304800"/>
                            <a:chOff x="2667000" y="2667000"/>
                            <a:chExt cx="152400" cy="304800"/>
                          </a:xfrm>
                        </p:grpSpPr>
                        <p:cxnSp>
                          <p:nvCxnSpPr>
                            <p:cNvPr id="5094" name="Straight Connector 50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95" name="Straight Connector 509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30" name="Group 22"/>
                      <p:cNvGrpSpPr/>
                      <p:nvPr/>
                    </p:nvGrpSpPr>
                    <p:grpSpPr>
                      <a:xfrm>
                        <a:off x="2667000" y="3886200"/>
                        <a:ext cx="152401" cy="609606"/>
                        <a:chOff x="2667000" y="2667000"/>
                        <a:chExt cx="152401" cy="609606"/>
                      </a:xfrm>
                    </p:grpSpPr>
                    <p:grpSp>
                      <p:nvGrpSpPr>
                        <p:cNvPr id="1431" name="Group 9"/>
                        <p:cNvGrpSpPr/>
                        <p:nvPr/>
                      </p:nvGrpSpPr>
                      <p:grpSpPr>
                        <a:xfrm>
                          <a:off x="2667000" y="2667000"/>
                          <a:ext cx="152400" cy="304800"/>
                          <a:chOff x="2667000" y="2667000"/>
                          <a:chExt cx="152400" cy="304800"/>
                        </a:xfrm>
                      </p:grpSpPr>
                      <p:cxnSp>
                        <p:nvCxnSpPr>
                          <p:cNvPr id="5088" name="Straight Connector 5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89" name="Straight Connector 5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532" name="Group 10"/>
                        <p:cNvGrpSpPr/>
                        <p:nvPr/>
                      </p:nvGrpSpPr>
                      <p:grpSpPr>
                        <a:xfrm>
                          <a:off x="2667000" y="2971800"/>
                          <a:ext cx="152401" cy="304806"/>
                          <a:chOff x="2667000" y="2667000"/>
                          <a:chExt cx="152401" cy="304806"/>
                        </a:xfrm>
                      </p:grpSpPr>
                      <p:cxnSp>
                        <p:nvCxnSpPr>
                          <p:cNvPr id="5086" name="Straight Connector 5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87" name="Straight Connector 508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620" name="Group 2328"/>
                <p:cNvGrpSpPr>
                  <a:grpSpLocks/>
                </p:cNvGrpSpPr>
                <p:nvPr/>
              </p:nvGrpSpPr>
              <p:grpSpPr bwMode="auto">
                <a:xfrm>
                  <a:off x="4724397" y="1600205"/>
                  <a:ext cx="251163" cy="1005809"/>
                  <a:chOff x="4533547" y="1609957"/>
                  <a:chExt cx="251163" cy="1005809"/>
                </a:xfrm>
              </p:grpSpPr>
              <p:grpSp>
                <p:nvGrpSpPr>
                  <p:cNvPr id="931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5030" name="Oval 502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315" name="Group 29"/>
                    <p:cNvGrpSpPr/>
                    <p:nvPr/>
                  </p:nvGrpSpPr>
                  <p:grpSpPr>
                    <a:xfrm>
                      <a:off x="2667000" y="4114804"/>
                      <a:ext cx="152400" cy="628652"/>
                      <a:chOff x="2667000" y="2667000"/>
                      <a:chExt cx="152400" cy="1828800"/>
                    </a:xfrm>
                  </p:grpSpPr>
                  <p:grpSp>
                    <p:nvGrpSpPr>
                      <p:cNvPr id="9316" name="Group 21"/>
                      <p:cNvGrpSpPr/>
                      <p:nvPr/>
                    </p:nvGrpSpPr>
                    <p:grpSpPr>
                      <a:xfrm>
                        <a:off x="2667000" y="2667000"/>
                        <a:ext cx="152400" cy="1219200"/>
                        <a:chOff x="2667000" y="2667000"/>
                        <a:chExt cx="152400" cy="1219200"/>
                      </a:xfrm>
                    </p:grpSpPr>
                    <p:grpSp>
                      <p:nvGrpSpPr>
                        <p:cNvPr id="9321" name="Group 13"/>
                        <p:cNvGrpSpPr/>
                        <p:nvPr/>
                      </p:nvGrpSpPr>
                      <p:grpSpPr>
                        <a:xfrm>
                          <a:off x="2667000" y="2667000"/>
                          <a:ext cx="152400" cy="609600"/>
                          <a:chOff x="2667000" y="2667000"/>
                          <a:chExt cx="152400" cy="609600"/>
                        </a:xfrm>
                      </p:grpSpPr>
                      <p:grpSp>
                        <p:nvGrpSpPr>
                          <p:cNvPr id="9322" name="Group 9"/>
                          <p:cNvGrpSpPr/>
                          <p:nvPr/>
                        </p:nvGrpSpPr>
                        <p:grpSpPr>
                          <a:xfrm>
                            <a:off x="2667000" y="2667000"/>
                            <a:ext cx="152400" cy="304800"/>
                            <a:chOff x="2667000" y="2667000"/>
                            <a:chExt cx="152400" cy="304800"/>
                          </a:xfrm>
                        </p:grpSpPr>
                        <p:cxnSp>
                          <p:nvCxnSpPr>
                            <p:cNvPr id="507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7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23" name="Group 10"/>
                          <p:cNvGrpSpPr/>
                          <p:nvPr/>
                        </p:nvGrpSpPr>
                        <p:grpSpPr>
                          <a:xfrm>
                            <a:off x="2667000" y="2971800"/>
                            <a:ext cx="152400" cy="304800"/>
                            <a:chOff x="2667000" y="2667000"/>
                            <a:chExt cx="152400" cy="304800"/>
                          </a:xfrm>
                        </p:grpSpPr>
                        <p:cxnSp>
                          <p:nvCxnSpPr>
                            <p:cNvPr id="5073" name="Straight Connector 50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74" name="Straight Connector 50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21" name="Group 14"/>
                        <p:cNvGrpSpPr/>
                        <p:nvPr/>
                      </p:nvGrpSpPr>
                      <p:grpSpPr>
                        <a:xfrm>
                          <a:off x="2667000" y="3276600"/>
                          <a:ext cx="152400" cy="609600"/>
                          <a:chOff x="2667000" y="2667000"/>
                          <a:chExt cx="152400" cy="609600"/>
                        </a:xfrm>
                      </p:grpSpPr>
                      <p:grpSp>
                        <p:nvGrpSpPr>
                          <p:cNvPr id="9329" name="Group 9"/>
                          <p:cNvGrpSpPr/>
                          <p:nvPr/>
                        </p:nvGrpSpPr>
                        <p:grpSpPr>
                          <a:xfrm>
                            <a:off x="2667000" y="2667000"/>
                            <a:ext cx="152400" cy="304800"/>
                            <a:chOff x="2667000" y="2667000"/>
                            <a:chExt cx="152400" cy="304800"/>
                          </a:xfrm>
                        </p:grpSpPr>
                        <p:cxnSp>
                          <p:nvCxnSpPr>
                            <p:cNvPr id="5069" name="Straight Connector 50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70" name="Straight Connector 50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30" name="Group 10"/>
                          <p:cNvGrpSpPr/>
                          <p:nvPr/>
                        </p:nvGrpSpPr>
                        <p:grpSpPr>
                          <a:xfrm>
                            <a:off x="2667000" y="2971800"/>
                            <a:ext cx="152400" cy="304800"/>
                            <a:chOff x="2667000" y="2667000"/>
                            <a:chExt cx="152400" cy="304800"/>
                          </a:xfrm>
                        </p:grpSpPr>
                        <p:cxnSp>
                          <p:nvCxnSpPr>
                            <p:cNvPr id="5067" name="Straight Connector 50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68" name="Straight Connector 50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335" name="Group 22"/>
                      <p:cNvGrpSpPr/>
                      <p:nvPr/>
                    </p:nvGrpSpPr>
                    <p:grpSpPr>
                      <a:xfrm>
                        <a:off x="2667000" y="3886200"/>
                        <a:ext cx="152400" cy="609600"/>
                        <a:chOff x="2667000" y="2667000"/>
                        <a:chExt cx="152400" cy="609600"/>
                      </a:xfrm>
                    </p:grpSpPr>
                    <p:grpSp>
                      <p:nvGrpSpPr>
                        <p:cNvPr id="9336" name="Group 9"/>
                        <p:cNvGrpSpPr/>
                        <p:nvPr/>
                      </p:nvGrpSpPr>
                      <p:grpSpPr>
                        <a:xfrm>
                          <a:off x="2667000" y="2667000"/>
                          <a:ext cx="152400" cy="304800"/>
                          <a:chOff x="2667000" y="2667000"/>
                          <a:chExt cx="152400" cy="304800"/>
                        </a:xfrm>
                      </p:grpSpPr>
                      <p:cxnSp>
                        <p:nvCxnSpPr>
                          <p:cNvPr id="506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6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37" name="Group 10"/>
                        <p:cNvGrpSpPr/>
                        <p:nvPr/>
                      </p:nvGrpSpPr>
                      <p:grpSpPr>
                        <a:xfrm>
                          <a:off x="2667000" y="2971800"/>
                          <a:ext cx="152400" cy="304800"/>
                          <a:chOff x="2667000" y="2667000"/>
                          <a:chExt cx="152400" cy="304800"/>
                        </a:xfrm>
                      </p:grpSpPr>
                      <p:cxnSp>
                        <p:nvCxnSpPr>
                          <p:cNvPr id="5059" name="Straight Connector 50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60" name="Straight Connector 50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338" name="Group 30"/>
                    <p:cNvGrpSpPr/>
                    <p:nvPr/>
                  </p:nvGrpSpPr>
                  <p:grpSpPr>
                    <a:xfrm>
                      <a:off x="2819400" y="4114804"/>
                      <a:ext cx="152401" cy="628654"/>
                      <a:chOff x="2667000" y="2667000"/>
                      <a:chExt cx="152401" cy="1828806"/>
                    </a:xfrm>
                  </p:grpSpPr>
                  <p:grpSp>
                    <p:nvGrpSpPr>
                      <p:cNvPr id="9343" name="Group 21"/>
                      <p:cNvGrpSpPr/>
                      <p:nvPr/>
                    </p:nvGrpSpPr>
                    <p:grpSpPr>
                      <a:xfrm>
                        <a:off x="2667000" y="2667000"/>
                        <a:ext cx="152400" cy="1219200"/>
                        <a:chOff x="2667000" y="2667000"/>
                        <a:chExt cx="152400" cy="1219200"/>
                      </a:xfrm>
                    </p:grpSpPr>
                    <p:grpSp>
                      <p:nvGrpSpPr>
                        <p:cNvPr id="9344" name="Group 67"/>
                        <p:cNvGrpSpPr/>
                        <p:nvPr/>
                      </p:nvGrpSpPr>
                      <p:grpSpPr>
                        <a:xfrm>
                          <a:off x="2667000" y="2667000"/>
                          <a:ext cx="152400" cy="609600"/>
                          <a:chOff x="2667000" y="2667000"/>
                          <a:chExt cx="152400" cy="609600"/>
                        </a:xfrm>
                      </p:grpSpPr>
                      <p:grpSp>
                        <p:nvGrpSpPr>
                          <p:cNvPr id="9345" name="Group 9"/>
                          <p:cNvGrpSpPr/>
                          <p:nvPr/>
                        </p:nvGrpSpPr>
                        <p:grpSpPr>
                          <a:xfrm>
                            <a:off x="2667000" y="2667000"/>
                            <a:ext cx="152400" cy="304800"/>
                            <a:chOff x="2667000" y="2667000"/>
                            <a:chExt cx="152400" cy="304800"/>
                          </a:xfrm>
                        </p:grpSpPr>
                        <p:cxnSp>
                          <p:nvCxnSpPr>
                            <p:cNvPr id="505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5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46" name="Group 10"/>
                          <p:cNvGrpSpPr/>
                          <p:nvPr/>
                        </p:nvGrpSpPr>
                        <p:grpSpPr>
                          <a:xfrm>
                            <a:off x="2667000" y="2971800"/>
                            <a:ext cx="152400" cy="304800"/>
                            <a:chOff x="2667000" y="2667000"/>
                            <a:chExt cx="152400" cy="304800"/>
                          </a:xfrm>
                        </p:grpSpPr>
                        <p:cxnSp>
                          <p:nvCxnSpPr>
                            <p:cNvPr id="505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5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351" name="Group 68"/>
                        <p:cNvGrpSpPr/>
                        <p:nvPr/>
                      </p:nvGrpSpPr>
                      <p:grpSpPr>
                        <a:xfrm>
                          <a:off x="2667000" y="3276600"/>
                          <a:ext cx="152400" cy="609600"/>
                          <a:chOff x="2667000" y="2667000"/>
                          <a:chExt cx="152400" cy="609600"/>
                        </a:xfrm>
                      </p:grpSpPr>
                      <p:grpSp>
                        <p:nvGrpSpPr>
                          <p:cNvPr id="9352" name="Group 9"/>
                          <p:cNvGrpSpPr/>
                          <p:nvPr/>
                        </p:nvGrpSpPr>
                        <p:grpSpPr>
                          <a:xfrm>
                            <a:off x="2667000" y="2667000"/>
                            <a:ext cx="152400" cy="304800"/>
                            <a:chOff x="2667000" y="2667000"/>
                            <a:chExt cx="152400" cy="304800"/>
                          </a:xfrm>
                        </p:grpSpPr>
                        <p:cxnSp>
                          <p:nvCxnSpPr>
                            <p:cNvPr id="5047" name="Straight Connector 50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48" name="Straight Connector 50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58" name="Group 10"/>
                          <p:cNvGrpSpPr/>
                          <p:nvPr/>
                        </p:nvGrpSpPr>
                        <p:grpSpPr>
                          <a:xfrm>
                            <a:off x="2667000" y="2971800"/>
                            <a:ext cx="152400" cy="304800"/>
                            <a:chOff x="2667000" y="2667000"/>
                            <a:chExt cx="152400" cy="304800"/>
                          </a:xfrm>
                        </p:grpSpPr>
                        <p:cxnSp>
                          <p:nvCxnSpPr>
                            <p:cNvPr id="5045" name="Straight Connector 50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46" name="Straight Connector 50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359" name="Group 22"/>
                      <p:cNvGrpSpPr/>
                      <p:nvPr/>
                    </p:nvGrpSpPr>
                    <p:grpSpPr>
                      <a:xfrm>
                        <a:off x="2667000" y="3886200"/>
                        <a:ext cx="152401" cy="609606"/>
                        <a:chOff x="2667000" y="2667000"/>
                        <a:chExt cx="152401" cy="609606"/>
                      </a:xfrm>
                    </p:grpSpPr>
                    <p:grpSp>
                      <p:nvGrpSpPr>
                        <p:cNvPr id="9360" name="Group 9"/>
                        <p:cNvGrpSpPr/>
                        <p:nvPr/>
                      </p:nvGrpSpPr>
                      <p:grpSpPr>
                        <a:xfrm>
                          <a:off x="2667000" y="2667000"/>
                          <a:ext cx="152400" cy="304800"/>
                          <a:chOff x="2667000" y="2667000"/>
                          <a:chExt cx="152400" cy="304800"/>
                        </a:xfrm>
                      </p:grpSpPr>
                      <p:cxnSp>
                        <p:nvCxnSpPr>
                          <p:cNvPr id="5039" name="Straight Connector 50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40" name="Straight Connector 50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61" name="Group 10"/>
                        <p:cNvGrpSpPr/>
                        <p:nvPr/>
                      </p:nvGrpSpPr>
                      <p:grpSpPr>
                        <a:xfrm>
                          <a:off x="2667000" y="2971800"/>
                          <a:ext cx="152401" cy="304806"/>
                          <a:chOff x="2667000" y="2667000"/>
                          <a:chExt cx="152401" cy="304806"/>
                        </a:xfrm>
                      </p:grpSpPr>
                      <p:cxnSp>
                        <p:nvCxnSpPr>
                          <p:cNvPr id="5037" name="Straight Connector 50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38" name="Straight Connector 503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936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983" name="Oval 498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363" name="Group 29"/>
                    <p:cNvGrpSpPr/>
                    <p:nvPr/>
                  </p:nvGrpSpPr>
                  <p:grpSpPr>
                    <a:xfrm>
                      <a:off x="2667000" y="4114804"/>
                      <a:ext cx="152400" cy="628652"/>
                      <a:chOff x="2667000" y="2667000"/>
                      <a:chExt cx="152400" cy="1828800"/>
                    </a:xfrm>
                  </p:grpSpPr>
                  <p:grpSp>
                    <p:nvGrpSpPr>
                      <p:cNvPr id="9368" name="Group 21"/>
                      <p:cNvGrpSpPr/>
                      <p:nvPr/>
                    </p:nvGrpSpPr>
                    <p:grpSpPr>
                      <a:xfrm>
                        <a:off x="2667000" y="2667000"/>
                        <a:ext cx="152400" cy="1219200"/>
                        <a:chOff x="2667000" y="2667000"/>
                        <a:chExt cx="152400" cy="1219200"/>
                      </a:xfrm>
                    </p:grpSpPr>
                    <p:grpSp>
                      <p:nvGrpSpPr>
                        <p:cNvPr id="9369" name="Group 13"/>
                        <p:cNvGrpSpPr/>
                        <p:nvPr/>
                      </p:nvGrpSpPr>
                      <p:grpSpPr>
                        <a:xfrm>
                          <a:off x="2667000" y="2667000"/>
                          <a:ext cx="152400" cy="609600"/>
                          <a:chOff x="2667000" y="2667000"/>
                          <a:chExt cx="152400" cy="609600"/>
                        </a:xfrm>
                      </p:grpSpPr>
                      <p:grpSp>
                        <p:nvGrpSpPr>
                          <p:cNvPr id="9370" name="Group 9"/>
                          <p:cNvGrpSpPr/>
                          <p:nvPr/>
                        </p:nvGrpSpPr>
                        <p:grpSpPr>
                          <a:xfrm>
                            <a:off x="2667000" y="2667000"/>
                            <a:ext cx="152400" cy="304800"/>
                            <a:chOff x="2667000" y="2667000"/>
                            <a:chExt cx="152400" cy="304800"/>
                          </a:xfrm>
                        </p:grpSpPr>
                        <p:cxnSp>
                          <p:nvCxnSpPr>
                            <p:cNvPr id="502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2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71" name="Group 10"/>
                          <p:cNvGrpSpPr/>
                          <p:nvPr/>
                        </p:nvGrpSpPr>
                        <p:grpSpPr>
                          <a:xfrm>
                            <a:off x="2667000" y="2971800"/>
                            <a:ext cx="152400" cy="304800"/>
                            <a:chOff x="2667000" y="2667000"/>
                            <a:chExt cx="152400" cy="304800"/>
                          </a:xfrm>
                        </p:grpSpPr>
                        <p:cxnSp>
                          <p:nvCxnSpPr>
                            <p:cNvPr id="5026" name="Straight Connector 50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27" name="Straight Connector 50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376" name="Group 14"/>
                        <p:cNvGrpSpPr/>
                        <p:nvPr/>
                      </p:nvGrpSpPr>
                      <p:grpSpPr>
                        <a:xfrm>
                          <a:off x="2667000" y="3276600"/>
                          <a:ext cx="152400" cy="609600"/>
                          <a:chOff x="2667000" y="2667000"/>
                          <a:chExt cx="152400" cy="609600"/>
                        </a:xfrm>
                      </p:grpSpPr>
                      <p:grpSp>
                        <p:nvGrpSpPr>
                          <p:cNvPr id="9377" name="Group 9"/>
                          <p:cNvGrpSpPr/>
                          <p:nvPr/>
                        </p:nvGrpSpPr>
                        <p:grpSpPr>
                          <a:xfrm>
                            <a:off x="2667000" y="2667000"/>
                            <a:ext cx="152400" cy="304800"/>
                            <a:chOff x="2667000" y="2667000"/>
                            <a:chExt cx="152400" cy="304800"/>
                          </a:xfrm>
                        </p:grpSpPr>
                        <p:cxnSp>
                          <p:nvCxnSpPr>
                            <p:cNvPr id="5022" name="Straight Connector 50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23" name="Straight Connector 50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82" name="Group 10"/>
                          <p:cNvGrpSpPr/>
                          <p:nvPr/>
                        </p:nvGrpSpPr>
                        <p:grpSpPr>
                          <a:xfrm>
                            <a:off x="2667000" y="2971800"/>
                            <a:ext cx="152400" cy="304800"/>
                            <a:chOff x="2667000" y="2667000"/>
                            <a:chExt cx="152400" cy="304800"/>
                          </a:xfrm>
                        </p:grpSpPr>
                        <p:cxnSp>
                          <p:nvCxnSpPr>
                            <p:cNvPr id="5020" name="Straight Connector 50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21" name="Straight Connector 50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383" name="Group 22"/>
                      <p:cNvGrpSpPr/>
                      <p:nvPr/>
                    </p:nvGrpSpPr>
                    <p:grpSpPr>
                      <a:xfrm>
                        <a:off x="2667000" y="3886200"/>
                        <a:ext cx="152400" cy="609600"/>
                        <a:chOff x="2667000" y="2667000"/>
                        <a:chExt cx="152400" cy="609600"/>
                      </a:xfrm>
                    </p:grpSpPr>
                    <p:grpSp>
                      <p:nvGrpSpPr>
                        <p:cNvPr id="9384" name="Group 9"/>
                        <p:cNvGrpSpPr/>
                        <p:nvPr/>
                      </p:nvGrpSpPr>
                      <p:grpSpPr>
                        <a:xfrm>
                          <a:off x="2667000" y="2667000"/>
                          <a:ext cx="152400" cy="304800"/>
                          <a:chOff x="2667000" y="2667000"/>
                          <a:chExt cx="152400" cy="304800"/>
                        </a:xfrm>
                      </p:grpSpPr>
                      <p:cxnSp>
                        <p:nvCxnSpPr>
                          <p:cNvPr id="501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1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85" name="Group 10"/>
                        <p:cNvGrpSpPr/>
                        <p:nvPr/>
                      </p:nvGrpSpPr>
                      <p:grpSpPr>
                        <a:xfrm>
                          <a:off x="2667000" y="2971800"/>
                          <a:ext cx="152400" cy="304800"/>
                          <a:chOff x="2667000" y="2667000"/>
                          <a:chExt cx="152400" cy="304800"/>
                        </a:xfrm>
                      </p:grpSpPr>
                      <p:cxnSp>
                        <p:nvCxnSpPr>
                          <p:cNvPr id="5012" name="Straight Connector 50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13" name="Straight Connector 50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390" name="Group 30"/>
                    <p:cNvGrpSpPr/>
                    <p:nvPr/>
                  </p:nvGrpSpPr>
                  <p:grpSpPr>
                    <a:xfrm>
                      <a:off x="2819400" y="4114804"/>
                      <a:ext cx="152401" cy="628654"/>
                      <a:chOff x="2667000" y="2667000"/>
                      <a:chExt cx="152401" cy="1828806"/>
                    </a:xfrm>
                  </p:grpSpPr>
                  <p:grpSp>
                    <p:nvGrpSpPr>
                      <p:cNvPr id="9391" name="Group 21"/>
                      <p:cNvGrpSpPr/>
                      <p:nvPr/>
                    </p:nvGrpSpPr>
                    <p:grpSpPr>
                      <a:xfrm>
                        <a:off x="2667000" y="2667000"/>
                        <a:ext cx="152400" cy="1219200"/>
                        <a:chOff x="2667000" y="2667000"/>
                        <a:chExt cx="152400" cy="1219200"/>
                      </a:xfrm>
                    </p:grpSpPr>
                    <p:grpSp>
                      <p:nvGrpSpPr>
                        <p:cNvPr id="9392" name="Group 67"/>
                        <p:cNvGrpSpPr/>
                        <p:nvPr/>
                      </p:nvGrpSpPr>
                      <p:grpSpPr>
                        <a:xfrm>
                          <a:off x="2667000" y="2667000"/>
                          <a:ext cx="152400" cy="609600"/>
                          <a:chOff x="2667000" y="2667000"/>
                          <a:chExt cx="152400" cy="609600"/>
                        </a:xfrm>
                      </p:grpSpPr>
                      <p:grpSp>
                        <p:nvGrpSpPr>
                          <p:cNvPr id="9393" name="Group 9"/>
                          <p:cNvGrpSpPr/>
                          <p:nvPr/>
                        </p:nvGrpSpPr>
                        <p:grpSpPr>
                          <a:xfrm>
                            <a:off x="2667000" y="2667000"/>
                            <a:ext cx="152400" cy="304800"/>
                            <a:chOff x="2667000" y="2667000"/>
                            <a:chExt cx="152400" cy="304800"/>
                          </a:xfrm>
                        </p:grpSpPr>
                        <p:cxnSp>
                          <p:nvCxnSpPr>
                            <p:cNvPr id="50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98" name="Group 10"/>
                          <p:cNvGrpSpPr/>
                          <p:nvPr/>
                        </p:nvGrpSpPr>
                        <p:grpSpPr>
                          <a:xfrm>
                            <a:off x="2667000" y="2971800"/>
                            <a:ext cx="152400" cy="304800"/>
                            <a:chOff x="2667000" y="2667000"/>
                            <a:chExt cx="152400" cy="304800"/>
                          </a:xfrm>
                        </p:grpSpPr>
                        <p:cxnSp>
                          <p:nvCxnSpPr>
                            <p:cNvPr id="500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0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399" name="Group 68"/>
                        <p:cNvGrpSpPr/>
                        <p:nvPr/>
                      </p:nvGrpSpPr>
                      <p:grpSpPr>
                        <a:xfrm>
                          <a:off x="2667000" y="3276600"/>
                          <a:ext cx="152400" cy="609600"/>
                          <a:chOff x="2667000" y="2667000"/>
                          <a:chExt cx="152400" cy="609600"/>
                        </a:xfrm>
                      </p:grpSpPr>
                      <p:grpSp>
                        <p:nvGrpSpPr>
                          <p:cNvPr id="9405" name="Group 9"/>
                          <p:cNvGrpSpPr/>
                          <p:nvPr/>
                        </p:nvGrpSpPr>
                        <p:grpSpPr>
                          <a:xfrm>
                            <a:off x="2667000" y="2667000"/>
                            <a:ext cx="152400" cy="304800"/>
                            <a:chOff x="2667000" y="2667000"/>
                            <a:chExt cx="152400" cy="304800"/>
                          </a:xfrm>
                        </p:grpSpPr>
                        <p:cxnSp>
                          <p:nvCxnSpPr>
                            <p:cNvPr id="5000" name="Straight Connector 49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5001" name="Straight Connector 50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06" name="Group 10"/>
                          <p:cNvGrpSpPr/>
                          <p:nvPr/>
                        </p:nvGrpSpPr>
                        <p:grpSpPr>
                          <a:xfrm>
                            <a:off x="2667000" y="2971800"/>
                            <a:ext cx="152400" cy="304800"/>
                            <a:chOff x="2667000" y="2667000"/>
                            <a:chExt cx="152400" cy="304800"/>
                          </a:xfrm>
                        </p:grpSpPr>
                        <p:cxnSp>
                          <p:nvCxnSpPr>
                            <p:cNvPr id="4998" name="Straight Connector 49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99" name="Straight Connector 49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407" name="Group 22"/>
                      <p:cNvGrpSpPr/>
                      <p:nvPr/>
                    </p:nvGrpSpPr>
                    <p:grpSpPr>
                      <a:xfrm>
                        <a:off x="2667000" y="3886200"/>
                        <a:ext cx="152401" cy="609606"/>
                        <a:chOff x="2667000" y="2667000"/>
                        <a:chExt cx="152401" cy="609606"/>
                      </a:xfrm>
                    </p:grpSpPr>
                    <p:grpSp>
                      <p:nvGrpSpPr>
                        <p:cNvPr id="9408" name="Group 2336"/>
                        <p:cNvGrpSpPr/>
                        <p:nvPr/>
                      </p:nvGrpSpPr>
                      <p:grpSpPr>
                        <a:xfrm>
                          <a:off x="2667000" y="2667000"/>
                          <a:ext cx="152400" cy="304800"/>
                          <a:chOff x="2667000" y="2667000"/>
                          <a:chExt cx="152400" cy="304800"/>
                        </a:xfrm>
                      </p:grpSpPr>
                      <p:cxnSp>
                        <p:nvCxnSpPr>
                          <p:cNvPr id="4992" name="Straight Connector 49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93" name="Straight Connector 49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09" name="Group 2337"/>
                        <p:cNvGrpSpPr/>
                        <p:nvPr/>
                      </p:nvGrpSpPr>
                      <p:grpSpPr>
                        <a:xfrm>
                          <a:off x="2667000" y="2971800"/>
                          <a:ext cx="152401" cy="304806"/>
                          <a:chOff x="2667000" y="2667000"/>
                          <a:chExt cx="152401" cy="304806"/>
                        </a:xfrm>
                      </p:grpSpPr>
                      <p:cxnSp>
                        <p:nvCxnSpPr>
                          <p:cNvPr id="4990" name="Straight Connector 49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91" name="Straight Connector 499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nvGrpSpPr>
            <p:cNvPr id="1677" name="Group 3405"/>
            <p:cNvGrpSpPr>
              <a:grpSpLocks/>
            </p:cNvGrpSpPr>
            <p:nvPr/>
          </p:nvGrpSpPr>
          <p:grpSpPr bwMode="auto">
            <a:xfrm>
              <a:off x="4272" y="2784"/>
              <a:ext cx="1527" cy="640"/>
              <a:chOff x="4533547" y="1600205"/>
              <a:chExt cx="2423913" cy="1015561"/>
            </a:xfrm>
          </p:grpSpPr>
          <p:grpSp>
            <p:nvGrpSpPr>
              <p:cNvPr id="7090" name="Group 3013"/>
              <p:cNvGrpSpPr>
                <a:grpSpLocks/>
              </p:cNvGrpSpPr>
              <p:nvPr/>
            </p:nvGrpSpPr>
            <p:grpSpPr bwMode="auto">
              <a:xfrm>
                <a:off x="4533547" y="1600205"/>
                <a:ext cx="1661913" cy="1015561"/>
                <a:chOff x="4533547" y="1600205"/>
                <a:chExt cx="1661913" cy="1015561"/>
              </a:xfrm>
            </p:grpSpPr>
            <p:grpSp>
              <p:nvGrpSpPr>
                <p:cNvPr id="7095" name="Group 2621"/>
                <p:cNvGrpSpPr>
                  <a:grpSpLocks/>
                </p:cNvGrpSpPr>
                <p:nvPr/>
              </p:nvGrpSpPr>
              <p:grpSpPr bwMode="auto">
                <a:xfrm>
                  <a:off x="4533547" y="1600205"/>
                  <a:ext cx="861463" cy="1015561"/>
                  <a:chOff x="4533547" y="1600205"/>
                  <a:chExt cx="861463" cy="1015561"/>
                </a:xfrm>
              </p:grpSpPr>
              <p:grpSp>
                <p:nvGrpSpPr>
                  <p:cNvPr id="7096" name="Group 2425"/>
                  <p:cNvGrpSpPr>
                    <a:grpSpLocks/>
                  </p:cNvGrpSpPr>
                  <p:nvPr/>
                </p:nvGrpSpPr>
                <p:grpSpPr bwMode="auto">
                  <a:xfrm>
                    <a:off x="4533547" y="1600205"/>
                    <a:ext cx="442013" cy="1015561"/>
                    <a:chOff x="4533547" y="1600205"/>
                    <a:chExt cx="442013" cy="1015561"/>
                  </a:xfrm>
                </p:grpSpPr>
                <p:grpSp>
                  <p:nvGrpSpPr>
                    <p:cNvPr id="7097" name="Group 2327"/>
                    <p:cNvGrpSpPr>
                      <a:grpSpLocks/>
                    </p:cNvGrpSpPr>
                    <p:nvPr/>
                  </p:nvGrpSpPr>
                  <p:grpSpPr bwMode="auto">
                    <a:xfrm>
                      <a:off x="4533547" y="1609957"/>
                      <a:ext cx="251163" cy="1005809"/>
                      <a:chOff x="4533547" y="1609957"/>
                      <a:chExt cx="251163" cy="1005809"/>
                    </a:xfrm>
                  </p:grpSpPr>
                  <p:grpSp>
                    <p:nvGrpSpPr>
                      <p:cNvPr id="9423"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930" name="Oval 492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424" name="Group 29"/>
                        <p:cNvGrpSpPr/>
                        <p:nvPr/>
                      </p:nvGrpSpPr>
                      <p:grpSpPr>
                        <a:xfrm>
                          <a:off x="2667000" y="4114804"/>
                          <a:ext cx="152400" cy="628652"/>
                          <a:chOff x="2667000" y="2667000"/>
                          <a:chExt cx="152400" cy="1828800"/>
                        </a:xfrm>
                      </p:grpSpPr>
                      <p:grpSp>
                        <p:nvGrpSpPr>
                          <p:cNvPr id="9429" name="Group 21"/>
                          <p:cNvGrpSpPr/>
                          <p:nvPr/>
                        </p:nvGrpSpPr>
                        <p:grpSpPr>
                          <a:xfrm>
                            <a:off x="2667000" y="2667000"/>
                            <a:ext cx="152400" cy="1219200"/>
                            <a:chOff x="2667000" y="2667000"/>
                            <a:chExt cx="152400" cy="1219200"/>
                          </a:xfrm>
                        </p:grpSpPr>
                        <p:grpSp>
                          <p:nvGrpSpPr>
                            <p:cNvPr id="9430" name="Group 13"/>
                            <p:cNvGrpSpPr/>
                            <p:nvPr/>
                          </p:nvGrpSpPr>
                          <p:grpSpPr>
                            <a:xfrm>
                              <a:off x="2667000" y="2667000"/>
                              <a:ext cx="152400" cy="609600"/>
                              <a:chOff x="2667000" y="2667000"/>
                              <a:chExt cx="152400" cy="609600"/>
                            </a:xfrm>
                          </p:grpSpPr>
                          <p:grpSp>
                            <p:nvGrpSpPr>
                              <p:cNvPr id="9431" name="Group 9"/>
                              <p:cNvGrpSpPr/>
                              <p:nvPr/>
                            </p:nvGrpSpPr>
                            <p:grpSpPr>
                              <a:xfrm>
                                <a:off x="2667000" y="2667000"/>
                                <a:ext cx="152400" cy="304800"/>
                                <a:chOff x="2667000" y="2667000"/>
                                <a:chExt cx="152400" cy="304800"/>
                              </a:xfrm>
                            </p:grpSpPr>
                            <p:cxnSp>
                              <p:nvCxnSpPr>
                                <p:cNvPr id="497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7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32" name="Group 10"/>
                              <p:cNvGrpSpPr/>
                              <p:nvPr/>
                            </p:nvGrpSpPr>
                            <p:grpSpPr>
                              <a:xfrm>
                                <a:off x="2667000" y="2971800"/>
                                <a:ext cx="152400" cy="304800"/>
                                <a:chOff x="2667000" y="2667000"/>
                                <a:chExt cx="152400" cy="304800"/>
                              </a:xfrm>
                            </p:grpSpPr>
                            <p:cxnSp>
                              <p:nvCxnSpPr>
                                <p:cNvPr id="4973" name="Straight Connector 49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74" name="Straight Connector 49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437" name="Group 14"/>
                            <p:cNvGrpSpPr/>
                            <p:nvPr/>
                          </p:nvGrpSpPr>
                          <p:grpSpPr>
                            <a:xfrm>
                              <a:off x="2667000" y="3276600"/>
                              <a:ext cx="152400" cy="609600"/>
                              <a:chOff x="2667000" y="2667000"/>
                              <a:chExt cx="152400" cy="609600"/>
                            </a:xfrm>
                          </p:grpSpPr>
                          <p:grpSp>
                            <p:nvGrpSpPr>
                              <p:cNvPr id="9438" name="Group 9"/>
                              <p:cNvGrpSpPr/>
                              <p:nvPr/>
                            </p:nvGrpSpPr>
                            <p:grpSpPr>
                              <a:xfrm>
                                <a:off x="2667000" y="2667000"/>
                                <a:ext cx="152400" cy="304800"/>
                                <a:chOff x="2667000" y="2667000"/>
                                <a:chExt cx="152400" cy="304800"/>
                              </a:xfrm>
                            </p:grpSpPr>
                            <p:cxnSp>
                              <p:nvCxnSpPr>
                                <p:cNvPr id="4969" name="Straight Connector 49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70" name="Straight Connector 49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39" name="Group 10"/>
                              <p:cNvGrpSpPr/>
                              <p:nvPr/>
                            </p:nvGrpSpPr>
                            <p:grpSpPr>
                              <a:xfrm>
                                <a:off x="2667000" y="2971800"/>
                                <a:ext cx="152400" cy="304800"/>
                                <a:chOff x="2667000" y="2667000"/>
                                <a:chExt cx="152400" cy="304800"/>
                              </a:xfrm>
                            </p:grpSpPr>
                            <p:cxnSp>
                              <p:nvCxnSpPr>
                                <p:cNvPr id="4967" name="Straight Connector 49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68" name="Straight Connector 49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440" name="Group 22"/>
                          <p:cNvGrpSpPr/>
                          <p:nvPr/>
                        </p:nvGrpSpPr>
                        <p:grpSpPr>
                          <a:xfrm>
                            <a:off x="2667000" y="3886200"/>
                            <a:ext cx="152400" cy="609600"/>
                            <a:chOff x="2667000" y="2667000"/>
                            <a:chExt cx="152400" cy="609600"/>
                          </a:xfrm>
                        </p:grpSpPr>
                        <p:grpSp>
                          <p:nvGrpSpPr>
                            <p:cNvPr id="9445" name="Group 9"/>
                            <p:cNvGrpSpPr/>
                            <p:nvPr/>
                          </p:nvGrpSpPr>
                          <p:grpSpPr>
                            <a:xfrm>
                              <a:off x="2667000" y="2667000"/>
                              <a:ext cx="152400" cy="304800"/>
                              <a:chOff x="2667000" y="2667000"/>
                              <a:chExt cx="152400" cy="304800"/>
                            </a:xfrm>
                          </p:grpSpPr>
                          <p:cxnSp>
                            <p:nvCxnSpPr>
                              <p:cNvPr id="496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6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46" name="Group 10"/>
                            <p:cNvGrpSpPr/>
                            <p:nvPr/>
                          </p:nvGrpSpPr>
                          <p:grpSpPr>
                            <a:xfrm>
                              <a:off x="2667000" y="2971800"/>
                              <a:ext cx="152400" cy="304800"/>
                              <a:chOff x="2667000" y="2667000"/>
                              <a:chExt cx="152400" cy="304800"/>
                            </a:xfrm>
                          </p:grpSpPr>
                          <p:cxnSp>
                            <p:nvCxnSpPr>
                              <p:cNvPr id="4959" name="Straight Connector 49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60" name="Straight Connector 49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452" name="Group 30"/>
                        <p:cNvGrpSpPr/>
                        <p:nvPr/>
                      </p:nvGrpSpPr>
                      <p:grpSpPr>
                        <a:xfrm>
                          <a:off x="2819400" y="4114804"/>
                          <a:ext cx="152401" cy="628654"/>
                          <a:chOff x="2667000" y="2667000"/>
                          <a:chExt cx="152401" cy="1828806"/>
                        </a:xfrm>
                      </p:grpSpPr>
                      <p:grpSp>
                        <p:nvGrpSpPr>
                          <p:cNvPr id="9453" name="Group 21"/>
                          <p:cNvGrpSpPr/>
                          <p:nvPr/>
                        </p:nvGrpSpPr>
                        <p:grpSpPr>
                          <a:xfrm>
                            <a:off x="2667000" y="2667000"/>
                            <a:ext cx="152400" cy="1219200"/>
                            <a:chOff x="2667000" y="2667000"/>
                            <a:chExt cx="152400" cy="1219200"/>
                          </a:xfrm>
                        </p:grpSpPr>
                        <p:grpSp>
                          <p:nvGrpSpPr>
                            <p:cNvPr id="9454" name="Group 67"/>
                            <p:cNvGrpSpPr/>
                            <p:nvPr/>
                          </p:nvGrpSpPr>
                          <p:grpSpPr>
                            <a:xfrm>
                              <a:off x="2667000" y="2667000"/>
                              <a:ext cx="152400" cy="609600"/>
                              <a:chOff x="2667000" y="2667000"/>
                              <a:chExt cx="152400" cy="609600"/>
                            </a:xfrm>
                          </p:grpSpPr>
                          <p:grpSp>
                            <p:nvGrpSpPr>
                              <p:cNvPr id="9455" name="Group 9"/>
                              <p:cNvGrpSpPr/>
                              <p:nvPr/>
                            </p:nvGrpSpPr>
                            <p:grpSpPr>
                              <a:xfrm>
                                <a:off x="2667000" y="2667000"/>
                                <a:ext cx="152400" cy="304800"/>
                                <a:chOff x="2667000" y="2667000"/>
                                <a:chExt cx="152400" cy="304800"/>
                              </a:xfrm>
                            </p:grpSpPr>
                            <p:cxnSp>
                              <p:nvCxnSpPr>
                                <p:cNvPr id="495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5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56" name="Group 10"/>
                              <p:cNvGrpSpPr/>
                              <p:nvPr/>
                            </p:nvGrpSpPr>
                            <p:grpSpPr>
                              <a:xfrm>
                                <a:off x="2667000" y="2971800"/>
                                <a:ext cx="152400" cy="304800"/>
                                <a:chOff x="2667000" y="2667000"/>
                                <a:chExt cx="152400" cy="304800"/>
                              </a:xfrm>
                            </p:grpSpPr>
                            <p:cxnSp>
                              <p:nvCxnSpPr>
                                <p:cNvPr id="495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5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457" name="Group 68"/>
                            <p:cNvGrpSpPr/>
                            <p:nvPr/>
                          </p:nvGrpSpPr>
                          <p:grpSpPr>
                            <a:xfrm>
                              <a:off x="2667000" y="3276600"/>
                              <a:ext cx="152400" cy="609600"/>
                              <a:chOff x="2667000" y="2667000"/>
                              <a:chExt cx="152400" cy="609600"/>
                            </a:xfrm>
                          </p:grpSpPr>
                          <p:grpSp>
                            <p:nvGrpSpPr>
                              <p:cNvPr id="9462" name="Group 9"/>
                              <p:cNvGrpSpPr/>
                              <p:nvPr/>
                            </p:nvGrpSpPr>
                            <p:grpSpPr>
                              <a:xfrm>
                                <a:off x="2667000" y="2667000"/>
                                <a:ext cx="152400" cy="304800"/>
                                <a:chOff x="2667000" y="2667000"/>
                                <a:chExt cx="152400" cy="304800"/>
                              </a:xfrm>
                            </p:grpSpPr>
                            <p:cxnSp>
                              <p:nvCxnSpPr>
                                <p:cNvPr id="4947" name="Straight Connector 49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48" name="Straight Connector 49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63" name="Group 10"/>
                              <p:cNvGrpSpPr/>
                              <p:nvPr/>
                            </p:nvGrpSpPr>
                            <p:grpSpPr>
                              <a:xfrm>
                                <a:off x="2667000" y="2971800"/>
                                <a:ext cx="152400" cy="304800"/>
                                <a:chOff x="2667000" y="2667000"/>
                                <a:chExt cx="152400" cy="304800"/>
                              </a:xfrm>
                            </p:grpSpPr>
                            <p:cxnSp>
                              <p:nvCxnSpPr>
                                <p:cNvPr id="4945" name="Straight Connector 49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46" name="Straight Connector 49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464" name="Group 22"/>
                          <p:cNvGrpSpPr/>
                          <p:nvPr/>
                        </p:nvGrpSpPr>
                        <p:grpSpPr>
                          <a:xfrm>
                            <a:off x="2667000" y="3886200"/>
                            <a:ext cx="152401" cy="609606"/>
                            <a:chOff x="2667000" y="2667000"/>
                            <a:chExt cx="152401" cy="609606"/>
                          </a:xfrm>
                        </p:grpSpPr>
                        <p:grpSp>
                          <p:nvGrpSpPr>
                            <p:cNvPr id="9465" name="Group 9"/>
                            <p:cNvGrpSpPr/>
                            <p:nvPr/>
                          </p:nvGrpSpPr>
                          <p:grpSpPr>
                            <a:xfrm>
                              <a:off x="2667000" y="2667000"/>
                              <a:ext cx="152400" cy="304800"/>
                              <a:chOff x="2667000" y="2667000"/>
                              <a:chExt cx="152400" cy="304800"/>
                            </a:xfrm>
                          </p:grpSpPr>
                          <p:cxnSp>
                            <p:nvCxnSpPr>
                              <p:cNvPr id="4939" name="Straight Connector 49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40" name="Straight Connector 49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70" name="Group 10"/>
                            <p:cNvGrpSpPr/>
                            <p:nvPr/>
                          </p:nvGrpSpPr>
                          <p:grpSpPr>
                            <a:xfrm>
                              <a:off x="2667000" y="2971800"/>
                              <a:ext cx="152401" cy="304806"/>
                              <a:chOff x="2667000" y="2667000"/>
                              <a:chExt cx="152401" cy="304806"/>
                            </a:xfrm>
                          </p:grpSpPr>
                          <p:cxnSp>
                            <p:nvCxnSpPr>
                              <p:cNvPr id="4937" name="Straight Connector 49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38" name="Straight Connector 493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9471"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883" name="Oval 488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476" name="Group 29"/>
                        <p:cNvGrpSpPr/>
                        <p:nvPr/>
                      </p:nvGrpSpPr>
                      <p:grpSpPr>
                        <a:xfrm>
                          <a:off x="2667000" y="4114804"/>
                          <a:ext cx="152400" cy="628652"/>
                          <a:chOff x="2667000" y="2667000"/>
                          <a:chExt cx="152400" cy="1828800"/>
                        </a:xfrm>
                      </p:grpSpPr>
                      <p:grpSp>
                        <p:nvGrpSpPr>
                          <p:cNvPr id="9477" name="Group 21"/>
                          <p:cNvGrpSpPr/>
                          <p:nvPr/>
                        </p:nvGrpSpPr>
                        <p:grpSpPr>
                          <a:xfrm>
                            <a:off x="2667000" y="2667000"/>
                            <a:ext cx="152400" cy="1219200"/>
                            <a:chOff x="2667000" y="2667000"/>
                            <a:chExt cx="152400" cy="1219200"/>
                          </a:xfrm>
                        </p:grpSpPr>
                        <p:grpSp>
                          <p:nvGrpSpPr>
                            <p:cNvPr id="9478" name="Group 13"/>
                            <p:cNvGrpSpPr/>
                            <p:nvPr/>
                          </p:nvGrpSpPr>
                          <p:grpSpPr>
                            <a:xfrm>
                              <a:off x="2667000" y="2667000"/>
                              <a:ext cx="152400" cy="609600"/>
                              <a:chOff x="2667000" y="2667000"/>
                              <a:chExt cx="152400" cy="609600"/>
                            </a:xfrm>
                          </p:grpSpPr>
                          <p:grpSp>
                            <p:nvGrpSpPr>
                              <p:cNvPr id="9479" name="Group 9"/>
                              <p:cNvGrpSpPr/>
                              <p:nvPr/>
                            </p:nvGrpSpPr>
                            <p:grpSpPr>
                              <a:xfrm>
                                <a:off x="2667000" y="2667000"/>
                                <a:ext cx="152400" cy="304800"/>
                                <a:chOff x="2667000" y="2667000"/>
                                <a:chExt cx="152400" cy="304800"/>
                              </a:xfrm>
                            </p:grpSpPr>
                            <p:cxnSp>
                              <p:nvCxnSpPr>
                                <p:cNvPr id="492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2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84" name="Group 10"/>
                              <p:cNvGrpSpPr/>
                              <p:nvPr/>
                            </p:nvGrpSpPr>
                            <p:grpSpPr>
                              <a:xfrm>
                                <a:off x="2667000" y="2971800"/>
                                <a:ext cx="152400" cy="304800"/>
                                <a:chOff x="2667000" y="2667000"/>
                                <a:chExt cx="152400" cy="304800"/>
                              </a:xfrm>
                            </p:grpSpPr>
                            <p:cxnSp>
                              <p:nvCxnSpPr>
                                <p:cNvPr id="4926" name="Straight Connector 49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27" name="Straight Connector 49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485" name="Group 14"/>
                            <p:cNvGrpSpPr/>
                            <p:nvPr/>
                          </p:nvGrpSpPr>
                          <p:grpSpPr>
                            <a:xfrm>
                              <a:off x="2667000" y="3276600"/>
                              <a:ext cx="152400" cy="609600"/>
                              <a:chOff x="2667000" y="2667000"/>
                              <a:chExt cx="152400" cy="609600"/>
                            </a:xfrm>
                          </p:grpSpPr>
                          <p:grpSp>
                            <p:nvGrpSpPr>
                              <p:cNvPr id="9486" name="Group 9"/>
                              <p:cNvGrpSpPr/>
                              <p:nvPr/>
                            </p:nvGrpSpPr>
                            <p:grpSpPr>
                              <a:xfrm>
                                <a:off x="2667000" y="2667000"/>
                                <a:ext cx="152400" cy="304800"/>
                                <a:chOff x="2667000" y="2667000"/>
                                <a:chExt cx="152400" cy="304800"/>
                              </a:xfrm>
                            </p:grpSpPr>
                            <p:cxnSp>
                              <p:nvCxnSpPr>
                                <p:cNvPr id="4922" name="Straight Connector 49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23" name="Straight Connector 49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87" name="Group 10"/>
                              <p:cNvGrpSpPr/>
                              <p:nvPr/>
                            </p:nvGrpSpPr>
                            <p:grpSpPr>
                              <a:xfrm>
                                <a:off x="2667000" y="2971800"/>
                                <a:ext cx="152400" cy="304800"/>
                                <a:chOff x="2667000" y="2667000"/>
                                <a:chExt cx="152400" cy="304800"/>
                              </a:xfrm>
                            </p:grpSpPr>
                            <p:cxnSp>
                              <p:nvCxnSpPr>
                                <p:cNvPr id="4920" name="Straight Connector 49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21" name="Straight Connector 49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492" name="Group 22"/>
                          <p:cNvGrpSpPr/>
                          <p:nvPr/>
                        </p:nvGrpSpPr>
                        <p:grpSpPr>
                          <a:xfrm>
                            <a:off x="2667000" y="3886200"/>
                            <a:ext cx="152400" cy="609600"/>
                            <a:chOff x="2667000" y="2667000"/>
                            <a:chExt cx="152400" cy="609600"/>
                          </a:xfrm>
                        </p:grpSpPr>
                        <p:grpSp>
                          <p:nvGrpSpPr>
                            <p:cNvPr id="9493" name="Group 9"/>
                            <p:cNvGrpSpPr/>
                            <p:nvPr/>
                          </p:nvGrpSpPr>
                          <p:grpSpPr>
                            <a:xfrm>
                              <a:off x="2667000" y="2667000"/>
                              <a:ext cx="152400" cy="304800"/>
                              <a:chOff x="2667000" y="2667000"/>
                              <a:chExt cx="152400" cy="304800"/>
                            </a:xfrm>
                          </p:grpSpPr>
                          <p:cxnSp>
                            <p:nvCxnSpPr>
                              <p:cNvPr id="491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1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99" name="Group 10"/>
                            <p:cNvGrpSpPr/>
                            <p:nvPr/>
                          </p:nvGrpSpPr>
                          <p:grpSpPr>
                            <a:xfrm>
                              <a:off x="2667000" y="2971800"/>
                              <a:ext cx="152400" cy="304800"/>
                              <a:chOff x="2667000" y="2667000"/>
                              <a:chExt cx="152400" cy="304800"/>
                            </a:xfrm>
                          </p:grpSpPr>
                          <p:cxnSp>
                            <p:nvCxnSpPr>
                              <p:cNvPr id="4912" name="Straight Connector 49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13" name="Straight Connector 49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00" name="Group 30"/>
                        <p:cNvGrpSpPr/>
                        <p:nvPr/>
                      </p:nvGrpSpPr>
                      <p:grpSpPr>
                        <a:xfrm>
                          <a:off x="2819400" y="4114804"/>
                          <a:ext cx="152401" cy="628654"/>
                          <a:chOff x="2667000" y="2667000"/>
                          <a:chExt cx="152401" cy="1828806"/>
                        </a:xfrm>
                      </p:grpSpPr>
                      <p:grpSp>
                        <p:nvGrpSpPr>
                          <p:cNvPr id="9501" name="Group 21"/>
                          <p:cNvGrpSpPr/>
                          <p:nvPr/>
                        </p:nvGrpSpPr>
                        <p:grpSpPr>
                          <a:xfrm>
                            <a:off x="2667000" y="2667000"/>
                            <a:ext cx="152400" cy="1219200"/>
                            <a:chOff x="2667000" y="2667000"/>
                            <a:chExt cx="152400" cy="1219200"/>
                          </a:xfrm>
                        </p:grpSpPr>
                        <p:grpSp>
                          <p:nvGrpSpPr>
                            <p:cNvPr id="9502" name="Group 67"/>
                            <p:cNvGrpSpPr/>
                            <p:nvPr/>
                          </p:nvGrpSpPr>
                          <p:grpSpPr>
                            <a:xfrm>
                              <a:off x="2667000" y="2667000"/>
                              <a:ext cx="152400" cy="609600"/>
                              <a:chOff x="2667000" y="2667000"/>
                              <a:chExt cx="152400" cy="609600"/>
                            </a:xfrm>
                          </p:grpSpPr>
                          <p:grpSp>
                            <p:nvGrpSpPr>
                              <p:cNvPr id="9503" name="Group 9"/>
                              <p:cNvGrpSpPr/>
                              <p:nvPr/>
                            </p:nvGrpSpPr>
                            <p:grpSpPr>
                              <a:xfrm>
                                <a:off x="2667000" y="2667000"/>
                                <a:ext cx="152400" cy="304800"/>
                                <a:chOff x="2667000" y="2667000"/>
                                <a:chExt cx="152400" cy="304800"/>
                              </a:xfrm>
                            </p:grpSpPr>
                            <p:cxnSp>
                              <p:nvCxnSpPr>
                                <p:cNvPr id="49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04" name="Group 10"/>
                              <p:cNvGrpSpPr/>
                              <p:nvPr/>
                            </p:nvGrpSpPr>
                            <p:grpSpPr>
                              <a:xfrm>
                                <a:off x="2667000" y="2971800"/>
                                <a:ext cx="152400" cy="304800"/>
                                <a:chOff x="2667000" y="2667000"/>
                                <a:chExt cx="152400" cy="304800"/>
                              </a:xfrm>
                            </p:grpSpPr>
                            <p:cxnSp>
                              <p:nvCxnSpPr>
                                <p:cNvPr id="490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0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509" name="Group 68"/>
                            <p:cNvGrpSpPr/>
                            <p:nvPr/>
                          </p:nvGrpSpPr>
                          <p:grpSpPr>
                            <a:xfrm>
                              <a:off x="2667000" y="3276600"/>
                              <a:ext cx="152400" cy="609600"/>
                              <a:chOff x="2667000" y="2667000"/>
                              <a:chExt cx="152400" cy="609600"/>
                            </a:xfrm>
                          </p:grpSpPr>
                          <p:grpSp>
                            <p:nvGrpSpPr>
                              <p:cNvPr id="9510" name="Group 9"/>
                              <p:cNvGrpSpPr/>
                              <p:nvPr/>
                            </p:nvGrpSpPr>
                            <p:grpSpPr>
                              <a:xfrm>
                                <a:off x="2667000" y="2667000"/>
                                <a:ext cx="152400" cy="304800"/>
                                <a:chOff x="2667000" y="2667000"/>
                                <a:chExt cx="152400" cy="304800"/>
                              </a:xfrm>
                            </p:grpSpPr>
                            <p:cxnSp>
                              <p:nvCxnSpPr>
                                <p:cNvPr id="4900" name="Straight Connector 48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901" name="Straight Connector 49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11" name="Group 10"/>
                              <p:cNvGrpSpPr/>
                              <p:nvPr/>
                            </p:nvGrpSpPr>
                            <p:grpSpPr>
                              <a:xfrm>
                                <a:off x="2667000" y="2971800"/>
                                <a:ext cx="152400" cy="304800"/>
                                <a:chOff x="2667000" y="2667000"/>
                                <a:chExt cx="152400" cy="304800"/>
                              </a:xfrm>
                            </p:grpSpPr>
                            <p:cxnSp>
                              <p:nvCxnSpPr>
                                <p:cNvPr id="4898" name="Straight Connector 48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99" name="Straight Connector 48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12" name="Group 22"/>
                          <p:cNvGrpSpPr/>
                          <p:nvPr/>
                        </p:nvGrpSpPr>
                        <p:grpSpPr>
                          <a:xfrm>
                            <a:off x="2667000" y="3886200"/>
                            <a:ext cx="152401" cy="609606"/>
                            <a:chOff x="2667000" y="2667000"/>
                            <a:chExt cx="152401" cy="609606"/>
                          </a:xfrm>
                        </p:grpSpPr>
                        <p:grpSp>
                          <p:nvGrpSpPr>
                            <p:cNvPr id="9517" name="Group 9"/>
                            <p:cNvGrpSpPr/>
                            <p:nvPr/>
                          </p:nvGrpSpPr>
                          <p:grpSpPr>
                            <a:xfrm>
                              <a:off x="2667000" y="2667000"/>
                              <a:ext cx="152400" cy="304800"/>
                              <a:chOff x="2667000" y="2667000"/>
                              <a:chExt cx="152400" cy="304800"/>
                            </a:xfrm>
                          </p:grpSpPr>
                          <p:cxnSp>
                            <p:nvCxnSpPr>
                              <p:cNvPr id="4892" name="Straight Connector 48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93" name="Straight Connector 48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18" name="Group 10"/>
                            <p:cNvGrpSpPr/>
                            <p:nvPr/>
                          </p:nvGrpSpPr>
                          <p:grpSpPr>
                            <a:xfrm>
                              <a:off x="2667000" y="2971800"/>
                              <a:ext cx="152401" cy="304806"/>
                              <a:chOff x="2667000" y="2667000"/>
                              <a:chExt cx="152401" cy="304806"/>
                            </a:xfrm>
                          </p:grpSpPr>
                          <p:cxnSp>
                            <p:nvCxnSpPr>
                              <p:cNvPr id="4890" name="Straight Connector 48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91" name="Straight Connector 489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7098" name="Group 2328"/>
                    <p:cNvGrpSpPr>
                      <a:grpSpLocks/>
                    </p:cNvGrpSpPr>
                    <p:nvPr/>
                  </p:nvGrpSpPr>
                  <p:grpSpPr bwMode="auto">
                    <a:xfrm>
                      <a:off x="4724397" y="1600205"/>
                      <a:ext cx="251163" cy="1005809"/>
                      <a:chOff x="4533547" y="1609957"/>
                      <a:chExt cx="251163" cy="1005809"/>
                    </a:xfrm>
                  </p:grpSpPr>
                  <p:grpSp>
                    <p:nvGrpSpPr>
                      <p:cNvPr id="952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834" name="Oval 483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525" name="Group 29"/>
                        <p:cNvGrpSpPr/>
                        <p:nvPr/>
                      </p:nvGrpSpPr>
                      <p:grpSpPr>
                        <a:xfrm>
                          <a:off x="2667000" y="4114804"/>
                          <a:ext cx="152400" cy="628652"/>
                          <a:chOff x="2667000" y="2667000"/>
                          <a:chExt cx="152400" cy="1828800"/>
                        </a:xfrm>
                      </p:grpSpPr>
                      <p:grpSp>
                        <p:nvGrpSpPr>
                          <p:cNvPr id="9526" name="Group 21"/>
                          <p:cNvGrpSpPr/>
                          <p:nvPr/>
                        </p:nvGrpSpPr>
                        <p:grpSpPr>
                          <a:xfrm>
                            <a:off x="2667000" y="2667000"/>
                            <a:ext cx="152400" cy="1219200"/>
                            <a:chOff x="2667000" y="2667000"/>
                            <a:chExt cx="152400" cy="1219200"/>
                          </a:xfrm>
                        </p:grpSpPr>
                        <p:grpSp>
                          <p:nvGrpSpPr>
                            <p:cNvPr id="9531" name="Group 13"/>
                            <p:cNvGrpSpPr/>
                            <p:nvPr/>
                          </p:nvGrpSpPr>
                          <p:grpSpPr>
                            <a:xfrm>
                              <a:off x="2667000" y="2667000"/>
                              <a:ext cx="152400" cy="609600"/>
                              <a:chOff x="2667000" y="2667000"/>
                              <a:chExt cx="152400" cy="609600"/>
                            </a:xfrm>
                          </p:grpSpPr>
                          <p:grpSp>
                            <p:nvGrpSpPr>
                              <p:cNvPr id="9532" name="Group 9"/>
                              <p:cNvGrpSpPr/>
                              <p:nvPr/>
                            </p:nvGrpSpPr>
                            <p:grpSpPr>
                              <a:xfrm>
                                <a:off x="2667000" y="2667000"/>
                                <a:ext cx="152400" cy="304800"/>
                                <a:chOff x="2667000" y="2667000"/>
                                <a:chExt cx="152400" cy="304800"/>
                              </a:xfrm>
                            </p:grpSpPr>
                            <p:cxnSp>
                              <p:nvCxnSpPr>
                                <p:cNvPr id="48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33" name="Group 10"/>
                              <p:cNvGrpSpPr/>
                              <p:nvPr/>
                            </p:nvGrpSpPr>
                            <p:grpSpPr>
                              <a:xfrm>
                                <a:off x="2667000" y="2971800"/>
                                <a:ext cx="152400" cy="304800"/>
                                <a:chOff x="2667000" y="2667000"/>
                                <a:chExt cx="152400" cy="304800"/>
                              </a:xfrm>
                            </p:grpSpPr>
                            <p:cxnSp>
                              <p:nvCxnSpPr>
                                <p:cNvPr id="4877" name="Straight Connector 48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78" name="Straight Connector 48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534" name="Group 14"/>
                            <p:cNvGrpSpPr/>
                            <p:nvPr/>
                          </p:nvGrpSpPr>
                          <p:grpSpPr>
                            <a:xfrm>
                              <a:off x="2667000" y="3276600"/>
                              <a:ext cx="152400" cy="609600"/>
                              <a:chOff x="2667000" y="2667000"/>
                              <a:chExt cx="152400" cy="609600"/>
                            </a:xfrm>
                          </p:grpSpPr>
                          <p:grpSp>
                            <p:nvGrpSpPr>
                              <p:cNvPr id="9539" name="Group 9"/>
                              <p:cNvGrpSpPr/>
                              <p:nvPr/>
                            </p:nvGrpSpPr>
                            <p:grpSpPr>
                              <a:xfrm>
                                <a:off x="2667000" y="2667000"/>
                                <a:ext cx="152400" cy="304800"/>
                                <a:chOff x="2667000" y="2667000"/>
                                <a:chExt cx="152400" cy="304800"/>
                              </a:xfrm>
                            </p:grpSpPr>
                            <p:cxnSp>
                              <p:nvCxnSpPr>
                                <p:cNvPr id="4873" name="Straight Connector 48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74" name="Straight Connector 48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40" name="Group 10"/>
                              <p:cNvGrpSpPr/>
                              <p:nvPr/>
                            </p:nvGrpSpPr>
                            <p:grpSpPr>
                              <a:xfrm>
                                <a:off x="2667000" y="2971800"/>
                                <a:ext cx="152400" cy="304800"/>
                                <a:chOff x="2667000" y="2667000"/>
                                <a:chExt cx="152400" cy="304800"/>
                              </a:xfrm>
                            </p:grpSpPr>
                            <p:cxnSp>
                              <p:nvCxnSpPr>
                                <p:cNvPr id="4871" name="Straight Connector 48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72" name="Straight Connector 48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45" name="Group 22"/>
                          <p:cNvGrpSpPr/>
                          <p:nvPr/>
                        </p:nvGrpSpPr>
                        <p:grpSpPr>
                          <a:xfrm>
                            <a:off x="2667000" y="3886200"/>
                            <a:ext cx="152400" cy="609600"/>
                            <a:chOff x="2667000" y="2667000"/>
                            <a:chExt cx="152400" cy="609600"/>
                          </a:xfrm>
                        </p:grpSpPr>
                        <p:grpSp>
                          <p:nvGrpSpPr>
                            <p:cNvPr id="9546" name="Group 9"/>
                            <p:cNvGrpSpPr/>
                            <p:nvPr/>
                          </p:nvGrpSpPr>
                          <p:grpSpPr>
                            <a:xfrm>
                              <a:off x="2667000" y="2667000"/>
                              <a:ext cx="152400" cy="304800"/>
                              <a:chOff x="2667000" y="2667000"/>
                              <a:chExt cx="152400" cy="304800"/>
                            </a:xfrm>
                          </p:grpSpPr>
                          <p:cxnSp>
                            <p:nvCxnSpPr>
                              <p:cNvPr id="48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47" name="Group 10"/>
                            <p:cNvGrpSpPr/>
                            <p:nvPr/>
                          </p:nvGrpSpPr>
                          <p:grpSpPr>
                            <a:xfrm>
                              <a:off x="2667000" y="2971800"/>
                              <a:ext cx="152400" cy="304800"/>
                              <a:chOff x="2667000" y="2667000"/>
                              <a:chExt cx="152400" cy="304800"/>
                            </a:xfrm>
                          </p:grpSpPr>
                          <p:cxnSp>
                            <p:nvCxnSpPr>
                              <p:cNvPr id="4863" name="Straight Connector 48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64" name="Straight Connector 48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48" name="Group 30"/>
                        <p:cNvGrpSpPr/>
                        <p:nvPr/>
                      </p:nvGrpSpPr>
                      <p:grpSpPr>
                        <a:xfrm>
                          <a:off x="2819400" y="4114804"/>
                          <a:ext cx="152401" cy="628654"/>
                          <a:chOff x="2667000" y="2667000"/>
                          <a:chExt cx="152401" cy="1828806"/>
                        </a:xfrm>
                      </p:grpSpPr>
                      <p:grpSp>
                        <p:nvGrpSpPr>
                          <p:cNvPr id="9550" name="Group 21"/>
                          <p:cNvGrpSpPr/>
                          <p:nvPr/>
                        </p:nvGrpSpPr>
                        <p:grpSpPr>
                          <a:xfrm>
                            <a:off x="2667000" y="2667000"/>
                            <a:ext cx="152400" cy="1219200"/>
                            <a:chOff x="2667000" y="2667000"/>
                            <a:chExt cx="152400" cy="1219200"/>
                          </a:xfrm>
                        </p:grpSpPr>
                        <p:grpSp>
                          <p:nvGrpSpPr>
                            <p:cNvPr id="9551" name="Group 67"/>
                            <p:cNvGrpSpPr/>
                            <p:nvPr/>
                          </p:nvGrpSpPr>
                          <p:grpSpPr>
                            <a:xfrm>
                              <a:off x="2667000" y="2667000"/>
                              <a:ext cx="152400" cy="609600"/>
                              <a:chOff x="2667000" y="2667000"/>
                              <a:chExt cx="152400" cy="609600"/>
                            </a:xfrm>
                          </p:grpSpPr>
                          <p:grpSp>
                            <p:nvGrpSpPr>
                              <p:cNvPr id="9552" name="Group 9"/>
                              <p:cNvGrpSpPr/>
                              <p:nvPr/>
                            </p:nvGrpSpPr>
                            <p:grpSpPr>
                              <a:xfrm>
                                <a:off x="2667000" y="2667000"/>
                                <a:ext cx="152400" cy="304800"/>
                                <a:chOff x="2667000" y="2667000"/>
                                <a:chExt cx="152400" cy="304800"/>
                              </a:xfrm>
                            </p:grpSpPr>
                            <p:cxnSp>
                              <p:nvCxnSpPr>
                                <p:cNvPr id="48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53" name="Group 10"/>
                              <p:cNvGrpSpPr/>
                              <p:nvPr/>
                            </p:nvGrpSpPr>
                            <p:grpSpPr>
                              <a:xfrm>
                                <a:off x="2667000" y="2971800"/>
                                <a:ext cx="152400" cy="304800"/>
                                <a:chOff x="2667000" y="2667000"/>
                                <a:chExt cx="152400" cy="304800"/>
                              </a:xfrm>
                            </p:grpSpPr>
                            <p:cxnSp>
                              <p:nvCxnSpPr>
                                <p:cNvPr id="485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5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554" name="Group 68"/>
                            <p:cNvGrpSpPr/>
                            <p:nvPr/>
                          </p:nvGrpSpPr>
                          <p:grpSpPr>
                            <a:xfrm>
                              <a:off x="2667000" y="3276600"/>
                              <a:ext cx="152400" cy="609600"/>
                              <a:chOff x="2667000" y="2667000"/>
                              <a:chExt cx="152400" cy="609600"/>
                            </a:xfrm>
                          </p:grpSpPr>
                          <p:grpSp>
                            <p:nvGrpSpPr>
                              <p:cNvPr id="9555" name="Group 9"/>
                              <p:cNvGrpSpPr/>
                              <p:nvPr/>
                            </p:nvGrpSpPr>
                            <p:grpSpPr>
                              <a:xfrm>
                                <a:off x="2667000" y="2667000"/>
                                <a:ext cx="152400" cy="304800"/>
                                <a:chOff x="2667000" y="2667000"/>
                                <a:chExt cx="152400" cy="304800"/>
                              </a:xfrm>
                            </p:grpSpPr>
                            <p:cxnSp>
                              <p:nvCxnSpPr>
                                <p:cNvPr id="4851" name="Straight Connector 48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52" name="Straight Connector 48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56" name="Group 10"/>
                              <p:cNvGrpSpPr/>
                              <p:nvPr/>
                            </p:nvGrpSpPr>
                            <p:grpSpPr>
                              <a:xfrm>
                                <a:off x="2667000" y="2971800"/>
                                <a:ext cx="152400" cy="304800"/>
                                <a:chOff x="2667000" y="2667000"/>
                                <a:chExt cx="152400" cy="304800"/>
                              </a:xfrm>
                            </p:grpSpPr>
                            <p:cxnSp>
                              <p:nvCxnSpPr>
                                <p:cNvPr id="4849" name="Straight Connector 48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50" name="Straight Connector 48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57" name="Group 22"/>
                          <p:cNvGrpSpPr/>
                          <p:nvPr/>
                        </p:nvGrpSpPr>
                        <p:grpSpPr>
                          <a:xfrm>
                            <a:off x="2667000" y="3886200"/>
                            <a:ext cx="152401" cy="609606"/>
                            <a:chOff x="2667000" y="2667000"/>
                            <a:chExt cx="152401" cy="609606"/>
                          </a:xfrm>
                        </p:grpSpPr>
                        <p:grpSp>
                          <p:nvGrpSpPr>
                            <p:cNvPr id="9558" name="Group 9"/>
                            <p:cNvGrpSpPr/>
                            <p:nvPr/>
                          </p:nvGrpSpPr>
                          <p:grpSpPr>
                            <a:xfrm>
                              <a:off x="2667000" y="2667000"/>
                              <a:ext cx="152400" cy="304800"/>
                              <a:chOff x="2667000" y="2667000"/>
                              <a:chExt cx="152400" cy="304800"/>
                            </a:xfrm>
                          </p:grpSpPr>
                          <p:cxnSp>
                            <p:nvCxnSpPr>
                              <p:cNvPr id="4843" name="Straight Connector 48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44" name="Straight Connector 48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59" name="Group 10"/>
                            <p:cNvGrpSpPr/>
                            <p:nvPr/>
                          </p:nvGrpSpPr>
                          <p:grpSpPr>
                            <a:xfrm>
                              <a:off x="2667000" y="2971800"/>
                              <a:ext cx="152401" cy="304806"/>
                              <a:chOff x="2667000" y="2667000"/>
                              <a:chExt cx="152401" cy="304806"/>
                            </a:xfrm>
                          </p:grpSpPr>
                          <p:cxnSp>
                            <p:nvCxnSpPr>
                              <p:cNvPr id="4841" name="Straight Connector 48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42" name="Straight Connector 484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9560"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787" name="Oval 478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561" name="Group 29"/>
                        <p:cNvGrpSpPr/>
                        <p:nvPr/>
                      </p:nvGrpSpPr>
                      <p:grpSpPr>
                        <a:xfrm>
                          <a:off x="2667000" y="4114804"/>
                          <a:ext cx="152400" cy="628652"/>
                          <a:chOff x="2667000" y="2667000"/>
                          <a:chExt cx="152400" cy="1828800"/>
                        </a:xfrm>
                      </p:grpSpPr>
                      <p:grpSp>
                        <p:nvGrpSpPr>
                          <p:cNvPr id="9562" name="Group 21"/>
                          <p:cNvGrpSpPr/>
                          <p:nvPr/>
                        </p:nvGrpSpPr>
                        <p:grpSpPr>
                          <a:xfrm>
                            <a:off x="2667000" y="2667000"/>
                            <a:ext cx="152400" cy="1219200"/>
                            <a:chOff x="2667000" y="2667000"/>
                            <a:chExt cx="152400" cy="1219200"/>
                          </a:xfrm>
                        </p:grpSpPr>
                        <p:grpSp>
                          <p:nvGrpSpPr>
                            <p:cNvPr id="9563" name="Group 13"/>
                            <p:cNvGrpSpPr/>
                            <p:nvPr/>
                          </p:nvGrpSpPr>
                          <p:grpSpPr>
                            <a:xfrm>
                              <a:off x="2667000" y="2667000"/>
                              <a:ext cx="152400" cy="609600"/>
                              <a:chOff x="2667000" y="2667000"/>
                              <a:chExt cx="152400" cy="609600"/>
                            </a:xfrm>
                          </p:grpSpPr>
                          <p:grpSp>
                            <p:nvGrpSpPr>
                              <p:cNvPr id="9564" name="Group 9"/>
                              <p:cNvGrpSpPr/>
                              <p:nvPr/>
                            </p:nvGrpSpPr>
                            <p:grpSpPr>
                              <a:xfrm>
                                <a:off x="2667000" y="2667000"/>
                                <a:ext cx="152400" cy="304800"/>
                                <a:chOff x="2667000" y="2667000"/>
                                <a:chExt cx="152400" cy="304800"/>
                              </a:xfrm>
                            </p:grpSpPr>
                            <p:cxnSp>
                              <p:nvCxnSpPr>
                                <p:cNvPr id="48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65" name="Group 10"/>
                              <p:cNvGrpSpPr/>
                              <p:nvPr/>
                            </p:nvGrpSpPr>
                            <p:grpSpPr>
                              <a:xfrm>
                                <a:off x="2667000" y="2971800"/>
                                <a:ext cx="152400" cy="304800"/>
                                <a:chOff x="2667000" y="2667000"/>
                                <a:chExt cx="152400" cy="304800"/>
                              </a:xfrm>
                            </p:grpSpPr>
                            <p:cxnSp>
                              <p:nvCxnSpPr>
                                <p:cNvPr id="4830" name="Straight Connector 48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31" name="Straight Connector 48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566" name="Group 14"/>
                            <p:cNvGrpSpPr/>
                            <p:nvPr/>
                          </p:nvGrpSpPr>
                          <p:grpSpPr>
                            <a:xfrm>
                              <a:off x="2667000" y="3276600"/>
                              <a:ext cx="152400" cy="609600"/>
                              <a:chOff x="2667000" y="2667000"/>
                              <a:chExt cx="152400" cy="609600"/>
                            </a:xfrm>
                          </p:grpSpPr>
                          <p:grpSp>
                            <p:nvGrpSpPr>
                              <p:cNvPr id="9567" name="Group 9"/>
                              <p:cNvGrpSpPr/>
                              <p:nvPr/>
                            </p:nvGrpSpPr>
                            <p:grpSpPr>
                              <a:xfrm>
                                <a:off x="2667000" y="2667000"/>
                                <a:ext cx="152400" cy="304800"/>
                                <a:chOff x="2667000" y="2667000"/>
                                <a:chExt cx="152400" cy="304800"/>
                              </a:xfrm>
                            </p:grpSpPr>
                            <p:cxnSp>
                              <p:nvCxnSpPr>
                                <p:cNvPr id="4826" name="Straight Connector 48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27" name="Straight Connector 48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296" name="Group 10"/>
                              <p:cNvGrpSpPr/>
                              <p:nvPr/>
                            </p:nvGrpSpPr>
                            <p:grpSpPr>
                              <a:xfrm>
                                <a:off x="2667000" y="2971800"/>
                                <a:ext cx="152400" cy="304800"/>
                                <a:chOff x="2667000" y="2667000"/>
                                <a:chExt cx="152400" cy="304800"/>
                              </a:xfrm>
                            </p:grpSpPr>
                            <p:cxnSp>
                              <p:nvCxnSpPr>
                                <p:cNvPr id="4824" name="Straight Connector 48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25" name="Straight Connector 48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297" name="Group 22"/>
                          <p:cNvGrpSpPr/>
                          <p:nvPr/>
                        </p:nvGrpSpPr>
                        <p:grpSpPr>
                          <a:xfrm>
                            <a:off x="2667000" y="3886200"/>
                            <a:ext cx="152400" cy="609600"/>
                            <a:chOff x="2667000" y="2667000"/>
                            <a:chExt cx="152400" cy="609600"/>
                          </a:xfrm>
                        </p:grpSpPr>
                        <p:grpSp>
                          <p:nvGrpSpPr>
                            <p:cNvPr id="3298" name="Group 9"/>
                            <p:cNvGrpSpPr/>
                            <p:nvPr/>
                          </p:nvGrpSpPr>
                          <p:grpSpPr>
                            <a:xfrm>
                              <a:off x="2667000" y="2667000"/>
                              <a:ext cx="152400" cy="304800"/>
                              <a:chOff x="2667000" y="2667000"/>
                              <a:chExt cx="152400" cy="304800"/>
                            </a:xfrm>
                          </p:grpSpPr>
                          <p:cxnSp>
                            <p:nvCxnSpPr>
                              <p:cNvPr id="481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1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299" name="Group 10"/>
                            <p:cNvGrpSpPr/>
                            <p:nvPr/>
                          </p:nvGrpSpPr>
                          <p:grpSpPr>
                            <a:xfrm>
                              <a:off x="2667000" y="2971800"/>
                              <a:ext cx="152400" cy="304800"/>
                              <a:chOff x="2667000" y="2667000"/>
                              <a:chExt cx="152400" cy="304800"/>
                            </a:xfrm>
                          </p:grpSpPr>
                          <p:cxnSp>
                            <p:nvCxnSpPr>
                              <p:cNvPr id="4816" name="Straight Connector 48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17" name="Straight Connector 48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00" name="Group 30"/>
                        <p:cNvGrpSpPr/>
                        <p:nvPr/>
                      </p:nvGrpSpPr>
                      <p:grpSpPr>
                        <a:xfrm>
                          <a:off x="2819400" y="4114804"/>
                          <a:ext cx="152401" cy="628654"/>
                          <a:chOff x="2667000" y="2667000"/>
                          <a:chExt cx="152401" cy="1828806"/>
                        </a:xfrm>
                      </p:grpSpPr>
                      <p:grpSp>
                        <p:nvGrpSpPr>
                          <p:cNvPr id="3305" name="Group 21"/>
                          <p:cNvGrpSpPr/>
                          <p:nvPr/>
                        </p:nvGrpSpPr>
                        <p:grpSpPr>
                          <a:xfrm>
                            <a:off x="2667000" y="2667000"/>
                            <a:ext cx="152400" cy="1219200"/>
                            <a:chOff x="2667000" y="2667000"/>
                            <a:chExt cx="152400" cy="1219200"/>
                          </a:xfrm>
                        </p:grpSpPr>
                        <p:grpSp>
                          <p:nvGrpSpPr>
                            <p:cNvPr id="3306" name="Group 67"/>
                            <p:cNvGrpSpPr/>
                            <p:nvPr/>
                          </p:nvGrpSpPr>
                          <p:grpSpPr>
                            <a:xfrm>
                              <a:off x="2667000" y="2667000"/>
                              <a:ext cx="152400" cy="609600"/>
                              <a:chOff x="2667000" y="2667000"/>
                              <a:chExt cx="152400" cy="609600"/>
                            </a:xfrm>
                          </p:grpSpPr>
                          <p:grpSp>
                            <p:nvGrpSpPr>
                              <p:cNvPr id="3307" name="Group 9"/>
                              <p:cNvGrpSpPr/>
                              <p:nvPr/>
                            </p:nvGrpSpPr>
                            <p:grpSpPr>
                              <a:xfrm>
                                <a:off x="2667000" y="2667000"/>
                                <a:ext cx="152400" cy="304800"/>
                                <a:chOff x="2667000" y="2667000"/>
                                <a:chExt cx="152400" cy="304800"/>
                              </a:xfrm>
                            </p:grpSpPr>
                            <p:cxnSp>
                              <p:nvCxnSpPr>
                                <p:cNvPr id="48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08" name="Group 10"/>
                              <p:cNvGrpSpPr/>
                              <p:nvPr/>
                            </p:nvGrpSpPr>
                            <p:grpSpPr>
                              <a:xfrm>
                                <a:off x="2667000" y="2971800"/>
                                <a:ext cx="152400" cy="304800"/>
                                <a:chOff x="2667000" y="2667000"/>
                                <a:chExt cx="152400" cy="304800"/>
                              </a:xfrm>
                            </p:grpSpPr>
                            <p:cxnSp>
                              <p:nvCxnSpPr>
                                <p:cNvPr id="480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0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313" name="Group 68"/>
                            <p:cNvGrpSpPr/>
                            <p:nvPr/>
                          </p:nvGrpSpPr>
                          <p:grpSpPr>
                            <a:xfrm>
                              <a:off x="2667000" y="3276600"/>
                              <a:ext cx="152400" cy="609600"/>
                              <a:chOff x="2667000" y="2667000"/>
                              <a:chExt cx="152400" cy="609600"/>
                            </a:xfrm>
                          </p:grpSpPr>
                          <p:grpSp>
                            <p:nvGrpSpPr>
                              <p:cNvPr id="3314" name="Group 9"/>
                              <p:cNvGrpSpPr/>
                              <p:nvPr/>
                            </p:nvGrpSpPr>
                            <p:grpSpPr>
                              <a:xfrm>
                                <a:off x="2667000" y="2667000"/>
                                <a:ext cx="152400" cy="304800"/>
                                <a:chOff x="2667000" y="2667000"/>
                                <a:chExt cx="152400" cy="304800"/>
                              </a:xfrm>
                            </p:grpSpPr>
                            <p:cxnSp>
                              <p:nvCxnSpPr>
                                <p:cNvPr id="4804" name="Straight Connector 48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05" name="Straight Connector 48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19" name="Group 10"/>
                              <p:cNvGrpSpPr/>
                              <p:nvPr/>
                            </p:nvGrpSpPr>
                            <p:grpSpPr>
                              <a:xfrm>
                                <a:off x="2667000" y="2971800"/>
                                <a:ext cx="152400" cy="304800"/>
                                <a:chOff x="2667000" y="2667000"/>
                                <a:chExt cx="152400" cy="304800"/>
                              </a:xfrm>
                            </p:grpSpPr>
                            <p:cxnSp>
                              <p:nvCxnSpPr>
                                <p:cNvPr id="4802" name="Straight Connector 48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803" name="Straight Connector 48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20" name="Group 22"/>
                          <p:cNvGrpSpPr/>
                          <p:nvPr/>
                        </p:nvGrpSpPr>
                        <p:grpSpPr>
                          <a:xfrm>
                            <a:off x="2667000" y="3886200"/>
                            <a:ext cx="152401" cy="609606"/>
                            <a:chOff x="2667000" y="2667000"/>
                            <a:chExt cx="152401" cy="609606"/>
                          </a:xfrm>
                        </p:grpSpPr>
                        <p:grpSp>
                          <p:nvGrpSpPr>
                            <p:cNvPr id="3321" name="Group 2336"/>
                            <p:cNvGrpSpPr/>
                            <p:nvPr/>
                          </p:nvGrpSpPr>
                          <p:grpSpPr>
                            <a:xfrm>
                              <a:off x="2667000" y="2667000"/>
                              <a:ext cx="152400" cy="304800"/>
                              <a:chOff x="2667000" y="2667000"/>
                              <a:chExt cx="152400" cy="304800"/>
                            </a:xfrm>
                          </p:grpSpPr>
                          <p:cxnSp>
                            <p:nvCxnSpPr>
                              <p:cNvPr id="4796" name="Straight Connector 47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97" name="Straight Connector 47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22" name="Group 2337"/>
                            <p:cNvGrpSpPr/>
                            <p:nvPr/>
                          </p:nvGrpSpPr>
                          <p:grpSpPr>
                            <a:xfrm>
                              <a:off x="2667000" y="2971800"/>
                              <a:ext cx="152401" cy="304806"/>
                              <a:chOff x="2667000" y="2667000"/>
                              <a:chExt cx="152401" cy="304806"/>
                            </a:xfrm>
                          </p:grpSpPr>
                          <p:cxnSp>
                            <p:nvCxnSpPr>
                              <p:cNvPr id="4794" name="Straight Connector 47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95" name="Straight Connector 479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9311" name="Group 2426"/>
                  <p:cNvGrpSpPr>
                    <a:grpSpLocks/>
                  </p:cNvGrpSpPr>
                  <p:nvPr/>
                </p:nvGrpSpPr>
                <p:grpSpPr bwMode="auto">
                  <a:xfrm>
                    <a:off x="4952997" y="1600205"/>
                    <a:ext cx="442013" cy="1015561"/>
                    <a:chOff x="4533547" y="1600205"/>
                    <a:chExt cx="442013" cy="1015561"/>
                  </a:xfrm>
                </p:grpSpPr>
                <p:grpSp>
                  <p:nvGrpSpPr>
                    <p:cNvPr id="9312" name="Group 2327"/>
                    <p:cNvGrpSpPr>
                      <a:grpSpLocks/>
                    </p:cNvGrpSpPr>
                    <p:nvPr/>
                  </p:nvGrpSpPr>
                  <p:grpSpPr bwMode="auto">
                    <a:xfrm>
                      <a:off x="4533547" y="1609957"/>
                      <a:ext cx="251163" cy="1005809"/>
                      <a:chOff x="4533547" y="1609957"/>
                      <a:chExt cx="251163" cy="1005809"/>
                    </a:xfrm>
                  </p:grpSpPr>
                  <p:grpSp>
                    <p:nvGrpSpPr>
                      <p:cNvPr id="3329"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736" name="Oval 473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330" name="Group 29"/>
                        <p:cNvGrpSpPr/>
                        <p:nvPr/>
                      </p:nvGrpSpPr>
                      <p:grpSpPr>
                        <a:xfrm>
                          <a:off x="2667000" y="4114804"/>
                          <a:ext cx="152400" cy="628652"/>
                          <a:chOff x="2667000" y="2667000"/>
                          <a:chExt cx="152400" cy="1828800"/>
                        </a:xfrm>
                      </p:grpSpPr>
                      <p:grpSp>
                        <p:nvGrpSpPr>
                          <p:cNvPr id="3335" name="Group 21"/>
                          <p:cNvGrpSpPr/>
                          <p:nvPr/>
                        </p:nvGrpSpPr>
                        <p:grpSpPr>
                          <a:xfrm>
                            <a:off x="2667000" y="2667000"/>
                            <a:ext cx="152400" cy="1219200"/>
                            <a:chOff x="2667000" y="2667000"/>
                            <a:chExt cx="152400" cy="1219200"/>
                          </a:xfrm>
                        </p:grpSpPr>
                        <p:grpSp>
                          <p:nvGrpSpPr>
                            <p:cNvPr id="3336" name="Group 13"/>
                            <p:cNvGrpSpPr/>
                            <p:nvPr/>
                          </p:nvGrpSpPr>
                          <p:grpSpPr>
                            <a:xfrm>
                              <a:off x="2667000" y="2667000"/>
                              <a:ext cx="152400" cy="609600"/>
                              <a:chOff x="2667000" y="2667000"/>
                              <a:chExt cx="152400" cy="609600"/>
                            </a:xfrm>
                          </p:grpSpPr>
                          <p:grpSp>
                            <p:nvGrpSpPr>
                              <p:cNvPr id="3342" name="Group 9"/>
                              <p:cNvGrpSpPr/>
                              <p:nvPr/>
                            </p:nvGrpSpPr>
                            <p:grpSpPr>
                              <a:xfrm>
                                <a:off x="2667000" y="2667000"/>
                                <a:ext cx="152400" cy="304800"/>
                                <a:chOff x="2667000" y="2667000"/>
                                <a:chExt cx="152400" cy="304800"/>
                              </a:xfrm>
                            </p:grpSpPr>
                            <p:cxnSp>
                              <p:nvCxnSpPr>
                                <p:cNvPr id="47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43" name="Group 10"/>
                              <p:cNvGrpSpPr/>
                              <p:nvPr/>
                            </p:nvGrpSpPr>
                            <p:grpSpPr>
                              <a:xfrm>
                                <a:off x="2667000" y="2971800"/>
                                <a:ext cx="152400" cy="304800"/>
                                <a:chOff x="2667000" y="2667000"/>
                                <a:chExt cx="152400" cy="304800"/>
                              </a:xfrm>
                            </p:grpSpPr>
                            <p:cxnSp>
                              <p:nvCxnSpPr>
                                <p:cNvPr id="4779" name="Straight Connector 47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80" name="Straight Connector 47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344" name="Group 14"/>
                            <p:cNvGrpSpPr/>
                            <p:nvPr/>
                          </p:nvGrpSpPr>
                          <p:grpSpPr>
                            <a:xfrm>
                              <a:off x="2667000" y="3276600"/>
                              <a:ext cx="152400" cy="609600"/>
                              <a:chOff x="2667000" y="2667000"/>
                              <a:chExt cx="152400" cy="609600"/>
                            </a:xfrm>
                          </p:grpSpPr>
                          <p:grpSp>
                            <p:nvGrpSpPr>
                              <p:cNvPr id="3345" name="Group 9"/>
                              <p:cNvGrpSpPr/>
                              <p:nvPr/>
                            </p:nvGrpSpPr>
                            <p:grpSpPr>
                              <a:xfrm>
                                <a:off x="2667000" y="2667000"/>
                                <a:ext cx="152400" cy="304800"/>
                                <a:chOff x="2667000" y="2667000"/>
                                <a:chExt cx="152400" cy="304800"/>
                              </a:xfrm>
                            </p:grpSpPr>
                            <p:cxnSp>
                              <p:nvCxnSpPr>
                                <p:cNvPr id="4775" name="Straight Connector 47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76" name="Straight Connector 47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46" name="Group 10"/>
                              <p:cNvGrpSpPr/>
                              <p:nvPr/>
                            </p:nvGrpSpPr>
                            <p:grpSpPr>
                              <a:xfrm>
                                <a:off x="2667000" y="2971800"/>
                                <a:ext cx="152400" cy="304800"/>
                                <a:chOff x="2667000" y="2667000"/>
                                <a:chExt cx="152400" cy="304800"/>
                              </a:xfrm>
                            </p:grpSpPr>
                            <p:cxnSp>
                              <p:nvCxnSpPr>
                                <p:cNvPr id="4773" name="Straight Connector 47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74" name="Straight Connector 47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47" name="Group 22"/>
                          <p:cNvGrpSpPr/>
                          <p:nvPr/>
                        </p:nvGrpSpPr>
                        <p:grpSpPr>
                          <a:xfrm>
                            <a:off x="2667000" y="3886200"/>
                            <a:ext cx="152400" cy="609600"/>
                            <a:chOff x="2667000" y="2667000"/>
                            <a:chExt cx="152400" cy="609600"/>
                          </a:xfrm>
                        </p:grpSpPr>
                        <p:grpSp>
                          <p:nvGrpSpPr>
                            <p:cNvPr id="3352" name="Group 9"/>
                            <p:cNvGrpSpPr/>
                            <p:nvPr/>
                          </p:nvGrpSpPr>
                          <p:grpSpPr>
                            <a:xfrm>
                              <a:off x="2667000" y="2667000"/>
                              <a:ext cx="152400" cy="304800"/>
                              <a:chOff x="2667000" y="2667000"/>
                              <a:chExt cx="152400" cy="304800"/>
                            </a:xfrm>
                          </p:grpSpPr>
                          <p:cxnSp>
                            <p:nvCxnSpPr>
                              <p:cNvPr id="476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6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53" name="Group 10"/>
                            <p:cNvGrpSpPr/>
                            <p:nvPr/>
                          </p:nvGrpSpPr>
                          <p:grpSpPr>
                            <a:xfrm>
                              <a:off x="2667000" y="2971800"/>
                              <a:ext cx="152400" cy="304800"/>
                              <a:chOff x="2667000" y="2667000"/>
                              <a:chExt cx="152400" cy="304800"/>
                            </a:xfrm>
                          </p:grpSpPr>
                          <p:cxnSp>
                            <p:nvCxnSpPr>
                              <p:cNvPr id="4765" name="Straight Connector 47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66" name="Straight Connector 47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54" name="Group 30"/>
                        <p:cNvGrpSpPr/>
                        <p:nvPr/>
                      </p:nvGrpSpPr>
                      <p:grpSpPr>
                        <a:xfrm>
                          <a:off x="2819400" y="4114804"/>
                          <a:ext cx="152401" cy="628654"/>
                          <a:chOff x="2667000" y="2667000"/>
                          <a:chExt cx="152401" cy="1828806"/>
                        </a:xfrm>
                      </p:grpSpPr>
                      <p:grpSp>
                        <p:nvGrpSpPr>
                          <p:cNvPr id="3355" name="Group 21"/>
                          <p:cNvGrpSpPr/>
                          <p:nvPr/>
                        </p:nvGrpSpPr>
                        <p:grpSpPr>
                          <a:xfrm>
                            <a:off x="2667000" y="2667000"/>
                            <a:ext cx="152400" cy="1219200"/>
                            <a:chOff x="2667000" y="2667000"/>
                            <a:chExt cx="152400" cy="1219200"/>
                          </a:xfrm>
                        </p:grpSpPr>
                        <p:grpSp>
                          <p:nvGrpSpPr>
                            <p:cNvPr id="3360" name="Group 67"/>
                            <p:cNvGrpSpPr/>
                            <p:nvPr/>
                          </p:nvGrpSpPr>
                          <p:grpSpPr>
                            <a:xfrm>
                              <a:off x="2667000" y="2667000"/>
                              <a:ext cx="152400" cy="609600"/>
                              <a:chOff x="2667000" y="2667000"/>
                              <a:chExt cx="152400" cy="609600"/>
                            </a:xfrm>
                          </p:grpSpPr>
                          <p:grpSp>
                            <p:nvGrpSpPr>
                              <p:cNvPr id="3361" name="Group 9"/>
                              <p:cNvGrpSpPr/>
                              <p:nvPr/>
                            </p:nvGrpSpPr>
                            <p:grpSpPr>
                              <a:xfrm>
                                <a:off x="2667000" y="2667000"/>
                                <a:ext cx="152400" cy="304800"/>
                                <a:chOff x="2667000" y="2667000"/>
                                <a:chExt cx="152400" cy="304800"/>
                              </a:xfrm>
                            </p:grpSpPr>
                            <p:cxnSp>
                              <p:nvCxnSpPr>
                                <p:cNvPr id="47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66" name="Group 10"/>
                              <p:cNvGrpSpPr/>
                              <p:nvPr/>
                            </p:nvGrpSpPr>
                            <p:grpSpPr>
                              <a:xfrm>
                                <a:off x="2667000" y="2971800"/>
                                <a:ext cx="152400" cy="304800"/>
                                <a:chOff x="2667000" y="2667000"/>
                                <a:chExt cx="152400" cy="304800"/>
                              </a:xfrm>
                            </p:grpSpPr>
                            <p:cxnSp>
                              <p:nvCxnSpPr>
                                <p:cNvPr id="475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5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367" name="Group 68"/>
                            <p:cNvGrpSpPr/>
                            <p:nvPr/>
                          </p:nvGrpSpPr>
                          <p:grpSpPr>
                            <a:xfrm>
                              <a:off x="2667000" y="3276600"/>
                              <a:ext cx="152400" cy="609600"/>
                              <a:chOff x="2667000" y="2667000"/>
                              <a:chExt cx="152400" cy="609600"/>
                            </a:xfrm>
                          </p:grpSpPr>
                          <p:grpSp>
                            <p:nvGrpSpPr>
                              <p:cNvPr id="3368" name="Group 9"/>
                              <p:cNvGrpSpPr/>
                              <p:nvPr/>
                            </p:nvGrpSpPr>
                            <p:grpSpPr>
                              <a:xfrm>
                                <a:off x="2667000" y="2667000"/>
                                <a:ext cx="152400" cy="304800"/>
                                <a:chOff x="2667000" y="2667000"/>
                                <a:chExt cx="152400" cy="304800"/>
                              </a:xfrm>
                            </p:grpSpPr>
                            <p:cxnSp>
                              <p:nvCxnSpPr>
                                <p:cNvPr id="4753" name="Straight Connector 47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54" name="Straight Connector 47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69" name="Group 10"/>
                              <p:cNvGrpSpPr/>
                              <p:nvPr/>
                            </p:nvGrpSpPr>
                            <p:grpSpPr>
                              <a:xfrm>
                                <a:off x="2667000" y="2971800"/>
                                <a:ext cx="152400" cy="304800"/>
                                <a:chOff x="2667000" y="2667000"/>
                                <a:chExt cx="152400" cy="304800"/>
                              </a:xfrm>
                            </p:grpSpPr>
                            <p:cxnSp>
                              <p:nvCxnSpPr>
                                <p:cNvPr id="4751" name="Straight Connector 47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52" name="Straight Connector 47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74" name="Group 22"/>
                          <p:cNvGrpSpPr/>
                          <p:nvPr/>
                        </p:nvGrpSpPr>
                        <p:grpSpPr>
                          <a:xfrm>
                            <a:off x="2667000" y="3886200"/>
                            <a:ext cx="152401" cy="609606"/>
                            <a:chOff x="2667000" y="2667000"/>
                            <a:chExt cx="152401" cy="609606"/>
                          </a:xfrm>
                        </p:grpSpPr>
                        <p:grpSp>
                          <p:nvGrpSpPr>
                            <p:cNvPr id="3375" name="Group 9"/>
                            <p:cNvGrpSpPr/>
                            <p:nvPr/>
                          </p:nvGrpSpPr>
                          <p:grpSpPr>
                            <a:xfrm>
                              <a:off x="2667000" y="2667000"/>
                              <a:ext cx="152400" cy="304800"/>
                              <a:chOff x="2667000" y="2667000"/>
                              <a:chExt cx="152400" cy="304800"/>
                            </a:xfrm>
                          </p:grpSpPr>
                          <p:cxnSp>
                            <p:nvCxnSpPr>
                              <p:cNvPr id="4745" name="Straight Connector 47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46" name="Straight Connector 47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76" name="Group 10"/>
                            <p:cNvGrpSpPr/>
                            <p:nvPr/>
                          </p:nvGrpSpPr>
                          <p:grpSpPr>
                            <a:xfrm>
                              <a:off x="2667000" y="2971800"/>
                              <a:ext cx="152401" cy="304806"/>
                              <a:chOff x="2667000" y="2667000"/>
                              <a:chExt cx="152401" cy="304806"/>
                            </a:xfrm>
                          </p:grpSpPr>
                          <p:cxnSp>
                            <p:nvCxnSpPr>
                              <p:cNvPr id="4743" name="Straight Connector 47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44" name="Straight Connector 474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337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689" name="Oval 468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382" name="Group 29"/>
                        <p:cNvGrpSpPr/>
                        <p:nvPr/>
                      </p:nvGrpSpPr>
                      <p:grpSpPr>
                        <a:xfrm>
                          <a:off x="2667000" y="4114804"/>
                          <a:ext cx="152400" cy="628652"/>
                          <a:chOff x="2667000" y="2667000"/>
                          <a:chExt cx="152400" cy="1828800"/>
                        </a:xfrm>
                      </p:grpSpPr>
                      <p:grpSp>
                        <p:nvGrpSpPr>
                          <p:cNvPr id="3383" name="Group 21"/>
                          <p:cNvGrpSpPr/>
                          <p:nvPr/>
                        </p:nvGrpSpPr>
                        <p:grpSpPr>
                          <a:xfrm>
                            <a:off x="2667000" y="2667000"/>
                            <a:ext cx="152400" cy="1219200"/>
                            <a:chOff x="2667000" y="2667000"/>
                            <a:chExt cx="152400" cy="1219200"/>
                          </a:xfrm>
                        </p:grpSpPr>
                        <p:grpSp>
                          <p:nvGrpSpPr>
                            <p:cNvPr id="3388" name="Group 13"/>
                            <p:cNvGrpSpPr/>
                            <p:nvPr/>
                          </p:nvGrpSpPr>
                          <p:grpSpPr>
                            <a:xfrm>
                              <a:off x="2667000" y="2667000"/>
                              <a:ext cx="152400" cy="609600"/>
                              <a:chOff x="2667000" y="2667000"/>
                              <a:chExt cx="152400" cy="609600"/>
                            </a:xfrm>
                          </p:grpSpPr>
                          <p:grpSp>
                            <p:nvGrpSpPr>
                              <p:cNvPr id="3389" name="Group 9"/>
                              <p:cNvGrpSpPr/>
                              <p:nvPr/>
                            </p:nvGrpSpPr>
                            <p:grpSpPr>
                              <a:xfrm>
                                <a:off x="2667000" y="2667000"/>
                                <a:ext cx="152400" cy="304800"/>
                                <a:chOff x="2667000" y="2667000"/>
                                <a:chExt cx="152400" cy="304800"/>
                              </a:xfrm>
                            </p:grpSpPr>
                            <p:cxnSp>
                              <p:nvCxnSpPr>
                                <p:cNvPr id="47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91" name="Group 10"/>
                              <p:cNvGrpSpPr/>
                              <p:nvPr/>
                            </p:nvGrpSpPr>
                            <p:grpSpPr>
                              <a:xfrm>
                                <a:off x="2667000" y="2971800"/>
                                <a:ext cx="152400" cy="304800"/>
                                <a:chOff x="2667000" y="2667000"/>
                                <a:chExt cx="152400" cy="304800"/>
                              </a:xfrm>
                            </p:grpSpPr>
                            <p:cxnSp>
                              <p:nvCxnSpPr>
                                <p:cNvPr id="4732" name="Straight Connector 47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33" name="Straight Connector 47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392" name="Group 14"/>
                            <p:cNvGrpSpPr/>
                            <p:nvPr/>
                          </p:nvGrpSpPr>
                          <p:grpSpPr>
                            <a:xfrm>
                              <a:off x="2667000" y="3276600"/>
                              <a:ext cx="152400" cy="609600"/>
                              <a:chOff x="2667000" y="2667000"/>
                              <a:chExt cx="152400" cy="609600"/>
                            </a:xfrm>
                          </p:grpSpPr>
                          <p:grpSp>
                            <p:nvGrpSpPr>
                              <p:cNvPr id="3393" name="Group 9"/>
                              <p:cNvGrpSpPr/>
                              <p:nvPr/>
                            </p:nvGrpSpPr>
                            <p:grpSpPr>
                              <a:xfrm>
                                <a:off x="2667000" y="2667000"/>
                                <a:ext cx="152400" cy="304800"/>
                                <a:chOff x="2667000" y="2667000"/>
                                <a:chExt cx="152400" cy="304800"/>
                              </a:xfrm>
                            </p:grpSpPr>
                            <p:cxnSp>
                              <p:nvCxnSpPr>
                                <p:cNvPr id="4728" name="Straight Connector 47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29" name="Straight Connector 47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394" name="Group 10"/>
                              <p:cNvGrpSpPr/>
                              <p:nvPr/>
                            </p:nvGrpSpPr>
                            <p:grpSpPr>
                              <a:xfrm>
                                <a:off x="2667000" y="2971800"/>
                                <a:ext cx="152400" cy="304800"/>
                                <a:chOff x="2667000" y="2667000"/>
                                <a:chExt cx="152400" cy="304800"/>
                              </a:xfrm>
                            </p:grpSpPr>
                            <p:cxnSp>
                              <p:nvCxnSpPr>
                                <p:cNvPr id="4726" name="Straight Connector 47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27" name="Straight Connector 47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395" name="Group 22"/>
                          <p:cNvGrpSpPr/>
                          <p:nvPr/>
                        </p:nvGrpSpPr>
                        <p:grpSpPr>
                          <a:xfrm>
                            <a:off x="2667000" y="3886200"/>
                            <a:ext cx="152400" cy="609600"/>
                            <a:chOff x="2667000" y="2667000"/>
                            <a:chExt cx="152400" cy="609600"/>
                          </a:xfrm>
                        </p:grpSpPr>
                        <p:grpSp>
                          <p:nvGrpSpPr>
                            <p:cNvPr id="3396" name="Group 9"/>
                            <p:cNvGrpSpPr/>
                            <p:nvPr/>
                          </p:nvGrpSpPr>
                          <p:grpSpPr>
                            <a:xfrm>
                              <a:off x="2667000" y="2667000"/>
                              <a:ext cx="152400" cy="304800"/>
                              <a:chOff x="2667000" y="2667000"/>
                              <a:chExt cx="152400" cy="304800"/>
                            </a:xfrm>
                          </p:grpSpPr>
                          <p:cxnSp>
                            <p:nvCxnSpPr>
                              <p:cNvPr id="472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401" name="Group 10"/>
                            <p:cNvGrpSpPr/>
                            <p:nvPr/>
                          </p:nvGrpSpPr>
                          <p:grpSpPr>
                            <a:xfrm>
                              <a:off x="2667000" y="2971800"/>
                              <a:ext cx="152400" cy="304800"/>
                              <a:chOff x="2667000" y="2667000"/>
                              <a:chExt cx="152400" cy="304800"/>
                            </a:xfrm>
                          </p:grpSpPr>
                          <p:cxnSp>
                            <p:nvCxnSpPr>
                              <p:cNvPr id="4718" name="Straight Connector 47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19" name="Straight Connector 47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402" name="Group 30"/>
                        <p:cNvGrpSpPr/>
                        <p:nvPr/>
                      </p:nvGrpSpPr>
                      <p:grpSpPr>
                        <a:xfrm>
                          <a:off x="2819400" y="4114804"/>
                          <a:ext cx="152401" cy="628654"/>
                          <a:chOff x="2667000" y="2667000"/>
                          <a:chExt cx="152401" cy="1828806"/>
                        </a:xfrm>
                      </p:grpSpPr>
                      <p:grpSp>
                        <p:nvGrpSpPr>
                          <p:cNvPr id="3403" name="Group 21"/>
                          <p:cNvGrpSpPr/>
                          <p:nvPr/>
                        </p:nvGrpSpPr>
                        <p:grpSpPr>
                          <a:xfrm>
                            <a:off x="2667000" y="2667000"/>
                            <a:ext cx="152400" cy="1219200"/>
                            <a:chOff x="2667000" y="2667000"/>
                            <a:chExt cx="152400" cy="1219200"/>
                          </a:xfrm>
                        </p:grpSpPr>
                        <p:grpSp>
                          <p:nvGrpSpPr>
                            <p:cNvPr id="3404" name="Group 67"/>
                            <p:cNvGrpSpPr/>
                            <p:nvPr/>
                          </p:nvGrpSpPr>
                          <p:grpSpPr>
                            <a:xfrm>
                              <a:off x="2667000" y="2667000"/>
                              <a:ext cx="152400" cy="609600"/>
                              <a:chOff x="2667000" y="2667000"/>
                              <a:chExt cx="152400" cy="609600"/>
                            </a:xfrm>
                          </p:grpSpPr>
                          <p:grpSp>
                            <p:nvGrpSpPr>
                              <p:cNvPr id="3409" name="Group 9"/>
                              <p:cNvGrpSpPr/>
                              <p:nvPr/>
                            </p:nvGrpSpPr>
                            <p:grpSpPr>
                              <a:xfrm>
                                <a:off x="2667000" y="2667000"/>
                                <a:ext cx="152400" cy="304800"/>
                                <a:chOff x="2667000" y="2667000"/>
                                <a:chExt cx="152400" cy="304800"/>
                              </a:xfrm>
                            </p:grpSpPr>
                            <p:cxnSp>
                              <p:nvCxnSpPr>
                                <p:cNvPr id="47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410" name="Group 10"/>
                              <p:cNvGrpSpPr/>
                              <p:nvPr/>
                            </p:nvGrpSpPr>
                            <p:grpSpPr>
                              <a:xfrm>
                                <a:off x="2667000" y="2971800"/>
                                <a:ext cx="152400" cy="304800"/>
                                <a:chOff x="2667000" y="2667000"/>
                                <a:chExt cx="152400" cy="304800"/>
                              </a:xfrm>
                            </p:grpSpPr>
                            <p:cxnSp>
                              <p:nvCxnSpPr>
                                <p:cNvPr id="471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1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415" name="Group 68"/>
                            <p:cNvGrpSpPr/>
                            <p:nvPr/>
                          </p:nvGrpSpPr>
                          <p:grpSpPr>
                            <a:xfrm>
                              <a:off x="2667000" y="3276600"/>
                              <a:ext cx="152400" cy="609600"/>
                              <a:chOff x="2667000" y="2667000"/>
                              <a:chExt cx="152400" cy="609600"/>
                            </a:xfrm>
                          </p:grpSpPr>
                          <p:grpSp>
                            <p:nvGrpSpPr>
                              <p:cNvPr id="3416" name="Group 9"/>
                              <p:cNvGrpSpPr/>
                              <p:nvPr/>
                            </p:nvGrpSpPr>
                            <p:grpSpPr>
                              <a:xfrm>
                                <a:off x="2667000" y="2667000"/>
                                <a:ext cx="152400" cy="304800"/>
                                <a:chOff x="2667000" y="2667000"/>
                                <a:chExt cx="152400" cy="304800"/>
                              </a:xfrm>
                            </p:grpSpPr>
                            <p:cxnSp>
                              <p:nvCxnSpPr>
                                <p:cNvPr id="4706" name="Straight Connector 47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07" name="Straight Connector 47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417" name="Group 10"/>
                              <p:cNvGrpSpPr/>
                              <p:nvPr/>
                            </p:nvGrpSpPr>
                            <p:grpSpPr>
                              <a:xfrm>
                                <a:off x="2667000" y="2971800"/>
                                <a:ext cx="152400" cy="304800"/>
                                <a:chOff x="2667000" y="2667000"/>
                                <a:chExt cx="152400" cy="304800"/>
                              </a:xfrm>
                            </p:grpSpPr>
                            <p:cxnSp>
                              <p:nvCxnSpPr>
                                <p:cNvPr id="4704" name="Straight Connector 47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705" name="Straight Connector 47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418" name="Group 22"/>
                          <p:cNvGrpSpPr/>
                          <p:nvPr/>
                        </p:nvGrpSpPr>
                        <p:grpSpPr>
                          <a:xfrm>
                            <a:off x="2667000" y="3886200"/>
                            <a:ext cx="152401" cy="609606"/>
                            <a:chOff x="2667000" y="2667000"/>
                            <a:chExt cx="152401" cy="609606"/>
                          </a:xfrm>
                        </p:grpSpPr>
                        <p:grpSp>
                          <p:nvGrpSpPr>
                            <p:cNvPr id="3423" name="Group 9"/>
                            <p:cNvGrpSpPr/>
                            <p:nvPr/>
                          </p:nvGrpSpPr>
                          <p:grpSpPr>
                            <a:xfrm>
                              <a:off x="2667000" y="2667000"/>
                              <a:ext cx="152400" cy="304800"/>
                              <a:chOff x="2667000" y="2667000"/>
                              <a:chExt cx="152400" cy="304800"/>
                            </a:xfrm>
                          </p:grpSpPr>
                          <p:cxnSp>
                            <p:nvCxnSpPr>
                              <p:cNvPr id="4698" name="Straight Connector 46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99" name="Straight Connector 46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8" name="Group 10"/>
                            <p:cNvGrpSpPr/>
                            <p:nvPr/>
                          </p:nvGrpSpPr>
                          <p:grpSpPr>
                            <a:xfrm>
                              <a:off x="2667000" y="2971800"/>
                              <a:ext cx="152401" cy="304806"/>
                              <a:chOff x="2667000" y="2667000"/>
                              <a:chExt cx="152401" cy="304806"/>
                            </a:xfrm>
                          </p:grpSpPr>
                          <p:cxnSp>
                            <p:nvCxnSpPr>
                              <p:cNvPr id="4696" name="Straight Connector 46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97" name="Straight Connector 469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313" name="Group 2328"/>
                    <p:cNvGrpSpPr>
                      <a:grpSpLocks/>
                    </p:cNvGrpSpPr>
                    <p:nvPr/>
                  </p:nvGrpSpPr>
                  <p:grpSpPr bwMode="auto">
                    <a:xfrm>
                      <a:off x="4724397" y="1600205"/>
                      <a:ext cx="251163" cy="1005809"/>
                      <a:chOff x="4533547" y="1609957"/>
                      <a:chExt cx="251163" cy="1005809"/>
                    </a:xfrm>
                  </p:grpSpPr>
                  <p:grpSp>
                    <p:nvGrpSpPr>
                      <p:cNvPr id="3810"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640" name="Oval 463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11" name="Group 29"/>
                        <p:cNvGrpSpPr/>
                        <p:nvPr/>
                      </p:nvGrpSpPr>
                      <p:grpSpPr>
                        <a:xfrm>
                          <a:off x="2667000" y="4114804"/>
                          <a:ext cx="152400" cy="628652"/>
                          <a:chOff x="2667000" y="2667000"/>
                          <a:chExt cx="152400" cy="1828800"/>
                        </a:xfrm>
                      </p:grpSpPr>
                      <p:grpSp>
                        <p:nvGrpSpPr>
                          <p:cNvPr id="3812" name="Group 21"/>
                          <p:cNvGrpSpPr/>
                          <p:nvPr/>
                        </p:nvGrpSpPr>
                        <p:grpSpPr>
                          <a:xfrm>
                            <a:off x="2667000" y="2667000"/>
                            <a:ext cx="152400" cy="1219200"/>
                            <a:chOff x="2667000" y="2667000"/>
                            <a:chExt cx="152400" cy="1219200"/>
                          </a:xfrm>
                        </p:grpSpPr>
                        <p:grpSp>
                          <p:nvGrpSpPr>
                            <p:cNvPr id="3813" name="Group 13"/>
                            <p:cNvGrpSpPr/>
                            <p:nvPr/>
                          </p:nvGrpSpPr>
                          <p:grpSpPr>
                            <a:xfrm>
                              <a:off x="2667000" y="2667000"/>
                              <a:ext cx="152400" cy="609600"/>
                              <a:chOff x="2667000" y="2667000"/>
                              <a:chExt cx="152400" cy="609600"/>
                            </a:xfrm>
                          </p:grpSpPr>
                          <p:grpSp>
                            <p:nvGrpSpPr>
                              <p:cNvPr id="3814" name="Group 9"/>
                              <p:cNvGrpSpPr/>
                              <p:nvPr/>
                            </p:nvGrpSpPr>
                            <p:grpSpPr>
                              <a:xfrm>
                                <a:off x="2667000" y="2667000"/>
                                <a:ext cx="152400" cy="304800"/>
                                <a:chOff x="2667000" y="2667000"/>
                                <a:chExt cx="152400" cy="304800"/>
                              </a:xfrm>
                            </p:grpSpPr>
                            <p:cxnSp>
                              <p:nvCxnSpPr>
                                <p:cNvPr id="46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7" name="Group 10"/>
                              <p:cNvGrpSpPr/>
                              <p:nvPr/>
                            </p:nvGrpSpPr>
                            <p:grpSpPr>
                              <a:xfrm>
                                <a:off x="2667000" y="2971800"/>
                                <a:ext cx="152400" cy="304800"/>
                                <a:chOff x="2667000" y="2667000"/>
                                <a:chExt cx="152400" cy="304800"/>
                              </a:xfrm>
                            </p:grpSpPr>
                            <p:cxnSp>
                              <p:nvCxnSpPr>
                                <p:cNvPr id="4683" name="Straight Connector 46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84" name="Straight Connector 46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8" name="Group 14"/>
                            <p:cNvGrpSpPr/>
                            <p:nvPr/>
                          </p:nvGrpSpPr>
                          <p:grpSpPr>
                            <a:xfrm>
                              <a:off x="2667000" y="3276600"/>
                              <a:ext cx="152400" cy="609600"/>
                              <a:chOff x="2667000" y="2667000"/>
                              <a:chExt cx="152400" cy="609600"/>
                            </a:xfrm>
                          </p:grpSpPr>
                          <p:grpSp>
                            <p:nvGrpSpPr>
                              <p:cNvPr id="3819" name="Group 9"/>
                              <p:cNvGrpSpPr/>
                              <p:nvPr/>
                            </p:nvGrpSpPr>
                            <p:grpSpPr>
                              <a:xfrm>
                                <a:off x="2667000" y="2667000"/>
                                <a:ext cx="152400" cy="304800"/>
                                <a:chOff x="2667000" y="2667000"/>
                                <a:chExt cx="152400" cy="304800"/>
                              </a:xfrm>
                            </p:grpSpPr>
                            <p:cxnSp>
                              <p:nvCxnSpPr>
                                <p:cNvPr id="4679" name="Straight Connector 46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80" name="Straight Connector 46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0" name="Group 10"/>
                              <p:cNvGrpSpPr/>
                              <p:nvPr/>
                            </p:nvGrpSpPr>
                            <p:grpSpPr>
                              <a:xfrm>
                                <a:off x="2667000" y="2971800"/>
                                <a:ext cx="152400" cy="304800"/>
                                <a:chOff x="2667000" y="2667000"/>
                                <a:chExt cx="152400" cy="304800"/>
                              </a:xfrm>
                            </p:grpSpPr>
                            <p:cxnSp>
                              <p:nvCxnSpPr>
                                <p:cNvPr id="4677" name="Straight Connector 46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78" name="Straight Connector 46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1" name="Group 22"/>
                          <p:cNvGrpSpPr/>
                          <p:nvPr/>
                        </p:nvGrpSpPr>
                        <p:grpSpPr>
                          <a:xfrm>
                            <a:off x="2667000" y="3886200"/>
                            <a:ext cx="152400" cy="609600"/>
                            <a:chOff x="2667000" y="2667000"/>
                            <a:chExt cx="152400" cy="609600"/>
                          </a:xfrm>
                        </p:grpSpPr>
                        <p:grpSp>
                          <p:nvGrpSpPr>
                            <p:cNvPr id="3824" name="Group 9"/>
                            <p:cNvGrpSpPr/>
                            <p:nvPr/>
                          </p:nvGrpSpPr>
                          <p:grpSpPr>
                            <a:xfrm>
                              <a:off x="2667000" y="2667000"/>
                              <a:ext cx="152400" cy="304800"/>
                              <a:chOff x="2667000" y="2667000"/>
                              <a:chExt cx="152400" cy="304800"/>
                            </a:xfrm>
                          </p:grpSpPr>
                          <p:cxnSp>
                            <p:nvCxnSpPr>
                              <p:cNvPr id="467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7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5" name="Group 10"/>
                            <p:cNvGrpSpPr/>
                            <p:nvPr/>
                          </p:nvGrpSpPr>
                          <p:grpSpPr>
                            <a:xfrm>
                              <a:off x="2667000" y="2971800"/>
                              <a:ext cx="152400" cy="304800"/>
                              <a:chOff x="2667000" y="2667000"/>
                              <a:chExt cx="152400" cy="304800"/>
                            </a:xfrm>
                          </p:grpSpPr>
                          <p:cxnSp>
                            <p:nvCxnSpPr>
                              <p:cNvPr id="4669" name="Straight Connector 46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70" name="Straight Connector 46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8" name="Group 30"/>
                        <p:cNvGrpSpPr/>
                        <p:nvPr/>
                      </p:nvGrpSpPr>
                      <p:grpSpPr>
                        <a:xfrm>
                          <a:off x="2819400" y="4114804"/>
                          <a:ext cx="152401" cy="628654"/>
                          <a:chOff x="2667000" y="2667000"/>
                          <a:chExt cx="152401" cy="1828806"/>
                        </a:xfrm>
                      </p:grpSpPr>
                      <p:grpSp>
                        <p:nvGrpSpPr>
                          <p:cNvPr id="3829" name="Group 21"/>
                          <p:cNvGrpSpPr/>
                          <p:nvPr/>
                        </p:nvGrpSpPr>
                        <p:grpSpPr>
                          <a:xfrm>
                            <a:off x="2667000" y="2667000"/>
                            <a:ext cx="152400" cy="1219200"/>
                            <a:chOff x="2667000" y="2667000"/>
                            <a:chExt cx="152400" cy="1219200"/>
                          </a:xfrm>
                        </p:grpSpPr>
                        <p:grpSp>
                          <p:nvGrpSpPr>
                            <p:cNvPr id="3830" name="Group 67"/>
                            <p:cNvGrpSpPr/>
                            <p:nvPr/>
                          </p:nvGrpSpPr>
                          <p:grpSpPr>
                            <a:xfrm>
                              <a:off x="2667000" y="2667000"/>
                              <a:ext cx="152400" cy="609600"/>
                              <a:chOff x="2667000" y="2667000"/>
                              <a:chExt cx="152400" cy="609600"/>
                            </a:xfrm>
                          </p:grpSpPr>
                          <p:grpSp>
                            <p:nvGrpSpPr>
                              <p:cNvPr id="3831" name="Group 9"/>
                              <p:cNvGrpSpPr/>
                              <p:nvPr/>
                            </p:nvGrpSpPr>
                            <p:grpSpPr>
                              <a:xfrm>
                                <a:off x="2667000" y="2667000"/>
                                <a:ext cx="152400" cy="304800"/>
                                <a:chOff x="2667000" y="2667000"/>
                                <a:chExt cx="152400" cy="304800"/>
                              </a:xfrm>
                            </p:grpSpPr>
                            <p:cxnSp>
                              <p:nvCxnSpPr>
                                <p:cNvPr id="466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5" name="Group 10"/>
                              <p:cNvGrpSpPr/>
                              <p:nvPr/>
                            </p:nvGrpSpPr>
                            <p:grpSpPr>
                              <a:xfrm>
                                <a:off x="2667000" y="2971800"/>
                                <a:ext cx="152400" cy="304800"/>
                                <a:chOff x="2667000" y="2667000"/>
                                <a:chExt cx="152400" cy="304800"/>
                              </a:xfrm>
                            </p:grpSpPr>
                            <p:cxnSp>
                              <p:nvCxnSpPr>
                                <p:cNvPr id="466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6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6" name="Group 68"/>
                            <p:cNvGrpSpPr/>
                            <p:nvPr/>
                          </p:nvGrpSpPr>
                          <p:grpSpPr>
                            <a:xfrm>
                              <a:off x="2667000" y="3276600"/>
                              <a:ext cx="152400" cy="609600"/>
                              <a:chOff x="2667000" y="2667000"/>
                              <a:chExt cx="152400" cy="609600"/>
                            </a:xfrm>
                          </p:grpSpPr>
                          <p:grpSp>
                            <p:nvGrpSpPr>
                              <p:cNvPr id="3837" name="Group 9"/>
                              <p:cNvGrpSpPr/>
                              <p:nvPr/>
                            </p:nvGrpSpPr>
                            <p:grpSpPr>
                              <a:xfrm>
                                <a:off x="2667000" y="2667000"/>
                                <a:ext cx="152400" cy="304800"/>
                                <a:chOff x="2667000" y="2667000"/>
                                <a:chExt cx="152400" cy="304800"/>
                              </a:xfrm>
                            </p:grpSpPr>
                            <p:cxnSp>
                              <p:nvCxnSpPr>
                                <p:cNvPr id="4657" name="Straight Connector 46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58" name="Straight Connector 46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8" name="Group 10"/>
                              <p:cNvGrpSpPr/>
                              <p:nvPr/>
                            </p:nvGrpSpPr>
                            <p:grpSpPr>
                              <a:xfrm>
                                <a:off x="2667000" y="2971800"/>
                                <a:ext cx="152400" cy="304800"/>
                                <a:chOff x="2667000" y="2667000"/>
                                <a:chExt cx="152400" cy="304800"/>
                              </a:xfrm>
                            </p:grpSpPr>
                            <p:cxnSp>
                              <p:nvCxnSpPr>
                                <p:cNvPr id="4655" name="Straight Connector 46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56" name="Straight Connector 46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9" name="Group 22"/>
                          <p:cNvGrpSpPr/>
                          <p:nvPr/>
                        </p:nvGrpSpPr>
                        <p:grpSpPr>
                          <a:xfrm>
                            <a:off x="2667000" y="3886200"/>
                            <a:ext cx="152401" cy="609606"/>
                            <a:chOff x="2667000" y="2667000"/>
                            <a:chExt cx="152401" cy="609606"/>
                          </a:xfrm>
                        </p:grpSpPr>
                        <p:grpSp>
                          <p:nvGrpSpPr>
                            <p:cNvPr id="3840" name="Group 9"/>
                            <p:cNvGrpSpPr/>
                            <p:nvPr/>
                          </p:nvGrpSpPr>
                          <p:grpSpPr>
                            <a:xfrm>
                              <a:off x="2667000" y="2667000"/>
                              <a:ext cx="152400" cy="304800"/>
                              <a:chOff x="2667000" y="2667000"/>
                              <a:chExt cx="152400" cy="304800"/>
                            </a:xfrm>
                          </p:grpSpPr>
                          <p:cxnSp>
                            <p:nvCxnSpPr>
                              <p:cNvPr id="4649" name="Straight Connector 46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50" name="Straight Connector 46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1" name="Group 10"/>
                            <p:cNvGrpSpPr/>
                            <p:nvPr/>
                          </p:nvGrpSpPr>
                          <p:grpSpPr>
                            <a:xfrm>
                              <a:off x="2667000" y="2971800"/>
                              <a:ext cx="152401" cy="304806"/>
                              <a:chOff x="2667000" y="2667000"/>
                              <a:chExt cx="152401" cy="304806"/>
                            </a:xfrm>
                          </p:grpSpPr>
                          <p:cxnSp>
                            <p:nvCxnSpPr>
                              <p:cNvPr id="4647" name="Straight Connector 46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48" name="Straight Connector 464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384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593" name="Oval 459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43" name="Group 29"/>
                        <p:cNvGrpSpPr/>
                        <p:nvPr/>
                      </p:nvGrpSpPr>
                      <p:grpSpPr>
                        <a:xfrm>
                          <a:off x="2667000" y="4114804"/>
                          <a:ext cx="152400" cy="628652"/>
                          <a:chOff x="2667000" y="2667000"/>
                          <a:chExt cx="152400" cy="1828800"/>
                        </a:xfrm>
                      </p:grpSpPr>
                      <p:grpSp>
                        <p:nvGrpSpPr>
                          <p:cNvPr id="3844" name="Group 21"/>
                          <p:cNvGrpSpPr/>
                          <p:nvPr/>
                        </p:nvGrpSpPr>
                        <p:grpSpPr>
                          <a:xfrm>
                            <a:off x="2667000" y="2667000"/>
                            <a:ext cx="152400" cy="1219200"/>
                            <a:chOff x="2667000" y="2667000"/>
                            <a:chExt cx="152400" cy="1219200"/>
                          </a:xfrm>
                        </p:grpSpPr>
                        <p:grpSp>
                          <p:nvGrpSpPr>
                            <p:cNvPr id="3845" name="Group 13"/>
                            <p:cNvGrpSpPr/>
                            <p:nvPr/>
                          </p:nvGrpSpPr>
                          <p:grpSpPr>
                            <a:xfrm>
                              <a:off x="2667000" y="2667000"/>
                              <a:ext cx="152400" cy="609600"/>
                              <a:chOff x="2667000" y="2667000"/>
                              <a:chExt cx="152400" cy="609600"/>
                            </a:xfrm>
                          </p:grpSpPr>
                          <p:grpSp>
                            <p:nvGrpSpPr>
                              <p:cNvPr id="3846" name="Group 9"/>
                              <p:cNvGrpSpPr/>
                              <p:nvPr/>
                            </p:nvGrpSpPr>
                            <p:grpSpPr>
                              <a:xfrm>
                                <a:off x="2667000" y="2667000"/>
                                <a:ext cx="152400" cy="304800"/>
                                <a:chOff x="2667000" y="2667000"/>
                                <a:chExt cx="152400" cy="304800"/>
                              </a:xfrm>
                            </p:grpSpPr>
                            <p:cxnSp>
                              <p:nvCxnSpPr>
                                <p:cNvPr id="46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7" name="Group 10"/>
                              <p:cNvGrpSpPr/>
                              <p:nvPr/>
                            </p:nvGrpSpPr>
                            <p:grpSpPr>
                              <a:xfrm>
                                <a:off x="2667000" y="2971800"/>
                                <a:ext cx="152400" cy="304800"/>
                                <a:chOff x="2667000" y="2667000"/>
                                <a:chExt cx="152400" cy="304800"/>
                              </a:xfrm>
                            </p:grpSpPr>
                            <p:cxnSp>
                              <p:nvCxnSpPr>
                                <p:cNvPr id="4636" name="Straight Connector 46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37" name="Straight Connector 46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8" name="Group 14"/>
                            <p:cNvGrpSpPr/>
                            <p:nvPr/>
                          </p:nvGrpSpPr>
                          <p:grpSpPr>
                            <a:xfrm>
                              <a:off x="2667000" y="3276600"/>
                              <a:ext cx="152400" cy="609600"/>
                              <a:chOff x="2667000" y="2667000"/>
                              <a:chExt cx="152400" cy="609600"/>
                            </a:xfrm>
                          </p:grpSpPr>
                          <p:grpSp>
                            <p:nvGrpSpPr>
                              <p:cNvPr id="3850" name="Group 9"/>
                              <p:cNvGrpSpPr/>
                              <p:nvPr/>
                            </p:nvGrpSpPr>
                            <p:grpSpPr>
                              <a:xfrm>
                                <a:off x="2667000" y="2667000"/>
                                <a:ext cx="152400" cy="304800"/>
                                <a:chOff x="2667000" y="2667000"/>
                                <a:chExt cx="152400" cy="304800"/>
                              </a:xfrm>
                            </p:grpSpPr>
                            <p:cxnSp>
                              <p:nvCxnSpPr>
                                <p:cNvPr id="4632" name="Straight Connector 46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33" name="Straight Connector 46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1" name="Group 10"/>
                              <p:cNvGrpSpPr/>
                              <p:nvPr/>
                            </p:nvGrpSpPr>
                            <p:grpSpPr>
                              <a:xfrm>
                                <a:off x="2667000" y="2971800"/>
                                <a:ext cx="152400" cy="304800"/>
                                <a:chOff x="2667000" y="2667000"/>
                                <a:chExt cx="152400" cy="304800"/>
                              </a:xfrm>
                            </p:grpSpPr>
                            <p:cxnSp>
                              <p:nvCxnSpPr>
                                <p:cNvPr id="4630" name="Straight Connector 46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31" name="Straight Connector 46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2" name="Group 22"/>
                          <p:cNvGrpSpPr/>
                          <p:nvPr/>
                        </p:nvGrpSpPr>
                        <p:grpSpPr>
                          <a:xfrm>
                            <a:off x="2667000" y="3886200"/>
                            <a:ext cx="152400" cy="609600"/>
                            <a:chOff x="2667000" y="2667000"/>
                            <a:chExt cx="152400" cy="609600"/>
                          </a:xfrm>
                        </p:grpSpPr>
                        <p:grpSp>
                          <p:nvGrpSpPr>
                            <p:cNvPr id="3853" name="Group 9"/>
                            <p:cNvGrpSpPr/>
                            <p:nvPr/>
                          </p:nvGrpSpPr>
                          <p:grpSpPr>
                            <a:xfrm>
                              <a:off x="2667000" y="2667000"/>
                              <a:ext cx="152400" cy="304800"/>
                              <a:chOff x="2667000" y="2667000"/>
                              <a:chExt cx="152400" cy="304800"/>
                            </a:xfrm>
                          </p:grpSpPr>
                          <p:cxnSp>
                            <p:nvCxnSpPr>
                              <p:cNvPr id="46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7" name="Group 10"/>
                            <p:cNvGrpSpPr/>
                            <p:nvPr/>
                          </p:nvGrpSpPr>
                          <p:grpSpPr>
                            <a:xfrm>
                              <a:off x="2667000" y="2971800"/>
                              <a:ext cx="152400" cy="304800"/>
                              <a:chOff x="2667000" y="2667000"/>
                              <a:chExt cx="152400" cy="304800"/>
                            </a:xfrm>
                          </p:grpSpPr>
                          <p:cxnSp>
                            <p:nvCxnSpPr>
                              <p:cNvPr id="4622" name="Straight Connector 46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23" name="Straight Connector 46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8" name="Group 30"/>
                        <p:cNvGrpSpPr/>
                        <p:nvPr/>
                      </p:nvGrpSpPr>
                      <p:grpSpPr>
                        <a:xfrm>
                          <a:off x="2819400" y="4114804"/>
                          <a:ext cx="152401" cy="628654"/>
                          <a:chOff x="2667000" y="2667000"/>
                          <a:chExt cx="152401" cy="1828806"/>
                        </a:xfrm>
                      </p:grpSpPr>
                      <p:grpSp>
                        <p:nvGrpSpPr>
                          <p:cNvPr id="3859" name="Group 21"/>
                          <p:cNvGrpSpPr/>
                          <p:nvPr/>
                        </p:nvGrpSpPr>
                        <p:grpSpPr>
                          <a:xfrm>
                            <a:off x="2667000" y="2667000"/>
                            <a:ext cx="152400" cy="1219200"/>
                            <a:chOff x="2667000" y="2667000"/>
                            <a:chExt cx="152400" cy="1219200"/>
                          </a:xfrm>
                        </p:grpSpPr>
                        <p:grpSp>
                          <p:nvGrpSpPr>
                            <p:cNvPr id="3860" name="Group 67"/>
                            <p:cNvGrpSpPr/>
                            <p:nvPr/>
                          </p:nvGrpSpPr>
                          <p:grpSpPr>
                            <a:xfrm>
                              <a:off x="2667000" y="2667000"/>
                              <a:ext cx="152400" cy="609600"/>
                              <a:chOff x="2667000" y="2667000"/>
                              <a:chExt cx="152400" cy="609600"/>
                            </a:xfrm>
                          </p:grpSpPr>
                          <p:grpSp>
                            <p:nvGrpSpPr>
                              <p:cNvPr id="3861" name="Group 9"/>
                              <p:cNvGrpSpPr/>
                              <p:nvPr/>
                            </p:nvGrpSpPr>
                            <p:grpSpPr>
                              <a:xfrm>
                                <a:off x="2667000" y="2667000"/>
                                <a:ext cx="152400" cy="304800"/>
                                <a:chOff x="2667000" y="2667000"/>
                                <a:chExt cx="152400" cy="304800"/>
                              </a:xfrm>
                            </p:grpSpPr>
                            <p:cxnSp>
                              <p:nvCxnSpPr>
                                <p:cNvPr id="46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2" name="Group 10"/>
                              <p:cNvGrpSpPr/>
                              <p:nvPr/>
                            </p:nvGrpSpPr>
                            <p:grpSpPr>
                              <a:xfrm>
                                <a:off x="2667000" y="2971800"/>
                                <a:ext cx="152400" cy="304800"/>
                                <a:chOff x="2667000" y="2667000"/>
                                <a:chExt cx="152400" cy="304800"/>
                              </a:xfrm>
                            </p:grpSpPr>
                            <p:cxnSp>
                              <p:nvCxnSpPr>
                                <p:cNvPr id="461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1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3" name="Group 68"/>
                            <p:cNvGrpSpPr/>
                            <p:nvPr/>
                          </p:nvGrpSpPr>
                          <p:grpSpPr>
                            <a:xfrm>
                              <a:off x="2667000" y="3276600"/>
                              <a:ext cx="152400" cy="609600"/>
                              <a:chOff x="2667000" y="2667000"/>
                              <a:chExt cx="152400" cy="609600"/>
                            </a:xfrm>
                          </p:grpSpPr>
                          <p:grpSp>
                            <p:nvGrpSpPr>
                              <p:cNvPr id="3864" name="Group 9"/>
                              <p:cNvGrpSpPr/>
                              <p:nvPr/>
                            </p:nvGrpSpPr>
                            <p:grpSpPr>
                              <a:xfrm>
                                <a:off x="2667000" y="2667000"/>
                                <a:ext cx="152400" cy="304800"/>
                                <a:chOff x="2667000" y="2667000"/>
                                <a:chExt cx="152400" cy="304800"/>
                              </a:xfrm>
                            </p:grpSpPr>
                            <p:cxnSp>
                              <p:nvCxnSpPr>
                                <p:cNvPr id="4610" name="Straight Connector 46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11" name="Straight Connector 46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5" name="Group 10"/>
                              <p:cNvGrpSpPr/>
                              <p:nvPr/>
                            </p:nvGrpSpPr>
                            <p:grpSpPr>
                              <a:xfrm>
                                <a:off x="2667000" y="2971800"/>
                                <a:ext cx="152400" cy="304800"/>
                                <a:chOff x="2667000" y="2667000"/>
                                <a:chExt cx="152400" cy="304800"/>
                              </a:xfrm>
                            </p:grpSpPr>
                            <p:cxnSp>
                              <p:nvCxnSpPr>
                                <p:cNvPr id="4608" name="Straight Connector 46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09" name="Straight Connector 46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6" name="Group 22"/>
                          <p:cNvGrpSpPr/>
                          <p:nvPr/>
                        </p:nvGrpSpPr>
                        <p:grpSpPr>
                          <a:xfrm>
                            <a:off x="2667000" y="3886200"/>
                            <a:ext cx="152401" cy="609606"/>
                            <a:chOff x="2667000" y="2667000"/>
                            <a:chExt cx="152401" cy="609606"/>
                          </a:xfrm>
                        </p:grpSpPr>
                        <p:grpSp>
                          <p:nvGrpSpPr>
                            <p:cNvPr id="3867" name="Group 2336"/>
                            <p:cNvGrpSpPr/>
                            <p:nvPr/>
                          </p:nvGrpSpPr>
                          <p:grpSpPr>
                            <a:xfrm>
                              <a:off x="2667000" y="2667000"/>
                              <a:ext cx="152400" cy="304800"/>
                              <a:chOff x="2667000" y="2667000"/>
                              <a:chExt cx="152400" cy="304800"/>
                            </a:xfrm>
                          </p:grpSpPr>
                          <p:cxnSp>
                            <p:nvCxnSpPr>
                              <p:cNvPr id="4602" name="Straight Connector 46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03" name="Straight Connector 46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8" name="Group 2337"/>
                            <p:cNvGrpSpPr/>
                            <p:nvPr/>
                          </p:nvGrpSpPr>
                          <p:grpSpPr>
                            <a:xfrm>
                              <a:off x="2667000" y="2971800"/>
                              <a:ext cx="152401" cy="304806"/>
                              <a:chOff x="2667000" y="2667000"/>
                              <a:chExt cx="152401" cy="304806"/>
                            </a:xfrm>
                          </p:grpSpPr>
                          <p:cxnSp>
                            <p:nvCxnSpPr>
                              <p:cNvPr id="4600" name="Straight Connector 45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601" name="Straight Connector 460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nvGrpSpPr>
                <p:cNvPr id="1898" name="Group 2622"/>
                <p:cNvGrpSpPr>
                  <a:grpSpLocks/>
                </p:cNvGrpSpPr>
                <p:nvPr/>
              </p:nvGrpSpPr>
              <p:grpSpPr bwMode="auto">
                <a:xfrm>
                  <a:off x="5333997" y="1600205"/>
                  <a:ext cx="861463" cy="1015561"/>
                  <a:chOff x="4533547" y="1600205"/>
                  <a:chExt cx="861463" cy="1015561"/>
                </a:xfrm>
              </p:grpSpPr>
              <p:grpSp>
                <p:nvGrpSpPr>
                  <p:cNvPr id="9296" name="Group 2425"/>
                  <p:cNvGrpSpPr>
                    <a:grpSpLocks/>
                  </p:cNvGrpSpPr>
                  <p:nvPr/>
                </p:nvGrpSpPr>
                <p:grpSpPr bwMode="auto">
                  <a:xfrm>
                    <a:off x="4533547" y="1600205"/>
                    <a:ext cx="442013" cy="1015561"/>
                    <a:chOff x="4533547" y="1600205"/>
                    <a:chExt cx="442013" cy="1015561"/>
                  </a:xfrm>
                </p:grpSpPr>
                <p:grpSp>
                  <p:nvGrpSpPr>
                    <p:cNvPr id="9304" name="Group 2327"/>
                    <p:cNvGrpSpPr>
                      <a:grpSpLocks/>
                    </p:cNvGrpSpPr>
                    <p:nvPr/>
                  </p:nvGrpSpPr>
                  <p:grpSpPr bwMode="auto">
                    <a:xfrm>
                      <a:off x="4533547" y="1609957"/>
                      <a:ext cx="251163" cy="1005809"/>
                      <a:chOff x="4533547" y="1609957"/>
                      <a:chExt cx="251163" cy="1005809"/>
                    </a:xfrm>
                  </p:grpSpPr>
                  <p:grpSp>
                    <p:nvGrpSpPr>
                      <p:cNvPr id="387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540" name="Oval 453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77" name="Group 29"/>
                        <p:cNvGrpSpPr/>
                        <p:nvPr/>
                      </p:nvGrpSpPr>
                      <p:grpSpPr>
                        <a:xfrm>
                          <a:off x="2667000" y="4114804"/>
                          <a:ext cx="152400" cy="628652"/>
                          <a:chOff x="2667000" y="2667000"/>
                          <a:chExt cx="152400" cy="1828800"/>
                        </a:xfrm>
                      </p:grpSpPr>
                      <p:grpSp>
                        <p:nvGrpSpPr>
                          <p:cNvPr id="3878" name="Group 21"/>
                          <p:cNvGrpSpPr/>
                          <p:nvPr/>
                        </p:nvGrpSpPr>
                        <p:grpSpPr>
                          <a:xfrm>
                            <a:off x="2667000" y="2667000"/>
                            <a:ext cx="152400" cy="1219200"/>
                            <a:chOff x="2667000" y="2667000"/>
                            <a:chExt cx="152400" cy="1219200"/>
                          </a:xfrm>
                        </p:grpSpPr>
                        <p:grpSp>
                          <p:nvGrpSpPr>
                            <p:cNvPr id="3879" name="Group 13"/>
                            <p:cNvGrpSpPr/>
                            <p:nvPr/>
                          </p:nvGrpSpPr>
                          <p:grpSpPr>
                            <a:xfrm>
                              <a:off x="2667000" y="2667000"/>
                              <a:ext cx="152400" cy="609600"/>
                              <a:chOff x="2667000" y="2667000"/>
                              <a:chExt cx="152400" cy="609600"/>
                            </a:xfrm>
                          </p:grpSpPr>
                          <p:grpSp>
                            <p:nvGrpSpPr>
                              <p:cNvPr id="3883" name="Group 9"/>
                              <p:cNvGrpSpPr/>
                              <p:nvPr/>
                            </p:nvGrpSpPr>
                            <p:grpSpPr>
                              <a:xfrm>
                                <a:off x="2667000" y="2667000"/>
                                <a:ext cx="152400" cy="304800"/>
                                <a:chOff x="2667000" y="2667000"/>
                                <a:chExt cx="152400" cy="304800"/>
                              </a:xfrm>
                            </p:grpSpPr>
                            <p:cxnSp>
                              <p:nvCxnSpPr>
                                <p:cNvPr id="45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4" name="Group 10"/>
                              <p:cNvGrpSpPr/>
                              <p:nvPr/>
                            </p:nvGrpSpPr>
                            <p:grpSpPr>
                              <a:xfrm>
                                <a:off x="2667000" y="2971800"/>
                                <a:ext cx="152400" cy="304800"/>
                                <a:chOff x="2667000" y="2667000"/>
                                <a:chExt cx="152400" cy="304800"/>
                              </a:xfrm>
                            </p:grpSpPr>
                            <p:cxnSp>
                              <p:nvCxnSpPr>
                                <p:cNvPr id="4583" name="Straight Connector 45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84" name="Straight Connector 45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5" name="Group 14"/>
                            <p:cNvGrpSpPr/>
                            <p:nvPr/>
                          </p:nvGrpSpPr>
                          <p:grpSpPr>
                            <a:xfrm>
                              <a:off x="2667000" y="3276600"/>
                              <a:ext cx="152400" cy="609600"/>
                              <a:chOff x="2667000" y="2667000"/>
                              <a:chExt cx="152400" cy="609600"/>
                            </a:xfrm>
                          </p:grpSpPr>
                          <p:grpSp>
                            <p:nvGrpSpPr>
                              <p:cNvPr id="3886" name="Group 9"/>
                              <p:cNvGrpSpPr/>
                              <p:nvPr/>
                            </p:nvGrpSpPr>
                            <p:grpSpPr>
                              <a:xfrm>
                                <a:off x="2667000" y="2667000"/>
                                <a:ext cx="152400" cy="304800"/>
                                <a:chOff x="2667000" y="2667000"/>
                                <a:chExt cx="152400" cy="304800"/>
                              </a:xfrm>
                            </p:grpSpPr>
                            <p:cxnSp>
                              <p:nvCxnSpPr>
                                <p:cNvPr id="4579" name="Straight Connector 45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80" name="Straight Connector 45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8" name="Group 10"/>
                              <p:cNvGrpSpPr/>
                              <p:nvPr/>
                            </p:nvGrpSpPr>
                            <p:grpSpPr>
                              <a:xfrm>
                                <a:off x="2667000" y="2971800"/>
                                <a:ext cx="152400" cy="304800"/>
                                <a:chOff x="2667000" y="2667000"/>
                                <a:chExt cx="152400" cy="304800"/>
                              </a:xfrm>
                            </p:grpSpPr>
                            <p:cxnSp>
                              <p:nvCxnSpPr>
                                <p:cNvPr id="4577" name="Straight Connector 45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78" name="Straight Connector 45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9" name="Group 22"/>
                          <p:cNvGrpSpPr/>
                          <p:nvPr/>
                        </p:nvGrpSpPr>
                        <p:grpSpPr>
                          <a:xfrm>
                            <a:off x="2667000" y="3886200"/>
                            <a:ext cx="152400" cy="609600"/>
                            <a:chOff x="2667000" y="2667000"/>
                            <a:chExt cx="152400" cy="609600"/>
                          </a:xfrm>
                        </p:grpSpPr>
                        <p:grpSp>
                          <p:nvGrpSpPr>
                            <p:cNvPr id="3890" name="Group 9"/>
                            <p:cNvGrpSpPr/>
                            <p:nvPr/>
                          </p:nvGrpSpPr>
                          <p:grpSpPr>
                            <a:xfrm>
                              <a:off x="2667000" y="2667000"/>
                              <a:ext cx="152400" cy="304800"/>
                              <a:chOff x="2667000" y="2667000"/>
                              <a:chExt cx="152400" cy="304800"/>
                            </a:xfrm>
                          </p:grpSpPr>
                          <p:cxnSp>
                            <p:nvCxnSpPr>
                              <p:cNvPr id="457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7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1" name="Group 10"/>
                            <p:cNvGrpSpPr/>
                            <p:nvPr/>
                          </p:nvGrpSpPr>
                          <p:grpSpPr>
                            <a:xfrm>
                              <a:off x="2667000" y="2971800"/>
                              <a:ext cx="152400" cy="304800"/>
                              <a:chOff x="2667000" y="2667000"/>
                              <a:chExt cx="152400" cy="304800"/>
                            </a:xfrm>
                          </p:grpSpPr>
                          <p:cxnSp>
                            <p:nvCxnSpPr>
                              <p:cNvPr id="4569" name="Straight Connector 45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70" name="Straight Connector 45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2" name="Group 30"/>
                        <p:cNvGrpSpPr/>
                        <p:nvPr/>
                      </p:nvGrpSpPr>
                      <p:grpSpPr>
                        <a:xfrm>
                          <a:off x="2819400" y="4114804"/>
                          <a:ext cx="152401" cy="628654"/>
                          <a:chOff x="2667000" y="2667000"/>
                          <a:chExt cx="152401" cy="1828806"/>
                        </a:xfrm>
                      </p:grpSpPr>
                      <p:grpSp>
                        <p:nvGrpSpPr>
                          <p:cNvPr id="3893" name="Group 21"/>
                          <p:cNvGrpSpPr/>
                          <p:nvPr/>
                        </p:nvGrpSpPr>
                        <p:grpSpPr>
                          <a:xfrm>
                            <a:off x="2667000" y="2667000"/>
                            <a:ext cx="152400" cy="1219200"/>
                            <a:chOff x="2667000" y="2667000"/>
                            <a:chExt cx="152400" cy="1219200"/>
                          </a:xfrm>
                        </p:grpSpPr>
                        <p:grpSp>
                          <p:nvGrpSpPr>
                            <p:cNvPr id="3894" name="Group 67"/>
                            <p:cNvGrpSpPr/>
                            <p:nvPr/>
                          </p:nvGrpSpPr>
                          <p:grpSpPr>
                            <a:xfrm>
                              <a:off x="2667000" y="2667000"/>
                              <a:ext cx="152400" cy="609600"/>
                              <a:chOff x="2667000" y="2667000"/>
                              <a:chExt cx="152400" cy="609600"/>
                            </a:xfrm>
                          </p:grpSpPr>
                          <p:grpSp>
                            <p:nvGrpSpPr>
                              <p:cNvPr id="3895" name="Group 9"/>
                              <p:cNvGrpSpPr/>
                              <p:nvPr/>
                            </p:nvGrpSpPr>
                            <p:grpSpPr>
                              <a:xfrm>
                                <a:off x="2667000" y="2667000"/>
                                <a:ext cx="152400" cy="304800"/>
                                <a:chOff x="2667000" y="2667000"/>
                                <a:chExt cx="152400" cy="304800"/>
                              </a:xfrm>
                            </p:grpSpPr>
                            <p:cxnSp>
                              <p:nvCxnSpPr>
                                <p:cNvPr id="456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7" name="Group 10"/>
                              <p:cNvGrpSpPr/>
                              <p:nvPr/>
                            </p:nvGrpSpPr>
                            <p:grpSpPr>
                              <a:xfrm>
                                <a:off x="2667000" y="2971800"/>
                                <a:ext cx="152400" cy="304800"/>
                                <a:chOff x="2667000" y="2667000"/>
                                <a:chExt cx="152400" cy="304800"/>
                              </a:xfrm>
                            </p:grpSpPr>
                            <p:cxnSp>
                              <p:nvCxnSpPr>
                                <p:cNvPr id="456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6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8" name="Group 68"/>
                            <p:cNvGrpSpPr/>
                            <p:nvPr/>
                          </p:nvGrpSpPr>
                          <p:grpSpPr>
                            <a:xfrm>
                              <a:off x="2667000" y="3276600"/>
                              <a:ext cx="152400" cy="609600"/>
                              <a:chOff x="2667000" y="2667000"/>
                              <a:chExt cx="152400" cy="609600"/>
                            </a:xfrm>
                          </p:grpSpPr>
                          <p:grpSp>
                            <p:nvGrpSpPr>
                              <p:cNvPr id="3899" name="Group 9"/>
                              <p:cNvGrpSpPr/>
                              <p:nvPr/>
                            </p:nvGrpSpPr>
                            <p:grpSpPr>
                              <a:xfrm>
                                <a:off x="2667000" y="2667000"/>
                                <a:ext cx="152400" cy="304800"/>
                                <a:chOff x="2667000" y="2667000"/>
                                <a:chExt cx="152400" cy="304800"/>
                              </a:xfrm>
                            </p:grpSpPr>
                            <p:cxnSp>
                              <p:nvCxnSpPr>
                                <p:cNvPr id="4557" name="Straight Connector 45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58" name="Straight Connector 45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0" name="Group 10"/>
                              <p:cNvGrpSpPr/>
                              <p:nvPr/>
                            </p:nvGrpSpPr>
                            <p:grpSpPr>
                              <a:xfrm>
                                <a:off x="2667000" y="2971800"/>
                                <a:ext cx="152400" cy="304800"/>
                                <a:chOff x="2667000" y="2667000"/>
                                <a:chExt cx="152400" cy="304800"/>
                              </a:xfrm>
                            </p:grpSpPr>
                            <p:cxnSp>
                              <p:nvCxnSpPr>
                                <p:cNvPr id="4555" name="Straight Connector 45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56" name="Straight Connector 45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4" name="Group 22"/>
                          <p:cNvGrpSpPr/>
                          <p:nvPr/>
                        </p:nvGrpSpPr>
                        <p:grpSpPr>
                          <a:xfrm>
                            <a:off x="2667000" y="3886200"/>
                            <a:ext cx="152401" cy="609606"/>
                            <a:chOff x="2667000" y="2667000"/>
                            <a:chExt cx="152401" cy="609606"/>
                          </a:xfrm>
                        </p:grpSpPr>
                        <p:grpSp>
                          <p:nvGrpSpPr>
                            <p:cNvPr id="3905" name="Group 9"/>
                            <p:cNvGrpSpPr/>
                            <p:nvPr/>
                          </p:nvGrpSpPr>
                          <p:grpSpPr>
                            <a:xfrm>
                              <a:off x="2667000" y="2667000"/>
                              <a:ext cx="152400" cy="304800"/>
                              <a:chOff x="2667000" y="2667000"/>
                              <a:chExt cx="152400" cy="304800"/>
                            </a:xfrm>
                          </p:grpSpPr>
                          <p:cxnSp>
                            <p:nvCxnSpPr>
                              <p:cNvPr id="4549" name="Straight Connector 45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50" name="Straight Connector 45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6" name="Group 10"/>
                            <p:cNvGrpSpPr/>
                            <p:nvPr/>
                          </p:nvGrpSpPr>
                          <p:grpSpPr>
                            <a:xfrm>
                              <a:off x="2667000" y="2971800"/>
                              <a:ext cx="152401" cy="304806"/>
                              <a:chOff x="2667000" y="2667000"/>
                              <a:chExt cx="152401" cy="304806"/>
                            </a:xfrm>
                          </p:grpSpPr>
                          <p:cxnSp>
                            <p:nvCxnSpPr>
                              <p:cNvPr id="4547" name="Straight Connector 45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48" name="Straight Connector 454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390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493" name="Oval 449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908" name="Group 29"/>
                        <p:cNvGrpSpPr/>
                        <p:nvPr/>
                      </p:nvGrpSpPr>
                      <p:grpSpPr>
                        <a:xfrm>
                          <a:off x="2667000" y="4114804"/>
                          <a:ext cx="152400" cy="628652"/>
                          <a:chOff x="2667000" y="2667000"/>
                          <a:chExt cx="152400" cy="1828800"/>
                        </a:xfrm>
                      </p:grpSpPr>
                      <p:grpSp>
                        <p:nvGrpSpPr>
                          <p:cNvPr id="3909" name="Group 21"/>
                          <p:cNvGrpSpPr/>
                          <p:nvPr/>
                        </p:nvGrpSpPr>
                        <p:grpSpPr>
                          <a:xfrm>
                            <a:off x="2667000" y="2667000"/>
                            <a:ext cx="152400" cy="1219200"/>
                            <a:chOff x="2667000" y="2667000"/>
                            <a:chExt cx="152400" cy="1219200"/>
                          </a:xfrm>
                        </p:grpSpPr>
                        <p:grpSp>
                          <p:nvGrpSpPr>
                            <p:cNvPr id="3910" name="Group 13"/>
                            <p:cNvGrpSpPr/>
                            <p:nvPr/>
                          </p:nvGrpSpPr>
                          <p:grpSpPr>
                            <a:xfrm>
                              <a:off x="2667000" y="2667000"/>
                              <a:ext cx="152400" cy="609600"/>
                              <a:chOff x="2667000" y="2667000"/>
                              <a:chExt cx="152400" cy="609600"/>
                            </a:xfrm>
                          </p:grpSpPr>
                          <p:grpSp>
                            <p:nvGrpSpPr>
                              <p:cNvPr id="3911" name="Group 9"/>
                              <p:cNvGrpSpPr/>
                              <p:nvPr/>
                            </p:nvGrpSpPr>
                            <p:grpSpPr>
                              <a:xfrm>
                                <a:off x="2667000" y="2667000"/>
                                <a:ext cx="152400" cy="304800"/>
                                <a:chOff x="2667000" y="2667000"/>
                                <a:chExt cx="152400" cy="304800"/>
                              </a:xfrm>
                            </p:grpSpPr>
                            <p:cxnSp>
                              <p:nvCxnSpPr>
                                <p:cNvPr id="45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2" name="Group 10"/>
                              <p:cNvGrpSpPr/>
                              <p:nvPr/>
                            </p:nvGrpSpPr>
                            <p:grpSpPr>
                              <a:xfrm>
                                <a:off x="2667000" y="2971800"/>
                                <a:ext cx="152400" cy="304800"/>
                                <a:chOff x="2667000" y="2667000"/>
                                <a:chExt cx="152400" cy="304800"/>
                              </a:xfrm>
                            </p:grpSpPr>
                            <p:cxnSp>
                              <p:nvCxnSpPr>
                                <p:cNvPr id="4536" name="Straight Connector 45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37" name="Straight Connector 45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3" name="Group 14"/>
                            <p:cNvGrpSpPr/>
                            <p:nvPr/>
                          </p:nvGrpSpPr>
                          <p:grpSpPr>
                            <a:xfrm>
                              <a:off x="2667000" y="3276600"/>
                              <a:ext cx="152400" cy="609600"/>
                              <a:chOff x="2667000" y="2667000"/>
                              <a:chExt cx="152400" cy="609600"/>
                            </a:xfrm>
                          </p:grpSpPr>
                          <p:grpSp>
                            <p:nvGrpSpPr>
                              <p:cNvPr id="3914" name="Group 9"/>
                              <p:cNvGrpSpPr/>
                              <p:nvPr/>
                            </p:nvGrpSpPr>
                            <p:grpSpPr>
                              <a:xfrm>
                                <a:off x="2667000" y="2667000"/>
                                <a:ext cx="152400" cy="304800"/>
                                <a:chOff x="2667000" y="2667000"/>
                                <a:chExt cx="152400" cy="304800"/>
                              </a:xfrm>
                            </p:grpSpPr>
                            <p:cxnSp>
                              <p:nvCxnSpPr>
                                <p:cNvPr id="4532" name="Straight Connector 45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33" name="Straight Connector 45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5" name="Group 10"/>
                              <p:cNvGrpSpPr/>
                              <p:nvPr/>
                            </p:nvGrpSpPr>
                            <p:grpSpPr>
                              <a:xfrm>
                                <a:off x="2667000" y="2971800"/>
                                <a:ext cx="152400" cy="304800"/>
                                <a:chOff x="2667000" y="2667000"/>
                                <a:chExt cx="152400" cy="304800"/>
                              </a:xfrm>
                            </p:grpSpPr>
                            <p:cxnSp>
                              <p:nvCxnSpPr>
                                <p:cNvPr id="4530" name="Straight Connector 45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31" name="Straight Connector 45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6" name="Group 22"/>
                          <p:cNvGrpSpPr/>
                          <p:nvPr/>
                        </p:nvGrpSpPr>
                        <p:grpSpPr>
                          <a:xfrm>
                            <a:off x="2667000" y="3886200"/>
                            <a:ext cx="152400" cy="609600"/>
                            <a:chOff x="2667000" y="2667000"/>
                            <a:chExt cx="152400" cy="609600"/>
                          </a:xfrm>
                        </p:grpSpPr>
                        <p:grpSp>
                          <p:nvGrpSpPr>
                            <p:cNvPr id="3921" name="Group 9"/>
                            <p:cNvGrpSpPr/>
                            <p:nvPr/>
                          </p:nvGrpSpPr>
                          <p:grpSpPr>
                            <a:xfrm>
                              <a:off x="2667000" y="2667000"/>
                              <a:ext cx="152400" cy="304800"/>
                              <a:chOff x="2667000" y="2667000"/>
                              <a:chExt cx="152400" cy="304800"/>
                            </a:xfrm>
                          </p:grpSpPr>
                          <p:cxnSp>
                            <p:nvCxnSpPr>
                              <p:cNvPr id="45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22" name="Group 10"/>
                            <p:cNvGrpSpPr/>
                            <p:nvPr/>
                          </p:nvGrpSpPr>
                          <p:grpSpPr>
                            <a:xfrm>
                              <a:off x="2667000" y="2971800"/>
                              <a:ext cx="152400" cy="304800"/>
                              <a:chOff x="2667000" y="2667000"/>
                              <a:chExt cx="152400" cy="304800"/>
                            </a:xfrm>
                          </p:grpSpPr>
                          <p:cxnSp>
                            <p:nvCxnSpPr>
                              <p:cNvPr id="4522" name="Straight Connector 45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23" name="Straight Connector 45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23" name="Group 30"/>
                        <p:cNvGrpSpPr/>
                        <p:nvPr/>
                      </p:nvGrpSpPr>
                      <p:grpSpPr>
                        <a:xfrm>
                          <a:off x="2819400" y="4114804"/>
                          <a:ext cx="152401" cy="628654"/>
                          <a:chOff x="2667000" y="2667000"/>
                          <a:chExt cx="152401" cy="1828806"/>
                        </a:xfrm>
                      </p:grpSpPr>
                      <p:grpSp>
                        <p:nvGrpSpPr>
                          <p:cNvPr id="3924" name="Group 21"/>
                          <p:cNvGrpSpPr/>
                          <p:nvPr/>
                        </p:nvGrpSpPr>
                        <p:grpSpPr>
                          <a:xfrm>
                            <a:off x="2667000" y="2667000"/>
                            <a:ext cx="152400" cy="1219200"/>
                            <a:chOff x="2667000" y="2667000"/>
                            <a:chExt cx="152400" cy="1219200"/>
                          </a:xfrm>
                        </p:grpSpPr>
                        <p:grpSp>
                          <p:nvGrpSpPr>
                            <p:cNvPr id="3925" name="Group 67"/>
                            <p:cNvGrpSpPr/>
                            <p:nvPr/>
                          </p:nvGrpSpPr>
                          <p:grpSpPr>
                            <a:xfrm>
                              <a:off x="2667000" y="2667000"/>
                              <a:ext cx="152400" cy="609600"/>
                              <a:chOff x="2667000" y="2667000"/>
                              <a:chExt cx="152400" cy="609600"/>
                            </a:xfrm>
                          </p:grpSpPr>
                          <p:grpSp>
                            <p:nvGrpSpPr>
                              <p:cNvPr id="3926" name="Group 9"/>
                              <p:cNvGrpSpPr/>
                              <p:nvPr/>
                            </p:nvGrpSpPr>
                            <p:grpSpPr>
                              <a:xfrm>
                                <a:off x="2667000" y="2667000"/>
                                <a:ext cx="152400" cy="304800"/>
                                <a:chOff x="2667000" y="2667000"/>
                                <a:chExt cx="152400" cy="304800"/>
                              </a:xfrm>
                            </p:grpSpPr>
                            <p:cxnSp>
                              <p:nvCxnSpPr>
                                <p:cNvPr id="45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30" name="Group 10"/>
                              <p:cNvGrpSpPr/>
                              <p:nvPr/>
                            </p:nvGrpSpPr>
                            <p:grpSpPr>
                              <a:xfrm>
                                <a:off x="2667000" y="2971800"/>
                                <a:ext cx="152400" cy="304800"/>
                                <a:chOff x="2667000" y="2667000"/>
                                <a:chExt cx="152400" cy="304800"/>
                              </a:xfrm>
                            </p:grpSpPr>
                            <p:cxnSp>
                              <p:nvCxnSpPr>
                                <p:cNvPr id="451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1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31" name="Group 68"/>
                            <p:cNvGrpSpPr/>
                            <p:nvPr/>
                          </p:nvGrpSpPr>
                          <p:grpSpPr>
                            <a:xfrm>
                              <a:off x="2667000" y="3276600"/>
                              <a:ext cx="152400" cy="609600"/>
                              <a:chOff x="2667000" y="2667000"/>
                              <a:chExt cx="152400" cy="609600"/>
                            </a:xfrm>
                          </p:grpSpPr>
                          <p:grpSp>
                            <p:nvGrpSpPr>
                              <p:cNvPr id="3932" name="Group 9"/>
                              <p:cNvGrpSpPr/>
                              <p:nvPr/>
                            </p:nvGrpSpPr>
                            <p:grpSpPr>
                              <a:xfrm>
                                <a:off x="2667000" y="2667000"/>
                                <a:ext cx="152400" cy="304800"/>
                                <a:chOff x="2667000" y="2667000"/>
                                <a:chExt cx="152400" cy="304800"/>
                              </a:xfrm>
                            </p:grpSpPr>
                            <p:cxnSp>
                              <p:nvCxnSpPr>
                                <p:cNvPr id="4510" name="Straight Connector 45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11" name="Straight Connector 45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33" name="Group 10"/>
                              <p:cNvGrpSpPr/>
                              <p:nvPr/>
                            </p:nvGrpSpPr>
                            <p:grpSpPr>
                              <a:xfrm>
                                <a:off x="2667000" y="2971800"/>
                                <a:ext cx="152400" cy="304800"/>
                                <a:chOff x="2667000" y="2667000"/>
                                <a:chExt cx="152400" cy="304800"/>
                              </a:xfrm>
                            </p:grpSpPr>
                            <p:cxnSp>
                              <p:nvCxnSpPr>
                                <p:cNvPr id="4508" name="Straight Connector 45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09" name="Straight Connector 45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35" name="Group 22"/>
                          <p:cNvGrpSpPr/>
                          <p:nvPr/>
                        </p:nvGrpSpPr>
                        <p:grpSpPr>
                          <a:xfrm>
                            <a:off x="2667000" y="3886200"/>
                            <a:ext cx="152401" cy="609606"/>
                            <a:chOff x="2667000" y="2667000"/>
                            <a:chExt cx="152401" cy="609606"/>
                          </a:xfrm>
                        </p:grpSpPr>
                        <p:grpSp>
                          <p:nvGrpSpPr>
                            <p:cNvPr id="3936" name="Group 9"/>
                            <p:cNvGrpSpPr/>
                            <p:nvPr/>
                          </p:nvGrpSpPr>
                          <p:grpSpPr>
                            <a:xfrm>
                              <a:off x="2667000" y="2667000"/>
                              <a:ext cx="152400" cy="304800"/>
                              <a:chOff x="2667000" y="2667000"/>
                              <a:chExt cx="152400" cy="304800"/>
                            </a:xfrm>
                          </p:grpSpPr>
                          <p:cxnSp>
                            <p:nvCxnSpPr>
                              <p:cNvPr id="4502" name="Straight Connector 45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03" name="Straight Connector 45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37" name="Group 10"/>
                            <p:cNvGrpSpPr/>
                            <p:nvPr/>
                          </p:nvGrpSpPr>
                          <p:grpSpPr>
                            <a:xfrm>
                              <a:off x="2667000" y="2971800"/>
                              <a:ext cx="152401" cy="304806"/>
                              <a:chOff x="2667000" y="2667000"/>
                              <a:chExt cx="152401" cy="304806"/>
                            </a:xfrm>
                          </p:grpSpPr>
                          <p:cxnSp>
                            <p:nvCxnSpPr>
                              <p:cNvPr id="4500" name="Straight Connector 44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501" name="Straight Connector 450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305" name="Group 2328"/>
                    <p:cNvGrpSpPr>
                      <a:grpSpLocks/>
                    </p:cNvGrpSpPr>
                    <p:nvPr/>
                  </p:nvGrpSpPr>
                  <p:grpSpPr bwMode="auto">
                    <a:xfrm>
                      <a:off x="4724397" y="1600205"/>
                      <a:ext cx="251163" cy="1005809"/>
                      <a:chOff x="4533547" y="1609957"/>
                      <a:chExt cx="251163" cy="1005809"/>
                    </a:xfrm>
                  </p:grpSpPr>
                  <p:grpSp>
                    <p:nvGrpSpPr>
                      <p:cNvPr id="3939"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444" name="Oval 444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940" name="Group 29"/>
                        <p:cNvGrpSpPr/>
                        <p:nvPr/>
                      </p:nvGrpSpPr>
                      <p:grpSpPr>
                        <a:xfrm>
                          <a:off x="2667000" y="4114804"/>
                          <a:ext cx="152400" cy="628652"/>
                          <a:chOff x="2667000" y="2667000"/>
                          <a:chExt cx="152400" cy="1828800"/>
                        </a:xfrm>
                      </p:grpSpPr>
                      <p:grpSp>
                        <p:nvGrpSpPr>
                          <p:cNvPr id="3941" name="Group 21"/>
                          <p:cNvGrpSpPr/>
                          <p:nvPr/>
                        </p:nvGrpSpPr>
                        <p:grpSpPr>
                          <a:xfrm>
                            <a:off x="2667000" y="2667000"/>
                            <a:ext cx="152400" cy="1219200"/>
                            <a:chOff x="2667000" y="2667000"/>
                            <a:chExt cx="152400" cy="1219200"/>
                          </a:xfrm>
                        </p:grpSpPr>
                        <p:grpSp>
                          <p:nvGrpSpPr>
                            <p:cNvPr id="3942" name="Group 13"/>
                            <p:cNvGrpSpPr/>
                            <p:nvPr/>
                          </p:nvGrpSpPr>
                          <p:grpSpPr>
                            <a:xfrm>
                              <a:off x="2667000" y="2667000"/>
                              <a:ext cx="152400" cy="609600"/>
                              <a:chOff x="2667000" y="2667000"/>
                              <a:chExt cx="152400" cy="609600"/>
                            </a:xfrm>
                          </p:grpSpPr>
                          <p:grpSp>
                            <p:nvGrpSpPr>
                              <p:cNvPr id="3944" name="Group 9"/>
                              <p:cNvGrpSpPr/>
                              <p:nvPr/>
                            </p:nvGrpSpPr>
                            <p:grpSpPr>
                              <a:xfrm>
                                <a:off x="2667000" y="2667000"/>
                                <a:ext cx="152400" cy="304800"/>
                                <a:chOff x="2667000" y="2667000"/>
                                <a:chExt cx="152400" cy="304800"/>
                              </a:xfrm>
                            </p:grpSpPr>
                            <p:cxnSp>
                              <p:nvCxnSpPr>
                                <p:cNvPr id="44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45" name="Group 10"/>
                              <p:cNvGrpSpPr/>
                              <p:nvPr/>
                            </p:nvGrpSpPr>
                            <p:grpSpPr>
                              <a:xfrm>
                                <a:off x="2667000" y="2971800"/>
                                <a:ext cx="152400" cy="304800"/>
                                <a:chOff x="2667000" y="2667000"/>
                                <a:chExt cx="152400" cy="304800"/>
                              </a:xfrm>
                            </p:grpSpPr>
                            <p:cxnSp>
                              <p:nvCxnSpPr>
                                <p:cNvPr id="4487" name="Straight Connector 44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88" name="Straight Connector 44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46" name="Group 14"/>
                            <p:cNvGrpSpPr/>
                            <p:nvPr/>
                          </p:nvGrpSpPr>
                          <p:grpSpPr>
                            <a:xfrm>
                              <a:off x="2667000" y="3276600"/>
                              <a:ext cx="152400" cy="609600"/>
                              <a:chOff x="2667000" y="2667000"/>
                              <a:chExt cx="152400" cy="609600"/>
                            </a:xfrm>
                          </p:grpSpPr>
                          <p:grpSp>
                            <p:nvGrpSpPr>
                              <p:cNvPr id="3947" name="Group 9"/>
                              <p:cNvGrpSpPr/>
                              <p:nvPr/>
                            </p:nvGrpSpPr>
                            <p:grpSpPr>
                              <a:xfrm>
                                <a:off x="2667000" y="2667000"/>
                                <a:ext cx="152400" cy="304800"/>
                                <a:chOff x="2667000" y="2667000"/>
                                <a:chExt cx="152400" cy="304800"/>
                              </a:xfrm>
                            </p:grpSpPr>
                            <p:cxnSp>
                              <p:nvCxnSpPr>
                                <p:cNvPr id="4483" name="Straight Connector 44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84" name="Straight Connector 44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48" name="Group 10"/>
                              <p:cNvGrpSpPr/>
                              <p:nvPr/>
                            </p:nvGrpSpPr>
                            <p:grpSpPr>
                              <a:xfrm>
                                <a:off x="2667000" y="2971800"/>
                                <a:ext cx="152400" cy="304800"/>
                                <a:chOff x="2667000" y="2667000"/>
                                <a:chExt cx="152400" cy="304800"/>
                              </a:xfrm>
                            </p:grpSpPr>
                            <p:cxnSp>
                              <p:nvCxnSpPr>
                                <p:cNvPr id="4481" name="Straight Connector 44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82" name="Straight Connector 44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49" name="Group 22"/>
                          <p:cNvGrpSpPr/>
                          <p:nvPr/>
                        </p:nvGrpSpPr>
                        <p:grpSpPr>
                          <a:xfrm>
                            <a:off x="2667000" y="3886200"/>
                            <a:ext cx="152400" cy="609600"/>
                            <a:chOff x="2667000" y="2667000"/>
                            <a:chExt cx="152400" cy="609600"/>
                          </a:xfrm>
                        </p:grpSpPr>
                        <p:grpSp>
                          <p:nvGrpSpPr>
                            <p:cNvPr id="3950" name="Group 9"/>
                            <p:cNvGrpSpPr/>
                            <p:nvPr/>
                          </p:nvGrpSpPr>
                          <p:grpSpPr>
                            <a:xfrm>
                              <a:off x="2667000" y="2667000"/>
                              <a:ext cx="152400" cy="304800"/>
                              <a:chOff x="2667000" y="2667000"/>
                              <a:chExt cx="152400" cy="304800"/>
                            </a:xfrm>
                          </p:grpSpPr>
                          <p:cxnSp>
                            <p:nvCxnSpPr>
                              <p:cNvPr id="44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51" name="Group 10"/>
                            <p:cNvGrpSpPr/>
                            <p:nvPr/>
                          </p:nvGrpSpPr>
                          <p:grpSpPr>
                            <a:xfrm>
                              <a:off x="2667000" y="2971800"/>
                              <a:ext cx="152400" cy="304800"/>
                              <a:chOff x="2667000" y="2667000"/>
                              <a:chExt cx="152400" cy="304800"/>
                            </a:xfrm>
                          </p:grpSpPr>
                          <p:cxnSp>
                            <p:nvCxnSpPr>
                              <p:cNvPr id="4473" name="Straight Connector 44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74" name="Straight Connector 44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52" name="Group 30"/>
                        <p:cNvGrpSpPr/>
                        <p:nvPr/>
                      </p:nvGrpSpPr>
                      <p:grpSpPr>
                        <a:xfrm>
                          <a:off x="2819400" y="4114804"/>
                          <a:ext cx="152401" cy="628654"/>
                          <a:chOff x="2667000" y="2667000"/>
                          <a:chExt cx="152401" cy="1828806"/>
                        </a:xfrm>
                      </p:grpSpPr>
                      <p:grpSp>
                        <p:nvGrpSpPr>
                          <p:cNvPr id="3953" name="Group 21"/>
                          <p:cNvGrpSpPr/>
                          <p:nvPr/>
                        </p:nvGrpSpPr>
                        <p:grpSpPr>
                          <a:xfrm>
                            <a:off x="2667000" y="2667000"/>
                            <a:ext cx="152400" cy="1219200"/>
                            <a:chOff x="2667000" y="2667000"/>
                            <a:chExt cx="152400" cy="1219200"/>
                          </a:xfrm>
                        </p:grpSpPr>
                        <p:grpSp>
                          <p:nvGrpSpPr>
                            <p:cNvPr id="3954" name="Group 67"/>
                            <p:cNvGrpSpPr/>
                            <p:nvPr/>
                          </p:nvGrpSpPr>
                          <p:grpSpPr>
                            <a:xfrm>
                              <a:off x="2667000" y="2667000"/>
                              <a:ext cx="152400" cy="609600"/>
                              <a:chOff x="2667000" y="2667000"/>
                              <a:chExt cx="152400" cy="609600"/>
                            </a:xfrm>
                          </p:grpSpPr>
                          <p:grpSp>
                            <p:nvGrpSpPr>
                              <p:cNvPr id="3955" name="Group 9"/>
                              <p:cNvGrpSpPr/>
                              <p:nvPr/>
                            </p:nvGrpSpPr>
                            <p:grpSpPr>
                              <a:xfrm>
                                <a:off x="2667000" y="2667000"/>
                                <a:ext cx="152400" cy="304800"/>
                                <a:chOff x="2667000" y="2667000"/>
                                <a:chExt cx="152400" cy="304800"/>
                              </a:xfrm>
                            </p:grpSpPr>
                            <p:cxnSp>
                              <p:nvCxnSpPr>
                                <p:cNvPr id="44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56" name="Group 10"/>
                              <p:cNvGrpSpPr/>
                              <p:nvPr/>
                            </p:nvGrpSpPr>
                            <p:grpSpPr>
                              <a:xfrm>
                                <a:off x="2667000" y="2971800"/>
                                <a:ext cx="152400" cy="304800"/>
                                <a:chOff x="2667000" y="2667000"/>
                                <a:chExt cx="152400" cy="304800"/>
                              </a:xfrm>
                            </p:grpSpPr>
                            <p:cxnSp>
                              <p:nvCxnSpPr>
                                <p:cNvPr id="446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6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57" name="Group 68"/>
                            <p:cNvGrpSpPr/>
                            <p:nvPr/>
                          </p:nvGrpSpPr>
                          <p:grpSpPr>
                            <a:xfrm>
                              <a:off x="2667000" y="3276600"/>
                              <a:ext cx="152400" cy="609600"/>
                              <a:chOff x="2667000" y="2667000"/>
                              <a:chExt cx="152400" cy="609600"/>
                            </a:xfrm>
                          </p:grpSpPr>
                          <p:grpSp>
                            <p:nvGrpSpPr>
                              <p:cNvPr id="3958" name="Group 9"/>
                              <p:cNvGrpSpPr/>
                              <p:nvPr/>
                            </p:nvGrpSpPr>
                            <p:grpSpPr>
                              <a:xfrm>
                                <a:off x="2667000" y="2667000"/>
                                <a:ext cx="152400" cy="304800"/>
                                <a:chOff x="2667000" y="2667000"/>
                                <a:chExt cx="152400" cy="304800"/>
                              </a:xfrm>
                            </p:grpSpPr>
                            <p:cxnSp>
                              <p:nvCxnSpPr>
                                <p:cNvPr id="4461" name="Straight Connector 44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62" name="Straight Connector 44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59" name="Group 10"/>
                              <p:cNvGrpSpPr/>
                              <p:nvPr/>
                            </p:nvGrpSpPr>
                            <p:grpSpPr>
                              <a:xfrm>
                                <a:off x="2667000" y="2971800"/>
                                <a:ext cx="152400" cy="304800"/>
                                <a:chOff x="2667000" y="2667000"/>
                                <a:chExt cx="152400" cy="304800"/>
                              </a:xfrm>
                            </p:grpSpPr>
                            <p:cxnSp>
                              <p:nvCxnSpPr>
                                <p:cNvPr id="4459" name="Straight Connector 44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60" name="Straight Connector 44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60" name="Group 22"/>
                          <p:cNvGrpSpPr/>
                          <p:nvPr/>
                        </p:nvGrpSpPr>
                        <p:grpSpPr>
                          <a:xfrm>
                            <a:off x="2667000" y="3886200"/>
                            <a:ext cx="152401" cy="609606"/>
                            <a:chOff x="2667000" y="2667000"/>
                            <a:chExt cx="152401" cy="609606"/>
                          </a:xfrm>
                        </p:grpSpPr>
                        <p:grpSp>
                          <p:nvGrpSpPr>
                            <p:cNvPr id="3961" name="Group 9"/>
                            <p:cNvGrpSpPr/>
                            <p:nvPr/>
                          </p:nvGrpSpPr>
                          <p:grpSpPr>
                            <a:xfrm>
                              <a:off x="2667000" y="2667000"/>
                              <a:ext cx="152400" cy="304800"/>
                              <a:chOff x="2667000" y="2667000"/>
                              <a:chExt cx="152400" cy="304800"/>
                            </a:xfrm>
                          </p:grpSpPr>
                          <p:cxnSp>
                            <p:nvCxnSpPr>
                              <p:cNvPr id="4453" name="Straight Connector 44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54" name="Straight Connector 44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62" name="Group 10"/>
                            <p:cNvGrpSpPr/>
                            <p:nvPr/>
                          </p:nvGrpSpPr>
                          <p:grpSpPr>
                            <a:xfrm>
                              <a:off x="2667000" y="2971800"/>
                              <a:ext cx="152401" cy="304806"/>
                              <a:chOff x="2667000" y="2667000"/>
                              <a:chExt cx="152401" cy="304806"/>
                            </a:xfrm>
                          </p:grpSpPr>
                          <p:cxnSp>
                            <p:nvCxnSpPr>
                              <p:cNvPr id="4451" name="Straight Connector 44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52" name="Straight Connector 445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396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397" name="Oval 439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968" name="Group 29"/>
                        <p:cNvGrpSpPr/>
                        <p:nvPr/>
                      </p:nvGrpSpPr>
                      <p:grpSpPr>
                        <a:xfrm>
                          <a:off x="2667000" y="4114804"/>
                          <a:ext cx="152400" cy="628652"/>
                          <a:chOff x="2667000" y="2667000"/>
                          <a:chExt cx="152400" cy="1828800"/>
                        </a:xfrm>
                      </p:grpSpPr>
                      <p:grpSp>
                        <p:nvGrpSpPr>
                          <p:cNvPr id="3969" name="Group 21"/>
                          <p:cNvGrpSpPr/>
                          <p:nvPr/>
                        </p:nvGrpSpPr>
                        <p:grpSpPr>
                          <a:xfrm>
                            <a:off x="2667000" y="2667000"/>
                            <a:ext cx="152400" cy="1219200"/>
                            <a:chOff x="2667000" y="2667000"/>
                            <a:chExt cx="152400" cy="1219200"/>
                          </a:xfrm>
                        </p:grpSpPr>
                        <p:grpSp>
                          <p:nvGrpSpPr>
                            <p:cNvPr id="3970" name="Group 13"/>
                            <p:cNvGrpSpPr/>
                            <p:nvPr/>
                          </p:nvGrpSpPr>
                          <p:grpSpPr>
                            <a:xfrm>
                              <a:off x="2667000" y="2667000"/>
                              <a:ext cx="152400" cy="609600"/>
                              <a:chOff x="2667000" y="2667000"/>
                              <a:chExt cx="152400" cy="609600"/>
                            </a:xfrm>
                          </p:grpSpPr>
                          <p:grpSp>
                            <p:nvGrpSpPr>
                              <p:cNvPr id="3971" name="Group 9"/>
                              <p:cNvGrpSpPr/>
                              <p:nvPr/>
                            </p:nvGrpSpPr>
                            <p:grpSpPr>
                              <a:xfrm>
                                <a:off x="2667000" y="2667000"/>
                                <a:ext cx="152400" cy="304800"/>
                                <a:chOff x="2667000" y="2667000"/>
                                <a:chExt cx="152400" cy="304800"/>
                              </a:xfrm>
                            </p:grpSpPr>
                            <p:cxnSp>
                              <p:nvCxnSpPr>
                                <p:cNvPr id="44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72" name="Group 10"/>
                              <p:cNvGrpSpPr/>
                              <p:nvPr/>
                            </p:nvGrpSpPr>
                            <p:grpSpPr>
                              <a:xfrm>
                                <a:off x="2667000" y="2971800"/>
                                <a:ext cx="152400" cy="304800"/>
                                <a:chOff x="2667000" y="2667000"/>
                                <a:chExt cx="152400" cy="304800"/>
                              </a:xfrm>
                            </p:grpSpPr>
                            <p:cxnSp>
                              <p:nvCxnSpPr>
                                <p:cNvPr id="4440" name="Straight Connector 44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41" name="Straight Connector 44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73" name="Group 14"/>
                            <p:cNvGrpSpPr/>
                            <p:nvPr/>
                          </p:nvGrpSpPr>
                          <p:grpSpPr>
                            <a:xfrm>
                              <a:off x="2667000" y="3276600"/>
                              <a:ext cx="152400" cy="609600"/>
                              <a:chOff x="2667000" y="2667000"/>
                              <a:chExt cx="152400" cy="609600"/>
                            </a:xfrm>
                          </p:grpSpPr>
                          <p:grpSp>
                            <p:nvGrpSpPr>
                              <p:cNvPr id="3974" name="Group 9"/>
                              <p:cNvGrpSpPr/>
                              <p:nvPr/>
                            </p:nvGrpSpPr>
                            <p:grpSpPr>
                              <a:xfrm>
                                <a:off x="2667000" y="2667000"/>
                                <a:ext cx="152400" cy="304800"/>
                                <a:chOff x="2667000" y="2667000"/>
                                <a:chExt cx="152400" cy="304800"/>
                              </a:xfrm>
                            </p:grpSpPr>
                            <p:cxnSp>
                              <p:nvCxnSpPr>
                                <p:cNvPr id="4436" name="Straight Connector 44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37" name="Straight Connector 44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77" name="Group 10"/>
                              <p:cNvGrpSpPr/>
                              <p:nvPr/>
                            </p:nvGrpSpPr>
                            <p:grpSpPr>
                              <a:xfrm>
                                <a:off x="2667000" y="2971800"/>
                                <a:ext cx="152400" cy="304800"/>
                                <a:chOff x="2667000" y="2667000"/>
                                <a:chExt cx="152400" cy="304800"/>
                              </a:xfrm>
                            </p:grpSpPr>
                            <p:cxnSp>
                              <p:nvCxnSpPr>
                                <p:cNvPr id="4434" name="Straight Connector 44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35" name="Straight Connector 44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78" name="Group 22"/>
                          <p:cNvGrpSpPr/>
                          <p:nvPr/>
                        </p:nvGrpSpPr>
                        <p:grpSpPr>
                          <a:xfrm>
                            <a:off x="2667000" y="3886200"/>
                            <a:ext cx="152400" cy="609600"/>
                            <a:chOff x="2667000" y="2667000"/>
                            <a:chExt cx="152400" cy="609600"/>
                          </a:xfrm>
                        </p:grpSpPr>
                        <p:grpSp>
                          <p:nvGrpSpPr>
                            <p:cNvPr id="3979" name="Group 9"/>
                            <p:cNvGrpSpPr/>
                            <p:nvPr/>
                          </p:nvGrpSpPr>
                          <p:grpSpPr>
                            <a:xfrm>
                              <a:off x="2667000" y="2667000"/>
                              <a:ext cx="152400" cy="304800"/>
                              <a:chOff x="2667000" y="2667000"/>
                              <a:chExt cx="152400" cy="304800"/>
                            </a:xfrm>
                          </p:grpSpPr>
                          <p:cxnSp>
                            <p:nvCxnSpPr>
                              <p:cNvPr id="442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2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80" name="Group 10"/>
                            <p:cNvGrpSpPr/>
                            <p:nvPr/>
                          </p:nvGrpSpPr>
                          <p:grpSpPr>
                            <a:xfrm>
                              <a:off x="2667000" y="2971800"/>
                              <a:ext cx="152400" cy="304800"/>
                              <a:chOff x="2667000" y="2667000"/>
                              <a:chExt cx="152400" cy="304800"/>
                            </a:xfrm>
                          </p:grpSpPr>
                          <p:cxnSp>
                            <p:nvCxnSpPr>
                              <p:cNvPr id="4426" name="Straight Connector 44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27" name="Straight Connector 44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83" name="Group 30"/>
                        <p:cNvGrpSpPr/>
                        <p:nvPr/>
                      </p:nvGrpSpPr>
                      <p:grpSpPr>
                        <a:xfrm>
                          <a:off x="2819400" y="4114804"/>
                          <a:ext cx="152401" cy="628654"/>
                          <a:chOff x="2667000" y="2667000"/>
                          <a:chExt cx="152401" cy="1828806"/>
                        </a:xfrm>
                      </p:grpSpPr>
                      <p:grpSp>
                        <p:nvGrpSpPr>
                          <p:cNvPr id="3984" name="Group 21"/>
                          <p:cNvGrpSpPr/>
                          <p:nvPr/>
                        </p:nvGrpSpPr>
                        <p:grpSpPr>
                          <a:xfrm>
                            <a:off x="2667000" y="2667000"/>
                            <a:ext cx="152400" cy="1219200"/>
                            <a:chOff x="2667000" y="2667000"/>
                            <a:chExt cx="152400" cy="1219200"/>
                          </a:xfrm>
                        </p:grpSpPr>
                        <p:grpSp>
                          <p:nvGrpSpPr>
                            <p:cNvPr id="3985" name="Group 67"/>
                            <p:cNvGrpSpPr/>
                            <p:nvPr/>
                          </p:nvGrpSpPr>
                          <p:grpSpPr>
                            <a:xfrm>
                              <a:off x="2667000" y="2667000"/>
                              <a:ext cx="152400" cy="609600"/>
                              <a:chOff x="2667000" y="2667000"/>
                              <a:chExt cx="152400" cy="609600"/>
                            </a:xfrm>
                          </p:grpSpPr>
                          <p:grpSp>
                            <p:nvGrpSpPr>
                              <p:cNvPr id="3986" name="Group 9"/>
                              <p:cNvGrpSpPr/>
                              <p:nvPr/>
                            </p:nvGrpSpPr>
                            <p:grpSpPr>
                              <a:xfrm>
                                <a:off x="2667000" y="2667000"/>
                                <a:ext cx="152400" cy="304800"/>
                                <a:chOff x="2667000" y="2667000"/>
                                <a:chExt cx="152400" cy="304800"/>
                              </a:xfrm>
                            </p:grpSpPr>
                            <p:cxnSp>
                              <p:nvCxnSpPr>
                                <p:cNvPr id="44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87" name="Group 10"/>
                              <p:cNvGrpSpPr/>
                              <p:nvPr/>
                            </p:nvGrpSpPr>
                            <p:grpSpPr>
                              <a:xfrm>
                                <a:off x="2667000" y="2971800"/>
                                <a:ext cx="152400" cy="304800"/>
                                <a:chOff x="2667000" y="2667000"/>
                                <a:chExt cx="152400" cy="304800"/>
                              </a:xfrm>
                            </p:grpSpPr>
                            <p:cxnSp>
                              <p:nvCxnSpPr>
                                <p:cNvPr id="441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1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88" name="Group 68"/>
                            <p:cNvGrpSpPr/>
                            <p:nvPr/>
                          </p:nvGrpSpPr>
                          <p:grpSpPr>
                            <a:xfrm>
                              <a:off x="2667000" y="3276600"/>
                              <a:ext cx="152400" cy="609600"/>
                              <a:chOff x="2667000" y="2667000"/>
                              <a:chExt cx="152400" cy="609600"/>
                            </a:xfrm>
                          </p:grpSpPr>
                          <p:grpSp>
                            <p:nvGrpSpPr>
                              <p:cNvPr id="3991" name="Group 9"/>
                              <p:cNvGrpSpPr/>
                              <p:nvPr/>
                            </p:nvGrpSpPr>
                            <p:grpSpPr>
                              <a:xfrm>
                                <a:off x="2667000" y="2667000"/>
                                <a:ext cx="152400" cy="304800"/>
                                <a:chOff x="2667000" y="2667000"/>
                                <a:chExt cx="152400" cy="304800"/>
                              </a:xfrm>
                            </p:grpSpPr>
                            <p:cxnSp>
                              <p:nvCxnSpPr>
                                <p:cNvPr id="4414" name="Straight Connector 44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15" name="Straight Connector 44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92" name="Group 10"/>
                              <p:cNvGrpSpPr/>
                              <p:nvPr/>
                            </p:nvGrpSpPr>
                            <p:grpSpPr>
                              <a:xfrm>
                                <a:off x="2667000" y="2971800"/>
                                <a:ext cx="152400" cy="304800"/>
                                <a:chOff x="2667000" y="2667000"/>
                                <a:chExt cx="152400" cy="304800"/>
                              </a:xfrm>
                            </p:grpSpPr>
                            <p:cxnSp>
                              <p:nvCxnSpPr>
                                <p:cNvPr id="4412" name="Straight Connector 44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13" name="Straight Connector 44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93" name="Group 22"/>
                          <p:cNvGrpSpPr/>
                          <p:nvPr/>
                        </p:nvGrpSpPr>
                        <p:grpSpPr>
                          <a:xfrm>
                            <a:off x="2667000" y="3886200"/>
                            <a:ext cx="152401" cy="609606"/>
                            <a:chOff x="2667000" y="2667000"/>
                            <a:chExt cx="152401" cy="609606"/>
                          </a:xfrm>
                        </p:grpSpPr>
                        <p:grpSp>
                          <p:nvGrpSpPr>
                            <p:cNvPr id="3994" name="Group 2336"/>
                            <p:cNvGrpSpPr/>
                            <p:nvPr/>
                          </p:nvGrpSpPr>
                          <p:grpSpPr>
                            <a:xfrm>
                              <a:off x="2667000" y="2667000"/>
                              <a:ext cx="152400" cy="304800"/>
                              <a:chOff x="2667000" y="2667000"/>
                              <a:chExt cx="152400" cy="304800"/>
                            </a:xfrm>
                          </p:grpSpPr>
                          <p:cxnSp>
                            <p:nvCxnSpPr>
                              <p:cNvPr id="4406" name="Straight Connector 44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07" name="Straight Connector 44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97" name="Group 2337"/>
                            <p:cNvGrpSpPr/>
                            <p:nvPr/>
                          </p:nvGrpSpPr>
                          <p:grpSpPr>
                            <a:xfrm>
                              <a:off x="2667000" y="2971800"/>
                              <a:ext cx="152401" cy="304806"/>
                              <a:chOff x="2667000" y="2667000"/>
                              <a:chExt cx="152401" cy="304806"/>
                            </a:xfrm>
                          </p:grpSpPr>
                          <p:cxnSp>
                            <p:nvCxnSpPr>
                              <p:cNvPr id="4404" name="Straight Connector 44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405" name="Straight Connector 440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9297" name="Group 2426"/>
                  <p:cNvGrpSpPr>
                    <a:grpSpLocks/>
                  </p:cNvGrpSpPr>
                  <p:nvPr/>
                </p:nvGrpSpPr>
                <p:grpSpPr bwMode="auto">
                  <a:xfrm>
                    <a:off x="4952997" y="1600205"/>
                    <a:ext cx="442013" cy="1015561"/>
                    <a:chOff x="4533547" y="1600205"/>
                    <a:chExt cx="442013" cy="1015561"/>
                  </a:xfrm>
                </p:grpSpPr>
                <p:grpSp>
                  <p:nvGrpSpPr>
                    <p:cNvPr id="9298" name="Group 2327"/>
                    <p:cNvGrpSpPr>
                      <a:grpSpLocks/>
                    </p:cNvGrpSpPr>
                    <p:nvPr/>
                  </p:nvGrpSpPr>
                  <p:grpSpPr bwMode="auto">
                    <a:xfrm>
                      <a:off x="4533547" y="1609957"/>
                      <a:ext cx="251163" cy="1005809"/>
                      <a:chOff x="4533547" y="1609957"/>
                      <a:chExt cx="251163" cy="1005809"/>
                    </a:xfrm>
                  </p:grpSpPr>
                  <p:grpSp>
                    <p:nvGrpSpPr>
                      <p:cNvPr id="4000"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346" name="Oval 434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001" name="Group 29"/>
                        <p:cNvGrpSpPr/>
                        <p:nvPr/>
                      </p:nvGrpSpPr>
                      <p:grpSpPr>
                        <a:xfrm>
                          <a:off x="2667000" y="4114804"/>
                          <a:ext cx="152400" cy="628652"/>
                          <a:chOff x="2667000" y="2667000"/>
                          <a:chExt cx="152400" cy="1828800"/>
                        </a:xfrm>
                      </p:grpSpPr>
                      <p:grpSp>
                        <p:nvGrpSpPr>
                          <p:cNvPr id="4002" name="Group 21"/>
                          <p:cNvGrpSpPr/>
                          <p:nvPr/>
                        </p:nvGrpSpPr>
                        <p:grpSpPr>
                          <a:xfrm>
                            <a:off x="2667000" y="2667000"/>
                            <a:ext cx="152400" cy="1219200"/>
                            <a:chOff x="2667000" y="2667000"/>
                            <a:chExt cx="152400" cy="1219200"/>
                          </a:xfrm>
                        </p:grpSpPr>
                        <p:grpSp>
                          <p:nvGrpSpPr>
                            <p:cNvPr id="4003" name="Group 13"/>
                            <p:cNvGrpSpPr/>
                            <p:nvPr/>
                          </p:nvGrpSpPr>
                          <p:grpSpPr>
                            <a:xfrm>
                              <a:off x="2667000" y="2667000"/>
                              <a:ext cx="152400" cy="609600"/>
                              <a:chOff x="2667000" y="2667000"/>
                              <a:chExt cx="152400" cy="609600"/>
                            </a:xfrm>
                          </p:grpSpPr>
                          <p:grpSp>
                            <p:nvGrpSpPr>
                              <p:cNvPr id="4004" name="Group 9"/>
                              <p:cNvGrpSpPr/>
                              <p:nvPr/>
                            </p:nvGrpSpPr>
                            <p:grpSpPr>
                              <a:xfrm>
                                <a:off x="2667000" y="2667000"/>
                                <a:ext cx="152400" cy="304800"/>
                                <a:chOff x="2667000" y="2667000"/>
                                <a:chExt cx="152400" cy="304800"/>
                              </a:xfrm>
                            </p:grpSpPr>
                            <p:cxnSp>
                              <p:nvCxnSpPr>
                                <p:cNvPr id="43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05" name="Group 10"/>
                              <p:cNvGrpSpPr/>
                              <p:nvPr/>
                            </p:nvGrpSpPr>
                            <p:grpSpPr>
                              <a:xfrm>
                                <a:off x="2667000" y="2971800"/>
                                <a:ext cx="152400" cy="304800"/>
                                <a:chOff x="2667000" y="2667000"/>
                                <a:chExt cx="152400" cy="304800"/>
                              </a:xfrm>
                            </p:grpSpPr>
                            <p:cxnSp>
                              <p:nvCxnSpPr>
                                <p:cNvPr id="4389" name="Straight Connector 43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90" name="Straight Connector 43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006" name="Group 14"/>
                            <p:cNvGrpSpPr/>
                            <p:nvPr/>
                          </p:nvGrpSpPr>
                          <p:grpSpPr>
                            <a:xfrm>
                              <a:off x="2667000" y="3276600"/>
                              <a:ext cx="152400" cy="609600"/>
                              <a:chOff x="2667000" y="2667000"/>
                              <a:chExt cx="152400" cy="609600"/>
                            </a:xfrm>
                          </p:grpSpPr>
                          <p:grpSp>
                            <p:nvGrpSpPr>
                              <p:cNvPr id="4007" name="Group 9"/>
                              <p:cNvGrpSpPr/>
                              <p:nvPr/>
                            </p:nvGrpSpPr>
                            <p:grpSpPr>
                              <a:xfrm>
                                <a:off x="2667000" y="2667000"/>
                                <a:ext cx="152400" cy="304800"/>
                                <a:chOff x="2667000" y="2667000"/>
                                <a:chExt cx="152400" cy="304800"/>
                              </a:xfrm>
                            </p:grpSpPr>
                            <p:cxnSp>
                              <p:nvCxnSpPr>
                                <p:cNvPr id="4385" name="Straight Connector 43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86" name="Straight Connector 438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08" name="Group 10"/>
                              <p:cNvGrpSpPr/>
                              <p:nvPr/>
                            </p:nvGrpSpPr>
                            <p:grpSpPr>
                              <a:xfrm>
                                <a:off x="2667000" y="2971800"/>
                                <a:ext cx="152400" cy="304800"/>
                                <a:chOff x="2667000" y="2667000"/>
                                <a:chExt cx="152400" cy="304800"/>
                              </a:xfrm>
                            </p:grpSpPr>
                            <p:cxnSp>
                              <p:nvCxnSpPr>
                                <p:cNvPr id="4383" name="Straight Connector 43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84" name="Straight Connector 43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09" name="Group 22"/>
                          <p:cNvGrpSpPr/>
                          <p:nvPr/>
                        </p:nvGrpSpPr>
                        <p:grpSpPr>
                          <a:xfrm>
                            <a:off x="2667000" y="3886200"/>
                            <a:ext cx="152400" cy="609600"/>
                            <a:chOff x="2667000" y="2667000"/>
                            <a:chExt cx="152400" cy="609600"/>
                          </a:xfrm>
                        </p:grpSpPr>
                        <p:grpSp>
                          <p:nvGrpSpPr>
                            <p:cNvPr id="4014" name="Group 9"/>
                            <p:cNvGrpSpPr/>
                            <p:nvPr/>
                          </p:nvGrpSpPr>
                          <p:grpSpPr>
                            <a:xfrm>
                              <a:off x="2667000" y="2667000"/>
                              <a:ext cx="152400" cy="304800"/>
                              <a:chOff x="2667000" y="2667000"/>
                              <a:chExt cx="152400" cy="304800"/>
                            </a:xfrm>
                          </p:grpSpPr>
                          <p:cxnSp>
                            <p:nvCxnSpPr>
                              <p:cNvPr id="437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7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15" name="Group 10"/>
                            <p:cNvGrpSpPr/>
                            <p:nvPr/>
                          </p:nvGrpSpPr>
                          <p:grpSpPr>
                            <a:xfrm>
                              <a:off x="2667000" y="2971800"/>
                              <a:ext cx="152400" cy="304800"/>
                              <a:chOff x="2667000" y="2667000"/>
                              <a:chExt cx="152400" cy="304800"/>
                            </a:xfrm>
                          </p:grpSpPr>
                          <p:cxnSp>
                            <p:nvCxnSpPr>
                              <p:cNvPr id="4375" name="Straight Connector 43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76" name="Straight Connector 43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16" name="Group 30"/>
                        <p:cNvGrpSpPr/>
                        <p:nvPr/>
                      </p:nvGrpSpPr>
                      <p:grpSpPr>
                        <a:xfrm>
                          <a:off x="2819400" y="4114804"/>
                          <a:ext cx="152401" cy="628654"/>
                          <a:chOff x="2667000" y="2667000"/>
                          <a:chExt cx="152401" cy="1828806"/>
                        </a:xfrm>
                      </p:grpSpPr>
                      <p:grpSp>
                        <p:nvGrpSpPr>
                          <p:cNvPr id="4017" name="Group 21"/>
                          <p:cNvGrpSpPr/>
                          <p:nvPr/>
                        </p:nvGrpSpPr>
                        <p:grpSpPr>
                          <a:xfrm>
                            <a:off x="2667000" y="2667000"/>
                            <a:ext cx="152400" cy="1219200"/>
                            <a:chOff x="2667000" y="2667000"/>
                            <a:chExt cx="152400" cy="1219200"/>
                          </a:xfrm>
                        </p:grpSpPr>
                        <p:grpSp>
                          <p:nvGrpSpPr>
                            <p:cNvPr id="4018" name="Group 67"/>
                            <p:cNvGrpSpPr/>
                            <p:nvPr/>
                          </p:nvGrpSpPr>
                          <p:grpSpPr>
                            <a:xfrm>
                              <a:off x="2667000" y="2667000"/>
                              <a:ext cx="152400" cy="609600"/>
                              <a:chOff x="2667000" y="2667000"/>
                              <a:chExt cx="152400" cy="609600"/>
                            </a:xfrm>
                          </p:grpSpPr>
                          <p:grpSp>
                            <p:nvGrpSpPr>
                              <p:cNvPr id="4019" name="Group 9"/>
                              <p:cNvGrpSpPr/>
                              <p:nvPr/>
                            </p:nvGrpSpPr>
                            <p:grpSpPr>
                              <a:xfrm>
                                <a:off x="2667000" y="2667000"/>
                                <a:ext cx="152400" cy="304800"/>
                                <a:chOff x="2667000" y="2667000"/>
                                <a:chExt cx="152400" cy="304800"/>
                              </a:xfrm>
                            </p:grpSpPr>
                            <p:cxnSp>
                              <p:nvCxnSpPr>
                                <p:cNvPr id="43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20" name="Group 10"/>
                              <p:cNvGrpSpPr/>
                              <p:nvPr/>
                            </p:nvGrpSpPr>
                            <p:grpSpPr>
                              <a:xfrm>
                                <a:off x="2667000" y="2971800"/>
                                <a:ext cx="152400" cy="304800"/>
                                <a:chOff x="2667000" y="2667000"/>
                                <a:chExt cx="152400" cy="304800"/>
                              </a:xfrm>
                            </p:grpSpPr>
                            <p:cxnSp>
                              <p:nvCxnSpPr>
                                <p:cNvPr id="436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6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021" name="Group 68"/>
                            <p:cNvGrpSpPr/>
                            <p:nvPr/>
                          </p:nvGrpSpPr>
                          <p:grpSpPr>
                            <a:xfrm>
                              <a:off x="2667000" y="3276600"/>
                              <a:ext cx="152400" cy="609600"/>
                              <a:chOff x="2667000" y="2667000"/>
                              <a:chExt cx="152400" cy="609600"/>
                            </a:xfrm>
                          </p:grpSpPr>
                          <p:grpSp>
                            <p:nvGrpSpPr>
                              <p:cNvPr id="4024" name="Group 9"/>
                              <p:cNvGrpSpPr/>
                              <p:nvPr/>
                            </p:nvGrpSpPr>
                            <p:grpSpPr>
                              <a:xfrm>
                                <a:off x="2667000" y="2667000"/>
                                <a:ext cx="152400" cy="304800"/>
                                <a:chOff x="2667000" y="2667000"/>
                                <a:chExt cx="152400" cy="304800"/>
                              </a:xfrm>
                            </p:grpSpPr>
                            <p:cxnSp>
                              <p:nvCxnSpPr>
                                <p:cNvPr id="4363" name="Straight Connector 43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64" name="Straight Connector 43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25" name="Group 10"/>
                              <p:cNvGrpSpPr/>
                              <p:nvPr/>
                            </p:nvGrpSpPr>
                            <p:grpSpPr>
                              <a:xfrm>
                                <a:off x="2667000" y="2971800"/>
                                <a:ext cx="152400" cy="304800"/>
                                <a:chOff x="2667000" y="2667000"/>
                                <a:chExt cx="152400" cy="304800"/>
                              </a:xfrm>
                            </p:grpSpPr>
                            <p:cxnSp>
                              <p:nvCxnSpPr>
                                <p:cNvPr id="4361" name="Straight Connector 43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62" name="Straight Connector 43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26" name="Group 22"/>
                          <p:cNvGrpSpPr/>
                          <p:nvPr/>
                        </p:nvGrpSpPr>
                        <p:grpSpPr>
                          <a:xfrm>
                            <a:off x="2667000" y="3886200"/>
                            <a:ext cx="152401" cy="609606"/>
                            <a:chOff x="2667000" y="2667000"/>
                            <a:chExt cx="152401" cy="609606"/>
                          </a:xfrm>
                        </p:grpSpPr>
                        <p:grpSp>
                          <p:nvGrpSpPr>
                            <p:cNvPr id="4027" name="Group 9"/>
                            <p:cNvGrpSpPr/>
                            <p:nvPr/>
                          </p:nvGrpSpPr>
                          <p:grpSpPr>
                            <a:xfrm>
                              <a:off x="2667000" y="2667000"/>
                              <a:ext cx="152400" cy="304800"/>
                              <a:chOff x="2667000" y="2667000"/>
                              <a:chExt cx="152400" cy="304800"/>
                            </a:xfrm>
                          </p:grpSpPr>
                          <p:cxnSp>
                            <p:nvCxnSpPr>
                              <p:cNvPr id="4355" name="Straight Connector 43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56" name="Straight Connector 43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30" name="Group 10"/>
                            <p:cNvGrpSpPr/>
                            <p:nvPr/>
                          </p:nvGrpSpPr>
                          <p:grpSpPr>
                            <a:xfrm>
                              <a:off x="2667000" y="2971800"/>
                              <a:ext cx="152401" cy="304806"/>
                              <a:chOff x="2667000" y="2667000"/>
                              <a:chExt cx="152401" cy="304806"/>
                            </a:xfrm>
                          </p:grpSpPr>
                          <p:cxnSp>
                            <p:nvCxnSpPr>
                              <p:cNvPr id="4353" name="Straight Connector 43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54" name="Straight Connector 435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031"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299" name="Oval 429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032" name="Group 29"/>
                        <p:cNvGrpSpPr/>
                        <p:nvPr/>
                      </p:nvGrpSpPr>
                      <p:grpSpPr>
                        <a:xfrm>
                          <a:off x="2667000" y="4114804"/>
                          <a:ext cx="152400" cy="628652"/>
                          <a:chOff x="2667000" y="2667000"/>
                          <a:chExt cx="152400" cy="1828800"/>
                        </a:xfrm>
                      </p:grpSpPr>
                      <p:grpSp>
                        <p:nvGrpSpPr>
                          <p:cNvPr id="4033" name="Group 21"/>
                          <p:cNvGrpSpPr/>
                          <p:nvPr/>
                        </p:nvGrpSpPr>
                        <p:grpSpPr>
                          <a:xfrm>
                            <a:off x="2667000" y="2667000"/>
                            <a:ext cx="152400" cy="1219200"/>
                            <a:chOff x="2667000" y="2667000"/>
                            <a:chExt cx="152400" cy="1219200"/>
                          </a:xfrm>
                        </p:grpSpPr>
                        <p:grpSp>
                          <p:nvGrpSpPr>
                            <p:cNvPr id="4034" name="Group 13"/>
                            <p:cNvGrpSpPr/>
                            <p:nvPr/>
                          </p:nvGrpSpPr>
                          <p:grpSpPr>
                            <a:xfrm>
                              <a:off x="2667000" y="2667000"/>
                              <a:ext cx="152400" cy="609600"/>
                              <a:chOff x="2667000" y="2667000"/>
                              <a:chExt cx="152400" cy="609600"/>
                            </a:xfrm>
                          </p:grpSpPr>
                          <p:grpSp>
                            <p:nvGrpSpPr>
                              <p:cNvPr id="4035" name="Group 9"/>
                              <p:cNvGrpSpPr/>
                              <p:nvPr/>
                            </p:nvGrpSpPr>
                            <p:grpSpPr>
                              <a:xfrm>
                                <a:off x="2667000" y="2667000"/>
                                <a:ext cx="152400" cy="304800"/>
                                <a:chOff x="2667000" y="2667000"/>
                                <a:chExt cx="152400" cy="304800"/>
                              </a:xfrm>
                            </p:grpSpPr>
                            <p:cxnSp>
                              <p:nvCxnSpPr>
                                <p:cNvPr id="43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38" name="Group 10"/>
                              <p:cNvGrpSpPr/>
                              <p:nvPr/>
                            </p:nvGrpSpPr>
                            <p:grpSpPr>
                              <a:xfrm>
                                <a:off x="2667000" y="2971800"/>
                                <a:ext cx="152400" cy="304800"/>
                                <a:chOff x="2667000" y="2667000"/>
                                <a:chExt cx="152400" cy="304800"/>
                              </a:xfrm>
                            </p:grpSpPr>
                            <p:cxnSp>
                              <p:nvCxnSpPr>
                                <p:cNvPr id="4342" name="Straight Connector 43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43" name="Straight Connector 43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039" name="Group 14"/>
                            <p:cNvGrpSpPr/>
                            <p:nvPr/>
                          </p:nvGrpSpPr>
                          <p:grpSpPr>
                            <a:xfrm>
                              <a:off x="2667000" y="3276600"/>
                              <a:ext cx="152400" cy="609600"/>
                              <a:chOff x="2667000" y="2667000"/>
                              <a:chExt cx="152400" cy="609600"/>
                            </a:xfrm>
                          </p:grpSpPr>
                          <p:grpSp>
                            <p:nvGrpSpPr>
                              <p:cNvPr id="4040" name="Group 9"/>
                              <p:cNvGrpSpPr/>
                              <p:nvPr/>
                            </p:nvGrpSpPr>
                            <p:grpSpPr>
                              <a:xfrm>
                                <a:off x="2667000" y="2667000"/>
                                <a:ext cx="152400" cy="304800"/>
                                <a:chOff x="2667000" y="2667000"/>
                                <a:chExt cx="152400" cy="304800"/>
                              </a:xfrm>
                            </p:grpSpPr>
                            <p:cxnSp>
                              <p:nvCxnSpPr>
                                <p:cNvPr id="4338" name="Straight Connector 43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39" name="Straight Connector 43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41" name="Group 10"/>
                              <p:cNvGrpSpPr/>
                              <p:nvPr/>
                            </p:nvGrpSpPr>
                            <p:grpSpPr>
                              <a:xfrm>
                                <a:off x="2667000" y="2971800"/>
                                <a:ext cx="152400" cy="304800"/>
                                <a:chOff x="2667000" y="2667000"/>
                                <a:chExt cx="152400" cy="304800"/>
                              </a:xfrm>
                            </p:grpSpPr>
                            <p:cxnSp>
                              <p:nvCxnSpPr>
                                <p:cNvPr id="4336" name="Straight Connector 43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37" name="Straight Connector 43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45" name="Group 22"/>
                          <p:cNvGrpSpPr/>
                          <p:nvPr/>
                        </p:nvGrpSpPr>
                        <p:grpSpPr>
                          <a:xfrm>
                            <a:off x="2667000" y="3886200"/>
                            <a:ext cx="152400" cy="609600"/>
                            <a:chOff x="2667000" y="2667000"/>
                            <a:chExt cx="152400" cy="609600"/>
                          </a:xfrm>
                        </p:grpSpPr>
                        <p:grpSp>
                          <p:nvGrpSpPr>
                            <p:cNvPr id="4046" name="Group 9"/>
                            <p:cNvGrpSpPr/>
                            <p:nvPr/>
                          </p:nvGrpSpPr>
                          <p:grpSpPr>
                            <a:xfrm>
                              <a:off x="2667000" y="2667000"/>
                              <a:ext cx="152400" cy="304800"/>
                              <a:chOff x="2667000" y="2667000"/>
                              <a:chExt cx="152400" cy="304800"/>
                            </a:xfrm>
                          </p:grpSpPr>
                          <p:cxnSp>
                            <p:nvCxnSpPr>
                              <p:cNvPr id="433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3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47" name="Group 10"/>
                            <p:cNvGrpSpPr/>
                            <p:nvPr/>
                          </p:nvGrpSpPr>
                          <p:grpSpPr>
                            <a:xfrm>
                              <a:off x="2667000" y="2971800"/>
                              <a:ext cx="152400" cy="304800"/>
                              <a:chOff x="2667000" y="2667000"/>
                              <a:chExt cx="152400" cy="304800"/>
                            </a:xfrm>
                          </p:grpSpPr>
                          <p:cxnSp>
                            <p:nvCxnSpPr>
                              <p:cNvPr id="4328" name="Straight Connector 43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29" name="Straight Connector 43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48" name="Group 30"/>
                        <p:cNvGrpSpPr/>
                        <p:nvPr/>
                      </p:nvGrpSpPr>
                      <p:grpSpPr>
                        <a:xfrm>
                          <a:off x="2819400" y="4114804"/>
                          <a:ext cx="152401" cy="628654"/>
                          <a:chOff x="2667000" y="2667000"/>
                          <a:chExt cx="152401" cy="1828806"/>
                        </a:xfrm>
                      </p:grpSpPr>
                      <p:grpSp>
                        <p:nvGrpSpPr>
                          <p:cNvPr id="4049" name="Group 21"/>
                          <p:cNvGrpSpPr/>
                          <p:nvPr/>
                        </p:nvGrpSpPr>
                        <p:grpSpPr>
                          <a:xfrm>
                            <a:off x="2667000" y="2667000"/>
                            <a:ext cx="152400" cy="1219200"/>
                            <a:chOff x="2667000" y="2667000"/>
                            <a:chExt cx="152400" cy="1219200"/>
                          </a:xfrm>
                        </p:grpSpPr>
                        <p:grpSp>
                          <p:nvGrpSpPr>
                            <p:cNvPr id="4050" name="Group 67"/>
                            <p:cNvGrpSpPr/>
                            <p:nvPr/>
                          </p:nvGrpSpPr>
                          <p:grpSpPr>
                            <a:xfrm>
                              <a:off x="2667000" y="2667000"/>
                              <a:ext cx="152400" cy="609600"/>
                              <a:chOff x="2667000" y="2667000"/>
                              <a:chExt cx="152400" cy="609600"/>
                            </a:xfrm>
                          </p:grpSpPr>
                          <p:grpSp>
                            <p:nvGrpSpPr>
                              <p:cNvPr id="4051" name="Group 9"/>
                              <p:cNvGrpSpPr/>
                              <p:nvPr/>
                            </p:nvGrpSpPr>
                            <p:grpSpPr>
                              <a:xfrm>
                                <a:off x="2667000" y="2667000"/>
                                <a:ext cx="152400" cy="304800"/>
                                <a:chOff x="2667000" y="2667000"/>
                                <a:chExt cx="152400" cy="304800"/>
                              </a:xfrm>
                            </p:grpSpPr>
                            <p:cxnSp>
                              <p:nvCxnSpPr>
                                <p:cNvPr id="43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52" name="Group 10"/>
                              <p:cNvGrpSpPr/>
                              <p:nvPr/>
                            </p:nvGrpSpPr>
                            <p:grpSpPr>
                              <a:xfrm>
                                <a:off x="2667000" y="2971800"/>
                                <a:ext cx="152400" cy="304800"/>
                                <a:chOff x="2667000" y="2667000"/>
                                <a:chExt cx="152400" cy="304800"/>
                              </a:xfrm>
                            </p:grpSpPr>
                            <p:cxnSp>
                              <p:nvCxnSpPr>
                                <p:cNvPr id="432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2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053" name="Group 68"/>
                            <p:cNvGrpSpPr/>
                            <p:nvPr/>
                          </p:nvGrpSpPr>
                          <p:grpSpPr>
                            <a:xfrm>
                              <a:off x="2667000" y="3276600"/>
                              <a:ext cx="152400" cy="609600"/>
                              <a:chOff x="2667000" y="2667000"/>
                              <a:chExt cx="152400" cy="609600"/>
                            </a:xfrm>
                          </p:grpSpPr>
                          <p:grpSp>
                            <p:nvGrpSpPr>
                              <p:cNvPr id="4054" name="Group 9"/>
                              <p:cNvGrpSpPr/>
                              <p:nvPr/>
                            </p:nvGrpSpPr>
                            <p:grpSpPr>
                              <a:xfrm>
                                <a:off x="2667000" y="2667000"/>
                                <a:ext cx="152400" cy="304800"/>
                                <a:chOff x="2667000" y="2667000"/>
                                <a:chExt cx="152400" cy="304800"/>
                              </a:xfrm>
                            </p:grpSpPr>
                            <p:cxnSp>
                              <p:nvCxnSpPr>
                                <p:cNvPr id="4316" name="Straight Connector 43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17" name="Straight Connector 43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55" name="Group 10"/>
                              <p:cNvGrpSpPr/>
                              <p:nvPr/>
                            </p:nvGrpSpPr>
                            <p:grpSpPr>
                              <a:xfrm>
                                <a:off x="2667000" y="2971800"/>
                                <a:ext cx="152400" cy="304800"/>
                                <a:chOff x="2667000" y="2667000"/>
                                <a:chExt cx="152400" cy="304800"/>
                              </a:xfrm>
                            </p:grpSpPr>
                            <p:cxnSp>
                              <p:nvCxnSpPr>
                                <p:cNvPr id="4314" name="Straight Connector 43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15" name="Straight Connector 43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56" name="Group 22"/>
                          <p:cNvGrpSpPr/>
                          <p:nvPr/>
                        </p:nvGrpSpPr>
                        <p:grpSpPr>
                          <a:xfrm>
                            <a:off x="2667000" y="3886200"/>
                            <a:ext cx="152401" cy="609606"/>
                            <a:chOff x="2667000" y="2667000"/>
                            <a:chExt cx="152401" cy="609606"/>
                          </a:xfrm>
                        </p:grpSpPr>
                        <p:grpSp>
                          <p:nvGrpSpPr>
                            <p:cNvPr id="4057" name="Group 9"/>
                            <p:cNvGrpSpPr/>
                            <p:nvPr/>
                          </p:nvGrpSpPr>
                          <p:grpSpPr>
                            <a:xfrm>
                              <a:off x="2667000" y="2667000"/>
                              <a:ext cx="152400" cy="304800"/>
                              <a:chOff x="2667000" y="2667000"/>
                              <a:chExt cx="152400" cy="304800"/>
                            </a:xfrm>
                          </p:grpSpPr>
                          <p:cxnSp>
                            <p:nvCxnSpPr>
                              <p:cNvPr id="4308" name="Straight Connector 43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09" name="Straight Connector 43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58" name="Group 10"/>
                            <p:cNvGrpSpPr/>
                            <p:nvPr/>
                          </p:nvGrpSpPr>
                          <p:grpSpPr>
                            <a:xfrm>
                              <a:off x="2667000" y="2971800"/>
                              <a:ext cx="152401" cy="304806"/>
                              <a:chOff x="2667000" y="2667000"/>
                              <a:chExt cx="152401" cy="304806"/>
                            </a:xfrm>
                          </p:grpSpPr>
                          <p:cxnSp>
                            <p:nvCxnSpPr>
                              <p:cNvPr id="4306" name="Straight Connector 43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307" name="Straight Connector 430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299" name="Group 2328"/>
                    <p:cNvGrpSpPr>
                      <a:grpSpLocks/>
                    </p:cNvGrpSpPr>
                    <p:nvPr/>
                  </p:nvGrpSpPr>
                  <p:grpSpPr bwMode="auto">
                    <a:xfrm>
                      <a:off x="4724397" y="1600205"/>
                      <a:ext cx="251163" cy="1005809"/>
                      <a:chOff x="4533547" y="1609957"/>
                      <a:chExt cx="251163" cy="1005809"/>
                    </a:xfrm>
                  </p:grpSpPr>
                  <p:grpSp>
                    <p:nvGrpSpPr>
                      <p:cNvPr id="406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250" name="Oval 424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065" name="Group 29"/>
                        <p:cNvGrpSpPr/>
                        <p:nvPr/>
                      </p:nvGrpSpPr>
                      <p:grpSpPr>
                        <a:xfrm>
                          <a:off x="2667000" y="4114804"/>
                          <a:ext cx="152400" cy="628652"/>
                          <a:chOff x="2667000" y="2667000"/>
                          <a:chExt cx="152400" cy="1828800"/>
                        </a:xfrm>
                      </p:grpSpPr>
                      <p:grpSp>
                        <p:nvGrpSpPr>
                          <p:cNvPr id="4066" name="Group 21"/>
                          <p:cNvGrpSpPr/>
                          <p:nvPr/>
                        </p:nvGrpSpPr>
                        <p:grpSpPr>
                          <a:xfrm>
                            <a:off x="2667000" y="2667000"/>
                            <a:ext cx="152400" cy="1219200"/>
                            <a:chOff x="2667000" y="2667000"/>
                            <a:chExt cx="152400" cy="1219200"/>
                          </a:xfrm>
                        </p:grpSpPr>
                        <p:grpSp>
                          <p:nvGrpSpPr>
                            <p:cNvPr id="4071" name="Group 13"/>
                            <p:cNvGrpSpPr/>
                            <p:nvPr/>
                          </p:nvGrpSpPr>
                          <p:grpSpPr>
                            <a:xfrm>
                              <a:off x="2667000" y="2667000"/>
                              <a:ext cx="152400" cy="609600"/>
                              <a:chOff x="2667000" y="2667000"/>
                              <a:chExt cx="152400" cy="609600"/>
                            </a:xfrm>
                          </p:grpSpPr>
                          <p:grpSp>
                            <p:nvGrpSpPr>
                              <p:cNvPr id="4072" name="Group 9"/>
                              <p:cNvGrpSpPr/>
                              <p:nvPr/>
                            </p:nvGrpSpPr>
                            <p:grpSpPr>
                              <a:xfrm>
                                <a:off x="2667000" y="2667000"/>
                                <a:ext cx="152400" cy="304800"/>
                                <a:chOff x="2667000" y="2667000"/>
                                <a:chExt cx="152400" cy="304800"/>
                              </a:xfrm>
                            </p:grpSpPr>
                            <p:cxnSp>
                              <p:nvCxnSpPr>
                                <p:cNvPr id="429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77" name="Group 10"/>
                              <p:cNvGrpSpPr/>
                              <p:nvPr/>
                            </p:nvGrpSpPr>
                            <p:grpSpPr>
                              <a:xfrm>
                                <a:off x="2667000" y="2971800"/>
                                <a:ext cx="152400" cy="304800"/>
                                <a:chOff x="2667000" y="2667000"/>
                                <a:chExt cx="152400" cy="304800"/>
                              </a:xfrm>
                            </p:grpSpPr>
                            <p:cxnSp>
                              <p:nvCxnSpPr>
                                <p:cNvPr id="4293" name="Straight Connector 42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94" name="Straight Connector 42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078" name="Group 14"/>
                            <p:cNvGrpSpPr/>
                            <p:nvPr/>
                          </p:nvGrpSpPr>
                          <p:grpSpPr>
                            <a:xfrm>
                              <a:off x="2667000" y="3276600"/>
                              <a:ext cx="152400" cy="609600"/>
                              <a:chOff x="2667000" y="2667000"/>
                              <a:chExt cx="152400" cy="609600"/>
                            </a:xfrm>
                          </p:grpSpPr>
                          <p:grpSp>
                            <p:nvGrpSpPr>
                              <p:cNvPr id="4079" name="Group 9"/>
                              <p:cNvGrpSpPr/>
                              <p:nvPr/>
                            </p:nvGrpSpPr>
                            <p:grpSpPr>
                              <a:xfrm>
                                <a:off x="2667000" y="2667000"/>
                                <a:ext cx="152400" cy="304800"/>
                                <a:chOff x="2667000" y="2667000"/>
                                <a:chExt cx="152400" cy="304800"/>
                              </a:xfrm>
                            </p:grpSpPr>
                            <p:cxnSp>
                              <p:nvCxnSpPr>
                                <p:cNvPr id="4289" name="Straight Connector 42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90" name="Straight Connector 42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80" name="Group 10"/>
                              <p:cNvGrpSpPr/>
                              <p:nvPr/>
                            </p:nvGrpSpPr>
                            <p:grpSpPr>
                              <a:xfrm>
                                <a:off x="2667000" y="2971800"/>
                                <a:ext cx="152400" cy="304800"/>
                                <a:chOff x="2667000" y="2667000"/>
                                <a:chExt cx="152400" cy="304800"/>
                              </a:xfrm>
                            </p:grpSpPr>
                            <p:cxnSp>
                              <p:nvCxnSpPr>
                                <p:cNvPr id="4287" name="Straight Connector 42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88" name="Straight Connector 42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85" name="Group 22"/>
                          <p:cNvGrpSpPr/>
                          <p:nvPr/>
                        </p:nvGrpSpPr>
                        <p:grpSpPr>
                          <a:xfrm>
                            <a:off x="2667000" y="3886200"/>
                            <a:ext cx="152400" cy="609600"/>
                            <a:chOff x="2667000" y="2667000"/>
                            <a:chExt cx="152400" cy="609600"/>
                          </a:xfrm>
                        </p:grpSpPr>
                        <p:grpSp>
                          <p:nvGrpSpPr>
                            <p:cNvPr id="4086" name="Group 9"/>
                            <p:cNvGrpSpPr/>
                            <p:nvPr/>
                          </p:nvGrpSpPr>
                          <p:grpSpPr>
                            <a:xfrm>
                              <a:off x="2667000" y="2667000"/>
                              <a:ext cx="152400" cy="304800"/>
                              <a:chOff x="2667000" y="2667000"/>
                              <a:chExt cx="152400" cy="304800"/>
                            </a:xfrm>
                          </p:grpSpPr>
                          <p:cxnSp>
                            <p:nvCxnSpPr>
                              <p:cNvPr id="42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8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87" name="Group 10"/>
                            <p:cNvGrpSpPr/>
                            <p:nvPr/>
                          </p:nvGrpSpPr>
                          <p:grpSpPr>
                            <a:xfrm>
                              <a:off x="2667000" y="2971800"/>
                              <a:ext cx="152400" cy="304800"/>
                              <a:chOff x="2667000" y="2667000"/>
                              <a:chExt cx="152400" cy="304800"/>
                            </a:xfrm>
                          </p:grpSpPr>
                          <p:cxnSp>
                            <p:nvCxnSpPr>
                              <p:cNvPr id="4279" name="Straight Connector 42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80" name="Straight Connector 42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088" name="Group 30"/>
                        <p:cNvGrpSpPr/>
                        <p:nvPr/>
                      </p:nvGrpSpPr>
                      <p:grpSpPr>
                        <a:xfrm>
                          <a:off x="2819400" y="4114804"/>
                          <a:ext cx="152401" cy="628654"/>
                          <a:chOff x="2667000" y="2667000"/>
                          <a:chExt cx="152401" cy="1828806"/>
                        </a:xfrm>
                      </p:grpSpPr>
                      <p:grpSp>
                        <p:nvGrpSpPr>
                          <p:cNvPr id="4093" name="Group 21"/>
                          <p:cNvGrpSpPr/>
                          <p:nvPr/>
                        </p:nvGrpSpPr>
                        <p:grpSpPr>
                          <a:xfrm>
                            <a:off x="2667000" y="2667000"/>
                            <a:ext cx="152400" cy="1219200"/>
                            <a:chOff x="2667000" y="2667000"/>
                            <a:chExt cx="152400" cy="1219200"/>
                          </a:xfrm>
                        </p:grpSpPr>
                        <p:grpSp>
                          <p:nvGrpSpPr>
                            <p:cNvPr id="4094" name="Group 67"/>
                            <p:cNvGrpSpPr/>
                            <p:nvPr/>
                          </p:nvGrpSpPr>
                          <p:grpSpPr>
                            <a:xfrm>
                              <a:off x="2667000" y="2667000"/>
                              <a:ext cx="152400" cy="609600"/>
                              <a:chOff x="2667000" y="2667000"/>
                              <a:chExt cx="152400" cy="609600"/>
                            </a:xfrm>
                          </p:grpSpPr>
                          <p:grpSp>
                            <p:nvGrpSpPr>
                              <p:cNvPr id="4099" name="Group 9"/>
                              <p:cNvGrpSpPr/>
                              <p:nvPr/>
                            </p:nvGrpSpPr>
                            <p:grpSpPr>
                              <a:xfrm>
                                <a:off x="2667000" y="2667000"/>
                                <a:ext cx="152400" cy="304800"/>
                                <a:chOff x="2667000" y="2667000"/>
                                <a:chExt cx="152400" cy="304800"/>
                              </a:xfrm>
                            </p:grpSpPr>
                            <p:cxnSp>
                              <p:nvCxnSpPr>
                                <p:cNvPr id="427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00" name="Group 10"/>
                              <p:cNvGrpSpPr/>
                              <p:nvPr/>
                            </p:nvGrpSpPr>
                            <p:grpSpPr>
                              <a:xfrm>
                                <a:off x="2667000" y="2971800"/>
                                <a:ext cx="152400" cy="304800"/>
                                <a:chOff x="2667000" y="2667000"/>
                                <a:chExt cx="152400" cy="304800"/>
                              </a:xfrm>
                            </p:grpSpPr>
                            <p:cxnSp>
                              <p:nvCxnSpPr>
                                <p:cNvPr id="427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7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02" name="Group 68"/>
                            <p:cNvGrpSpPr/>
                            <p:nvPr/>
                          </p:nvGrpSpPr>
                          <p:grpSpPr>
                            <a:xfrm>
                              <a:off x="2667000" y="3276600"/>
                              <a:ext cx="152400" cy="609600"/>
                              <a:chOff x="2667000" y="2667000"/>
                              <a:chExt cx="152400" cy="609600"/>
                            </a:xfrm>
                          </p:grpSpPr>
                          <p:grpSp>
                            <p:nvGrpSpPr>
                              <p:cNvPr id="4103" name="Group 9"/>
                              <p:cNvGrpSpPr/>
                              <p:nvPr/>
                            </p:nvGrpSpPr>
                            <p:grpSpPr>
                              <a:xfrm>
                                <a:off x="2667000" y="2667000"/>
                                <a:ext cx="152400" cy="304800"/>
                                <a:chOff x="2667000" y="2667000"/>
                                <a:chExt cx="152400" cy="304800"/>
                              </a:xfrm>
                            </p:grpSpPr>
                            <p:cxnSp>
                              <p:nvCxnSpPr>
                                <p:cNvPr id="4267" name="Straight Connector 42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68" name="Straight Connector 42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04" name="Group 10"/>
                              <p:cNvGrpSpPr/>
                              <p:nvPr/>
                            </p:nvGrpSpPr>
                            <p:grpSpPr>
                              <a:xfrm>
                                <a:off x="2667000" y="2971800"/>
                                <a:ext cx="152400" cy="304800"/>
                                <a:chOff x="2667000" y="2667000"/>
                                <a:chExt cx="152400" cy="304800"/>
                              </a:xfrm>
                            </p:grpSpPr>
                            <p:cxnSp>
                              <p:nvCxnSpPr>
                                <p:cNvPr id="4265" name="Straight Connector 42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66" name="Straight Connector 42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05" name="Group 22"/>
                          <p:cNvGrpSpPr/>
                          <p:nvPr/>
                        </p:nvGrpSpPr>
                        <p:grpSpPr>
                          <a:xfrm>
                            <a:off x="2667000" y="3886200"/>
                            <a:ext cx="152401" cy="609606"/>
                            <a:chOff x="2667000" y="2667000"/>
                            <a:chExt cx="152401" cy="609606"/>
                          </a:xfrm>
                        </p:grpSpPr>
                        <p:grpSp>
                          <p:nvGrpSpPr>
                            <p:cNvPr id="4106" name="Group 9"/>
                            <p:cNvGrpSpPr/>
                            <p:nvPr/>
                          </p:nvGrpSpPr>
                          <p:grpSpPr>
                            <a:xfrm>
                              <a:off x="2667000" y="2667000"/>
                              <a:ext cx="152400" cy="304800"/>
                              <a:chOff x="2667000" y="2667000"/>
                              <a:chExt cx="152400" cy="304800"/>
                            </a:xfrm>
                          </p:grpSpPr>
                          <p:cxnSp>
                            <p:nvCxnSpPr>
                              <p:cNvPr id="4259" name="Straight Connector 42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60" name="Straight Connector 42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07" name="Group 10"/>
                            <p:cNvGrpSpPr/>
                            <p:nvPr/>
                          </p:nvGrpSpPr>
                          <p:grpSpPr>
                            <a:xfrm>
                              <a:off x="2667000" y="2971800"/>
                              <a:ext cx="152401" cy="304806"/>
                              <a:chOff x="2667000" y="2667000"/>
                              <a:chExt cx="152401" cy="304806"/>
                            </a:xfrm>
                          </p:grpSpPr>
                          <p:cxnSp>
                            <p:nvCxnSpPr>
                              <p:cNvPr id="4257" name="Straight Connector 42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58" name="Straight Connector 425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11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203" name="Oval 420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113" name="Group 29"/>
                        <p:cNvGrpSpPr/>
                        <p:nvPr/>
                      </p:nvGrpSpPr>
                      <p:grpSpPr>
                        <a:xfrm>
                          <a:off x="2667000" y="4114804"/>
                          <a:ext cx="152400" cy="628652"/>
                          <a:chOff x="2667000" y="2667000"/>
                          <a:chExt cx="152400" cy="1828800"/>
                        </a:xfrm>
                      </p:grpSpPr>
                      <p:grpSp>
                        <p:nvGrpSpPr>
                          <p:cNvPr id="4114" name="Group 21"/>
                          <p:cNvGrpSpPr/>
                          <p:nvPr/>
                        </p:nvGrpSpPr>
                        <p:grpSpPr>
                          <a:xfrm>
                            <a:off x="2667000" y="2667000"/>
                            <a:ext cx="152400" cy="1219200"/>
                            <a:chOff x="2667000" y="2667000"/>
                            <a:chExt cx="152400" cy="1219200"/>
                          </a:xfrm>
                        </p:grpSpPr>
                        <p:grpSp>
                          <p:nvGrpSpPr>
                            <p:cNvPr id="4115" name="Group 13"/>
                            <p:cNvGrpSpPr/>
                            <p:nvPr/>
                          </p:nvGrpSpPr>
                          <p:grpSpPr>
                            <a:xfrm>
                              <a:off x="2667000" y="2667000"/>
                              <a:ext cx="152400" cy="609600"/>
                              <a:chOff x="2667000" y="2667000"/>
                              <a:chExt cx="152400" cy="609600"/>
                            </a:xfrm>
                          </p:grpSpPr>
                          <p:grpSp>
                            <p:nvGrpSpPr>
                              <p:cNvPr id="4120" name="Group 9"/>
                              <p:cNvGrpSpPr/>
                              <p:nvPr/>
                            </p:nvGrpSpPr>
                            <p:grpSpPr>
                              <a:xfrm>
                                <a:off x="2667000" y="2667000"/>
                                <a:ext cx="152400" cy="304800"/>
                                <a:chOff x="2667000" y="2667000"/>
                                <a:chExt cx="152400" cy="304800"/>
                              </a:xfrm>
                            </p:grpSpPr>
                            <p:cxnSp>
                              <p:nvCxnSpPr>
                                <p:cNvPr id="424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4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21" name="Group 10"/>
                              <p:cNvGrpSpPr/>
                              <p:nvPr/>
                            </p:nvGrpSpPr>
                            <p:grpSpPr>
                              <a:xfrm>
                                <a:off x="2667000" y="2971800"/>
                                <a:ext cx="152400" cy="304800"/>
                                <a:chOff x="2667000" y="2667000"/>
                                <a:chExt cx="152400" cy="304800"/>
                              </a:xfrm>
                            </p:grpSpPr>
                            <p:cxnSp>
                              <p:nvCxnSpPr>
                                <p:cNvPr id="4246" name="Straight Connector 42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47" name="Straight Connector 42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26" name="Group 14"/>
                            <p:cNvGrpSpPr/>
                            <p:nvPr/>
                          </p:nvGrpSpPr>
                          <p:grpSpPr>
                            <a:xfrm>
                              <a:off x="2667000" y="3276600"/>
                              <a:ext cx="152400" cy="609600"/>
                              <a:chOff x="2667000" y="2667000"/>
                              <a:chExt cx="152400" cy="609600"/>
                            </a:xfrm>
                          </p:grpSpPr>
                          <p:grpSp>
                            <p:nvGrpSpPr>
                              <p:cNvPr id="4127" name="Group 9"/>
                              <p:cNvGrpSpPr/>
                              <p:nvPr/>
                            </p:nvGrpSpPr>
                            <p:grpSpPr>
                              <a:xfrm>
                                <a:off x="2667000" y="2667000"/>
                                <a:ext cx="152400" cy="304800"/>
                                <a:chOff x="2667000" y="2667000"/>
                                <a:chExt cx="152400" cy="304800"/>
                              </a:xfrm>
                            </p:grpSpPr>
                            <p:cxnSp>
                              <p:nvCxnSpPr>
                                <p:cNvPr id="4242" name="Straight Connector 42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43" name="Straight Connector 42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28" name="Group 10"/>
                              <p:cNvGrpSpPr/>
                              <p:nvPr/>
                            </p:nvGrpSpPr>
                            <p:grpSpPr>
                              <a:xfrm>
                                <a:off x="2667000" y="2971800"/>
                                <a:ext cx="152400" cy="304800"/>
                                <a:chOff x="2667000" y="2667000"/>
                                <a:chExt cx="152400" cy="304800"/>
                              </a:xfrm>
                            </p:grpSpPr>
                            <p:cxnSp>
                              <p:nvCxnSpPr>
                                <p:cNvPr id="4240" name="Straight Connector 42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41" name="Straight Connector 42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29" name="Group 22"/>
                          <p:cNvGrpSpPr/>
                          <p:nvPr/>
                        </p:nvGrpSpPr>
                        <p:grpSpPr>
                          <a:xfrm>
                            <a:off x="2667000" y="3886200"/>
                            <a:ext cx="152400" cy="609600"/>
                            <a:chOff x="2667000" y="2667000"/>
                            <a:chExt cx="152400" cy="609600"/>
                          </a:xfrm>
                        </p:grpSpPr>
                        <p:grpSp>
                          <p:nvGrpSpPr>
                            <p:cNvPr id="4134" name="Group 9"/>
                            <p:cNvGrpSpPr/>
                            <p:nvPr/>
                          </p:nvGrpSpPr>
                          <p:grpSpPr>
                            <a:xfrm>
                              <a:off x="2667000" y="2667000"/>
                              <a:ext cx="152400" cy="304800"/>
                              <a:chOff x="2667000" y="2667000"/>
                              <a:chExt cx="152400" cy="304800"/>
                            </a:xfrm>
                          </p:grpSpPr>
                          <p:cxnSp>
                            <p:nvCxnSpPr>
                              <p:cNvPr id="423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3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35" name="Group 10"/>
                            <p:cNvGrpSpPr/>
                            <p:nvPr/>
                          </p:nvGrpSpPr>
                          <p:grpSpPr>
                            <a:xfrm>
                              <a:off x="2667000" y="2971800"/>
                              <a:ext cx="152400" cy="304800"/>
                              <a:chOff x="2667000" y="2667000"/>
                              <a:chExt cx="152400" cy="304800"/>
                            </a:xfrm>
                          </p:grpSpPr>
                          <p:cxnSp>
                            <p:nvCxnSpPr>
                              <p:cNvPr id="4232" name="Straight Connector 42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33" name="Straight Connector 42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36" name="Group 30"/>
                        <p:cNvGrpSpPr/>
                        <p:nvPr/>
                      </p:nvGrpSpPr>
                      <p:grpSpPr>
                        <a:xfrm>
                          <a:off x="2819400" y="4114804"/>
                          <a:ext cx="152401" cy="628654"/>
                          <a:chOff x="2667000" y="2667000"/>
                          <a:chExt cx="152401" cy="1828806"/>
                        </a:xfrm>
                      </p:grpSpPr>
                      <p:grpSp>
                        <p:nvGrpSpPr>
                          <p:cNvPr id="4137" name="Group 21"/>
                          <p:cNvGrpSpPr/>
                          <p:nvPr/>
                        </p:nvGrpSpPr>
                        <p:grpSpPr>
                          <a:xfrm>
                            <a:off x="2667000" y="2667000"/>
                            <a:ext cx="152400" cy="1219200"/>
                            <a:chOff x="2667000" y="2667000"/>
                            <a:chExt cx="152400" cy="1219200"/>
                          </a:xfrm>
                        </p:grpSpPr>
                        <p:grpSp>
                          <p:nvGrpSpPr>
                            <p:cNvPr id="4142" name="Group 67"/>
                            <p:cNvGrpSpPr/>
                            <p:nvPr/>
                          </p:nvGrpSpPr>
                          <p:grpSpPr>
                            <a:xfrm>
                              <a:off x="2667000" y="2667000"/>
                              <a:ext cx="152400" cy="609600"/>
                              <a:chOff x="2667000" y="2667000"/>
                              <a:chExt cx="152400" cy="609600"/>
                            </a:xfrm>
                          </p:grpSpPr>
                          <p:grpSp>
                            <p:nvGrpSpPr>
                              <p:cNvPr id="4143" name="Group 9"/>
                              <p:cNvGrpSpPr/>
                              <p:nvPr/>
                            </p:nvGrpSpPr>
                            <p:grpSpPr>
                              <a:xfrm>
                                <a:off x="2667000" y="2667000"/>
                                <a:ext cx="152400" cy="304800"/>
                                <a:chOff x="2667000" y="2667000"/>
                                <a:chExt cx="152400" cy="304800"/>
                              </a:xfrm>
                            </p:grpSpPr>
                            <p:cxnSp>
                              <p:nvCxnSpPr>
                                <p:cNvPr id="422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2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49" name="Group 10"/>
                              <p:cNvGrpSpPr/>
                              <p:nvPr/>
                            </p:nvGrpSpPr>
                            <p:grpSpPr>
                              <a:xfrm>
                                <a:off x="2667000" y="2971800"/>
                                <a:ext cx="152400" cy="304800"/>
                                <a:chOff x="2667000" y="2667000"/>
                                <a:chExt cx="152400" cy="304800"/>
                              </a:xfrm>
                            </p:grpSpPr>
                            <p:cxnSp>
                              <p:nvCxnSpPr>
                                <p:cNvPr id="422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2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50" name="Group 68"/>
                            <p:cNvGrpSpPr/>
                            <p:nvPr/>
                          </p:nvGrpSpPr>
                          <p:grpSpPr>
                            <a:xfrm>
                              <a:off x="2667000" y="3276600"/>
                              <a:ext cx="152400" cy="609600"/>
                              <a:chOff x="2667000" y="2667000"/>
                              <a:chExt cx="152400" cy="609600"/>
                            </a:xfrm>
                          </p:grpSpPr>
                          <p:grpSp>
                            <p:nvGrpSpPr>
                              <p:cNvPr id="4151" name="Group 9"/>
                              <p:cNvGrpSpPr/>
                              <p:nvPr/>
                            </p:nvGrpSpPr>
                            <p:grpSpPr>
                              <a:xfrm>
                                <a:off x="2667000" y="2667000"/>
                                <a:ext cx="152400" cy="304800"/>
                                <a:chOff x="2667000" y="2667000"/>
                                <a:chExt cx="152400" cy="304800"/>
                              </a:xfrm>
                            </p:grpSpPr>
                            <p:cxnSp>
                              <p:nvCxnSpPr>
                                <p:cNvPr id="4220" name="Straight Connector 42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21" name="Straight Connector 42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52" name="Group 10"/>
                              <p:cNvGrpSpPr/>
                              <p:nvPr/>
                            </p:nvGrpSpPr>
                            <p:grpSpPr>
                              <a:xfrm>
                                <a:off x="2667000" y="2971800"/>
                                <a:ext cx="152400" cy="304800"/>
                                <a:chOff x="2667000" y="2667000"/>
                                <a:chExt cx="152400" cy="304800"/>
                              </a:xfrm>
                            </p:grpSpPr>
                            <p:cxnSp>
                              <p:nvCxnSpPr>
                                <p:cNvPr id="4218" name="Straight Connector 42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19" name="Straight Connector 42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53" name="Group 22"/>
                          <p:cNvGrpSpPr/>
                          <p:nvPr/>
                        </p:nvGrpSpPr>
                        <p:grpSpPr>
                          <a:xfrm>
                            <a:off x="2667000" y="3886200"/>
                            <a:ext cx="152401" cy="609606"/>
                            <a:chOff x="2667000" y="2667000"/>
                            <a:chExt cx="152401" cy="609606"/>
                          </a:xfrm>
                        </p:grpSpPr>
                        <p:grpSp>
                          <p:nvGrpSpPr>
                            <p:cNvPr id="4154" name="Group 2336"/>
                            <p:cNvGrpSpPr/>
                            <p:nvPr/>
                          </p:nvGrpSpPr>
                          <p:grpSpPr>
                            <a:xfrm>
                              <a:off x="2667000" y="2667000"/>
                              <a:ext cx="152400" cy="304800"/>
                              <a:chOff x="2667000" y="2667000"/>
                              <a:chExt cx="152400" cy="304800"/>
                            </a:xfrm>
                          </p:grpSpPr>
                          <p:cxnSp>
                            <p:nvCxnSpPr>
                              <p:cNvPr id="4212" name="Straight Connector 42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13" name="Straight Connector 42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59" name="Group 2337"/>
                            <p:cNvGrpSpPr/>
                            <p:nvPr/>
                          </p:nvGrpSpPr>
                          <p:grpSpPr>
                            <a:xfrm>
                              <a:off x="2667000" y="2971800"/>
                              <a:ext cx="152401" cy="304806"/>
                              <a:chOff x="2667000" y="2667000"/>
                              <a:chExt cx="152401" cy="304806"/>
                            </a:xfrm>
                          </p:grpSpPr>
                          <p:cxnSp>
                            <p:nvCxnSpPr>
                              <p:cNvPr id="4210" name="Straight Connector 42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211" name="Straight Connector 421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1899" name="Group 3014"/>
              <p:cNvGrpSpPr>
                <a:grpSpLocks/>
              </p:cNvGrpSpPr>
              <p:nvPr/>
            </p:nvGrpSpPr>
            <p:grpSpPr bwMode="auto">
              <a:xfrm>
                <a:off x="6095997" y="1600205"/>
                <a:ext cx="861463" cy="1015561"/>
                <a:chOff x="4533547" y="1600205"/>
                <a:chExt cx="861463" cy="1015561"/>
              </a:xfrm>
            </p:grpSpPr>
            <p:grpSp>
              <p:nvGrpSpPr>
                <p:cNvPr id="1900" name="Group 2425"/>
                <p:cNvGrpSpPr>
                  <a:grpSpLocks/>
                </p:cNvGrpSpPr>
                <p:nvPr/>
              </p:nvGrpSpPr>
              <p:grpSpPr bwMode="auto">
                <a:xfrm>
                  <a:off x="4533547" y="1600205"/>
                  <a:ext cx="442013" cy="1015561"/>
                  <a:chOff x="4533547" y="1600205"/>
                  <a:chExt cx="442013" cy="1015561"/>
                </a:xfrm>
              </p:grpSpPr>
              <p:grpSp>
                <p:nvGrpSpPr>
                  <p:cNvPr id="9288" name="Group 2327"/>
                  <p:cNvGrpSpPr>
                    <a:grpSpLocks/>
                  </p:cNvGrpSpPr>
                  <p:nvPr/>
                </p:nvGrpSpPr>
                <p:grpSpPr bwMode="auto">
                  <a:xfrm>
                    <a:off x="4533547" y="1609957"/>
                    <a:ext cx="251163" cy="1005809"/>
                    <a:chOff x="4533547" y="1609957"/>
                    <a:chExt cx="251163" cy="1005809"/>
                  </a:xfrm>
                </p:grpSpPr>
                <p:grpSp>
                  <p:nvGrpSpPr>
                    <p:cNvPr id="4167"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148" name="Oval 414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168" name="Group 29"/>
                      <p:cNvGrpSpPr/>
                      <p:nvPr/>
                    </p:nvGrpSpPr>
                    <p:grpSpPr>
                      <a:xfrm>
                        <a:off x="2667000" y="4114804"/>
                        <a:ext cx="152400" cy="628652"/>
                        <a:chOff x="2667000" y="2667000"/>
                        <a:chExt cx="152400" cy="1828800"/>
                      </a:xfrm>
                    </p:grpSpPr>
                    <p:grpSp>
                      <p:nvGrpSpPr>
                        <p:cNvPr id="4173" name="Group 21"/>
                        <p:cNvGrpSpPr/>
                        <p:nvPr/>
                      </p:nvGrpSpPr>
                      <p:grpSpPr>
                        <a:xfrm>
                          <a:off x="2667000" y="2667000"/>
                          <a:ext cx="152400" cy="1219200"/>
                          <a:chOff x="2667000" y="2667000"/>
                          <a:chExt cx="152400" cy="1219200"/>
                        </a:xfrm>
                      </p:grpSpPr>
                      <p:grpSp>
                        <p:nvGrpSpPr>
                          <p:cNvPr id="4174" name="Group 13"/>
                          <p:cNvGrpSpPr/>
                          <p:nvPr/>
                        </p:nvGrpSpPr>
                        <p:grpSpPr>
                          <a:xfrm>
                            <a:off x="2667000" y="2667000"/>
                            <a:ext cx="152400" cy="609600"/>
                            <a:chOff x="2667000" y="2667000"/>
                            <a:chExt cx="152400" cy="609600"/>
                          </a:xfrm>
                        </p:grpSpPr>
                        <p:grpSp>
                          <p:nvGrpSpPr>
                            <p:cNvPr id="4175" name="Group 9"/>
                            <p:cNvGrpSpPr/>
                            <p:nvPr/>
                          </p:nvGrpSpPr>
                          <p:grpSpPr>
                            <a:xfrm>
                              <a:off x="2667000" y="2667000"/>
                              <a:ext cx="152400" cy="304800"/>
                              <a:chOff x="2667000" y="2667000"/>
                              <a:chExt cx="152400" cy="304800"/>
                            </a:xfrm>
                          </p:grpSpPr>
                          <p:cxnSp>
                            <p:nvCxnSpPr>
                              <p:cNvPr id="419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9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76" name="Group 10"/>
                            <p:cNvGrpSpPr/>
                            <p:nvPr/>
                          </p:nvGrpSpPr>
                          <p:grpSpPr>
                            <a:xfrm>
                              <a:off x="2667000" y="2971800"/>
                              <a:ext cx="152400" cy="304800"/>
                              <a:chOff x="2667000" y="2667000"/>
                              <a:chExt cx="152400" cy="304800"/>
                            </a:xfrm>
                          </p:grpSpPr>
                          <p:cxnSp>
                            <p:nvCxnSpPr>
                              <p:cNvPr id="4191" name="Straight Connector 41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92" name="Straight Connector 41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81" name="Group 14"/>
                          <p:cNvGrpSpPr/>
                          <p:nvPr/>
                        </p:nvGrpSpPr>
                        <p:grpSpPr>
                          <a:xfrm>
                            <a:off x="2667000" y="3276600"/>
                            <a:ext cx="152400" cy="609600"/>
                            <a:chOff x="2667000" y="2667000"/>
                            <a:chExt cx="152400" cy="609600"/>
                          </a:xfrm>
                        </p:grpSpPr>
                        <p:grpSp>
                          <p:nvGrpSpPr>
                            <p:cNvPr id="4182" name="Group 9"/>
                            <p:cNvGrpSpPr/>
                            <p:nvPr/>
                          </p:nvGrpSpPr>
                          <p:grpSpPr>
                            <a:xfrm>
                              <a:off x="2667000" y="2667000"/>
                              <a:ext cx="152400" cy="304800"/>
                              <a:chOff x="2667000" y="2667000"/>
                              <a:chExt cx="152400" cy="304800"/>
                            </a:xfrm>
                          </p:grpSpPr>
                          <p:cxnSp>
                            <p:nvCxnSpPr>
                              <p:cNvPr id="4187" name="Straight Connector 41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88" name="Straight Connector 41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83" name="Group 10"/>
                            <p:cNvGrpSpPr/>
                            <p:nvPr/>
                          </p:nvGrpSpPr>
                          <p:grpSpPr>
                            <a:xfrm>
                              <a:off x="2667000" y="2971800"/>
                              <a:ext cx="152400" cy="304800"/>
                              <a:chOff x="2667000" y="2667000"/>
                              <a:chExt cx="152400" cy="304800"/>
                            </a:xfrm>
                          </p:grpSpPr>
                          <p:cxnSp>
                            <p:nvCxnSpPr>
                              <p:cNvPr id="4185" name="Straight Connector 41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86" name="Straight Connector 418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84" name="Group 22"/>
                        <p:cNvGrpSpPr/>
                        <p:nvPr/>
                      </p:nvGrpSpPr>
                      <p:grpSpPr>
                        <a:xfrm>
                          <a:off x="2667000" y="3886200"/>
                          <a:ext cx="152400" cy="609600"/>
                          <a:chOff x="2667000" y="2667000"/>
                          <a:chExt cx="152400" cy="609600"/>
                        </a:xfrm>
                      </p:grpSpPr>
                      <p:grpSp>
                        <p:nvGrpSpPr>
                          <p:cNvPr id="4189" name="Group 9"/>
                          <p:cNvGrpSpPr/>
                          <p:nvPr/>
                        </p:nvGrpSpPr>
                        <p:grpSpPr>
                          <a:xfrm>
                            <a:off x="2667000" y="2667000"/>
                            <a:ext cx="152400" cy="304800"/>
                            <a:chOff x="2667000" y="2667000"/>
                            <a:chExt cx="152400" cy="304800"/>
                          </a:xfrm>
                        </p:grpSpPr>
                        <p:cxnSp>
                          <p:nvCxnSpPr>
                            <p:cNvPr id="417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8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90" name="Group 10"/>
                          <p:cNvGrpSpPr/>
                          <p:nvPr/>
                        </p:nvGrpSpPr>
                        <p:grpSpPr>
                          <a:xfrm>
                            <a:off x="2667000" y="2971800"/>
                            <a:ext cx="152400" cy="304800"/>
                            <a:chOff x="2667000" y="2667000"/>
                            <a:chExt cx="152400" cy="304800"/>
                          </a:xfrm>
                        </p:grpSpPr>
                        <p:cxnSp>
                          <p:nvCxnSpPr>
                            <p:cNvPr id="4177" name="Straight Connector 41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78" name="Straight Connector 41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95" name="Group 30"/>
                      <p:cNvGrpSpPr/>
                      <p:nvPr/>
                    </p:nvGrpSpPr>
                    <p:grpSpPr>
                      <a:xfrm>
                        <a:off x="2819400" y="4114804"/>
                        <a:ext cx="152401" cy="628654"/>
                        <a:chOff x="2667000" y="2667000"/>
                        <a:chExt cx="152401" cy="1828806"/>
                      </a:xfrm>
                    </p:grpSpPr>
                    <p:grpSp>
                      <p:nvGrpSpPr>
                        <p:cNvPr id="4196" name="Group 21"/>
                        <p:cNvGrpSpPr/>
                        <p:nvPr/>
                      </p:nvGrpSpPr>
                      <p:grpSpPr>
                        <a:xfrm>
                          <a:off x="2667000" y="2667000"/>
                          <a:ext cx="152400" cy="1219200"/>
                          <a:chOff x="2667000" y="2667000"/>
                          <a:chExt cx="152400" cy="1219200"/>
                        </a:xfrm>
                      </p:grpSpPr>
                      <p:grpSp>
                        <p:nvGrpSpPr>
                          <p:cNvPr id="4197" name="Group 67"/>
                          <p:cNvGrpSpPr/>
                          <p:nvPr/>
                        </p:nvGrpSpPr>
                        <p:grpSpPr>
                          <a:xfrm>
                            <a:off x="2667000" y="2667000"/>
                            <a:ext cx="152400" cy="609600"/>
                            <a:chOff x="2667000" y="2667000"/>
                            <a:chExt cx="152400" cy="609600"/>
                          </a:xfrm>
                        </p:grpSpPr>
                        <p:grpSp>
                          <p:nvGrpSpPr>
                            <p:cNvPr id="4198" name="Group 9"/>
                            <p:cNvGrpSpPr/>
                            <p:nvPr/>
                          </p:nvGrpSpPr>
                          <p:grpSpPr>
                            <a:xfrm>
                              <a:off x="2667000" y="2667000"/>
                              <a:ext cx="152400" cy="304800"/>
                              <a:chOff x="2667000" y="2667000"/>
                              <a:chExt cx="152400" cy="304800"/>
                            </a:xfrm>
                          </p:grpSpPr>
                          <p:cxnSp>
                            <p:nvCxnSpPr>
                              <p:cNvPr id="41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99" name="Group 10"/>
                            <p:cNvGrpSpPr/>
                            <p:nvPr/>
                          </p:nvGrpSpPr>
                          <p:grpSpPr>
                            <a:xfrm>
                              <a:off x="2667000" y="2971800"/>
                              <a:ext cx="152400" cy="304800"/>
                              <a:chOff x="2667000" y="2667000"/>
                              <a:chExt cx="152400" cy="304800"/>
                            </a:xfrm>
                          </p:grpSpPr>
                          <p:cxnSp>
                            <p:nvCxnSpPr>
                              <p:cNvPr id="416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7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200" name="Group 68"/>
                          <p:cNvGrpSpPr/>
                          <p:nvPr/>
                        </p:nvGrpSpPr>
                        <p:grpSpPr>
                          <a:xfrm>
                            <a:off x="2667000" y="3276600"/>
                            <a:ext cx="152400" cy="609600"/>
                            <a:chOff x="2667000" y="2667000"/>
                            <a:chExt cx="152400" cy="609600"/>
                          </a:xfrm>
                        </p:grpSpPr>
                        <p:grpSp>
                          <p:nvGrpSpPr>
                            <p:cNvPr id="4201" name="Group 9"/>
                            <p:cNvGrpSpPr/>
                            <p:nvPr/>
                          </p:nvGrpSpPr>
                          <p:grpSpPr>
                            <a:xfrm>
                              <a:off x="2667000" y="2667000"/>
                              <a:ext cx="152400" cy="304800"/>
                              <a:chOff x="2667000" y="2667000"/>
                              <a:chExt cx="152400" cy="304800"/>
                            </a:xfrm>
                          </p:grpSpPr>
                          <p:cxnSp>
                            <p:nvCxnSpPr>
                              <p:cNvPr id="4165" name="Straight Connector 41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66" name="Straight Connector 41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02" name="Group 10"/>
                            <p:cNvGrpSpPr/>
                            <p:nvPr/>
                          </p:nvGrpSpPr>
                          <p:grpSpPr>
                            <a:xfrm>
                              <a:off x="2667000" y="2971800"/>
                              <a:ext cx="152400" cy="304800"/>
                              <a:chOff x="2667000" y="2667000"/>
                              <a:chExt cx="152400" cy="304800"/>
                            </a:xfrm>
                          </p:grpSpPr>
                          <p:cxnSp>
                            <p:nvCxnSpPr>
                              <p:cNvPr id="4163" name="Straight Connector 41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64" name="Straight Connector 41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04" name="Group 22"/>
                        <p:cNvGrpSpPr/>
                        <p:nvPr/>
                      </p:nvGrpSpPr>
                      <p:grpSpPr>
                        <a:xfrm>
                          <a:off x="2667000" y="3886200"/>
                          <a:ext cx="152401" cy="609606"/>
                          <a:chOff x="2667000" y="2667000"/>
                          <a:chExt cx="152401" cy="609606"/>
                        </a:xfrm>
                      </p:grpSpPr>
                      <p:grpSp>
                        <p:nvGrpSpPr>
                          <p:cNvPr id="4205" name="Group 9"/>
                          <p:cNvGrpSpPr/>
                          <p:nvPr/>
                        </p:nvGrpSpPr>
                        <p:grpSpPr>
                          <a:xfrm>
                            <a:off x="2667000" y="2667000"/>
                            <a:ext cx="152400" cy="304800"/>
                            <a:chOff x="2667000" y="2667000"/>
                            <a:chExt cx="152400" cy="304800"/>
                          </a:xfrm>
                        </p:grpSpPr>
                        <p:cxnSp>
                          <p:nvCxnSpPr>
                            <p:cNvPr id="4157" name="Straight Connector 41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58" name="Straight Connector 41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06" name="Group 10"/>
                          <p:cNvGrpSpPr/>
                          <p:nvPr/>
                        </p:nvGrpSpPr>
                        <p:grpSpPr>
                          <a:xfrm>
                            <a:off x="2667000" y="2971800"/>
                            <a:ext cx="152401" cy="304806"/>
                            <a:chOff x="2667000" y="2667000"/>
                            <a:chExt cx="152401" cy="304806"/>
                          </a:xfrm>
                        </p:grpSpPr>
                        <p:cxnSp>
                          <p:nvCxnSpPr>
                            <p:cNvPr id="4155" name="Straight Connector 41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56" name="Straight Connector 415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207"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4101" name="Oval 410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208" name="Group 29"/>
                      <p:cNvGrpSpPr/>
                      <p:nvPr/>
                    </p:nvGrpSpPr>
                    <p:grpSpPr>
                      <a:xfrm>
                        <a:off x="2667000" y="4114804"/>
                        <a:ext cx="152400" cy="628652"/>
                        <a:chOff x="2667000" y="2667000"/>
                        <a:chExt cx="152400" cy="1828800"/>
                      </a:xfrm>
                    </p:grpSpPr>
                    <p:grpSp>
                      <p:nvGrpSpPr>
                        <p:cNvPr id="4209" name="Group 21"/>
                        <p:cNvGrpSpPr/>
                        <p:nvPr/>
                      </p:nvGrpSpPr>
                      <p:grpSpPr>
                        <a:xfrm>
                          <a:off x="2667000" y="2667000"/>
                          <a:ext cx="152400" cy="1219200"/>
                          <a:chOff x="2667000" y="2667000"/>
                          <a:chExt cx="152400" cy="1219200"/>
                        </a:xfrm>
                      </p:grpSpPr>
                      <p:grpSp>
                        <p:nvGrpSpPr>
                          <p:cNvPr id="4214" name="Group 13"/>
                          <p:cNvGrpSpPr/>
                          <p:nvPr/>
                        </p:nvGrpSpPr>
                        <p:grpSpPr>
                          <a:xfrm>
                            <a:off x="2667000" y="2667000"/>
                            <a:ext cx="152400" cy="609600"/>
                            <a:chOff x="2667000" y="2667000"/>
                            <a:chExt cx="152400" cy="609600"/>
                          </a:xfrm>
                        </p:grpSpPr>
                        <p:grpSp>
                          <p:nvGrpSpPr>
                            <p:cNvPr id="4215" name="Group 9"/>
                            <p:cNvGrpSpPr/>
                            <p:nvPr/>
                          </p:nvGrpSpPr>
                          <p:grpSpPr>
                            <a:xfrm>
                              <a:off x="2667000" y="2667000"/>
                              <a:ext cx="152400" cy="304800"/>
                              <a:chOff x="2667000" y="2667000"/>
                              <a:chExt cx="152400" cy="304800"/>
                            </a:xfrm>
                          </p:grpSpPr>
                          <p:cxnSp>
                            <p:nvCxnSpPr>
                              <p:cNvPr id="41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16" name="Group 10"/>
                            <p:cNvGrpSpPr/>
                            <p:nvPr/>
                          </p:nvGrpSpPr>
                          <p:grpSpPr>
                            <a:xfrm>
                              <a:off x="2667000" y="2971800"/>
                              <a:ext cx="152400" cy="304800"/>
                              <a:chOff x="2667000" y="2667000"/>
                              <a:chExt cx="152400" cy="304800"/>
                            </a:xfrm>
                          </p:grpSpPr>
                          <p:cxnSp>
                            <p:nvCxnSpPr>
                              <p:cNvPr id="4144" name="Straight Connector 41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45" name="Straight Connector 41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217" name="Group 14"/>
                          <p:cNvGrpSpPr/>
                          <p:nvPr/>
                        </p:nvGrpSpPr>
                        <p:grpSpPr>
                          <a:xfrm>
                            <a:off x="2667000" y="3276600"/>
                            <a:ext cx="152400" cy="609600"/>
                            <a:chOff x="2667000" y="2667000"/>
                            <a:chExt cx="152400" cy="609600"/>
                          </a:xfrm>
                        </p:grpSpPr>
                        <p:grpSp>
                          <p:nvGrpSpPr>
                            <p:cNvPr id="4222" name="Group 9"/>
                            <p:cNvGrpSpPr/>
                            <p:nvPr/>
                          </p:nvGrpSpPr>
                          <p:grpSpPr>
                            <a:xfrm>
                              <a:off x="2667000" y="2667000"/>
                              <a:ext cx="152400" cy="304800"/>
                              <a:chOff x="2667000" y="2667000"/>
                              <a:chExt cx="152400" cy="304800"/>
                            </a:xfrm>
                          </p:grpSpPr>
                          <p:cxnSp>
                            <p:nvCxnSpPr>
                              <p:cNvPr id="4140" name="Straight Connector 41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41" name="Straight Connector 41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23" name="Group 10"/>
                            <p:cNvGrpSpPr/>
                            <p:nvPr/>
                          </p:nvGrpSpPr>
                          <p:grpSpPr>
                            <a:xfrm>
                              <a:off x="2667000" y="2971800"/>
                              <a:ext cx="152400" cy="304800"/>
                              <a:chOff x="2667000" y="2667000"/>
                              <a:chExt cx="152400" cy="304800"/>
                            </a:xfrm>
                          </p:grpSpPr>
                          <p:cxnSp>
                            <p:nvCxnSpPr>
                              <p:cNvPr id="4138" name="Straight Connector 41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39" name="Straight Connector 41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28" name="Group 22"/>
                        <p:cNvGrpSpPr/>
                        <p:nvPr/>
                      </p:nvGrpSpPr>
                      <p:grpSpPr>
                        <a:xfrm>
                          <a:off x="2667000" y="3886200"/>
                          <a:ext cx="152400" cy="609600"/>
                          <a:chOff x="2667000" y="2667000"/>
                          <a:chExt cx="152400" cy="609600"/>
                        </a:xfrm>
                      </p:grpSpPr>
                      <p:grpSp>
                        <p:nvGrpSpPr>
                          <p:cNvPr id="4229" name="Group 9"/>
                          <p:cNvGrpSpPr/>
                          <p:nvPr/>
                        </p:nvGrpSpPr>
                        <p:grpSpPr>
                          <a:xfrm>
                            <a:off x="2667000" y="2667000"/>
                            <a:ext cx="152400" cy="304800"/>
                            <a:chOff x="2667000" y="2667000"/>
                            <a:chExt cx="152400" cy="304800"/>
                          </a:xfrm>
                        </p:grpSpPr>
                        <p:cxnSp>
                          <p:nvCxnSpPr>
                            <p:cNvPr id="41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30" name="Group 10"/>
                          <p:cNvGrpSpPr/>
                          <p:nvPr/>
                        </p:nvGrpSpPr>
                        <p:grpSpPr>
                          <a:xfrm>
                            <a:off x="2667000" y="2971800"/>
                            <a:ext cx="152400" cy="304800"/>
                            <a:chOff x="2667000" y="2667000"/>
                            <a:chExt cx="152400" cy="304800"/>
                          </a:xfrm>
                        </p:grpSpPr>
                        <p:cxnSp>
                          <p:nvCxnSpPr>
                            <p:cNvPr id="4130" name="Straight Connector 4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31" name="Straight Connector 4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31" name="Group 30"/>
                      <p:cNvGrpSpPr/>
                      <p:nvPr/>
                    </p:nvGrpSpPr>
                    <p:grpSpPr>
                      <a:xfrm>
                        <a:off x="2819400" y="4114804"/>
                        <a:ext cx="152401" cy="628654"/>
                        <a:chOff x="2667000" y="2667000"/>
                        <a:chExt cx="152401" cy="1828806"/>
                      </a:xfrm>
                    </p:grpSpPr>
                    <p:grpSp>
                      <p:nvGrpSpPr>
                        <p:cNvPr id="4236" name="Group 21"/>
                        <p:cNvGrpSpPr/>
                        <p:nvPr/>
                      </p:nvGrpSpPr>
                      <p:grpSpPr>
                        <a:xfrm>
                          <a:off x="2667000" y="2667000"/>
                          <a:ext cx="152400" cy="1219200"/>
                          <a:chOff x="2667000" y="2667000"/>
                          <a:chExt cx="152400" cy="1219200"/>
                        </a:xfrm>
                      </p:grpSpPr>
                      <p:grpSp>
                        <p:nvGrpSpPr>
                          <p:cNvPr id="4237" name="Group 67"/>
                          <p:cNvGrpSpPr/>
                          <p:nvPr/>
                        </p:nvGrpSpPr>
                        <p:grpSpPr>
                          <a:xfrm>
                            <a:off x="2667000" y="2667000"/>
                            <a:ext cx="152400" cy="609600"/>
                            <a:chOff x="2667000" y="2667000"/>
                            <a:chExt cx="152400" cy="609600"/>
                          </a:xfrm>
                        </p:grpSpPr>
                        <p:grpSp>
                          <p:nvGrpSpPr>
                            <p:cNvPr id="4238" name="Group 9"/>
                            <p:cNvGrpSpPr/>
                            <p:nvPr/>
                          </p:nvGrpSpPr>
                          <p:grpSpPr>
                            <a:xfrm>
                              <a:off x="2667000" y="2667000"/>
                              <a:ext cx="152400" cy="304800"/>
                              <a:chOff x="2667000" y="2667000"/>
                              <a:chExt cx="152400" cy="304800"/>
                            </a:xfrm>
                          </p:grpSpPr>
                          <p:cxnSp>
                            <p:nvCxnSpPr>
                              <p:cNvPr id="41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39" name="Group 10"/>
                            <p:cNvGrpSpPr/>
                            <p:nvPr/>
                          </p:nvGrpSpPr>
                          <p:grpSpPr>
                            <a:xfrm>
                              <a:off x="2667000" y="2971800"/>
                              <a:ext cx="152400" cy="304800"/>
                              <a:chOff x="2667000" y="2667000"/>
                              <a:chExt cx="152400" cy="304800"/>
                            </a:xfrm>
                          </p:grpSpPr>
                          <p:cxnSp>
                            <p:nvCxnSpPr>
                              <p:cNvPr id="412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2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244" name="Group 68"/>
                          <p:cNvGrpSpPr/>
                          <p:nvPr/>
                        </p:nvGrpSpPr>
                        <p:grpSpPr>
                          <a:xfrm>
                            <a:off x="2667000" y="3276600"/>
                            <a:ext cx="152400" cy="609600"/>
                            <a:chOff x="2667000" y="2667000"/>
                            <a:chExt cx="152400" cy="609600"/>
                          </a:xfrm>
                        </p:grpSpPr>
                        <p:grpSp>
                          <p:nvGrpSpPr>
                            <p:cNvPr id="4245" name="Group 9"/>
                            <p:cNvGrpSpPr/>
                            <p:nvPr/>
                          </p:nvGrpSpPr>
                          <p:grpSpPr>
                            <a:xfrm>
                              <a:off x="2667000" y="2667000"/>
                              <a:ext cx="152400" cy="304800"/>
                              <a:chOff x="2667000" y="2667000"/>
                              <a:chExt cx="152400" cy="304800"/>
                            </a:xfrm>
                          </p:grpSpPr>
                          <p:cxnSp>
                            <p:nvCxnSpPr>
                              <p:cNvPr id="4118" name="Straight Connector 41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19" name="Straight Connector 41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51" name="Group 10"/>
                            <p:cNvGrpSpPr/>
                            <p:nvPr/>
                          </p:nvGrpSpPr>
                          <p:grpSpPr>
                            <a:xfrm>
                              <a:off x="2667000" y="2971800"/>
                              <a:ext cx="152400" cy="304800"/>
                              <a:chOff x="2667000" y="2667000"/>
                              <a:chExt cx="152400" cy="304800"/>
                            </a:xfrm>
                          </p:grpSpPr>
                          <p:cxnSp>
                            <p:nvCxnSpPr>
                              <p:cNvPr id="4116" name="Straight Connector 41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17" name="Straight Connector 41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52" name="Group 22"/>
                        <p:cNvGrpSpPr/>
                        <p:nvPr/>
                      </p:nvGrpSpPr>
                      <p:grpSpPr>
                        <a:xfrm>
                          <a:off x="2667000" y="3886200"/>
                          <a:ext cx="152401" cy="609606"/>
                          <a:chOff x="2667000" y="2667000"/>
                          <a:chExt cx="152401" cy="609606"/>
                        </a:xfrm>
                      </p:grpSpPr>
                      <p:grpSp>
                        <p:nvGrpSpPr>
                          <p:cNvPr id="4253" name="Group 9"/>
                          <p:cNvGrpSpPr/>
                          <p:nvPr/>
                        </p:nvGrpSpPr>
                        <p:grpSpPr>
                          <a:xfrm>
                            <a:off x="2667000" y="2667000"/>
                            <a:ext cx="152400" cy="304800"/>
                            <a:chOff x="2667000" y="2667000"/>
                            <a:chExt cx="152400" cy="304800"/>
                          </a:xfrm>
                        </p:grpSpPr>
                        <p:cxnSp>
                          <p:nvCxnSpPr>
                            <p:cNvPr id="4110" name="Straight Connector 4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11" name="Straight Connector 4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54" name="Group 10"/>
                          <p:cNvGrpSpPr/>
                          <p:nvPr/>
                        </p:nvGrpSpPr>
                        <p:grpSpPr>
                          <a:xfrm>
                            <a:off x="2667000" y="2971800"/>
                            <a:ext cx="152401" cy="304806"/>
                            <a:chOff x="2667000" y="2667000"/>
                            <a:chExt cx="152401" cy="304806"/>
                          </a:xfrm>
                        </p:grpSpPr>
                        <p:cxnSp>
                          <p:nvCxnSpPr>
                            <p:cNvPr id="4108" name="Straight Connector 4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09" name="Straight Connector 410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289" name="Group 2328"/>
                  <p:cNvGrpSpPr>
                    <a:grpSpLocks/>
                  </p:cNvGrpSpPr>
                  <p:nvPr/>
                </p:nvGrpSpPr>
                <p:grpSpPr bwMode="auto">
                  <a:xfrm>
                    <a:off x="4724397" y="1600205"/>
                    <a:ext cx="251163" cy="1005809"/>
                    <a:chOff x="4533547" y="1609957"/>
                    <a:chExt cx="251163" cy="1005809"/>
                  </a:xfrm>
                </p:grpSpPr>
                <p:grpSp>
                  <p:nvGrpSpPr>
                    <p:cNvPr id="425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4044" name="Oval 404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261" name="Group 29"/>
                      <p:cNvGrpSpPr/>
                      <p:nvPr/>
                    </p:nvGrpSpPr>
                    <p:grpSpPr>
                      <a:xfrm>
                        <a:off x="2667000" y="4114804"/>
                        <a:ext cx="152400" cy="628652"/>
                        <a:chOff x="2667000" y="2667000"/>
                        <a:chExt cx="152400" cy="1828800"/>
                      </a:xfrm>
                    </p:grpSpPr>
                    <p:grpSp>
                      <p:nvGrpSpPr>
                        <p:cNvPr id="4262" name="Group 21"/>
                        <p:cNvGrpSpPr/>
                        <p:nvPr/>
                      </p:nvGrpSpPr>
                      <p:grpSpPr>
                        <a:xfrm>
                          <a:off x="2667000" y="2667000"/>
                          <a:ext cx="152400" cy="1219200"/>
                          <a:chOff x="2667000" y="2667000"/>
                          <a:chExt cx="152400" cy="1219200"/>
                        </a:xfrm>
                      </p:grpSpPr>
                      <p:grpSp>
                        <p:nvGrpSpPr>
                          <p:cNvPr id="4263" name="Group 13"/>
                          <p:cNvGrpSpPr/>
                          <p:nvPr/>
                        </p:nvGrpSpPr>
                        <p:grpSpPr>
                          <a:xfrm>
                            <a:off x="2667000" y="2667000"/>
                            <a:ext cx="152400" cy="609600"/>
                            <a:chOff x="2667000" y="2667000"/>
                            <a:chExt cx="152400" cy="609600"/>
                          </a:xfrm>
                        </p:grpSpPr>
                        <p:grpSp>
                          <p:nvGrpSpPr>
                            <p:cNvPr id="4264" name="Group 9"/>
                            <p:cNvGrpSpPr/>
                            <p:nvPr/>
                          </p:nvGrpSpPr>
                          <p:grpSpPr>
                            <a:xfrm>
                              <a:off x="2667000" y="2667000"/>
                              <a:ext cx="152400" cy="304800"/>
                              <a:chOff x="2667000" y="2667000"/>
                              <a:chExt cx="152400" cy="304800"/>
                            </a:xfrm>
                          </p:grpSpPr>
                          <p:cxnSp>
                            <p:nvCxnSpPr>
                              <p:cNvPr id="40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69" name="Group 10"/>
                            <p:cNvGrpSpPr/>
                            <p:nvPr/>
                          </p:nvGrpSpPr>
                          <p:grpSpPr>
                            <a:xfrm>
                              <a:off x="2667000" y="2971800"/>
                              <a:ext cx="152400" cy="304800"/>
                              <a:chOff x="2667000" y="2667000"/>
                              <a:chExt cx="152400" cy="304800"/>
                            </a:xfrm>
                          </p:grpSpPr>
                          <p:cxnSp>
                            <p:nvCxnSpPr>
                              <p:cNvPr id="4095" name="Straight Connector 40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96" name="Straight Connector 40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270" name="Group 14"/>
                          <p:cNvGrpSpPr/>
                          <p:nvPr/>
                        </p:nvGrpSpPr>
                        <p:grpSpPr>
                          <a:xfrm>
                            <a:off x="2667000" y="3276600"/>
                            <a:ext cx="152400" cy="609600"/>
                            <a:chOff x="2667000" y="2667000"/>
                            <a:chExt cx="152400" cy="609600"/>
                          </a:xfrm>
                        </p:grpSpPr>
                        <p:grpSp>
                          <p:nvGrpSpPr>
                            <p:cNvPr id="4275" name="Group 9"/>
                            <p:cNvGrpSpPr/>
                            <p:nvPr/>
                          </p:nvGrpSpPr>
                          <p:grpSpPr>
                            <a:xfrm>
                              <a:off x="2667000" y="2667000"/>
                              <a:ext cx="152400" cy="304800"/>
                              <a:chOff x="2667000" y="2667000"/>
                              <a:chExt cx="152400" cy="304800"/>
                            </a:xfrm>
                          </p:grpSpPr>
                          <p:cxnSp>
                            <p:nvCxnSpPr>
                              <p:cNvPr id="4091" name="Straight Connector 40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92" name="Straight Connector 40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76" name="Group 10"/>
                            <p:cNvGrpSpPr/>
                            <p:nvPr/>
                          </p:nvGrpSpPr>
                          <p:grpSpPr>
                            <a:xfrm>
                              <a:off x="2667000" y="2971800"/>
                              <a:ext cx="152400" cy="304800"/>
                              <a:chOff x="2667000" y="2667000"/>
                              <a:chExt cx="152400" cy="304800"/>
                            </a:xfrm>
                          </p:grpSpPr>
                          <p:cxnSp>
                            <p:nvCxnSpPr>
                              <p:cNvPr id="4089" name="Straight Connector 40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90" name="Straight Connector 40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77" name="Group 22"/>
                        <p:cNvGrpSpPr/>
                        <p:nvPr/>
                      </p:nvGrpSpPr>
                      <p:grpSpPr>
                        <a:xfrm>
                          <a:off x="2667000" y="3886200"/>
                          <a:ext cx="152400" cy="609600"/>
                          <a:chOff x="2667000" y="2667000"/>
                          <a:chExt cx="152400" cy="609600"/>
                        </a:xfrm>
                      </p:grpSpPr>
                      <p:grpSp>
                        <p:nvGrpSpPr>
                          <p:cNvPr id="4278" name="Group 9"/>
                          <p:cNvGrpSpPr/>
                          <p:nvPr/>
                        </p:nvGrpSpPr>
                        <p:grpSpPr>
                          <a:xfrm>
                            <a:off x="2667000" y="2667000"/>
                            <a:ext cx="152400" cy="304800"/>
                            <a:chOff x="2667000" y="2667000"/>
                            <a:chExt cx="152400" cy="304800"/>
                          </a:xfrm>
                        </p:grpSpPr>
                        <p:cxnSp>
                          <p:nvCxnSpPr>
                            <p:cNvPr id="40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83" name="Group 10"/>
                          <p:cNvGrpSpPr/>
                          <p:nvPr/>
                        </p:nvGrpSpPr>
                        <p:grpSpPr>
                          <a:xfrm>
                            <a:off x="2667000" y="2971800"/>
                            <a:ext cx="152400" cy="304800"/>
                            <a:chOff x="2667000" y="2667000"/>
                            <a:chExt cx="152400" cy="304800"/>
                          </a:xfrm>
                        </p:grpSpPr>
                        <p:cxnSp>
                          <p:nvCxnSpPr>
                            <p:cNvPr id="4081" name="Straight Connector 40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82" name="Straight Connector 40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284" name="Group 30"/>
                      <p:cNvGrpSpPr/>
                      <p:nvPr/>
                    </p:nvGrpSpPr>
                    <p:grpSpPr>
                      <a:xfrm>
                        <a:off x="2819400" y="4114804"/>
                        <a:ext cx="152401" cy="628654"/>
                        <a:chOff x="2667000" y="2667000"/>
                        <a:chExt cx="152401" cy="1828806"/>
                      </a:xfrm>
                    </p:grpSpPr>
                    <p:grpSp>
                      <p:nvGrpSpPr>
                        <p:cNvPr id="4285" name="Group 21"/>
                        <p:cNvGrpSpPr/>
                        <p:nvPr/>
                      </p:nvGrpSpPr>
                      <p:grpSpPr>
                        <a:xfrm>
                          <a:off x="2667000" y="2667000"/>
                          <a:ext cx="152400" cy="1219200"/>
                          <a:chOff x="2667000" y="2667000"/>
                          <a:chExt cx="152400" cy="1219200"/>
                        </a:xfrm>
                      </p:grpSpPr>
                      <p:grpSp>
                        <p:nvGrpSpPr>
                          <p:cNvPr id="4286" name="Group 67"/>
                          <p:cNvGrpSpPr/>
                          <p:nvPr/>
                        </p:nvGrpSpPr>
                        <p:grpSpPr>
                          <a:xfrm>
                            <a:off x="2667000" y="2667000"/>
                            <a:ext cx="152400" cy="609600"/>
                            <a:chOff x="2667000" y="2667000"/>
                            <a:chExt cx="152400" cy="609600"/>
                          </a:xfrm>
                        </p:grpSpPr>
                        <p:grpSp>
                          <p:nvGrpSpPr>
                            <p:cNvPr id="4291" name="Group 9"/>
                            <p:cNvGrpSpPr/>
                            <p:nvPr/>
                          </p:nvGrpSpPr>
                          <p:grpSpPr>
                            <a:xfrm>
                              <a:off x="2667000" y="2667000"/>
                              <a:ext cx="152400" cy="304800"/>
                              <a:chOff x="2667000" y="2667000"/>
                              <a:chExt cx="152400" cy="304800"/>
                            </a:xfrm>
                          </p:grpSpPr>
                          <p:cxnSp>
                            <p:nvCxnSpPr>
                              <p:cNvPr id="407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7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292" name="Group 10"/>
                            <p:cNvGrpSpPr/>
                            <p:nvPr/>
                          </p:nvGrpSpPr>
                          <p:grpSpPr>
                            <a:xfrm>
                              <a:off x="2667000" y="2971800"/>
                              <a:ext cx="152400" cy="304800"/>
                              <a:chOff x="2667000" y="2667000"/>
                              <a:chExt cx="152400" cy="304800"/>
                            </a:xfrm>
                          </p:grpSpPr>
                          <p:cxnSp>
                            <p:nvCxnSpPr>
                              <p:cNvPr id="407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7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297" name="Group 68"/>
                          <p:cNvGrpSpPr/>
                          <p:nvPr/>
                        </p:nvGrpSpPr>
                        <p:grpSpPr>
                          <a:xfrm>
                            <a:off x="2667000" y="3276600"/>
                            <a:ext cx="152400" cy="609600"/>
                            <a:chOff x="2667000" y="2667000"/>
                            <a:chExt cx="152400" cy="609600"/>
                          </a:xfrm>
                        </p:grpSpPr>
                        <p:grpSp>
                          <p:nvGrpSpPr>
                            <p:cNvPr id="4298" name="Group 9"/>
                            <p:cNvGrpSpPr/>
                            <p:nvPr/>
                          </p:nvGrpSpPr>
                          <p:grpSpPr>
                            <a:xfrm>
                              <a:off x="2667000" y="2667000"/>
                              <a:ext cx="152400" cy="304800"/>
                              <a:chOff x="2667000" y="2667000"/>
                              <a:chExt cx="152400" cy="304800"/>
                            </a:xfrm>
                          </p:grpSpPr>
                          <p:cxnSp>
                            <p:nvCxnSpPr>
                              <p:cNvPr id="4069" name="Straight Connector 40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70" name="Straight Connector 40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00" name="Group 10"/>
                            <p:cNvGrpSpPr/>
                            <p:nvPr/>
                          </p:nvGrpSpPr>
                          <p:grpSpPr>
                            <a:xfrm>
                              <a:off x="2667000" y="2971800"/>
                              <a:ext cx="152400" cy="304800"/>
                              <a:chOff x="2667000" y="2667000"/>
                              <a:chExt cx="152400" cy="304800"/>
                            </a:xfrm>
                          </p:grpSpPr>
                          <p:cxnSp>
                            <p:nvCxnSpPr>
                              <p:cNvPr id="4067" name="Straight Connector 40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68" name="Straight Connector 40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01" name="Group 22"/>
                        <p:cNvGrpSpPr/>
                        <p:nvPr/>
                      </p:nvGrpSpPr>
                      <p:grpSpPr>
                        <a:xfrm>
                          <a:off x="2667000" y="3886200"/>
                          <a:ext cx="152401" cy="609606"/>
                          <a:chOff x="2667000" y="2667000"/>
                          <a:chExt cx="152401" cy="609606"/>
                        </a:xfrm>
                      </p:grpSpPr>
                      <p:grpSp>
                        <p:nvGrpSpPr>
                          <p:cNvPr id="4302" name="Group 9"/>
                          <p:cNvGrpSpPr/>
                          <p:nvPr/>
                        </p:nvGrpSpPr>
                        <p:grpSpPr>
                          <a:xfrm>
                            <a:off x="2667000" y="2667000"/>
                            <a:ext cx="152400" cy="304800"/>
                            <a:chOff x="2667000" y="2667000"/>
                            <a:chExt cx="152400" cy="304800"/>
                          </a:xfrm>
                        </p:grpSpPr>
                        <p:cxnSp>
                          <p:nvCxnSpPr>
                            <p:cNvPr id="4061" name="Straight Connector 40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62" name="Straight Connector 40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03" name="Group 10"/>
                          <p:cNvGrpSpPr/>
                          <p:nvPr/>
                        </p:nvGrpSpPr>
                        <p:grpSpPr>
                          <a:xfrm>
                            <a:off x="2667000" y="2971800"/>
                            <a:ext cx="152401" cy="304806"/>
                            <a:chOff x="2667000" y="2667000"/>
                            <a:chExt cx="152401" cy="304806"/>
                          </a:xfrm>
                        </p:grpSpPr>
                        <p:cxnSp>
                          <p:nvCxnSpPr>
                            <p:cNvPr id="4059" name="Straight Connector 40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60" name="Straight Connector 405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30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3943" name="Oval 394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305" name="Group 29"/>
                      <p:cNvGrpSpPr/>
                      <p:nvPr/>
                    </p:nvGrpSpPr>
                    <p:grpSpPr>
                      <a:xfrm>
                        <a:off x="2667000" y="4114804"/>
                        <a:ext cx="152400" cy="628652"/>
                        <a:chOff x="2667000" y="2667000"/>
                        <a:chExt cx="152400" cy="1828800"/>
                      </a:xfrm>
                    </p:grpSpPr>
                    <p:grpSp>
                      <p:nvGrpSpPr>
                        <p:cNvPr id="4310" name="Group 21"/>
                        <p:cNvGrpSpPr/>
                        <p:nvPr/>
                      </p:nvGrpSpPr>
                      <p:grpSpPr>
                        <a:xfrm>
                          <a:off x="2667000" y="2667000"/>
                          <a:ext cx="152400" cy="1219200"/>
                          <a:chOff x="2667000" y="2667000"/>
                          <a:chExt cx="152400" cy="1219200"/>
                        </a:xfrm>
                      </p:grpSpPr>
                      <p:grpSp>
                        <p:nvGrpSpPr>
                          <p:cNvPr id="4311" name="Group 13"/>
                          <p:cNvGrpSpPr/>
                          <p:nvPr/>
                        </p:nvGrpSpPr>
                        <p:grpSpPr>
                          <a:xfrm>
                            <a:off x="2667000" y="2667000"/>
                            <a:ext cx="152400" cy="609600"/>
                            <a:chOff x="2667000" y="2667000"/>
                            <a:chExt cx="152400" cy="609600"/>
                          </a:xfrm>
                        </p:grpSpPr>
                        <p:grpSp>
                          <p:nvGrpSpPr>
                            <p:cNvPr id="4312" name="Group 9"/>
                            <p:cNvGrpSpPr/>
                            <p:nvPr/>
                          </p:nvGrpSpPr>
                          <p:grpSpPr>
                            <a:xfrm>
                              <a:off x="2667000" y="2667000"/>
                              <a:ext cx="152400" cy="304800"/>
                              <a:chOff x="2667000" y="2667000"/>
                              <a:chExt cx="152400" cy="304800"/>
                            </a:xfrm>
                          </p:grpSpPr>
                          <p:cxnSp>
                            <p:nvCxnSpPr>
                              <p:cNvPr id="40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13" name="Group 10"/>
                            <p:cNvGrpSpPr/>
                            <p:nvPr/>
                          </p:nvGrpSpPr>
                          <p:grpSpPr>
                            <a:xfrm>
                              <a:off x="2667000" y="2971800"/>
                              <a:ext cx="152400" cy="304800"/>
                              <a:chOff x="2667000" y="2667000"/>
                              <a:chExt cx="152400" cy="304800"/>
                            </a:xfrm>
                          </p:grpSpPr>
                          <p:cxnSp>
                            <p:nvCxnSpPr>
                              <p:cNvPr id="4036" name="Straight Connector 40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37" name="Straight Connector 40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318" name="Group 14"/>
                          <p:cNvGrpSpPr/>
                          <p:nvPr/>
                        </p:nvGrpSpPr>
                        <p:grpSpPr>
                          <a:xfrm>
                            <a:off x="2667000" y="3276600"/>
                            <a:ext cx="152400" cy="609600"/>
                            <a:chOff x="2667000" y="2667000"/>
                            <a:chExt cx="152400" cy="609600"/>
                          </a:xfrm>
                        </p:grpSpPr>
                        <p:grpSp>
                          <p:nvGrpSpPr>
                            <p:cNvPr id="4319" name="Group 9"/>
                            <p:cNvGrpSpPr/>
                            <p:nvPr/>
                          </p:nvGrpSpPr>
                          <p:grpSpPr>
                            <a:xfrm>
                              <a:off x="2667000" y="2667000"/>
                              <a:ext cx="152400" cy="304800"/>
                              <a:chOff x="2667000" y="2667000"/>
                              <a:chExt cx="152400" cy="304800"/>
                            </a:xfrm>
                          </p:grpSpPr>
                          <p:cxnSp>
                            <p:nvCxnSpPr>
                              <p:cNvPr id="4028" name="Straight Connector 40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29" name="Straight Connector 40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24" name="Group 10"/>
                            <p:cNvGrpSpPr/>
                            <p:nvPr/>
                          </p:nvGrpSpPr>
                          <p:grpSpPr>
                            <a:xfrm>
                              <a:off x="2667000" y="2971800"/>
                              <a:ext cx="152400" cy="304800"/>
                              <a:chOff x="2667000" y="2667000"/>
                              <a:chExt cx="152400" cy="304800"/>
                            </a:xfrm>
                          </p:grpSpPr>
                          <p:cxnSp>
                            <p:nvCxnSpPr>
                              <p:cNvPr id="4022" name="Straight Connector 40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23" name="Straight Connector 40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25" name="Group 22"/>
                        <p:cNvGrpSpPr/>
                        <p:nvPr/>
                      </p:nvGrpSpPr>
                      <p:grpSpPr>
                        <a:xfrm>
                          <a:off x="2667000" y="3886200"/>
                          <a:ext cx="152400" cy="609600"/>
                          <a:chOff x="2667000" y="2667000"/>
                          <a:chExt cx="152400" cy="609600"/>
                        </a:xfrm>
                      </p:grpSpPr>
                      <p:grpSp>
                        <p:nvGrpSpPr>
                          <p:cNvPr id="4326" name="Group 9"/>
                          <p:cNvGrpSpPr/>
                          <p:nvPr/>
                        </p:nvGrpSpPr>
                        <p:grpSpPr>
                          <a:xfrm>
                            <a:off x="2667000" y="2667000"/>
                            <a:ext cx="152400" cy="304800"/>
                            <a:chOff x="2667000" y="2667000"/>
                            <a:chExt cx="152400" cy="304800"/>
                          </a:xfrm>
                        </p:grpSpPr>
                        <p:cxnSp>
                          <p:nvCxnSpPr>
                            <p:cNvPr id="401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1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27" name="Group 10"/>
                          <p:cNvGrpSpPr/>
                          <p:nvPr/>
                        </p:nvGrpSpPr>
                        <p:grpSpPr>
                          <a:xfrm>
                            <a:off x="2667000" y="2971800"/>
                            <a:ext cx="152400" cy="304800"/>
                            <a:chOff x="2667000" y="2667000"/>
                            <a:chExt cx="152400" cy="304800"/>
                          </a:xfrm>
                        </p:grpSpPr>
                        <p:cxnSp>
                          <p:nvCxnSpPr>
                            <p:cNvPr id="4010" name="Straight Connector 40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11" name="Straight Connector 40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32" name="Group 30"/>
                      <p:cNvGrpSpPr/>
                      <p:nvPr/>
                    </p:nvGrpSpPr>
                    <p:grpSpPr>
                      <a:xfrm>
                        <a:off x="2819400" y="4114804"/>
                        <a:ext cx="152401" cy="628654"/>
                        <a:chOff x="2667000" y="2667000"/>
                        <a:chExt cx="152401" cy="1828806"/>
                      </a:xfrm>
                    </p:grpSpPr>
                    <p:grpSp>
                      <p:nvGrpSpPr>
                        <p:cNvPr id="4333" name="Group 21"/>
                        <p:cNvGrpSpPr/>
                        <p:nvPr/>
                      </p:nvGrpSpPr>
                      <p:grpSpPr>
                        <a:xfrm>
                          <a:off x="2667000" y="2667000"/>
                          <a:ext cx="152400" cy="1219200"/>
                          <a:chOff x="2667000" y="2667000"/>
                          <a:chExt cx="152400" cy="1219200"/>
                        </a:xfrm>
                      </p:grpSpPr>
                      <p:grpSp>
                        <p:nvGrpSpPr>
                          <p:cNvPr id="4334" name="Group 67"/>
                          <p:cNvGrpSpPr/>
                          <p:nvPr/>
                        </p:nvGrpSpPr>
                        <p:grpSpPr>
                          <a:xfrm>
                            <a:off x="2667000" y="2667000"/>
                            <a:ext cx="152400" cy="609600"/>
                            <a:chOff x="2667000" y="2667000"/>
                            <a:chExt cx="152400" cy="609600"/>
                          </a:xfrm>
                        </p:grpSpPr>
                        <p:grpSp>
                          <p:nvGrpSpPr>
                            <p:cNvPr id="4335" name="Group 9"/>
                            <p:cNvGrpSpPr/>
                            <p:nvPr/>
                          </p:nvGrpSpPr>
                          <p:grpSpPr>
                            <a:xfrm>
                              <a:off x="2667000" y="2667000"/>
                              <a:ext cx="152400" cy="304800"/>
                              <a:chOff x="2667000" y="2667000"/>
                              <a:chExt cx="152400" cy="304800"/>
                            </a:xfrm>
                          </p:grpSpPr>
                          <p:cxnSp>
                            <p:nvCxnSpPr>
                              <p:cNvPr id="399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40" name="Group 10"/>
                            <p:cNvGrpSpPr/>
                            <p:nvPr/>
                          </p:nvGrpSpPr>
                          <p:grpSpPr>
                            <a:xfrm>
                              <a:off x="2667000" y="2971800"/>
                              <a:ext cx="152400" cy="304800"/>
                              <a:chOff x="2667000" y="2667000"/>
                              <a:chExt cx="152400" cy="304800"/>
                            </a:xfrm>
                          </p:grpSpPr>
                          <p:cxnSp>
                            <p:nvCxnSpPr>
                              <p:cNvPr id="398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9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341" name="Group 68"/>
                          <p:cNvGrpSpPr/>
                          <p:nvPr/>
                        </p:nvGrpSpPr>
                        <p:grpSpPr>
                          <a:xfrm>
                            <a:off x="2667000" y="3276600"/>
                            <a:ext cx="152400" cy="609600"/>
                            <a:chOff x="2667000" y="2667000"/>
                            <a:chExt cx="152400" cy="609600"/>
                          </a:xfrm>
                        </p:grpSpPr>
                        <p:grpSp>
                          <p:nvGrpSpPr>
                            <p:cNvPr id="4347" name="Group 9"/>
                            <p:cNvGrpSpPr/>
                            <p:nvPr/>
                          </p:nvGrpSpPr>
                          <p:grpSpPr>
                            <a:xfrm>
                              <a:off x="2667000" y="2667000"/>
                              <a:ext cx="152400" cy="304800"/>
                              <a:chOff x="2667000" y="2667000"/>
                              <a:chExt cx="152400" cy="304800"/>
                            </a:xfrm>
                          </p:grpSpPr>
                          <p:cxnSp>
                            <p:nvCxnSpPr>
                              <p:cNvPr id="3981" name="Straight Connector 39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82" name="Straight Connector 39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48" name="Group 10"/>
                            <p:cNvGrpSpPr/>
                            <p:nvPr/>
                          </p:nvGrpSpPr>
                          <p:grpSpPr>
                            <a:xfrm>
                              <a:off x="2667000" y="2971800"/>
                              <a:ext cx="152400" cy="304800"/>
                              <a:chOff x="2667000" y="2667000"/>
                              <a:chExt cx="152400" cy="304800"/>
                            </a:xfrm>
                          </p:grpSpPr>
                          <p:cxnSp>
                            <p:nvCxnSpPr>
                              <p:cNvPr id="3975" name="Straight Connector 39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76" name="Straight Connector 39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49" name="Group 22"/>
                        <p:cNvGrpSpPr/>
                        <p:nvPr/>
                      </p:nvGrpSpPr>
                      <p:grpSpPr>
                        <a:xfrm>
                          <a:off x="2667000" y="3886200"/>
                          <a:ext cx="152401" cy="609606"/>
                          <a:chOff x="2667000" y="2667000"/>
                          <a:chExt cx="152401" cy="609606"/>
                        </a:xfrm>
                      </p:grpSpPr>
                      <p:grpSp>
                        <p:nvGrpSpPr>
                          <p:cNvPr id="4350" name="Group 2336"/>
                          <p:cNvGrpSpPr/>
                          <p:nvPr/>
                        </p:nvGrpSpPr>
                        <p:grpSpPr>
                          <a:xfrm>
                            <a:off x="2667000" y="2667000"/>
                            <a:ext cx="152400" cy="304800"/>
                            <a:chOff x="2667000" y="2667000"/>
                            <a:chExt cx="152400" cy="304800"/>
                          </a:xfrm>
                        </p:grpSpPr>
                        <p:cxnSp>
                          <p:nvCxnSpPr>
                            <p:cNvPr id="3965" name="Straight Connector 39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66" name="Straight Connector 39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51" name="Group 2337"/>
                          <p:cNvGrpSpPr/>
                          <p:nvPr/>
                        </p:nvGrpSpPr>
                        <p:grpSpPr>
                          <a:xfrm>
                            <a:off x="2667000" y="2971800"/>
                            <a:ext cx="152401" cy="304806"/>
                            <a:chOff x="2667000" y="2667000"/>
                            <a:chExt cx="152401" cy="304806"/>
                          </a:xfrm>
                        </p:grpSpPr>
                        <p:cxnSp>
                          <p:nvCxnSpPr>
                            <p:cNvPr id="3963" name="Straight Connector 39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64" name="Straight Connector 396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1925" name="Group 2426"/>
                <p:cNvGrpSpPr>
                  <a:grpSpLocks/>
                </p:cNvGrpSpPr>
                <p:nvPr/>
              </p:nvGrpSpPr>
              <p:grpSpPr bwMode="auto">
                <a:xfrm>
                  <a:off x="4952997" y="1600205"/>
                  <a:ext cx="442013" cy="1015561"/>
                  <a:chOff x="4533547" y="1600205"/>
                  <a:chExt cx="442013" cy="1015561"/>
                </a:xfrm>
              </p:grpSpPr>
              <p:grpSp>
                <p:nvGrpSpPr>
                  <p:cNvPr id="9282" name="Group 2327"/>
                  <p:cNvGrpSpPr>
                    <a:grpSpLocks/>
                  </p:cNvGrpSpPr>
                  <p:nvPr/>
                </p:nvGrpSpPr>
                <p:grpSpPr bwMode="auto">
                  <a:xfrm>
                    <a:off x="4533547" y="1609957"/>
                    <a:ext cx="251163" cy="1005809"/>
                    <a:chOff x="4533547" y="1609957"/>
                    <a:chExt cx="251163" cy="1005809"/>
                  </a:xfrm>
                </p:grpSpPr>
                <p:grpSp>
                  <p:nvGrpSpPr>
                    <p:cNvPr id="4358"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3834" name="Oval 383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359" name="Group 29"/>
                      <p:cNvGrpSpPr/>
                      <p:nvPr/>
                    </p:nvGrpSpPr>
                    <p:grpSpPr>
                      <a:xfrm>
                        <a:off x="2667000" y="4114804"/>
                        <a:ext cx="152400" cy="628652"/>
                        <a:chOff x="2667000" y="2667000"/>
                        <a:chExt cx="152400" cy="1828800"/>
                      </a:xfrm>
                    </p:grpSpPr>
                    <p:grpSp>
                      <p:nvGrpSpPr>
                        <p:cNvPr id="4360" name="Group 21"/>
                        <p:cNvGrpSpPr/>
                        <p:nvPr/>
                      </p:nvGrpSpPr>
                      <p:grpSpPr>
                        <a:xfrm>
                          <a:off x="2667000" y="2667000"/>
                          <a:ext cx="152400" cy="1219200"/>
                          <a:chOff x="2667000" y="2667000"/>
                          <a:chExt cx="152400" cy="1219200"/>
                        </a:xfrm>
                      </p:grpSpPr>
                      <p:grpSp>
                        <p:nvGrpSpPr>
                          <p:cNvPr id="4365" name="Group 13"/>
                          <p:cNvGrpSpPr/>
                          <p:nvPr/>
                        </p:nvGrpSpPr>
                        <p:grpSpPr>
                          <a:xfrm>
                            <a:off x="2667000" y="2667000"/>
                            <a:ext cx="152400" cy="609600"/>
                            <a:chOff x="2667000" y="2667000"/>
                            <a:chExt cx="152400" cy="609600"/>
                          </a:xfrm>
                        </p:grpSpPr>
                        <p:grpSp>
                          <p:nvGrpSpPr>
                            <p:cNvPr id="4366" name="Group 9"/>
                            <p:cNvGrpSpPr/>
                            <p:nvPr/>
                          </p:nvGrpSpPr>
                          <p:grpSpPr>
                            <a:xfrm>
                              <a:off x="2667000" y="2667000"/>
                              <a:ext cx="152400" cy="304800"/>
                              <a:chOff x="2667000" y="2667000"/>
                              <a:chExt cx="152400" cy="304800"/>
                            </a:xfrm>
                          </p:grpSpPr>
                          <p:cxnSp>
                            <p:nvCxnSpPr>
                              <p:cNvPr id="39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3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71" name="Group 10"/>
                            <p:cNvGrpSpPr/>
                            <p:nvPr/>
                          </p:nvGrpSpPr>
                          <p:grpSpPr>
                            <a:xfrm>
                              <a:off x="2667000" y="2971800"/>
                              <a:ext cx="152400" cy="304800"/>
                              <a:chOff x="2667000" y="2667000"/>
                              <a:chExt cx="152400" cy="304800"/>
                            </a:xfrm>
                          </p:grpSpPr>
                          <p:cxnSp>
                            <p:nvCxnSpPr>
                              <p:cNvPr id="3927" name="Straight Connector 39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8" name="Straight Connector 39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372" name="Group 14"/>
                          <p:cNvGrpSpPr/>
                          <p:nvPr/>
                        </p:nvGrpSpPr>
                        <p:grpSpPr>
                          <a:xfrm>
                            <a:off x="2667000" y="3276600"/>
                            <a:ext cx="152400" cy="609600"/>
                            <a:chOff x="2667000" y="2667000"/>
                            <a:chExt cx="152400" cy="609600"/>
                          </a:xfrm>
                        </p:grpSpPr>
                        <p:grpSp>
                          <p:nvGrpSpPr>
                            <p:cNvPr id="4373" name="Group 9"/>
                            <p:cNvGrpSpPr/>
                            <p:nvPr/>
                          </p:nvGrpSpPr>
                          <p:grpSpPr>
                            <a:xfrm>
                              <a:off x="2667000" y="2667000"/>
                              <a:ext cx="152400" cy="304800"/>
                              <a:chOff x="2667000" y="2667000"/>
                              <a:chExt cx="152400" cy="304800"/>
                            </a:xfrm>
                          </p:grpSpPr>
                          <p:cxnSp>
                            <p:nvCxnSpPr>
                              <p:cNvPr id="3919" name="Straight Connector 39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0" name="Straight Connector 39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74" name="Group 10"/>
                            <p:cNvGrpSpPr/>
                            <p:nvPr/>
                          </p:nvGrpSpPr>
                          <p:grpSpPr>
                            <a:xfrm>
                              <a:off x="2667000" y="2971800"/>
                              <a:ext cx="152400" cy="304800"/>
                              <a:chOff x="2667000" y="2667000"/>
                              <a:chExt cx="152400" cy="304800"/>
                            </a:xfrm>
                          </p:grpSpPr>
                          <p:cxnSp>
                            <p:nvCxnSpPr>
                              <p:cNvPr id="3917" name="Straight Connector 39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 name="Straight Connector 391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79" name="Group 22"/>
                        <p:cNvGrpSpPr/>
                        <p:nvPr/>
                      </p:nvGrpSpPr>
                      <p:grpSpPr>
                        <a:xfrm>
                          <a:off x="2667000" y="3886200"/>
                          <a:ext cx="152400" cy="609600"/>
                          <a:chOff x="2667000" y="2667000"/>
                          <a:chExt cx="152400" cy="609600"/>
                        </a:xfrm>
                      </p:grpSpPr>
                      <p:grpSp>
                        <p:nvGrpSpPr>
                          <p:cNvPr id="4380" name="Group 9"/>
                          <p:cNvGrpSpPr/>
                          <p:nvPr/>
                        </p:nvGrpSpPr>
                        <p:grpSpPr>
                          <a:xfrm>
                            <a:off x="2667000" y="2667000"/>
                            <a:ext cx="152400" cy="304800"/>
                            <a:chOff x="2667000" y="2667000"/>
                            <a:chExt cx="152400" cy="304800"/>
                          </a:xfrm>
                        </p:grpSpPr>
                        <p:cxnSp>
                          <p:nvCxnSpPr>
                            <p:cNvPr id="39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81" name="Group 10"/>
                          <p:cNvGrpSpPr/>
                          <p:nvPr/>
                        </p:nvGrpSpPr>
                        <p:grpSpPr>
                          <a:xfrm>
                            <a:off x="2667000" y="2971800"/>
                            <a:ext cx="152400" cy="304800"/>
                            <a:chOff x="2667000" y="2667000"/>
                            <a:chExt cx="152400" cy="304800"/>
                          </a:xfrm>
                        </p:grpSpPr>
                        <p:cxnSp>
                          <p:nvCxnSpPr>
                            <p:cNvPr id="3896" name="Straight Connector 38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 name="Straight Connector 39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82" name="Group 30"/>
                      <p:cNvGrpSpPr/>
                      <p:nvPr/>
                    </p:nvGrpSpPr>
                    <p:grpSpPr>
                      <a:xfrm>
                        <a:off x="2819400" y="4114804"/>
                        <a:ext cx="152401" cy="628654"/>
                        <a:chOff x="2667000" y="2667000"/>
                        <a:chExt cx="152401" cy="1828806"/>
                      </a:xfrm>
                    </p:grpSpPr>
                    <p:grpSp>
                      <p:nvGrpSpPr>
                        <p:cNvPr id="4387" name="Group 21"/>
                        <p:cNvGrpSpPr/>
                        <p:nvPr/>
                      </p:nvGrpSpPr>
                      <p:grpSpPr>
                        <a:xfrm>
                          <a:off x="2667000" y="2667000"/>
                          <a:ext cx="152400" cy="1219200"/>
                          <a:chOff x="2667000" y="2667000"/>
                          <a:chExt cx="152400" cy="1219200"/>
                        </a:xfrm>
                      </p:grpSpPr>
                      <p:grpSp>
                        <p:nvGrpSpPr>
                          <p:cNvPr id="4388" name="Group 67"/>
                          <p:cNvGrpSpPr/>
                          <p:nvPr/>
                        </p:nvGrpSpPr>
                        <p:grpSpPr>
                          <a:xfrm>
                            <a:off x="2667000" y="2667000"/>
                            <a:ext cx="152400" cy="609600"/>
                            <a:chOff x="2667000" y="2667000"/>
                            <a:chExt cx="152400" cy="609600"/>
                          </a:xfrm>
                        </p:grpSpPr>
                        <p:grpSp>
                          <p:nvGrpSpPr>
                            <p:cNvPr id="4393" name="Group 9"/>
                            <p:cNvGrpSpPr/>
                            <p:nvPr/>
                          </p:nvGrpSpPr>
                          <p:grpSpPr>
                            <a:xfrm>
                              <a:off x="2667000" y="2667000"/>
                              <a:ext cx="152400" cy="304800"/>
                              <a:chOff x="2667000" y="2667000"/>
                              <a:chExt cx="152400" cy="304800"/>
                            </a:xfrm>
                          </p:grpSpPr>
                          <p:cxnSp>
                            <p:nvCxnSpPr>
                              <p:cNvPr id="38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94" name="Group 10"/>
                            <p:cNvGrpSpPr/>
                            <p:nvPr/>
                          </p:nvGrpSpPr>
                          <p:grpSpPr>
                            <a:xfrm>
                              <a:off x="2667000" y="2971800"/>
                              <a:ext cx="152400" cy="304800"/>
                              <a:chOff x="2667000" y="2667000"/>
                              <a:chExt cx="152400" cy="304800"/>
                            </a:xfrm>
                          </p:grpSpPr>
                          <p:cxnSp>
                            <p:nvCxnSpPr>
                              <p:cNvPr id="388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395" name="Group 68"/>
                          <p:cNvGrpSpPr/>
                          <p:nvPr/>
                        </p:nvGrpSpPr>
                        <p:grpSpPr>
                          <a:xfrm>
                            <a:off x="2667000" y="3276600"/>
                            <a:ext cx="152400" cy="609600"/>
                            <a:chOff x="2667000" y="2667000"/>
                            <a:chExt cx="152400" cy="609600"/>
                          </a:xfrm>
                        </p:grpSpPr>
                        <p:grpSp>
                          <p:nvGrpSpPr>
                            <p:cNvPr id="4396" name="Group 9"/>
                            <p:cNvGrpSpPr/>
                            <p:nvPr/>
                          </p:nvGrpSpPr>
                          <p:grpSpPr>
                            <a:xfrm>
                              <a:off x="2667000" y="2667000"/>
                              <a:ext cx="152400" cy="304800"/>
                              <a:chOff x="2667000" y="2667000"/>
                              <a:chExt cx="152400" cy="304800"/>
                            </a:xfrm>
                          </p:grpSpPr>
                          <p:cxnSp>
                            <p:nvCxnSpPr>
                              <p:cNvPr id="3872" name="Straight Connector 38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 name="Straight Connector 38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398" name="Group 10"/>
                            <p:cNvGrpSpPr/>
                            <p:nvPr/>
                          </p:nvGrpSpPr>
                          <p:grpSpPr>
                            <a:xfrm>
                              <a:off x="2667000" y="2971800"/>
                              <a:ext cx="152400" cy="304800"/>
                              <a:chOff x="2667000" y="2667000"/>
                              <a:chExt cx="152400" cy="304800"/>
                            </a:xfrm>
                          </p:grpSpPr>
                          <p:cxnSp>
                            <p:nvCxnSpPr>
                              <p:cNvPr id="3870" name="Straight Connector 38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 name="Straight Connector 38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399" name="Group 22"/>
                        <p:cNvGrpSpPr/>
                        <p:nvPr/>
                      </p:nvGrpSpPr>
                      <p:grpSpPr>
                        <a:xfrm>
                          <a:off x="2667000" y="3886200"/>
                          <a:ext cx="152401" cy="609606"/>
                          <a:chOff x="2667000" y="2667000"/>
                          <a:chExt cx="152401" cy="609606"/>
                        </a:xfrm>
                      </p:grpSpPr>
                      <p:grpSp>
                        <p:nvGrpSpPr>
                          <p:cNvPr id="4400" name="Group 9"/>
                          <p:cNvGrpSpPr/>
                          <p:nvPr/>
                        </p:nvGrpSpPr>
                        <p:grpSpPr>
                          <a:xfrm>
                            <a:off x="2667000" y="2667000"/>
                            <a:ext cx="152400" cy="304800"/>
                            <a:chOff x="2667000" y="2667000"/>
                            <a:chExt cx="152400" cy="304800"/>
                          </a:xfrm>
                        </p:grpSpPr>
                        <p:cxnSp>
                          <p:nvCxnSpPr>
                            <p:cNvPr id="3855" name="Straight Connector 38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 name="Straight Connector 38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01" name="Group 10"/>
                          <p:cNvGrpSpPr/>
                          <p:nvPr/>
                        </p:nvGrpSpPr>
                        <p:grpSpPr>
                          <a:xfrm>
                            <a:off x="2667000" y="2971800"/>
                            <a:ext cx="152401" cy="304806"/>
                            <a:chOff x="2667000" y="2667000"/>
                            <a:chExt cx="152401" cy="304806"/>
                          </a:xfrm>
                        </p:grpSpPr>
                        <p:cxnSp>
                          <p:nvCxnSpPr>
                            <p:cNvPr id="3849" name="Straight Connector 38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4" name="Straight Connector 385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402"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3390" name="Oval 338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403" name="Group 29"/>
                      <p:cNvGrpSpPr/>
                      <p:nvPr/>
                    </p:nvGrpSpPr>
                    <p:grpSpPr>
                      <a:xfrm>
                        <a:off x="2667000" y="4114804"/>
                        <a:ext cx="152400" cy="628652"/>
                        <a:chOff x="2667000" y="2667000"/>
                        <a:chExt cx="152400" cy="1828800"/>
                      </a:xfrm>
                    </p:grpSpPr>
                    <p:grpSp>
                      <p:nvGrpSpPr>
                        <p:cNvPr id="4408" name="Group 21"/>
                        <p:cNvGrpSpPr/>
                        <p:nvPr/>
                      </p:nvGrpSpPr>
                      <p:grpSpPr>
                        <a:xfrm>
                          <a:off x="2667000" y="2667000"/>
                          <a:ext cx="152400" cy="1219200"/>
                          <a:chOff x="2667000" y="2667000"/>
                          <a:chExt cx="152400" cy="1219200"/>
                        </a:xfrm>
                      </p:grpSpPr>
                      <p:grpSp>
                        <p:nvGrpSpPr>
                          <p:cNvPr id="4409" name="Group 13"/>
                          <p:cNvGrpSpPr/>
                          <p:nvPr/>
                        </p:nvGrpSpPr>
                        <p:grpSpPr>
                          <a:xfrm>
                            <a:off x="2667000" y="2667000"/>
                            <a:ext cx="152400" cy="609600"/>
                            <a:chOff x="2667000" y="2667000"/>
                            <a:chExt cx="152400" cy="609600"/>
                          </a:xfrm>
                        </p:grpSpPr>
                        <p:grpSp>
                          <p:nvGrpSpPr>
                            <p:cNvPr id="4410" name="Group 9"/>
                            <p:cNvGrpSpPr/>
                            <p:nvPr/>
                          </p:nvGrpSpPr>
                          <p:grpSpPr>
                            <a:xfrm>
                              <a:off x="2667000" y="2667000"/>
                              <a:ext cx="152400" cy="304800"/>
                              <a:chOff x="2667000" y="2667000"/>
                              <a:chExt cx="152400" cy="304800"/>
                            </a:xfrm>
                          </p:grpSpPr>
                          <p:cxnSp>
                            <p:nvCxnSpPr>
                              <p:cNvPr id="38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11" name="Group 10"/>
                            <p:cNvGrpSpPr/>
                            <p:nvPr/>
                          </p:nvGrpSpPr>
                          <p:grpSpPr>
                            <a:xfrm>
                              <a:off x="2667000" y="2971800"/>
                              <a:ext cx="152400" cy="304800"/>
                              <a:chOff x="2667000" y="2667000"/>
                              <a:chExt cx="152400" cy="304800"/>
                            </a:xfrm>
                          </p:grpSpPr>
                          <p:cxnSp>
                            <p:nvCxnSpPr>
                              <p:cNvPr id="3826" name="Straight Connector 38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7" name="Straight Connector 38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416" name="Group 14"/>
                          <p:cNvGrpSpPr/>
                          <p:nvPr/>
                        </p:nvGrpSpPr>
                        <p:grpSpPr>
                          <a:xfrm>
                            <a:off x="2667000" y="3276600"/>
                            <a:ext cx="152400" cy="609600"/>
                            <a:chOff x="2667000" y="2667000"/>
                            <a:chExt cx="152400" cy="609600"/>
                          </a:xfrm>
                        </p:grpSpPr>
                        <p:grpSp>
                          <p:nvGrpSpPr>
                            <p:cNvPr id="4417" name="Group 9"/>
                            <p:cNvGrpSpPr/>
                            <p:nvPr/>
                          </p:nvGrpSpPr>
                          <p:grpSpPr>
                            <a:xfrm>
                              <a:off x="2667000" y="2667000"/>
                              <a:ext cx="152400" cy="304800"/>
                              <a:chOff x="2667000" y="2667000"/>
                              <a:chExt cx="152400" cy="304800"/>
                            </a:xfrm>
                          </p:grpSpPr>
                          <p:cxnSp>
                            <p:nvCxnSpPr>
                              <p:cNvPr id="3822" name="Straight Connector 38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 name="Straight Connector 38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22" name="Group 10"/>
                            <p:cNvGrpSpPr/>
                            <p:nvPr/>
                          </p:nvGrpSpPr>
                          <p:grpSpPr>
                            <a:xfrm>
                              <a:off x="2667000" y="2971800"/>
                              <a:ext cx="152400" cy="304800"/>
                              <a:chOff x="2667000" y="2667000"/>
                              <a:chExt cx="152400" cy="304800"/>
                            </a:xfrm>
                          </p:grpSpPr>
                          <p:cxnSp>
                            <p:nvCxnSpPr>
                              <p:cNvPr id="3815" name="Straight Connector 38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 name="Straight Connector 38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23" name="Group 22"/>
                        <p:cNvGrpSpPr/>
                        <p:nvPr/>
                      </p:nvGrpSpPr>
                      <p:grpSpPr>
                        <a:xfrm>
                          <a:off x="2667000" y="3886200"/>
                          <a:ext cx="152400" cy="609600"/>
                          <a:chOff x="2667000" y="2667000"/>
                          <a:chExt cx="152400" cy="609600"/>
                        </a:xfrm>
                      </p:grpSpPr>
                      <p:grpSp>
                        <p:nvGrpSpPr>
                          <p:cNvPr id="4424" name="Group 9"/>
                          <p:cNvGrpSpPr/>
                          <p:nvPr/>
                        </p:nvGrpSpPr>
                        <p:grpSpPr>
                          <a:xfrm>
                            <a:off x="2667000" y="2667000"/>
                            <a:ext cx="152400" cy="304800"/>
                            <a:chOff x="2667000" y="2667000"/>
                            <a:chExt cx="152400" cy="304800"/>
                          </a:xfrm>
                        </p:grpSpPr>
                        <p:cxnSp>
                          <p:nvCxnSpPr>
                            <p:cNvPr id="342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2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25" name="Group 10"/>
                          <p:cNvGrpSpPr/>
                          <p:nvPr/>
                        </p:nvGrpSpPr>
                        <p:grpSpPr>
                          <a:xfrm>
                            <a:off x="2667000" y="2971800"/>
                            <a:ext cx="152400" cy="304800"/>
                            <a:chOff x="2667000" y="2667000"/>
                            <a:chExt cx="152400" cy="304800"/>
                          </a:xfrm>
                        </p:grpSpPr>
                        <p:cxnSp>
                          <p:nvCxnSpPr>
                            <p:cNvPr id="3419" name="Straight Connector 34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20" name="Straight Connector 34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30" name="Group 30"/>
                      <p:cNvGrpSpPr/>
                      <p:nvPr/>
                    </p:nvGrpSpPr>
                    <p:grpSpPr>
                      <a:xfrm>
                        <a:off x="2819400" y="4114804"/>
                        <a:ext cx="152401" cy="628654"/>
                        <a:chOff x="2667000" y="2667000"/>
                        <a:chExt cx="152401" cy="1828806"/>
                      </a:xfrm>
                    </p:grpSpPr>
                    <p:grpSp>
                      <p:nvGrpSpPr>
                        <p:cNvPr id="4431" name="Group 21"/>
                        <p:cNvGrpSpPr/>
                        <p:nvPr/>
                      </p:nvGrpSpPr>
                      <p:grpSpPr>
                        <a:xfrm>
                          <a:off x="2667000" y="2667000"/>
                          <a:ext cx="152400" cy="1219200"/>
                          <a:chOff x="2667000" y="2667000"/>
                          <a:chExt cx="152400" cy="1219200"/>
                        </a:xfrm>
                      </p:grpSpPr>
                      <p:grpSp>
                        <p:nvGrpSpPr>
                          <p:cNvPr id="4432" name="Group 67"/>
                          <p:cNvGrpSpPr/>
                          <p:nvPr/>
                        </p:nvGrpSpPr>
                        <p:grpSpPr>
                          <a:xfrm>
                            <a:off x="2667000" y="2667000"/>
                            <a:ext cx="152400" cy="609600"/>
                            <a:chOff x="2667000" y="2667000"/>
                            <a:chExt cx="152400" cy="609600"/>
                          </a:xfrm>
                        </p:grpSpPr>
                        <p:grpSp>
                          <p:nvGrpSpPr>
                            <p:cNvPr id="4433" name="Group 9"/>
                            <p:cNvGrpSpPr/>
                            <p:nvPr/>
                          </p:nvGrpSpPr>
                          <p:grpSpPr>
                            <a:xfrm>
                              <a:off x="2667000" y="2667000"/>
                              <a:ext cx="152400" cy="304800"/>
                              <a:chOff x="2667000" y="2667000"/>
                              <a:chExt cx="152400" cy="304800"/>
                            </a:xfrm>
                          </p:grpSpPr>
                          <p:cxnSp>
                            <p:nvCxnSpPr>
                              <p:cNvPr id="34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38" name="Group 10"/>
                            <p:cNvGrpSpPr/>
                            <p:nvPr/>
                          </p:nvGrpSpPr>
                          <p:grpSpPr>
                            <a:xfrm>
                              <a:off x="2667000" y="2971800"/>
                              <a:ext cx="152400" cy="304800"/>
                              <a:chOff x="2667000" y="2667000"/>
                              <a:chExt cx="152400" cy="304800"/>
                            </a:xfrm>
                          </p:grpSpPr>
                          <p:cxnSp>
                            <p:nvCxnSpPr>
                              <p:cNvPr id="341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1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439" name="Group 68"/>
                          <p:cNvGrpSpPr/>
                          <p:nvPr/>
                        </p:nvGrpSpPr>
                        <p:grpSpPr>
                          <a:xfrm>
                            <a:off x="2667000" y="3276600"/>
                            <a:ext cx="152400" cy="609600"/>
                            <a:chOff x="2667000" y="2667000"/>
                            <a:chExt cx="152400" cy="609600"/>
                          </a:xfrm>
                        </p:grpSpPr>
                        <p:grpSp>
                          <p:nvGrpSpPr>
                            <p:cNvPr id="4445" name="Group 9"/>
                            <p:cNvGrpSpPr/>
                            <p:nvPr/>
                          </p:nvGrpSpPr>
                          <p:grpSpPr>
                            <a:xfrm>
                              <a:off x="2667000" y="2667000"/>
                              <a:ext cx="152400" cy="304800"/>
                              <a:chOff x="2667000" y="2667000"/>
                              <a:chExt cx="152400" cy="304800"/>
                            </a:xfrm>
                          </p:grpSpPr>
                          <p:cxnSp>
                            <p:nvCxnSpPr>
                              <p:cNvPr id="3407" name="Straight Connector 34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08" name="Straight Connector 34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46" name="Group 10"/>
                            <p:cNvGrpSpPr/>
                            <p:nvPr/>
                          </p:nvGrpSpPr>
                          <p:grpSpPr>
                            <a:xfrm>
                              <a:off x="2667000" y="2971800"/>
                              <a:ext cx="152400" cy="304800"/>
                              <a:chOff x="2667000" y="2667000"/>
                              <a:chExt cx="152400" cy="304800"/>
                            </a:xfrm>
                          </p:grpSpPr>
                          <p:cxnSp>
                            <p:nvCxnSpPr>
                              <p:cNvPr id="3405" name="Straight Connector 34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06" name="Straight Connector 34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47" name="Group 22"/>
                        <p:cNvGrpSpPr/>
                        <p:nvPr/>
                      </p:nvGrpSpPr>
                      <p:grpSpPr>
                        <a:xfrm>
                          <a:off x="2667000" y="3886200"/>
                          <a:ext cx="152401" cy="609606"/>
                          <a:chOff x="2667000" y="2667000"/>
                          <a:chExt cx="152401" cy="609606"/>
                        </a:xfrm>
                      </p:grpSpPr>
                      <p:grpSp>
                        <p:nvGrpSpPr>
                          <p:cNvPr id="4448" name="Group 9"/>
                          <p:cNvGrpSpPr/>
                          <p:nvPr/>
                        </p:nvGrpSpPr>
                        <p:grpSpPr>
                          <a:xfrm>
                            <a:off x="2667000" y="2667000"/>
                            <a:ext cx="152400" cy="304800"/>
                            <a:chOff x="2667000" y="2667000"/>
                            <a:chExt cx="152400" cy="304800"/>
                          </a:xfrm>
                        </p:grpSpPr>
                        <p:cxnSp>
                          <p:nvCxnSpPr>
                            <p:cNvPr id="3399" name="Straight Connector 33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400" name="Straight Connector 33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49" name="Group 10"/>
                          <p:cNvGrpSpPr/>
                          <p:nvPr/>
                        </p:nvGrpSpPr>
                        <p:grpSpPr>
                          <a:xfrm>
                            <a:off x="2667000" y="2971800"/>
                            <a:ext cx="152401" cy="304806"/>
                            <a:chOff x="2667000" y="2667000"/>
                            <a:chExt cx="152401" cy="304806"/>
                          </a:xfrm>
                        </p:grpSpPr>
                        <p:cxnSp>
                          <p:nvCxnSpPr>
                            <p:cNvPr id="3397" name="Straight Connector 33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98" name="Straight Connector 339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283" name="Group 2328"/>
                  <p:cNvGrpSpPr>
                    <a:grpSpLocks/>
                  </p:cNvGrpSpPr>
                  <p:nvPr/>
                </p:nvGrpSpPr>
                <p:grpSpPr bwMode="auto">
                  <a:xfrm>
                    <a:off x="4724397" y="1600205"/>
                    <a:ext cx="251163" cy="1005809"/>
                    <a:chOff x="4533547" y="1609957"/>
                    <a:chExt cx="251163" cy="1005809"/>
                  </a:xfrm>
                </p:grpSpPr>
                <p:grpSp>
                  <p:nvGrpSpPr>
                    <p:cNvPr id="4455"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3341" name="Oval 334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456" name="Group 29"/>
                      <p:cNvGrpSpPr/>
                      <p:nvPr/>
                    </p:nvGrpSpPr>
                    <p:grpSpPr>
                      <a:xfrm>
                        <a:off x="2667000" y="4114804"/>
                        <a:ext cx="152400" cy="628652"/>
                        <a:chOff x="2667000" y="2667000"/>
                        <a:chExt cx="152400" cy="1828800"/>
                      </a:xfrm>
                    </p:grpSpPr>
                    <p:grpSp>
                      <p:nvGrpSpPr>
                        <p:cNvPr id="4457" name="Group 21"/>
                        <p:cNvGrpSpPr/>
                        <p:nvPr/>
                      </p:nvGrpSpPr>
                      <p:grpSpPr>
                        <a:xfrm>
                          <a:off x="2667000" y="2667000"/>
                          <a:ext cx="152400" cy="1219200"/>
                          <a:chOff x="2667000" y="2667000"/>
                          <a:chExt cx="152400" cy="1219200"/>
                        </a:xfrm>
                      </p:grpSpPr>
                      <p:grpSp>
                        <p:nvGrpSpPr>
                          <p:cNvPr id="4458" name="Group 13"/>
                          <p:cNvGrpSpPr/>
                          <p:nvPr/>
                        </p:nvGrpSpPr>
                        <p:grpSpPr>
                          <a:xfrm>
                            <a:off x="2667000" y="2667000"/>
                            <a:ext cx="152400" cy="609600"/>
                            <a:chOff x="2667000" y="2667000"/>
                            <a:chExt cx="152400" cy="609600"/>
                          </a:xfrm>
                        </p:grpSpPr>
                        <p:grpSp>
                          <p:nvGrpSpPr>
                            <p:cNvPr id="4463" name="Group 9"/>
                            <p:cNvGrpSpPr/>
                            <p:nvPr/>
                          </p:nvGrpSpPr>
                          <p:grpSpPr>
                            <a:xfrm>
                              <a:off x="2667000" y="2667000"/>
                              <a:ext cx="152400" cy="304800"/>
                              <a:chOff x="2667000" y="2667000"/>
                              <a:chExt cx="152400" cy="304800"/>
                            </a:xfrm>
                          </p:grpSpPr>
                          <p:cxnSp>
                            <p:nvCxnSpPr>
                              <p:cNvPr id="338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8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64" name="Group 10"/>
                            <p:cNvGrpSpPr/>
                            <p:nvPr/>
                          </p:nvGrpSpPr>
                          <p:grpSpPr>
                            <a:xfrm>
                              <a:off x="2667000" y="2971800"/>
                              <a:ext cx="152400" cy="304800"/>
                              <a:chOff x="2667000" y="2667000"/>
                              <a:chExt cx="152400" cy="304800"/>
                            </a:xfrm>
                          </p:grpSpPr>
                          <p:cxnSp>
                            <p:nvCxnSpPr>
                              <p:cNvPr id="3384" name="Straight Connector 33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85" name="Straight Connector 33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469" name="Group 14"/>
                          <p:cNvGrpSpPr/>
                          <p:nvPr/>
                        </p:nvGrpSpPr>
                        <p:grpSpPr>
                          <a:xfrm>
                            <a:off x="2667000" y="3276600"/>
                            <a:ext cx="152400" cy="609600"/>
                            <a:chOff x="2667000" y="2667000"/>
                            <a:chExt cx="152400" cy="609600"/>
                          </a:xfrm>
                        </p:grpSpPr>
                        <p:grpSp>
                          <p:nvGrpSpPr>
                            <p:cNvPr id="4470" name="Group 9"/>
                            <p:cNvGrpSpPr/>
                            <p:nvPr/>
                          </p:nvGrpSpPr>
                          <p:grpSpPr>
                            <a:xfrm>
                              <a:off x="2667000" y="2667000"/>
                              <a:ext cx="152400" cy="304800"/>
                              <a:chOff x="2667000" y="2667000"/>
                              <a:chExt cx="152400" cy="304800"/>
                            </a:xfrm>
                          </p:grpSpPr>
                          <p:cxnSp>
                            <p:nvCxnSpPr>
                              <p:cNvPr id="3380" name="Straight Connector 33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81" name="Straight Connector 33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71" name="Group 10"/>
                            <p:cNvGrpSpPr/>
                            <p:nvPr/>
                          </p:nvGrpSpPr>
                          <p:grpSpPr>
                            <a:xfrm>
                              <a:off x="2667000" y="2971800"/>
                              <a:ext cx="152400" cy="304800"/>
                              <a:chOff x="2667000" y="2667000"/>
                              <a:chExt cx="152400" cy="304800"/>
                            </a:xfrm>
                          </p:grpSpPr>
                          <p:cxnSp>
                            <p:nvCxnSpPr>
                              <p:cNvPr id="3378" name="Straight Connector 33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79" name="Straight Connector 33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72" name="Group 22"/>
                        <p:cNvGrpSpPr/>
                        <p:nvPr/>
                      </p:nvGrpSpPr>
                      <p:grpSpPr>
                        <a:xfrm>
                          <a:off x="2667000" y="3886200"/>
                          <a:ext cx="152400" cy="609600"/>
                          <a:chOff x="2667000" y="2667000"/>
                          <a:chExt cx="152400" cy="609600"/>
                        </a:xfrm>
                      </p:grpSpPr>
                      <p:grpSp>
                        <p:nvGrpSpPr>
                          <p:cNvPr id="4477" name="Group 9"/>
                          <p:cNvGrpSpPr/>
                          <p:nvPr/>
                        </p:nvGrpSpPr>
                        <p:grpSpPr>
                          <a:xfrm>
                            <a:off x="2667000" y="2667000"/>
                            <a:ext cx="152400" cy="304800"/>
                            <a:chOff x="2667000" y="2667000"/>
                            <a:chExt cx="152400" cy="304800"/>
                          </a:xfrm>
                        </p:grpSpPr>
                        <p:cxnSp>
                          <p:nvCxnSpPr>
                            <p:cNvPr id="337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7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78" name="Group 10"/>
                          <p:cNvGrpSpPr/>
                          <p:nvPr/>
                        </p:nvGrpSpPr>
                        <p:grpSpPr>
                          <a:xfrm>
                            <a:off x="2667000" y="2971800"/>
                            <a:ext cx="152400" cy="304800"/>
                            <a:chOff x="2667000" y="2667000"/>
                            <a:chExt cx="152400" cy="304800"/>
                          </a:xfrm>
                        </p:grpSpPr>
                        <p:cxnSp>
                          <p:nvCxnSpPr>
                            <p:cNvPr id="3370" name="Straight Connector 33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71" name="Straight Connector 337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79" name="Group 30"/>
                      <p:cNvGrpSpPr/>
                      <p:nvPr/>
                    </p:nvGrpSpPr>
                    <p:grpSpPr>
                      <a:xfrm>
                        <a:off x="2819400" y="4114804"/>
                        <a:ext cx="152401" cy="628654"/>
                        <a:chOff x="2667000" y="2667000"/>
                        <a:chExt cx="152401" cy="1828806"/>
                      </a:xfrm>
                    </p:grpSpPr>
                    <p:grpSp>
                      <p:nvGrpSpPr>
                        <p:cNvPr id="4480" name="Group 21"/>
                        <p:cNvGrpSpPr/>
                        <p:nvPr/>
                      </p:nvGrpSpPr>
                      <p:grpSpPr>
                        <a:xfrm>
                          <a:off x="2667000" y="2667000"/>
                          <a:ext cx="152400" cy="1219200"/>
                          <a:chOff x="2667000" y="2667000"/>
                          <a:chExt cx="152400" cy="1219200"/>
                        </a:xfrm>
                      </p:grpSpPr>
                      <p:grpSp>
                        <p:nvGrpSpPr>
                          <p:cNvPr id="4485" name="Group 67"/>
                          <p:cNvGrpSpPr/>
                          <p:nvPr/>
                        </p:nvGrpSpPr>
                        <p:grpSpPr>
                          <a:xfrm>
                            <a:off x="2667000" y="2667000"/>
                            <a:ext cx="152400" cy="609600"/>
                            <a:chOff x="2667000" y="2667000"/>
                            <a:chExt cx="152400" cy="609600"/>
                          </a:xfrm>
                        </p:grpSpPr>
                        <p:grpSp>
                          <p:nvGrpSpPr>
                            <p:cNvPr id="4486" name="Group 9"/>
                            <p:cNvGrpSpPr/>
                            <p:nvPr/>
                          </p:nvGrpSpPr>
                          <p:grpSpPr>
                            <a:xfrm>
                              <a:off x="2667000" y="2667000"/>
                              <a:ext cx="152400" cy="304800"/>
                              <a:chOff x="2667000" y="2667000"/>
                              <a:chExt cx="152400" cy="304800"/>
                            </a:xfrm>
                          </p:grpSpPr>
                          <p:cxnSp>
                            <p:nvCxnSpPr>
                              <p:cNvPr id="33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91" name="Group 10"/>
                            <p:cNvGrpSpPr/>
                            <p:nvPr/>
                          </p:nvGrpSpPr>
                          <p:grpSpPr>
                            <a:xfrm>
                              <a:off x="2667000" y="2971800"/>
                              <a:ext cx="152400" cy="304800"/>
                              <a:chOff x="2667000" y="2667000"/>
                              <a:chExt cx="152400" cy="304800"/>
                            </a:xfrm>
                          </p:grpSpPr>
                          <p:cxnSp>
                            <p:nvCxnSpPr>
                              <p:cNvPr id="336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6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492" name="Group 68"/>
                          <p:cNvGrpSpPr/>
                          <p:nvPr/>
                        </p:nvGrpSpPr>
                        <p:grpSpPr>
                          <a:xfrm>
                            <a:off x="2667000" y="3276600"/>
                            <a:ext cx="152400" cy="609600"/>
                            <a:chOff x="2667000" y="2667000"/>
                            <a:chExt cx="152400" cy="609600"/>
                          </a:xfrm>
                        </p:grpSpPr>
                        <p:grpSp>
                          <p:nvGrpSpPr>
                            <p:cNvPr id="4494" name="Group 9"/>
                            <p:cNvGrpSpPr/>
                            <p:nvPr/>
                          </p:nvGrpSpPr>
                          <p:grpSpPr>
                            <a:xfrm>
                              <a:off x="2667000" y="2667000"/>
                              <a:ext cx="152400" cy="304800"/>
                              <a:chOff x="2667000" y="2667000"/>
                              <a:chExt cx="152400" cy="304800"/>
                            </a:xfrm>
                          </p:grpSpPr>
                          <p:cxnSp>
                            <p:nvCxnSpPr>
                              <p:cNvPr id="3358" name="Straight Connector 33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59" name="Straight Connector 33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95" name="Group 10"/>
                            <p:cNvGrpSpPr/>
                            <p:nvPr/>
                          </p:nvGrpSpPr>
                          <p:grpSpPr>
                            <a:xfrm>
                              <a:off x="2667000" y="2971800"/>
                              <a:ext cx="152400" cy="304800"/>
                              <a:chOff x="2667000" y="2667000"/>
                              <a:chExt cx="152400" cy="304800"/>
                            </a:xfrm>
                          </p:grpSpPr>
                          <p:cxnSp>
                            <p:nvCxnSpPr>
                              <p:cNvPr id="3356" name="Straight Connector 33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57" name="Straight Connector 33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496" name="Group 22"/>
                        <p:cNvGrpSpPr/>
                        <p:nvPr/>
                      </p:nvGrpSpPr>
                      <p:grpSpPr>
                        <a:xfrm>
                          <a:off x="2667000" y="3886200"/>
                          <a:ext cx="152401" cy="609606"/>
                          <a:chOff x="2667000" y="2667000"/>
                          <a:chExt cx="152401" cy="609606"/>
                        </a:xfrm>
                      </p:grpSpPr>
                      <p:grpSp>
                        <p:nvGrpSpPr>
                          <p:cNvPr id="4497" name="Group 9"/>
                          <p:cNvGrpSpPr/>
                          <p:nvPr/>
                        </p:nvGrpSpPr>
                        <p:grpSpPr>
                          <a:xfrm>
                            <a:off x="2667000" y="2667000"/>
                            <a:ext cx="152400" cy="304800"/>
                            <a:chOff x="2667000" y="2667000"/>
                            <a:chExt cx="152400" cy="304800"/>
                          </a:xfrm>
                        </p:grpSpPr>
                        <p:cxnSp>
                          <p:nvCxnSpPr>
                            <p:cNvPr id="3350" name="Straight Connector 33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51" name="Straight Connector 33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498" name="Group 10"/>
                          <p:cNvGrpSpPr/>
                          <p:nvPr/>
                        </p:nvGrpSpPr>
                        <p:grpSpPr>
                          <a:xfrm>
                            <a:off x="2667000" y="2971800"/>
                            <a:ext cx="152401" cy="304806"/>
                            <a:chOff x="2667000" y="2667000"/>
                            <a:chExt cx="152401" cy="304806"/>
                          </a:xfrm>
                        </p:grpSpPr>
                        <p:cxnSp>
                          <p:nvCxnSpPr>
                            <p:cNvPr id="3348" name="Straight Connector 33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49" name="Straight Connector 334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49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846" name="Oval 284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504" name="Group 29"/>
                      <p:cNvGrpSpPr/>
                      <p:nvPr/>
                    </p:nvGrpSpPr>
                    <p:grpSpPr>
                      <a:xfrm>
                        <a:off x="2667000" y="4114804"/>
                        <a:ext cx="152400" cy="628652"/>
                        <a:chOff x="2667000" y="2667000"/>
                        <a:chExt cx="152400" cy="1828800"/>
                      </a:xfrm>
                    </p:grpSpPr>
                    <p:grpSp>
                      <p:nvGrpSpPr>
                        <p:cNvPr id="4505" name="Group 21"/>
                        <p:cNvGrpSpPr/>
                        <p:nvPr/>
                      </p:nvGrpSpPr>
                      <p:grpSpPr>
                        <a:xfrm>
                          <a:off x="2667000" y="2667000"/>
                          <a:ext cx="152400" cy="1219200"/>
                          <a:chOff x="2667000" y="2667000"/>
                          <a:chExt cx="152400" cy="1219200"/>
                        </a:xfrm>
                      </p:grpSpPr>
                      <p:grpSp>
                        <p:nvGrpSpPr>
                          <p:cNvPr id="4506" name="Group 13"/>
                          <p:cNvGrpSpPr/>
                          <p:nvPr/>
                        </p:nvGrpSpPr>
                        <p:grpSpPr>
                          <a:xfrm>
                            <a:off x="2667000" y="2667000"/>
                            <a:ext cx="152400" cy="609600"/>
                            <a:chOff x="2667000" y="2667000"/>
                            <a:chExt cx="152400" cy="609600"/>
                          </a:xfrm>
                        </p:grpSpPr>
                        <p:grpSp>
                          <p:nvGrpSpPr>
                            <p:cNvPr id="4507" name="Group 9"/>
                            <p:cNvGrpSpPr/>
                            <p:nvPr/>
                          </p:nvGrpSpPr>
                          <p:grpSpPr>
                            <a:xfrm>
                              <a:off x="2667000" y="2667000"/>
                              <a:ext cx="152400" cy="304800"/>
                              <a:chOff x="2667000" y="2667000"/>
                              <a:chExt cx="152400" cy="304800"/>
                            </a:xfrm>
                          </p:grpSpPr>
                          <p:cxnSp>
                            <p:nvCxnSpPr>
                              <p:cNvPr id="33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12" name="Group 10"/>
                            <p:cNvGrpSpPr/>
                            <p:nvPr/>
                          </p:nvGrpSpPr>
                          <p:grpSpPr>
                            <a:xfrm>
                              <a:off x="2667000" y="2971800"/>
                              <a:ext cx="152400" cy="304800"/>
                              <a:chOff x="2667000" y="2667000"/>
                              <a:chExt cx="152400" cy="304800"/>
                            </a:xfrm>
                          </p:grpSpPr>
                          <p:cxnSp>
                            <p:nvCxnSpPr>
                              <p:cNvPr id="3337" name="Straight Connector 33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38" name="Straight Connector 33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513" name="Group 14"/>
                          <p:cNvGrpSpPr/>
                          <p:nvPr/>
                        </p:nvGrpSpPr>
                        <p:grpSpPr>
                          <a:xfrm>
                            <a:off x="2667000" y="3276600"/>
                            <a:ext cx="152400" cy="609600"/>
                            <a:chOff x="2667000" y="2667000"/>
                            <a:chExt cx="152400" cy="609600"/>
                          </a:xfrm>
                        </p:grpSpPr>
                        <p:grpSp>
                          <p:nvGrpSpPr>
                            <p:cNvPr id="4518" name="Group 9"/>
                            <p:cNvGrpSpPr/>
                            <p:nvPr/>
                          </p:nvGrpSpPr>
                          <p:grpSpPr>
                            <a:xfrm>
                              <a:off x="2667000" y="2667000"/>
                              <a:ext cx="152400" cy="304800"/>
                              <a:chOff x="2667000" y="2667000"/>
                              <a:chExt cx="152400" cy="304800"/>
                            </a:xfrm>
                          </p:grpSpPr>
                          <p:cxnSp>
                            <p:nvCxnSpPr>
                              <p:cNvPr id="3333" name="Straight Connector 33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34" name="Straight Connector 33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19" name="Group 10"/>
                            <p:cNvGrpSpPr/>
                            <p:nvPr/>
                          </p:nvGrpSpPr>
                          <p:grpSpPr>
                            <a:xfrm>
                              <a:off x="2667000" y="2971800"/>
                              <a:ext cx="152400" cy="304800"/>
                              <a:chOff x="2667000" y="2667000"/>
                              <a:chExt cx="152400" cy="304800"/>
                            </a:xfrm>
                          </p:grpSpPr>
                          <p:cxnSp>
                            <p:nvCxnSpPr>
                              <p:cNvPr id="3331" name="Straight Connector 33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32" name="Straight Connector 33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20" name="Group 22"/>
                        <p:cNvGrpSpPr/>
                        <p:nvPr/>
                      </p:nvGrpSpPr>
                      <p:grpSpPr>
                        <a:xfrm>
                          <a:off x="2667000" y="3886200"/>
                          <a:ext cx="152400" cy="609600"/>
                          <a:chOff x="2667000" y="2667000"/>
                          <a:chExt cx="152400" cy="609600"/>
                        </a:xfrm>
                      </p:grpSpPr>
                      <p:grpSp>
                        <p:nvGrpSpPr>
                          <p:cNvPr id="4521" name="Group 9"/>
                          <p:cNvGrpSpPr/>
                          <p:nvPr/>
                        </p:nvGrpSpPr>
                        <p:grpSpPr>
                          <a:xfrm>
                            <a:off x="2667000" y="2667000"/>
                            <a:ext cx="152400" cy="304800"/>
                            <a:chOff x="2667000" y="2667000"/>
                            <a:chExt cx="152400" cy="304800"/>
                          </a:xfrm>
                        </p:grpSpPr>
                        <p:cxnSp>
                          <p:nvCxnSpPr>
                            <p:cNvPr id="33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26" name="Group 10"/>
                          <p:cNvGrpSpPr/>
                          <p:nvPr/>
                        </p:nvGrpSpPr>
                        <p:grpSpPr>
                          <a:xfrm>
                            <a:off x="2667000" y="2971800"/>
                            <a:ext cx="152400" cy="304800"/>
                            <a:chOff x="2667000" y="2667000"/>
                            <a:chExt cx="152400" cy="304800"/>
                          </a:xfrm>
                        </p:grpSpPr>
                        <p:cxnSp>
                          <p:nvCxnSpPr>
                            <p:cNvPr id="3323" name="Straight Connector 33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24" name="Straight Connector 33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27" name="Group 30"/>
                      <p:cNvGrpSpPr/>
                      <p:nvPr/>
                    </p:nvGrpSpPr>
                    <p:grpSpPr>
                      <a:xfrm>
                        <a:off x="2819400" y="4114804"/>
                        <a:ext cx="152401" cy="628654"/>
                        <a:chOff x="2667000" y="2667000"/>
                        <a:chExt cx="152401" cy="1828806"/>
                      </a:xfrm>
                    </p:grpSpPr>
                    <p:grpSp>
                      <p:nvGrpSpPr>
                        <p:cNvPr id="4528" name="Group 21"/>
                        <p:cNvGrpSpPr/>
                        <p:nvPr/>
                      </p:nvGrpSpPr>
                      <p:grpSpPr>
                        <a:xfrm>
                          <a:off x="2667000" y="2667000"/>
                          <a:ext cx="152400" cy="1219200"/>
                          <a:chOff x="2667000" y="2667000"/>
                          <a:chExt cx="152400" cy="1219200"/>
                        </a:xfrm>
                      </p:grpSpPr>
                      <p:grpSp>
                        <p:nvGrpSpPr>
                          <p:cNvPr id="4529" name="Group 67"/>
                          <p:cNvGrpSpPr/>
                          <p:nvPr/>
                        </p:nvGrpSpPr>
                        <p:grpSpPr>
                          <a:xfrm>
                            <a:off x="2667000" y="2667000"/>
                            <a:ext cx="152400" cy="609600"/>
                            <a:chOff x="2667000" y="2667000"/>
                            <a:chExt cx="152400" cy="609600"/>
                          </a:xfrm>
                        </p:grpSpPr>
                        <p:grpSp>
                          <p:nvGrpSpPr>
                            <p:cNvPr id="4534" name="Group 9"/>
                            <p:cNvGrpSpPr/>
                            <p:nvPr/>
                          </p:nvGrpSpPr>
                          <p:grpSpPr>
                            <a:xfrm>
                              <a:off x="2667000" y="2667000"/>
                              <a:ext cx="152400" cy="304800"/>
                              <a:chOff x="2667000" y="2667000"/>
                              <a:chExt cx="152400" cy="304800"/>
                            </a:xfrm>
                          </p:grpSpPr>
                          <p:cxnSp>
                            <p:nvCxnSpPr>
                              <p:cNvPr id="33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35" name="Group 10"/>
                            <p:cNvGrpSpPr/>
                            <p:nvPr/>
                          </p:nvGrpSpPr>
                          <p:grpSpPr>
                            <a:xfrm>
                              <a:off x="2667000" y="2971800"/>
                              <a:ext cx="152400" cy="304800"/>
                              <a:chOff x="2667000" y="2667000"/>
                              <a:chExt cx="152400" cy="304800"/>
                            </a:xfrm>
                          </p:grpSpPr>
                          <p:cxnSp>
                            <p:nvCxnSpPr>
                              <p:cNvPr id="331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1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541" name="Group 68"/>
                          <p:cNvGrpSpPr/>
                          <p:nvPr/>
                        </p:nvGrpSpPr>
                        <p:grpSpPr>
                          <a:xfrm>
                            <a:off x="2667000" y="3276600"/>
                            <a:ext cx="152400" cy="609600"/>
                            <a:chOff x="2667000" y="2667000"/>
                            <a:chExt cx="152400" cy="609600"/>
                          </a:xfrm>
                        </p:grpSpPr>
                        <p:grpSp>
                          <p:nvGrpSpPr>
                            <p:cNvPr id="4542" name="Group 9"/>
                            <p:cNvGrpSpPr/>
                            <p:nvPr/>
                          </p:nvGrpSpPr>
                          <p:grpSpPr>
                            <a:xfrm>
                              <a:off x="2667000" y="2667000"/>
                              <a:ext cx="152400" cy="304800"/>
                              <a:chOff x="2667000" y="2667000"/>
                              <a:chExt cx="152400" cy="304800"/>
                            </a:xfrm>
                          </p:grpSpPr>
                          <p:cxnSp>
                            <p:nvCxnSpPr>
                              <p:cNvPr id="3311" name="Straight Connector 331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12" name="Straight Connector 331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43" name="Group 10"/>
                            <p:cNvGrpSpPr/>
                            <p:nvPr/>
                          </p:nvGrpSpPr>
                          <p:grpSpPr>
                            <a:xfrm>
                              <a:off x="2667000" y="2971800"/>
                              <a:ext cx="152400" cy="304800"/>
                              <a:chOff x="2667000" y="2667000"/>
                              <a:chExt cx="152400" cy="304800"/>
                            </a:xfrm>
                          </p:grpSpPr>
                          <p:cxnSp>
                            <p:nvCxnSpPr>
                              <p:cNvPr id="3309" name="Straight Connector 33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10" name="Straight Connector 33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44" name="Group 22"/>
                        <p:cNvGrpSpPr/>
                        <p:nvPr/>
                      </p:nvGrpSpPr>
                      <p:grpSpPr>
                        <a:xfrm>
                          <a:off x="2667000" y="3886200"/>
                          <a:ext cx="152401" cy="609606"/>
                          <a:chOff x="2667000" y="2667000"/>
                          <a:chExt cx="152401" cy="609606"/>
                        </a:xfrm>
                      </p:grpSpPr>
                      <p:grpSp>
                        <p:nvGrpSpPr>
                          <p:cNvPr id="4545" name="Group 2336"/>
                          <p:cNvGrpSpPr/>
                          <p:nvPr/>
                        </p:nvGrpSpPr>
                        <p:grpSpPr>
                          <a:xfrm>
                            <a:off x="2667000" y="2667000"/>
                            <a:ext cx="152400" cy="304800"/>
                            <a:chOff x="2667000" y="2667000"/>
                            <a:chExt cx="152400" cy="304800"/>
                          </a:xfrm>
                        </p:grpSpPr>
                        <p:cxnSp>
                          <p:nvCxnSpPr>
                            <p:cNvPr id="3303" name="Straight Connector 33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04" name="Straight Connector 33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46" name="Group 2337"/>
                          <p:cNvGrpSpPr/>
                          <p:nvPr/>
                        </p:nvGrpSpPr>
                        <p:grpSpPr>
                          <a:xfrm>
                            <a:off x="2667000" y="2971800"/>
                            <a:ext cx="152401" cy="304806"/>
                            <a:chOff x="2667000" y="2667000"/>
                            <a:chExt cx="152401" cy="304806"/>
                          </a:xfrm>
                        </p:grpSpPr>
                        <p:cxnSp>
                          <p:nvCxnSpPr>
                            <p:cNvPr id="3301" name="Straight Connector 33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302" name="Straight Connector 330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1930" name="Group 3014"/>
            <p:cNvGrpSpPr>
              <a:grpSpLocks/>
            </p:cNvGrpSpPr>
            <p:nvPr/>
          </p:nvGrpSpPr>
          <p:grpSpPr bwMode="auto">
            <a:xfrm>
              <a:off x="240" y="2784"/>
              <a:ext cx="543" cy="640"/>
              <a:chOff x="4533547" y="1600205"/>
              <a:chExt cx="861463" cy="1015561"/>
            </a:xfrm>
          </p:grpSpPr>
          <p:grpSp>
            <p:nvGrpSpPr>
              <p:cNvPr id="9264" name="Group 2425"/>
              <p:cNvGrpSpPr>
                <a:grpSpLocks/>
              </p:cNvGrpSpPr>
              <p:nvPr/>
            </p:nvGrpSpPr>
            <p:grpSpPr bwMode="auto">
              <a:xfrm>
                <a:off x="4533547" y="1600205"/>
                <a:ext cx="442013" cy="1015561"/>
                <a:chOff x="4533547" y="1600205"/>
                <a:chExt cx="442013" cy="1015561"/>
              </a:xfrm>
            </p:grpSpPr>
            <p:grpSp>
              <p:nvGrpSpPr>
                <p:cNvPr id="7195" name="Group 2327"/>
                <p:cNvGrpSpPr>
                  <a:grpSpLocks/>
                </p:cNvGrpSpPr>
                <p:nvPr/>
              </p:nvGrpSpPr>
              <p:grpSpPr bwMode="auto">
                <a:xfrm>
                  <a:off x="4533547" y="1609957"/>
                  <a:ext cx="251163" cy="1005809"/>
                  <a:chOff x="4533547" y="1609957"/>
                  <a:chExt cx="251163" cy="1005809"/>
                </a:xfrm>
              </p:grpSpPr>
              <p:grpSp>
                <p:nvGrpSpPr>
                  <p:cNvPr id="4554"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791" name="Oval 935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559" name="Group 29"/>
                    <p:cNvGrpSpPr/>
                    <p:nvPr/>
                  </p:nvGrpSpPr>
                  <p:grpSpPr>
                    <a:xfrm>
                      <a:off x="2667000" y="4114804"/>
                      <a:ext cx="152400" cy="628652"/>
                      <a:chOff x="2667000" y="2667000"/>
                      <a:chExt cx="152400" cy="1828800"/>
                    </a:xfrm>
                  </p:grpSpPr>
                  <p:grpSp>
                    <p:nvGrpSpPr>
                      <p:cNvPr id="4560" name="Group 21"/>
                      <p:cNvGrpSpPr/>
                      <p:nvPr/>
                    </p:nvGrpSpPr>
                    <p:grpSpPr>
                      <a:xfrm>
                        <a:off x="2667000" y="2667000"/>
                        <a:ext cx="152400" cy="1219200"/>
                        <a:chOff x="2667000" y="2667000"/>
                        <a:chExt cx="152400" cy="1219200"/>
                      </a:xfrm>
                    </p:grpSpPr>
                    <p:grpSp>
                      <p:nvGrpSpPr>
                        <p:cNvPr id="4565" name="Group 13"/>
                        <p:cNvGrpSpPr/>
                        <p:nvPr/>
                      </p:nvGrpSpPr>
                      <p:grpSpPr>
                        <a:xfrm>
                          <a:off x="2667000" y="2667000"/>
                          <a:ext cx="152400" cy="609600"/>
                          <a:chOff x="2667000" y="2667000"/>
                          <a:chExt cx="152400" cy="609600"/>
                        </a:xfrm>
                      </p:grpSpPr>
                      <p:grpSp>
                        <p:nvGrpSpPr>
                          <p:cNvPr id="4566" name="Group 9"/>
                          <p:cNvGrpSpPr/>
                          <p:nvPr/>
                        </p:nvGrpSpPr>
                        <p:grpSpPr>
                          <a:xfrm>
                            <a:off x="2667000" y="2667000"/>
                            <a:ext cx="152400" cy="304800"/>
                            <a:chOff x="2667000" y="2667000"/>
                            <a:chExt cx="152400" cy="304800"/>
                          </a:xfrm>
                        </p:grpSpPr>
                        <p:cxnSp>
                          <p:nvCxnSpPr>
                            <p:cNvPr id="28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67" name="Group 10"/>
                          <p:cNvGrpSpPr/>
                          <p:nvPr/>
                        </p:nvGrpSpPr>
                        <p:grpSpPr>
                          <a:xfrm>
                            <a:off x="2667000" y="2971800"/>
                            <a:ext cx="152400" cy="304800"/>
                            <a:chOff x="2667000" y="2667000"/>
                            <a:chExt cx="152400" cy="304800"/>
                          </a:xfrm>
                        </p:grpSpPr>
                        <p:cxnSp>
                          <p:nvCxnSpPr>
                            <p:cNvPr id="2834" name="Straight Connector 94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35" name="Straight Connector 94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568" name="Group 14"/>
                        <p:cNvGrpSpPr/>
                        <p:nvPr/>
                      </p:nvGrpSpPr>
                      <p:grpSpPr>
                        <a:xfrm>
                          <a:off x="2667000" y="3276600"/>
                          <a:ext cx="152400" cy="609600"/>
                          <a:chOff x="2667000" y="2667000"/>
                          <a:chExt cx="152400" cy="609600"/>
                        </a:xfrm>
                      </p:grpSpPr>
                      <p:grpSp>
                        <p:nvGrpSpPr>
                          <p:cNvPr id="4573" name="Group 9"/>
                          <p:cNvGrpSpPr/>
                          <p:nvPr/>
                        </p:nvGrpSpPr>
                        <p:grpSpPr>
                          <a:xfrm>
                            <a:off x="2667000" y="2667000"/>
                            <a:ext cx="152400" cy="304800"/>
                            <a:chOff x="2667000" y="2667000"/>
                            <a:chExt cx="152400" cy="304800"/>
                          </a:xfrm>
                        </p:grpSpPr>
                        <p:cxnSp>
                          <p:nvCxnSpPr>
                            <p:cNvPr id="2830" name="Straight Connector 93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31" name="Straight Connector 93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74" name="Group 10"/>
                          <p:cNvGrpSpPr/>
                          <p:nvPr/>
                        </p:nvGrpSpPr>
                        <p:grpSpPr>
                          <a:xfrm>
                            <a:off x="2667000" y="2971800"/>
                            <a:ext cx="152400" cy="304800"/>
                            <a:chOff x="2667000" y="2667000"/>
                            <a:chExt cx="152400" cy="304800"/>
                          </a:xfrm>
                        </p:grpSpPr>
                        <p:cxnSp>
                          <p:nvCxnSpPr>
                            <p:cNvPr id="2828" name="Straight Connector 93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29" name="Straight Connector 93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75" name="Group 22"/>
                      <p:cNvGrpSpPr/>
                      <p:nvPr/>
                    </p:nvGrpSpPr>
                    <p:grpSpPr>
                      <a:xfrm>
                        <a:off x="2667000" y="3886200"/>
                        <a:ext cx="152400" cy="609600"/>
                        <a:chOff x="2667000" y="2667000"/>
                        <a:chExt cx="152400" cy="609600"/>
                      </a:xfrm>
                    </p:grpSpPr>
                    <p:grpSp>
                      <p:nvGrpSpPr>
                        <p:cNvPr id="4576" name="Group 9"/>
                        <p:cNvGrpSpPr/>
                        <p:nvPr/>
                      </p:nvGrpSpPr>
                      <p:grpSpPr>
                        <a:xfrm>
                          <a:off x="2667000" y="2667000"/>
                          <a:ext cx="152400" cy="304800"/>
                          <a:chOff x="2667000" y="2667000"/>
                          <a:chExt cx="152400" cy="304800"/>
                        </a:xfrm>
                      </p:grpSpPr>
                      <p:cxnSp>
                        <p:nvCxnSpPr>
                          <p:cNvPr id="282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2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81" name="Group 10"/>
                        <p:cNvGrpSpPr/>
                        <p:nvPr/>
                      </p:nvGrpSpPr>
                      <p:grpSpPr>
                        <a:xfrm>
                          <a:off x="2667000" y="2971800"/>
                          <a:ext cx="152400" cy="304800"/>
                          <a:chOff x="2667000" y="2667000"/>
                          <a:chExt cx="152400" cy="304800"/>
                        </a:xfrm>
                      </p:grpSpPr>
                      <p:cxnSp>
                        <p:nvCxnSpPr>
                          <p:cNvPr id="2820" name="Straight Connector 93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21" name="Straight Connector 93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82" name="Group 30"/>
                    <p:cNvGrpSpPr/>
                    <p:nvPr/>
                  </p:nvGrpSpPr>
                  <p:grpSpPr>
                    <a:xfrm>
                      <a:off x="2819400" y="4114804"/>
                      <a:ext cx="152401" cy="628654"/>
                      <a:chOff x="2667000" y="2667000"/>
                      <a:chExt cx="152401" cy="1828806"/>
                    </a:xfrm>
                  </p:grpSpPr>
                  <p:grpSp>
                    <p:nvGrpSpPr>
                      <p:cNvPr id="4587" name="Group 21"/>
                      <p:cNvGrpSpPr/>
                      <p:nvPr/>
                    </p:nvGrpSpPr>
                    <p:grpSpPr>
                      <a:xfrm>
                        <a:off x="2667000" y="2667000"/>
                        <a:ext cx="152400" cy="1219200"/>
                        <a:chOff x="2667000" y="2667000"/>
                        <a:chExt cx="152400" cy="1219200"/>
                      </a:xfrm>
                    </p:grpSpPr>
                    <p:grpSp>
                      <p:nvGrpSpPr>
                        <p:cNvPr id="4588" name="Group 67"/>
                        <p:cNvGrpSpPr/>
                        <p:nvPr/>
                      </p:nvGrpSpPr>
                      <p:grpSpPr>
                        <a:xfrm>
                          <a:off x="2667000" y="2667000"/>
                          <a:ext cx="152400" cy="609600"/>
                          <a:chOff x="2667000" y="2667000"/>
                          <a:chExt cx="152400" cy="609600"/>
                        </a:xfrm>
                      </p:grpSpPr>
                      <p:grpSp>
                        <p:nvGrpSpPr>
                          <p:cNvPr id="4589" name="Group 9"/>
                          <p:cNvGrpSpPr/>
                          <p:nvPr/>
                        </p:nvGrpSpPr>
                        <p:grpSpPr>
                          <a:xfrm>
                            <a:off x="2667000" y="2667000"/>
                            <a:ext cx="152400" cy="304800"/>
                            <a:chOff x="2667000" y="2667000"/>
                            <a:chExt cx="152400" cy="304800"/>
                          </a:xfrm>
                        </p:grpSpPr>
                        <p:cxnSp>
                          <p:nvCxnSpPr>
                            <p:cNvPr id="28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90" name="Group 10"/>
                          <p:cNvGrpSpPr/>
                          <p:nvPr/>
                        </p:nvGrpSpPr>
                        <p:grpSpPr>
                          <a:xfrm>
                            <a:off x="2667000" y="2971800"/>
                            <a:ext cx="152400" cy="304800"/>
                            <a:chOff x="2667000" y="2667000"/>
                            <a:chExt cx="152400" cy="304800"/>
                          </a:xfrm>
                        </p:grpSpPr>
                        <p:cxnSp>
                          <p:nvCxnSpPr>
                            <p:cNvPr id="281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1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591" name="Group 68"/>
                        <p:cNvGrpSpPr/>
                        <p:nvPr/>
                      </p:nvGrpSpPr>
                      <p:grpSpPr>
                        <a:xfrm>
                          <a:off x="2667000" y="3276600"/>
                          <a:ext cx="152400" cy="609600"/>
                          <a:chOff x="2667000" y="2667000"/>
                          <a:chExt cx="152400" cy="609600"/>
                        </a:xfrm>
                      </p:grpSpPr>
                      <p:grpSp>
                        <p:nvGrpSpPr>
                          <p:cNvPr id="4592" name="Group 9"/>
                          <p:cNvGrpSpPr/>
                          <p:nvPr/>
                        </p:nvGrpSpPr>
                        <p:grpSpPr>
                          <a:xfrm>
                            <a:off x="2667000" y="2667000"/>
                            <a:ext cx="152400" cy="304800"/>
                            <a:chOff x="2667000" y="2667000"/>
                            <a:chExt cx="152400" cy="304800"/>
                          </a:xfrm>
                        </p:grpSpPr>
                        <p:cxnSp>
                          <p:nvCxnSpPr>
                            <p:cNvPr id="2808" name="Straight Connector 93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09" name="Straight Connector 93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94" name="Group 10"/>
                          <p:cNvGrpSpPr/>
                          <p:nvPr/>
                        </p:nvGrpSpPr>
                        <p:grpSpPr>
                          <a:xfrm>
                            <a:off x="2667000" y="2971800"/>
                            <a:ext cx="152400" cy="304800"/>
                            <a:chOff x="2667000" y="2667000"/>
                            <a:chExt cx="152400" cy="304800"/>
                          </a:xfrm>
                        </p:grpSpPr>
                        <p:cxnSp>
                          <p:nvCxnSpPr>
                            <p:cNvPr id="2806" name="Straight Connector 93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07" name="Straight Connector 93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595" name="Group 22"/>
                      <p:cNvGrpSpPr/>
                      <p:nvPr/>
                    </p:nvGrpSpPr>
                    <p:grpSpPr>
                      <a:xfrm>
                        <a:off x="2667000" y="3886200"/>
                        <a:ext cx="152401" cy="609606"/>
                        <a:chOff x="2667000" y="2667000"/>
                        <a:chExt cx="152401" cy="609606"/>
                      </a:xfrm>
                    </p:grpSpPr>
                    <p:grpSp>
                      <p:nvGrpSpPr>
                        <p:cNvPr id="4596" name="Group 9"/>
                        <p:cNvGrpSpPr/>
                        <p:nvPr/>
                      </p:nvGrpSpPr>
                      <p:grpSpPr>
                        <a:xfrm>
                          <a:off x="2667000" y="2667000"/>
                          <a:ext cx="152400" cy="304800"/>
                          <a:chOff x="2667000" y="2667000"/>
                          <a:chExt cx="152400" cy="304800"/>
                        </a:xfrm>
                      </p:grpSpPr>
                      <p:cxnSp>
                        <p:nvCxnSpPr>
                          <p:cNvPr id="2800" name="Straight Connector 93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801" name="Straight Connector 93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597" name="Group 10"/>
                        <p:cNvGrpSpPr/>
                        <p:nvPr/>
                      </p:nvGrpSpPr>
                      <p:grpSpPr>
                        <a:xfrm>
                          <a:off x="2667000" y="2971800"/>
                          <a:ext cx="152401" cy="304806"/>
                          <a:chOff x="2667000" y="2667000"/>
                          <a:chExt cx="152401" cy="304806"/>
                        </a:xfrm>
                      </p:grpSpPr>
                      <p:cxnSp>
                        <p:nvCxnSpPr>
                          <p:cNvPr id="2798" name="Straight Connector 93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99" name="Straight Connector 936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598"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744" name="Oval 931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599" name="Group 29"/>
                    <p:cNvGrpSpPr/>
                    <p:nvPr/>
                  </p:nvGrpSpPr>
                  <p:grpSpPr>
                    <a:xfrm>
                      <a:off x="2667000" y="4114804"/>
                      <a:ext cx="152400" cy="628652"/>
                      <a:chOff x="2667000" y="2667000"/>
                      <a:chExt cx="152400" cy="1828800"/>
                    </a:xfrm>
                  </p:grpSpPr>
                  <p:grpSp>
                    <p:nvGrpSpPr>
                      <p:cNvPr id="4604" name="Group 21"/>
                      <p:cNvGrpSpPr/>
                      <p:nvPr/>
                    </p:nvGrpSpPr>
                    <p:grpSpPr>
                      <a:xfrm>
                        <a:off x="2667000" y="2667000"/>
                        <a:ext cx="152400" cy="1219200"/>
                        <a:chOff x="2667000" y="2667000"/>
                        <a:chExt cx="152400" cy="1219200"/>
                      </a:xfrm>
                    </p:grpSpPr>
                    <p:grpSp>
                      <p:nvGrpSpPr>
                        <p:cNvPr id="4605" name="Group 13"/>
                        <p:cNvGrpSpPr/>
                        <p:nvPr/>
                      </p:nvGrpSpPr>
                      <p:grpSpPr>
                        <a:xfrm>
                          <a:off x="2667000" y="2667000"/>
                          <a:ext cx="152400" cy="609600"/>
                          <a:chOff x="2667000" y="2667000"/>
                          <a:chExt cx="152400" cy="609600"/>
                        </a:xfrm>
                      </p:grpSpPr>
                      <p:grpSp>
                        <p:nvGrpSpPr>
                          <p:cNvPr id="4606" name="Group 9"/>
                          <p:cNvGrpSpPr/>
                          <p:nvPr/>
                        </p:nvGrpSpPr>
                        <p:grpSpPr>
                          <a:xfrm>
                            <a:off x="2667000" y="2667000"/>
                            <a:ext cx="152400" cy="304800"/>
                            <a:chOff x="2667000" y="2667000"/>
                            <a:chExt cx="152400" cy="304800"/>
                          </a:xfrm>
                        </p:grpSpPr>
                        <p:cxnSp>
                          <p:nvCxnSpPr>
                            <p:cNvPr id="27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07" name="Group 10"/>
                          <p:cNvGrpSpPr/>
                          <p:nvPr/>
                        </p:nvGrpSpPr>
                        <p:grpSpPr>
                          <a:xfrm>
                            <a:off x="2667000" y="2971800"/>
                            <a:ext cx="152400" cy="304800"/>
                            <a:chOff x="2667000" y="2667000"/>
                            <a:chExt cx="152400" cy="304800"/>
                          </a:xfrm>
                        </p:grpSpPr>
                        <p:cxnSp>
                          <p:nvCxnSpPr>
                            <p:cNvPr id="2787" name="Straight Connector 93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88" name="Straight Connector 93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612" name="Group 14"/>
                        <p:cNvGrpSpPr/>
                        <p:nvPr/>
                      </p:nvGrpSpPr>
                      <p:grpSpPr>
                        <a:xfrm>
                          <a:off x="2667000" y="3276600"/>
                          <a:ext cx="152400" cy="609600"/>
                          <a:chOff x="2667000" y="2667000"/>
                          <a:chExt cx="152400" cy="609600"/>
                        </a:xfrm>
                      </p:grpSpPr>
                      <p:grpSp>
                        <p:nvGrpSpPr>
                          <p:cNvPr id="4613" name="Group 9"/>
                          <p:cNvGrpSpPr/>
                          <p:nvPr/>
                        </p:nvGrpSpPr>
                        <p:grpSpPr>
                          <a:xfrm>
                            <a:off x="2667000" y="2667000"/>
                            <a:ext cx="152400" cy="304800"/>
                            <a:chOff x="2667000" y="2667000"/>
                            <a:chExt cx="152400" cy="304800"/>
                          </a:xfrm>
                        </p:grpSpPr>
                        <p:cxnSp>
                          <p:nvCxnSpPr>
                            <p:cNvPr id="2783" name="Straight Connector 93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84" name="Straight Connector 93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18" name="Group 10"/>
                          <p:cNvGrpSpPr/>
                          <p:nvPr/>
                        </p:nvGrpSpPr>
                        <p:grpSpPr>
                          <a:xfrm>
                            <a:off x="2667000" y="2971800"/>
                            <a:ext cx="152400" cy="304800"/>
                            <a:chOff x="2667000" y="2667000"/>
                            <a:chExt cx="152400" cy="304800"/>
                          </a:xfrm>
                        </p:grpSpPr>
                        <p:cxnSp>
                          <p:nvCxnSpPr>
                            <p:cNvPr id="2781" name="Straight Connector 93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82" name="Straight Connector 93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19" name="Group 22"/>
                      <p:cNvGrpSpPr/>
                      <p:nvPr/>
                    </p:nvGrpSpPr>
                    <p:grpSpPr>
                      <a:xfrm>
                        <a:off x="2667000" y="3886200"/>
                        <a:ext cx="152400" cy="609600"/>
                        <a:chOff x="2667000" y="2667000"/>
                        <a:chExt cx="152400" cy="609600"/>
                      </a:xfrm>
                    </p:grpSpPr>
                    <p:grpSp>
                      <p:nvGrpSpPr>
                        <p:cNvPr id="4620" name="Group 9"/>
                        <p:cNvGrpSpPr/>
                        <p:nvPr/>
                      </p:nvGrpSpPr>
                      <p:grpSpPr>
                        <a:xfrm>
                          <a:off x="2667000" y="2667000"/>
                          <a:ext cx="152400" cy="304800"/>
                          <a:chOff x="2667000" y="2667000"/>
                          <a:chExt cx="152400" cy="304800"/>
                        </a:xfrm>
                      </p:grpSpPr>
                      <p:cxnSp>
                        <p:nvCxnSpPr>
                          <p:cNvPr id="27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21" name="Group 10"/>
                        <p:cNvGrpSpPr/>
                        <p:nvPr/>
                      </p:nvGrpSpPr>
                      <p:grpSpPr>
                        <a:xfrm>
                          <a:off x="2667000" y="2971800"/>
                          <a:ext cx="152400" cy="304800"/>
                          <a:chOff x="2667000" y="2667000"/>
                          <a:chExt cx="152400" cy="304800"/>
                        </a:xfrm>
                      </p:grpSpPr>
                      <p:cxnSp>
                        <p:nvCxnSpPr>
                          <p:cNvPr id="2773" name="Straight Connector 93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74" name="Straight Connector 93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26" name="Group 30"/>
                    <p:cNvGrpSpPr/>
                    <p:nvPr/>
                  </p:nvGrpSpPr>
                  <p:grpSpPr>
                    <a:xfrm>
                      <a:off x="2819400" y="4114804"/>
                      <a:ext cx="152401" cy="628654"/>
                      <a:chOff x="2667000" y="2667000"/>
                      <a:chExt cx="152401" cy="1828806"/>
                    </a:xfrm>
                  </p:grpSpPr>
                  <p:grpSp>
                    <p:nvGrpSpPr>
                      <p:cNvPr id="4627" name="Group 21"/>
                      <p:cNvGrpSpPr/>
                      <p:nvPr/>
                    </p:nvGrpSpPr>
                    <p:grpSpPr>
                      <a:xfrm>
                        <a:off x="2667000" y="2667000"/>
                        <a:ext cx="152400" cy="1219200"/>
                        <a:chOff x="2667000" y="2667000"/>
                        <a:chExt cx="152400" cy="1219200"/>
                      </a:xfrm>
                    </p:grpSpPr>
                    <p:grpSp>
                      <p:nvGrpSpPr>
                        <p:cNvPr id="4628" name="Group 67"/>
                        <p:cNvGrpSpPr/>
                        <p:nvPr/>
                      </p:nvGrpSpPr>
                      <p:grpSpPr>
                        <a:xfrm>
                          <a:off x="2667000" y="2667000"/>
                          <a:ext cx="152400" cy="609600"/>
                          <a:chOff x="2667000" y="2667000"/>
                          <a:chExt cx="152400" cy="609600"/>
                        </a:xfrm>
                      </p:grpSpPr>
                      <p:grpSp>
                        <p:nvGrpSpPr>
                          <p:cNvPr id="4629" name="Group 9"/>
                          <p:cNvGrpSpPr/>
                          <p:nvPr/>
                        </p:nvGrpSpPr>
                        <p:grpSpPr>
                          <a:xfrm>
                            <a:off x="2667000" y="2667000"/>
                            <a:ext cx="152400" cy="304800"/>
                            <a:chOff x="2667000" y="2667000"/>
                            <a:chExt cx="152400" cy="304800"/>
                          </a:xfrm>
                        </p:grpSpPr>
                        <p:cxnSp>
                          <p:nvCxnSpPr>
                            <p:cNvPr id="27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34" name="Group 10"/>
                          <p:cNvGrpSpPr/>
                          <p:nvPr/>
                        </p:nvGrpSpPr>
                        <p:grpSpPr>
                          <a:xfrm>
                            <a:off x="2667000" y="2971800"/>
                            <a:ext cx="152400" cy="304800"/>
                            <a:chOff x="2667000" y="2667000"/>
                            <a:chExt cx="152400" cy="304800"/>
                          </a:xfrm>
                        </p:grpSpPr>
                        <p:cxnSp>
                          <p:nvCxnSpPr>
                            <p:cNvPr id="276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6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635" name="Group 68"/>
                        <p:cNvGrpSpPr/>
                        <p:nvPr/>
                      </p:nvGrpSpPr>
                      <p:grpSpPr>
                        <a:xfrm>
                          <a:off x="2667000" y="3276600"/>
                          <a:ext cx="152400" cy="609600"/>
                          <a:chOff x="2667000" y="2667000"/>
                          <a:chExt cx="152400" cy="609600"/>
                        </a:xfrm>
                      </p:grpSpPr>
                      <p:grpSp>
                        <p:nvGrpSpPr>
                          <p:cNvPr id="4641" name="Group 9"/>
                          <p:cNvGrpSpPr/>
                          <p:nvPr/>
                        </p:nvGrpSpPr>
                        <p:grpSpPr>
                          <a:xfrm>
                            <a:off x="2667000" y="2667000"/>
                            <a:ext cx="152400" cy="304800"/>
                            <a:chOff x="2667000" y="2667000"/>
                            <a:chExt cx="152400" cy="304800"/>
                          </a:xfrm>
                        </p:grpSpPr>
                        <p:cxnSp>
                          <p:nvCxnSpPr>
                            <p:cNvPr id="2761" name="Straight Connector 93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62" name="Straight Connector 93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42" name="Group 10"/>
                          <p:cNvGrpSpPr/>
                          <p:nvPr/>
                        </p:nvGrpSpPr>
                        <p:grpSpPr>
                          <a:xfrm>
                            <a:off x="2667000" y="2971800"/>
                            <a:ext cx="152400" cy="304800"/>
                            <a:chOff x="2667000" y="2667000"/>
                            <a:chExt cx="152400" cy="304800"/>
                          </a:xfrm>
                        </p:grpSpPr>
                        <p:cxnSp>
                          <p:nvCxnSpPr>
                            <p:cNvPr id="2759" name="Straight Connector 93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60" name="Straight Connector 93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43" name="Group 22"/>
                      <p:cNvGrpSpPr/>
                      <p:nvPr/>
                    </p:nvGrpSpPr>
                    <p:grpSpPr>
                      <a:xfrm>
                        <a:off x="2667000" y="3886200"/>
                        <a:ext cx="152401" cy="609606"/>
                        <a:chOff x="2667000" y="2667000"/>
                        <a:chExt cx="152401" cy="609606"/>
                      </a:xfrm>
                    </p:grpSpPr>
                    <p:grpSp>
                      <p:nvGrpSpPr>
                        <p:cNvPr id="4644" name="Group 9"/>
                        <p:cNvGrpSpPr/>
                        <p:nvPr/>
                      </p:nvGrpSpPr>
                      <p:grpSpPr>
                        <a:xfrm>
                          <a:off x="2667000" y="2667000"/>
                          <a:ext cx="152400" cy="304800"/>
                          <a:chOff x="2667000" y="2667000"/>
                          <a:chExt cx="152400" cy="304800"/>
                        </a:xfrm>
                      </p:grpSpPr>
                      <p:cxnSp>
                        <p:nvCxnSpPr>
                          <p:cNvPr id="2753" name="Straight Connector 93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54" name="Straight Connector 93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45" name="Group 10"/>
                        <p:cNvGrpSpPr/>
                        <p:nvPr/>
                      </p:nvGrpSpPr>
                      <p:grpSpPr>
                        <a:xfrm>
                          <a:off x="2667000" y="2971800"/>
                          <a:ext cx="152401" cy="304806"/>
                          <a:chOff x="2667000" y="2667000"/>
                          <a:chExt cx="152401" cy="304806"/>
                        </a:xfrm>
                      </p:grpSpPr>
                      <p:cxnSp>
                        <p:nvCxnSpPr>
                          <p:cNvPr id="2751" name="Straight Connector 93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52" name="Straight Connector 932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7292" name="Group 2328"/>
                <p:cNvGrpSpPr>
                  <a:grpSpLocks/>
                </p:cNvGrpSpPr>
                <p:nvPr/>
              </p:nvGrpSpPr>
              <p:grpSpPr bwMode="auto">
                <a:xfrm>
                  <a:off x="4724397" y="1600205"/>
                  <a:ext cx="251163" cy="1005809"/>
                  <a:chOff x="4533547" y="1609957"/>
                  <a:chExt cx="251163" cy="1005809"/>
                </a:xfrm>
              </p:grpSpPr>
              <p:grpSp>
                <p:nvGrpSpPr>
                  <p:cNvPr id="4651"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695" name="Oval 926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652" name="Group 29"/>
                    <p:cNvGrpSpPr/>
                    <p:nvPr/>
                  </p:nvGrpSpPr>
                  <p:grpSpPr>
                    <a:xfrm>
                      <a:off x="2667000" y="4114804"/>
                      <a:ext cx="152400" cy="628652"/>
                      <a:chOff x="2667000" y="2667000"/>
                      <a:chExt cx="152400" cy="1828800"/>
                    </a:xfrm>
                  </p:grpSpPr>
                  <p:grpSp>
                    <p:nvGrpSpPr>
                      <p:cNvPr id="4653" name="Group 21"/>
                      <p:cNvGrpSpPr/>
                      <p:nvPr/>
                    </p:nvGrpSpPr>
                    <p:grpSpPr>
                      <a:xfrm>
                        <a:off x="2667000" y="2667000"/>
                        <a:ext cx="152400" cy="1219200"/>
                        <a:chOff x="2667000" y="2667000"/>
                        <a:chExt cx="152400" cy="1219200"/>
                      </a:xfrm>
                    </p:grpSpPr>
                    <p:grpSp>
                      <p:nvGrpSpPr>
                        <p:cNvPr id="4654" name="Group 13"/>
                        <p:cNvGrpSpPr/>
                        <p:nvPr/>
                      </p:nvGrpSpPr>
                      <p:grpSpPr>
                        <a:xfrm>
                          <a:off x="2667000" y="2667000"/>
                          <a:ext cx="152400" cy="609600"/>
                          <a:chOff x="2667000" y="2667000"/>
                          <a:chExt cx="152400" cy="609600"/>
                        </a:xfrm>
                      </p:grpSpPr>
                      <p:grpSp>
                        <p:nvGrpSpPr>
                          <p:cNvPr id="4659" name="Group 9"/>
                          <p:cNvGrpSpPr/>
                          <p:nvPr/>
                        </p:nvGrpSpPr>
                        <p:grpSpPr>
                          <a:xfrm>
                            <a:off x="2667000" y="2667000"/>
                            <a:ext cx="152400" cy="304800"/>
                            <a:chOff x="2667000" y="2667000"/>
                            <a:chExt cx="152400" cy="304800"/>
                          </a:xfrm>
                        </p:grpSpPr>
                        <p:cxnSp>
                          <p:nvCxnSpPr>
                            <p:cNvPr id="27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60" name="Group 10"/>
                          <p:cNvGrpSpPr/>
                          <p:nvPr/>
                        </p:nvGrpSpPr>
                        <p:grpSpPr>
                          <a:xfrm>
                            <a:off x="2667000" y="2971800"/>
                            <a:ext cx="152400" cy="304800"/>
                            <a:chOff x="2667000" y="2667000"/>
                            <a:chExt cx="152400" cy="304800"/>
                          </a:xfrm>
                        </p:grpSpPr>
                        <p:cxnSp>
                          <p:nvCxnSpPr>
                            <p:cNvPr id="2738" name="Straight Connector 93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39" name="Straight Connector 93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665" name="Group 14"/>
                        <p:cNvGrpSpPr/>
                        <p:nvPr/>
                      </p:nvGrpSpPr>
                      <p:grpSpPr>
                        <a:xfrm>
                          <a:off x="2667000" y="3276600"/>
                          <a:ext cx="152400" cy="609600"/>
                          <a:chOff x="2667000" y="2667000"/>
                          <a:chExt cx="152400" cy="609600"/>
                        </a:xfrm>
                      </p:grpSpPr>
                      <p:grpSp>
                        <p:nvGrpSpPr>
                          <p:cNvPr id="4666" name="Group 9"/>
                          <p:cNvGrpSpPr/>
                          <p:nvPr/>
                        </p:nvGrpSpPr>
                        <p:grpSpPr>
                          <a:xfrm>
                            <a:off x="2667000" y="2667000"/>
                            <a:ext cx="152400" cy="304800"/>
                            <a:chOff x="2667000" y="2667000"/>
                            <a:chExt cx="152400" cy="304800"/>
                          </a:xfrm>
                        </p:grpSpPr>
                        <p:cxnSp>
                          <p:nvCxnSpPr>
                            <p:cNvPr id="2734" name="Straight Connector 93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35" name="Straight Connector 93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67" name="Group 10"/>
                          <p:cNvGrpSpPr/>
                          <p:nvPr/>
                        </p:nvGrpSpPr>
                        <p:grpSpPr>
                          <a:xfrm>
                            <a:off x="2667000" y="2971800"/>
                            <a:ext cx="152400" cy="304800"/>
                            <a:chOff x="2667000" y="2667000"/>
                            <a:chExt cx="152400" cy="304800"/>
                          </a:xfrm>
                        </p:grpSpPr>
                        <p:cxnSp>
                          <p:nvCxnSpPr>
                            <p:cNvPr id="2732" name="Straight Connector 93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33" name="Straight Connector 93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68" name="Group 22"/>
                      <p:cNvGrpSpPr/>
                      <p:nvPr/>
                    </p:nvGrpSpPr>
                    <p:grpSpPr>
                      <a:xfrm>
                        <a:off x="2667000" y="3886200"/>
                        <a:ext cx="152400" cy="609600"/>
                        <a:chOff x="2667000" y="2667000"/>
                        <a:chExt cx="152400" cy="609600"/>
                      </a:xfrm>
                    </p:grpSpPr>
                    <p:grpSp>
                      <p:nvGrpSpPr>
                        <p:cNvPr id="4673" name="Group 9"/>
                        <p:cNvGrpSpPr/>
                        <p:nvPr/>
                      </p:nvGrpSpPr>
                      <p:grpSpPr>
                        <a:xfrm>
                          <a:off x="2667000" y="2667000"/>
                          <a:ext cx="152400" cy="304800"/>
                          <a:chOff x="2667000" y="2667000"/>
                          <a:chExt cx="152400" cy="304800"/>
                        </a:xfrm>
                      </p:grpSpPr>
                      <p:cxnSp>
                        <p:nvCxnSpPr>
                          <p:cNvPr id="27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74" name="Group 10"/>
                        <p:cNvGrpSpPr/>
                        <p:nvPr/>
                      </p:nvGrpSpPr>
                      <p:grpSpPr>
                        <a:xfrm>
                          <a:off x="2667000" y="2971800"/>
                          <a:ext cx="152400" cy="304800"/>
                          <a:chOff x="2667000" y="2667000"/>
                          <a:chExt cx="152400" cy="304800"/>
                        </a:xfrm>
                      </p:grpSpPr>
                      <p:cxnSp>
                        <p:nvCxnSpPr>
                          <p:cNvPr id="2724" name="Straight Connector 92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25" name="Straight Connector 92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75" name="Group 30"/>
                    <p:cNvGrpSpPr/>
                    <p:nvPr/>
                  </p:nvGrpSpPr>
                  <p:grpSpPr>
                    <a:xfrm>
                      <a:off x="2819400" y="4114804"/>
                      <a:ext cx="152401" cy="628654"/>
                      <a:chOff x="2667000" y="2667000"/>
                      <a:chExt cx="152401" cy="1828806"/>
                    </a:xfrm>
                  </p:grpSpPr>
                  <p:grpSp>
                    <p:nvGrpSpPr>
                      <p:cNvPr id="4676" name="Group 21"/>
                      <p:cNvGrpSpPr/>
                      <p:nvPr/>
                    </p:nvGrpSpPr>
                    <p:grpSpPr>
                      <a:xfrm>
                        <a:off x="2667000" y="2667000"/>
                        <a:ext cx="152400" cy="1219200"/>
                        <a:chOff x="2667000" y="2667000"/>
                        <a:chExt cx="152400" cy="1219200"/>
                      </a:xfrm>
                    </p:grpSpPr>
                    <p:grpSp>
                      <p:nvGrpSpPr>
                        <p:cNvPr id="4681" name="Group 67"/>
                        <p:cNvGrpSpPr/>
                        <p:nvPr/>
                      </p:nvGrpSpPr>
                      <p:grpSpPr>
                        <a:xfrm>
                          <a:off x="2667000" y="2667000"/>
                          <a:ext cx="152400" cy="609600"/>
                          <a:chOff x="2667000" y="2667000"/>
                          <a:chExt cx="152400" cy="609600"/>
                        </a:xfrm>
                      </p:grpSpPr>
                      <p:grpSp>
                        <p:nvGrpSpPr>
                          <p:cNvPr id="4682" name="Group 9"/>
                          <p:cNvGrpSpPr/>
                          <p:nvPr/>
                        </p:nvGrpSpPr>
                        <p:grpSpPr>
                          <a:xfrm>
                            <a:off x="2667000" y="2667000"/>
                            <a:ext cx="152400" cy="304800"/>
                            <a:chOff x="2667000" y="2667000"/>
                            <a:chExt cx="152400" cy="304800"/>
                          </a:xfrm>
                        </p:grpSpPr>
                        <p:cxnSp>
                          <p:nvCxnSpPr>
                            <p:cNvPr id="271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1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87" name="Group 10"/>
                          <p:cNvGrpSpPr/>
                          <p:nvPr/>
                        </p:nvGrpSpPr>
                        <p:grpSpPr>
                          <a:xfrm>
                            <a:off x="2667000" y="2971800"/>
                            <a:ext cx="152400" cy="304800"/>
                            <a:chOff x="2667000" y="2667000"/>
                            <a:chExt cx="152400" cy="304800"/>
                          </a:xfrm>
                        </p:grpSpPr>
                        <p:cxnSp>
                          <p:nvCxnSpPr>
                            <p:cNvPr id="271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1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688" name="Group 68"/>
                        <p:cNvGrpSpPr/>
                        <p:nvPr/>
                      </p:nvGrpSpPr>
                      <p:grpSpPr>
                        <a:xfrm>
                          <a:off x="2667000" y="3276600"/>
                          <a:ext cx="152400" cy="609600"/>
                          <a:chOff x="2667000" y="2667000"/>
                          <a:chExt cx="152400" cy="609600"/>
                        </a:xfrm>
                      </p:grpSpPr>
                      <p:grpSp>
                        <p:nvGrpSpPr>
                          <p:cNvPr id="4690" name="Group 9"/>
                          <p:cNvGrpSpPr/>
                          <p:nvPr/>
                        </p:nvGrpSpPr>
                        <p:grpSpPr>
                          <a:xfrm>
                            <a:off x="2667000" y="2667000"/>
                            <a:ext cx="152400" cy="304800"/>
                            <a:chOff x="2667000" y="2667000"/>
                            <a:chExt cx="152400" cy="304800"/>
                          </a:xfrm>
                        </p:grpSpPr>
                        <p:cxnSp>
                          <p:nvCxnSpPr>
                            <p:cNvPr id="2712" name="Straight Connector 92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13" name="Straight Connector 92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91" name="Group 10"/>
                          <p:cNvGrpSpPr/>
                          <p:nvPr/>
                        </p:nvGrpSpPr>
                        <p:grpSpPr>
                          <a:xfrm>
                            <a:off x="2667000" y="2971800"/>
                            <a:ext cx="152400" cy="304800"/>
                            <a:chOff x="2667000" y="2667000"/>
                            <a:chExt cx="152400" cy="304800"/>
                          </a:xfrm>
                        </p:grpSpPr>
                        <p:cxnSp>
                          <p:nvCxnSpPr>
                            <p:cNvPr id="2710" name="Straight Connector 92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11" name="Straight Connector 92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692" name="Group 22"/>
                      <p:cNvGrpSpPr/>
                      <p:nvPr/>
                    </p:nvGrpSpPr>
                    <p:grpSpPr>
                      <a:xfrm>
                        <a:off x="2667000" y="3886200"/>
                        <a:ext cx="152401" cy="609606"/>
                        <a:chOff x="2667000" y="2667000"/>
                        <a:chExt cx="152401" cy="609606"/>
                      </a:xfrm>
                    </p:grpSpPr>
                    <p:grpSp>
                      <p:nvGrpSpPr>
                        <p:cNvPr id="4693" name="Group 9"/>
                        <p:cNvGrpSpPr/>
                        <p:nvPr/>
                      </p:nvGrpSpPr>
                      <p:grpSpPr>
                        <a:xfrm>
                          <a:off x="2667000" y="2667000"/>
                          <a:ext cx="152400" cy="304800"/>
                          <a:chOff x="2667000" y="2667000"/>
                          <a:chExt cx="152400" cy="304800"/>
                        </a:xfrm>
                      </p:grpSpPr>
                      <p:cxnSp>
                        <p:nvCxnSpPr>
                          <p:cNvPr id="2704" name="Straight Connector 92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05" name="Straight Connector 92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694" name="Group 10"/>
                        <p:cNvGrpSpPr/>
                        <p:nvPr/>
                      </p:nvGrpSpPr>
                      <p:grpSpPr>
                        <a:xfrm>
                          <a:off x="2667000" y="2971800"/>
                          <a:ext cx="152401" cy="304806"/>
                          <a:chOff x="2667000" y="2667000"/>
                          <a:chExt cx="152401" cy="304806"/>
                        </a:xfrm>
                      </p:grpSpPr>
                      <p:cxnSp>
                        <p:nvCxnSpPr>
                          <p:cNvPr id="2702" name="Straight Connector 92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703" name="Straight Connector 927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69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648" name="Oval 921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700" name="Group 29"/>
                    <p:cNvGrpSpPr/>
                    <p:nvPr/>
                  </p:nvGrpSpPr>
                  <p:grpSpPr>
                    <a:xfrm>
                      <a:off x="2667000" y="4114804"/>
                      <a:ext cx="152400" cy="628652"/>
                      <a:chOff x="2667000" y="2667000"/>
                      <a:chExt cx="152400" cy="1828800"/>
                    </a:xfrm>
                  </p:grpSpPr>
                  <p:grpSp>
                    <p:nvGrpSpPr>
                      <p:cNvPr id="4701" name="Group 21"/>
                      <p:cNvGrpSpPr/>
                      <p:nvPr/>
                    </p:nvGrpSpPr>
                    <p:grpSpPr>
                      <a:xfrm>
                        <a:off x="2667000" y="2667000"/>
                        <a:ext cx="152400" cy="1219200"/>
                        <a:chOff x="2667000" y="2667000"/>
                        <a:chExt cx="152400" cy="1219200"/>
                      </a:xfrm>
                    </p:grpSpPr>
                    <p:grpSp>
                      <p:nvGrpSpPr>
                        <p:cNvPr id="4702" name="Group 13"/>
                        <p:cNvGrpSpPr/>
                        <p:nvPr/>
                      </p:nvGrpSpPr>
                      <p:grpSpPr>
                        <a:xfrm>
                          <a:off x="2667000" y="2667000"/>
                          <a:ext cx="152400" cy="609600"/>
                          <a:chOff x="2667000" y="2667000"/>
                          <a:chExt cx="152400" cy="609600"/>
                        </a:xfrm>
                      </p:grpSpPr>
                      <p:grpSp>
                        <p:nvGrpSpPr>
                          <p:cNvPr id="4703" name="Group 9"/>
                          <p:cNvGrpSpPr/>
                          <p:nvPr/>
                        </p:nvGrpSpPr>
                        <p:grpSpPr>
                          <a:xfrm>
                            <a:off x="2667000" y="2667000"/>
                            <a:ext cx="152400" cy="304800"/>
                            <a:chOff x="2667000" y="2667000"/>
                            <a:chExt cx="152400" cy="304800"/>
                          </a:xfrm>
                        </p:grpSpPr>
                        <p:cxnSp>
                          <p:nvCxnSpPr>
                            <p:cNvPr id="269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9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08" name="Group 10"/>
                          <p:cNvGrpSpPr/>
                          <p:nvPr/>
                        </p:nvGrpSpPr>
                        <p:grpSpPr>
                          <a:xfrm>
                            <a:off x="2667000" y="2971800"/>
                            <a:ext cx="152400" cy="304800"/>
                            <a:chOff x="2667000" y="2667000"/>
                            <a:chExt cx="152400" cy="304800"/>
                          </a:xfrm>
                        </p:grpSpPr>
                        <p:cxnSp>
                          <p:nvCxnSpPr>
                            <p:cNvPr id="2691" name="Straight Connector 92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92" name="Straight Connector 92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709" name="Group 14"/>
                        <p:cNvGrpSpPr/>
                        <p:nvPr/>
                      </p:nvGrpSpPr>
                      <p:grpSpPr>
                        <a:xfrm>
                          <a:off x="2667000" y="3276600"/>
                          <a:ext cx="152400" cy="609600"/>
                          <a:chOff x="2667000" y="2667000"/>
                          <a:chExt cx="152400" cy="609600"/>
                        </a:xfrm>
                      </p:grpSpPr>
                      <p:grpSp>
                        <p:nvGrpSpPr>
                          <p:cNvPr id="4714" name="Group 9"/>
                          <p:cNvGrpSpPr/>
                          <p:nvPr/>
                        </p:nvGrpSpPr>
                        <p:grpSpPr>
                          <a:xfrm>
                            <a:off x="2667000" y="2667000"/>
                            <a:ext cx="152400" cy="304800"/>
                            <a:chOff x="2667000" y="2667000"/>
                            <a:chExt cx="152400" cy="304800"/>
                          </a:xfrm>
                        </p:grpSpPr>
                        <p:cxnSp>
                          <p:nvCxnSpPr>
                            <p:cNvPr id="2687" name="Straight Connector 92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88" name="Straight Connector 92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15" name="Group 10"/>
                          <p:cNvGrpSpPr/>
                          <p:nvPr/>
                        </p:nvGrpSpPr>
                        <p:grpSpPr>
                          <a:xfrm>
                            <a:off x="2667000" y="2971800"/>
                            <a:ext cx="152400" cy="304800"/>
                            <a:chOff x="2667000" y="2667000"/>
                            <a:chExt cx="152400" cy="304800"/>
                          </a:xfrm>
                        </p:grpSpPr>
                        <p:cxnSp>
                          <p:nvCxnSpPr>
                            <p:cNvPr id="2685" name="Straight Connector 925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86" name="Straight Connector 92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16" name="Group 22"/>
                      <p:cNvGrpSpPr/>
                      <p:nvPr/>
                    </p:nvGrpSpPr>
                    <p:grpSpPr>
                      <a:xfrm>
                        <a:off x="2667000" y="3886200"/>
                        <a:ext cx="152400" cy="609600"/>
                        <a:chOff x="2667000" y="2667000"/>
                        <a:chExt cx="152400" cy="609600"/>
                      </a:xfrm>
                    </p:grpSpPr>
                    <p:grpSp>
                      <p:nvGrpSpPr>
                        <p:cNvPr id="4717" name="Group 9"/>
                        <p:cNvGrpSpPr/>
                        <p:nvPr/>
                      </p:nvGrpSpPr>
                      <p:grpSpPr>
                        <a:xfrm>
                          <a:off x="2667000" y="2667000"/>
                          <a:ext cx="152400" cy="304800"/>
                          <a:chOff x="2667000" y="2667000"/>
                          <a:chExt cx="152400" cy="304800"/>
                        </a:xfrm>
                      </p:grpSpPr>
                      <p:cxnSp>
                        <p:nvCxnSpPr>
                          <p:cNvPr id="267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8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22" name="Group 10"/>
                        <p:cNvGrpSpPr/>
                        <p:nvPr/>
                      </p:nvGrpSpPr>
                      <p:grpSpPr>
                        <a:xfrm>
                          <a:off x="2667000" y="2971800"/>
                          <a:ext cx="152400" cy="304800"/>
                          <a:chOff x="2667000" y="2667000"/>
                          <a:chExt cx="152400" cy="304800"/>
                        </a:xfrm>
                      </p:grpSpPr>
                      <p:cxnSp>
                        <p:nvCxnSpPr>
                          <p:cNvPr id="2677" name="Straight Connector 92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78" name="Straight Connector 92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23" name="Group 30"/>
                    <p:cNvGrpSpPr/>
                    <p:nvPr/>
                  </p:nvGrpSpPr>
                  <p:grpSpPr>
                    <a:xfrm>
                      <a:off x="2819400" y="4114804"/>
                      <a:ext cx="152401" cy="628654"/>
                      <a:chOff x="2667000" y="2667000"/>
                      <a:chExt cx="152401" cy="1828806"/>
                    </a:xfrm>
                  </p:grpSpPr>
                  <p:grpSp>
                    <p:nvGrpSpPr>
                      <p:cNvPr id="4724" name="Group 21"/>
                      <p:cNvGrpSpPr/>
                      <p:nvPr/>
                    </p:nvGrpSpPr>
                    <p:grpSpPr>
                      <a:xfrm>
                        <a:off x="2667000" y="2667000"/>
                        <a:ext cx="152400" cy="1219200"/>
                        <a:chOff x="2667000" y="2667000"/>
                        <a:chExt cx="152400" cy="1219200"/>
                      </a:xfrm>
                    </p:grpSpPr>
                    <p:grpSp>
                      <p:nvGrpSpPr>
                        <p:cNvPr id="4725" name="Group 67"/>
                        <p:cNvGrpSpPr/>
                        <p:nvPr/>
                      </p:nvGrpSpPr>
                      <p:grpSpPr>
                        <a:xfrm>
                          <a:off x="2667000" y="2667000"/>
                          <a:ext cx="152400" cy="609600"/>
                          <a:chOff x="2667000" y="2667000"/>
                          <a:chExt cx="152400" cy="609600"/>
                        </a:xfrm>
                      </p:grpSpPr>
                      <p:grpSp>
                        <p:nvGrpSpPr>
                          <p:cNvPr id="4730" name="Group 9"/>
                          <p:cNvGrpSpPr/>
                          <p:nvPr/>
                        </p:nvGrpSpPr>
                        <p:grpSpPr>
                          <a:xfrm>
                            <a:off x="2667000" y="2667000"/>
                            <a:ext cx="152400" cy="304800"/>
                            <a:chOff x="2667000" y="2667000"/>
                            <a:chExt cx="152400" cy="304800"/>
                          </a:xfrm>
                        </p:grpSpPr>
                        <p:cxnSp>
                          <p:nvCxnSpPr>
                            <p:cNvPr id="26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31" name="Group 10"/>
                          <p:cNvGrpSpPr/>
                          <p:nvPr/>
                        </p:nvGrpSpPr>
                        <p:grpSpPr>
                          <a:xfrm>
                            <a:off x="2667000" y="2971800"/>
                            <a:ext cx="152400" cy="304800"/>
                            <a:chOff x="2667000" y="2667000"/>
                            <a:chExt cx="152400" cy="304800"/>
                          </a:xfrm>
                        </p:grpSpPr>
                        <p:cxnSp>
                          <p:nvCxnSpPr>
                            <p:cNvPr id="266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7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737" name="Group 68"/>
                        <p:cNvGrpSpPr/>
                        <p:nvPr/>
                      </p:nvGrpSpPr>
                      <p:grpSpPr>
                        <a:xfrm>
                          <a:off x="2667000" y="3276600"/>
                          <a:ext cx="152400" cy="609600"/>
                          <a:chOff x="2667000" y="2667000"/>
                          <a:chExt cx="152400" cy="609600"/>
                        </a:xfrm>
                      </p:grpSpPr>
                      <p:grpSp>
                        <p:nvGrpSpPr>
                          <p:cNvPr id="4738" name="Group 9"/>
                          <p:cNvGrpSpPr/>
                          <p:nvPr/>
                        </p:nvGrpSpPr>
                        <p:grpSpPr>
                          <a:xfrm>
                            <a:off x="2667000" y="2667000"/>
                            <a:ext cx="152400" cy="304800"/>
                            <a:chOff x="2667000" y="2667000"/>
                            <a:chExt cx="152400" cy="304800"/>
                          </a:xfrm>
                        </p:grpSpPr>
                        <p:cxnSp>
                          <p:nvCxnSpPr>
                            <p:cNvPr id="2665" name="Straight Connector 92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66" name="Straight Connector 92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39" name="Group 10"/>
                          <p:cNvGrpSpPr/>
                          <p:nvPr/>
                        </p:nvGrpSpPr>
                        <p:grpSpPr>
                          <a:xfrm>
                            <a:off x="2667000" y="2971800"/>
                            <a:ext cx="152400" cy="304800"/>
                            <a:chOff x="2667000" y="2667000"/>
                            <a:chExt cx="152400" cy="304800"/>
                          </a:xfrm>
                        </p:grpSpPr>
                        <p:cxnSp>
                          <p:nvCxnSpPr>
                            <p:cNvPr id="2663" name="Straight Connector 92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64" name="Straight Connector 92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40" name="Group 22"/>
                      <p:cNvGrpSpPr/>
                      <p:nvPr/>
                    </p:nvGrpSpPr>
                    <p:grpSpPr>
                      <a:xfrm>
                        <a:off x="2667000" y="3886200"/>
                        <a:ext cx="152401" cy="609606"/>
                        <a:chOff x="2667000" y="2667000"/>
                        <a:chExt cx="152401" cy="609606"/>
                      </a:xfrm>
                    </p:grpSpPr>
                    <p:grpSp>
                      <p:nvGrpSpPr>
                        <p:cNvPr id="4741" name="Group 2336"/>
                        <p:cNvGrpSpPr/>
                        <p:nvPr/>
                      </p:nvGrpSpPr>
                      <p:grpSpPr>
                        <a:xfrm>
                          <a:off x="2667000" y="2667000"/>
                          <a:ext cx="152400" cy="304800"/>
                          <a:chOff x="2667000" y="2667000"/>
                          <a:chExt cx="152400" cy="304800"/>
                        </a:xfrm>
                      </p:grpSpPr>
                      <p:cxnSp>
                        <p:nvCxnSpPr>
                          <p:cNvPr id="2657" name="Straight Connector 92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58" name="Straight Connector 92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42" name="Group 2337"/>
                        <p:cNvGrpSpPr/>
                        <p:nvPr/>
                      </p:nvGrpSpPr>
                      <p:grpSpPr>
                        <a:xfrm>
                          <a:off x="2667000" y="2971800"/>
                          <a:ext cx="152401" cy="304806"/>
                          <a:chOff x="2667000" y="2667000"/>
                          <a:chExt cx="152401" cy="304806"/>
                        </a:xfrm>
                      </p:grpSpPr>
                      <p:cxnSp>
                        <p:nvCxnSpPr>
                          <p:cNvPr id="2655" name="Straight Connector 92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56" name="Straight Connector 922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9265" name="Group 2426"/>
              <p:cNvGrpSpPr>
                <a:grpSpLocks/>
              </p:cNvGrpSpPr>
              <p:nvPr/>
            </p:nvGrpSpPr>
            <p:grpSpPr bwMode="auto">
              <a:xfrm>
                <a:off x="4952997" y="1600205"/>
                <a:ext cx="442013" cy="1015561"/>
                <a:chOff x="4533547" y="1600205"/>
                <a:chExt cx="442013" cy="1015561"/>
              </a:xfrm>
            </p:grpSpPr>
            <p:grpSp>
              <p:nvGrpSpPr>
                <p:cNvPr id="9266" name="Group 2327"/>
                <p:cNvGrpSpPr>
                  <a:grpSpLocks/>
                </p:cNvGrpSpPr>
                <p:nvPr/>
              </p:nvGrpSpPr>
              <p:grpSpPr bwMode="auto">
                <a:xfrm>
                  <a:off x="4533547" y="1609957"/>
                  <a:ext cx="251163" cy="1005809"/>
                  <a:chOff x="4533547" y="1609957"/>
                  <a:chExt cx="251163" cy="1005809"/>
                </a:xfrm>
              </p:grpSpPr>
              <p:grpSp>
                <p:nvGrpSpPr>
                  <p:cNvPr id="4749"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597" name="Oval 916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750" name="Group 29"/>
                    <p:cNvGrpSpPr/>
                    <p:nvPr/>
                  </p:nvGrpSpPr>
                  <p:grpSpPr>
                    <a:xfrm>
                      <a:off x="2667000" y="4114804"/>
                      <a:ext cx="152400" cy="628652"/>
                      <a:chOff x="2667000" y="2667000"/>
                      <a:chExt cx="152400" cy="1828800"/>
                    </a:xfrm>
                  </p:grpSpPr>
                  <p:grpSp>
                    <p:nvGrpSpPr>
                      <p:cNvPr id="4755" name="Group 21"/>
                      <p:cNvGrpSpPr/>
                      <p:nvPr/>
                    </p:nvGrpSpPr>
                    <p:grpSpPr>
                      <a:xfrm>
                        <a:off x="2667000" y="2667000"/>
                        <a:ext cx="152400" cy="1219200"/>
                        <a:chOff x="2667000" y="2667000"/>
                        <a:chExt cx="152400" cy="1219200"/>
                      </a:xfrm>
                    </p:grpSpPr>
                    <p:grpSp>
                      <p:nvGrpSpPr>
                        <p:cNvPr id="4756" name="Group 13"/>
                        <p:cNvGrpSpPr/>
                        <p:nvPr/>
                      </p:nvGrpSpPr>
                      <p:grpSpPr>
                        <a:xfrm>
                          <a:off x="2667000" y="2667000"/>
                          <a:ext cx="152400" cy="609600"/>
                          <a:chOff x="2667000" y="2667000"/>
                          <a:chExt cx="152400" cy="609600"/>
                        </a:xfrm>
                      </p:grpSpPr>
                      <p:grpSp>
                        <p:nvGrpSpPr>
                          <p:cNvPr id="4761" name="Group 9"/>
                          <p:cNvGrpSpPr/>
                          <p:nvPr/>
                        </p:nvGrpSpPr>
                        <p:grpSpPr>
                          <a:xfrm>
                            <a:off x="2667000" y="2667000"/>
                            <a:ext cx="152400" cy="304800"/>
                            <a:chOff x="2667000" y="2667000"/>
                            <a:chExt cx="152400" cy="304800"/>
                          </a:xfrm>
                        </p:grpSpPr>
                        <p:cxnSp>
                          <p:nvCxnSpPr>
                            <p:cNvPr id="26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62" name="Group 10"/>
                          <p:cNvGrpSpPr/>
                          <p:nvPr/>
                        </p:nvGrpSpPr>
                        <p:grpSpPr>
                          <a:xfrm>
                            <a:off x="2667000" y="2971800"/>
                            <a:ext cx="152400" cy="304800"/>
                            <a:chOff x="2667000" y="2667000"/>
                            <a:chExt cx="152400" cy="304800"/>
                          </a:xfrm>
                        </p:grpSpPr>
                        <p:cxnSp>
                          <p:nvCxnSpPr>
                            <p:cNvPr id="2640" name="Straight Connector 92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41" name="Straight Connector 92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763" name="Group 14"/>
                        <p:cNvGrpSpPr/>
                        <p:nvPr/>
                      </p:nvGrpSpPr>
                      <p:grpSpPr>
                        <a:xfrm>
                          <a:off x="2667000" y="3276600"/>
                          <a:ext cx="152400" cy="609600"/>
                          <a:chOff x="2667000" y="2667000"/>
                          <a:chExt cx="152400" cy="609600"/>
                        </a:xfrm>
                      </p:grpSpPr>
                      <p:grpSp>
                        <p:nvGrpSpPr>
                          <p:cNvPr id="4764" name="Group 9"/>
                          <p:cNvGrpSpPr/>
                          <p:nvPr/>
                        </p:nvGrpSpPr>
                        <p:grpSpPr>
                          <a:xfrm>
                            <a:off x="2667000" y="2667000"/>
                            <a:ext cx="152400" cy="304800"/>
                            <a:chOff x="2667000" y="2667000"/>
                            <a:chExt cx="152400" cy="304800"/>
                          </a:xfrm>
                        </p:grpSpPr>
                        <p:cxnSp>
                          <p:nvCxnSpPr>
                            <p:cNvPr id="2636" name="Straight Connector 92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37" name="Straight Connector 92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69" name="Group 10"/>
                          <p:cNvGrpSpPr/>
                          <p:nvPr/>
                        </p:nvGrpSpPr>
                        <p:grpSpPr>
                          <a:xfrm>
                            <a:off x="2667000" y="2971800"/>
                            <a:ext cx="152400" cy="304800"/>
                            <a:chOff x="2667000" y="2667000"/>
                            <a:chExt cx="152400" cy="304800"/>
                          </a:xfrm>
                        </p:grpSpPr>
                        <p:cxnSp>
                          <p:nvCxnSpPr>
                            <p:cNvPr id="2634" name="Straight Connector 920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35" name="Straight Connector 920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70" name="Group 22"/>
                      <p:cNvGrpSpPr/>
                      <p:nvPr/>
                    </p:nvGrpSpPr>
                    <p:grpSpPr>
                      <a:xfrm>
                        <a:off x="2667000" y="3886200"/>
                        <a:ext cx="152400" cy="609600"/>
                        <a:chOff x="2667000" y="2667000"/>
                        <a:chExt cx="152400" cy="609600"/>
                      </a:xfrm>
                    </p:grpSpPr>
                    <p:grpSp>
                      <p:nvGrpSpPr>
                        <p:cNvPr id="4771" name="Group 9"/>
                        <p:cNvGrpSpPr/>
                        <p:nvPr/>
                      </p:nvGrpSpPr>
                      <p:grpSpPr>
                        <a:xfrm>
                          <a:off x="2667000" y="2667000"/>
                          <a:ext cx="152400" cy="304800"/>
                          <a:chOff x="2667000" y="2667000"/>
                          <a:chExt cx="152400" cy="304800"/>
                        </a:xfrm>
                      </p:grpSpPr>
                      <p:cxnSp>
                        <p:nvCxnSpPr>
                          <p:cNvPr id="262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2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72" name="Group 10"/>
                        <p:cNvGrpSpPr/>
                        <p:nvPr/>
                      </p:nvGrpSpPr>
                      <p:grpSpPr>
                        <a:xfrm>
                          <a:off x="2667000" y="2971800"/>
                          <a:ext cx="152400" cy="304800"/>
                          <a:chOff x="2667000" y="2667000"/>
                          <a:chExt cx="152400" cy="304800"/>
                        </a:xfrm>
                      </p:grpSpPr>
                      <p:cxnSp>
                        <p:nvCxnSpPr>
                          <p:cNvPr id="2626" name="Straight Connector 91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27" name="Straight Connector 919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77" name="Group 30"/>
                    <p:cNvGrpSpPr/>
                    <p:nvPr/>
                  </p:nvGrpSpPr>
                  <p:grpSpPr>
                    <a:xfrm>
                      <a:off x="2819400" y="4114804"/>
                      <a:ext cx="152401" cy="628654"/>
                      <a:chOff x="2667000" y="2667000"/>
                      <a:chExt cx="152401" cy="1828806"/>
                    </a:xfrm>
                  </p:grpSpPr>
                  <p:grpSp>
                    <p:nvGrpSpPr>
                      <p:cNvPr id="4778" name="Group 21"/>
                      <p:cNvGrpSpPr/>
                      <p:nvPr/>
                    </p:nvGrpSpPr>
                    <p:grpSpPr>
                      <a:xfrm>
                        <a:off x="2667000" y="2667000"/>
                        <a:ext cx="152400" cy="1219200"/>
                        <a:chOff x="2667000" y="2667000"/>
                        <a:chExt cx="152400" cy="1219200"/>
                      </a:xfrm>
                    </p:grpSpPr>
                    <p:grpSp>
                      <p:nvGrpSpPr>
                        <p:cNvPr id="4783" name="Group 67"/>
                        <p:cNvGrpSpPr/>
                        <p:nvPr/>
                      </p:nvGrpSpPr>
                      <p:grpSpPr>
                        <a:xfrm>
                          <a:off x="2667000" y="2667000"/>
                          <a:ext cx="152400" cy="609600"/>
                          <a:chOff x="2667000" y="2667000"/>
                          <a:chExt cx="152400" cy="609600"/>
                        </a:xfrm>
                      </p:grpSpPr>
                      <p:grpSp>
                        <p:nvGrpSpPr>
                          <p:cNvPr id="4784" name="Group 9"/>
                          <p:cNvGrpSpPr/>
                          <p:nvPr/>
                        </p:nvGrpSpPr>
                        <p:grpSpPr>
                          <a:xfrm>
                            <a:off x="2667000" y="2667000"/>
                            <a:ext cx="152400" cy="304800"/>
                            <a:chOff x="2667000" y="2667000"/>
                            <a:chExt cx="152400" cy="304800"/>
                          </a:xfrm>
                        </p:grpSpPr>
                        <p:cxnSp>
                          <p:nvCxnSpPr>
                            <p:cNvPr id="26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85" name="Group 10"/>
                          <p:cNvGrpSpPr/>
                          <p:nvPr/>
                        </p:nvGrpSpPr>
                        <p:grpSpPr>
                          <a:xfrm>
                            <a:off x="2667000" y="2971800"/>
                            <a:ext cx="152400" cy="304800"/>
                            <a:chOff x="2667000" y="2667000"/>
                            <a:chExt cx="152400" cy="304800"/>
                          </a:xfrm>
                        </p:grpSpPr>
                        <p:cxnSp>
                          <p:nvCxnSpPr>
                            <p:cNvPr id="261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1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786" name="Group 68"/>
                        <p:cNvGrpSpPr/>
                        <p:nvPr/>
                      </p:nvGrpSpPr>
                      <p:grpSpPr>
                        <a:xfrm>
                          <a:off x="2667000" y="3276600"/>
                          <a:ext cx="152400" cy="609600"/>
                          <a:chOff x="2667000" y="2667000"/>
                          <a:chExt cx="152400" cy="609600"/>
                        </a:xfrm>
                      </p:grpSpPr>
                      <p:grpSp>
                        <p:nvGrpSpPr>
                          <p:cNvPr id="4788" name="Group 9"/>
                          <p:cNvGrpSpPr/>
                          <p:nvPr/>
                        </p:nvGrpSpPr>
                        <p:grpSpPr>
                          <a:xfrm>
                            <a:off x="2667000" y="2667000"/>
                            <a:ext cx="152400" cy="304800"/>
                            <a:chOff x="2667000" y="2667000"/>
                            <a:chExt cx="152400" cy="304800"/>
                          </a:xfrm>
                        </p:grpSpPr>
                        <p:cxnSp>
                          <p:nvCxnSpPr>
                            <p:cNvPr id="2614" name="Straight Connector 91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15" name="Straight Connector 91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89" name="Group 10"/>
                          <p:cNvGrpSpPr/>
                          <p:nvPr/>
                        </p:nvGrpSpPr>
                        <p:grpSpPr>
                          <a:xfrm>
                            <a:off x="2667000" y="2971800"/>
                            <a:ext cx="152400" cy="304800"/>
                            <a:chOff x="2667000" y="2667000"/>
                            <a:chExt cx="152400" cy="304800"/>
                          </a:xfrm>
                        </p:grpSpPr>
                        <p:cxnSp>
                          <p:nvCxnSpPr>
                            <p:cNvPr id="2612" name="Straight Connector 918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13" name="Straight Connector 918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790" name="Group 22"/>
                      <p:cNvGrpSpPr/>
                      <p:nvPr/>
                    </p:nvGrpSpPr>
                    <p:grpSpPr>
                      <a:xfrm>
                        <a:off x="2667000" y="3886200"/>
                        <a:ext cx="152401" cy="609606"/>
                        <a:chOff x="2667000" y="2667000"/>
                        <a:chExt cx="152401" cy="609606"/>
                      </a:xfrm>
                    </p:grpSpPr>
                    <p:grpSp>
                      <p:nvGrpSpPr>
                        <p:cNvPr id="4791" name="Group 9"/>
                        <p:cNvGrpSpPr/>
                        <p:nvPr/>
                      </p:nvGrpSpPr>
                      <p:grpSpPr>
                        <a:xfrm>
                          <a:off x="2667000" y="2667000"/>
                          <a:ext cx="152400" cy="304800"/>
                          <a:chOff x="2667000" y="2667000"/>
                          <a:chExt cx="152400" cy="304800"/>
                        </a:xfrm>
                      </p:grpSpPr>
                      <p:cxnSp>
                        <p:nvCxnSpPr>
                          <p:cNvPr id="2606" name="Straight Connector 91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07" name="Straight Connector 91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792" name="Group 10"/>
                        <p:cNvGrpSpPr/>
                        <p:nvPr/>
                      </p:nvGrpSpPr>
                      <p:grpSpPr>
                        <a:xfrm>
                          <a:off x="2667000" y="2971800"/>
                          <a:ext cx="152401" cy="304806"/>
                          <a:chOff x="2667000" y="2667000"/>
                          <a:chExt cx="152401" cy="304806"/>
                        </a:xfrm>
                      </p:grpSpPr>
                      <p:cxnSp>
                        <p:nvCxnSpPr>
                          <p:cNvPr id="2604" name="Straight Connector 91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05" name="Straight Connector 917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793"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550" name="Oval 911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798" name="Group 29"/>
                    <p:cNvGrpSpPr/>
                    <p:nvPr/>
                  </p:nvGrpSpPr>
                  <p:grpSpPr>
                    <a:xfrm>
                      <a:off x="2667000" y="4114804"/>
                      <a:ext cx="152400" cy="628652"/>
                      <a:chOff x="2667000" y="2667000"/>
                      <a:chExt cx="152400" cy="1828800"/>
                    </a:xfrm>
                  </p:grpSpPr>
                  <p:grpSp>
                    <p:nvGrpSpPr>
                      <p:cNvPr id="4799" name="Group 21"/>
                      <p:cNvGrpSpPr/>
                      <p:nvPr/>
                    </p:nvGrpSpPr>
                    <p:grpSpPr>
                      <a:xfrm>
                        <a:off x="2667000" y="2667000"/>
                        <a:ext cx="152400" cy="1219200"/>
                        <a:chOff x="2667000" y="2667000"/>
                        <a:chExt cx="152400" cy="1219200"/>
                      </a:xfrm>
                    </p:grpSpPr>
                    <p:grpSp>
                      <p:nvGrpSpPr>
                        <p:cNvPr id="4800" name="Group 13"/>
                        <p:cNvGrpSpPr/>
                        <p:nvPr/>
                      </p:nvGrpSpPr>
                      <p:grpSpPr>
                        <a:xfrm>
                          <a:off x="2667000" y="2667000"/>
                          <a:ext cx="152400" cy="609600"/>
                          <a:chOff x="2667000" y="2667000"/>
                          <a:chExt cx="152400" cy="609600"/>
                        </a:xfrm>
                      </p:grpSpPr>
                      <p:grpSp>
                        <p:nvGrpSpPr>
                          <p:cNvPr id="4801" name="Group 9"/>
                          <p:cNvGrpSpPr/>
                          <p:nvPr/>
                        </p:nvGrpSpPr>
                        <p:grpSpPr>
                          <a:xfrm>
                            <a:off x="2667000" y="2667000"/>
                            <a:ext cx="152400" cy="304800"/>
                            <a:chOff x="2667000" y="2667000"/>
                            <a:chExt cx="152400" cy="304800"/>
                          </a:xfrm>
                        </p:grpSpPr>
                        <p:cxnSp>
                          <p:nvCxnSpPr>
                            <p:cNvPr id="259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06" name="Group 10"/>
                          <p:cNvGrpSpPr/>
                          <p:nvPr/>
                        </p:nvGrpSpPr>
                        <p:grpSpPr>
                          <a:xfrm>
                            <a:off x="2667000" y="2971800"/>
                            <a:ext cx="152400" cy="304800"/>
                            <a:chOff x="2667000" y="2667000"/>
                            <a:chExt cx="152400" cy="304800"/>
                          </a:xfrm>
                        </p:grpSpPr>
                        <p:cxnSp>
                          <p:nvCxnSpPr>
                            <p:cNvPr id="2593" name="Straight Connector 91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94" name="Straight Connector 91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807" name="Group 14"/>
                        <p:cNvGrpSpPr/>
                        <p:nvPr/>
                      </p:nvGrpSpPr>
                      <p:grpSpPr>
                        <a:xfrm>
                          <a:off x="2667000" y="3276600"/>
                          <a:ext cx="152400" cy="609600"/>
                          <a:chOff x="2667000" y="2667000"/>
                          <a:chExt cx="152400" cy="609600"/>
                        </a:xfrm>
                      </p:grpSpPr>
                      <p:grpSp>
                        <p:nvGrpSpPr>
                          <p:cNvPr id="4812" name="Group 9"/>
                          <p:cNvGrpSpPr/>
                          <p:nvPr/>
                        </p:nvGrpSpPr>
                        <p:grpSpPr>
                          <a:xfrm>
                            <a:off x="2667000" y="2667000"/>
                            <a:ext cx="152400" cy="304800"/>
                            <a:chOff x="2667000" y="2667000"/>
                            <a:chExt cx="152400" cy="304800"/>
                          </a:xfrm>
                        </p:grpSpPr>
                        <p:cxnSp>
                          <p:nvCxnSpPr>
                            <p:cNvPr id="2589" name="Straight Connector 915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90" name="Straight Connector 915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13" name="Group 10"/>
                          <p:cNvGrpSpPr/>
                          <p:nvPr/>
                        </p:nvGrpSpPr>
                        <p:grpSpPr>
                          <a:xfrm>
                            <a:off x="2667000" y="2971800"/>
                            <a:ext cx="152400" cy="304800"/>
                            <a:chOff x="2667000" y="2667000"/>
                            <a:chExt cx="152400" cy="304800"/>
                          </a:xfrm>
                        </p:grpSpPr>
                        <p:cxnSp>
                          <p:nvCxnSpPr>
                            <p:cNvPr id="2587" name="Straight Connector 91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88" name="Straight Connector 91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14" name="Group 22"/>
                      <p:cNvGrpSpPr/>
                      <p:nvPr/>
                    </p:nvGrpSpPr>
                    <p:grpSpPr>
                      <a:xfrm>
                        <a:off x="2667000" y="3886200"/>
                        <a:ext cx="152400" cy="609600"/>
                        <a:chOff x="2667000" y="2667000"/>
                        <a:chExt cx="152400" cy="609600"/>
                      </a:xfrm>
                    </p:grpSpPr>
                    <p:grpSp>
                      <p:nvGrpSpPr>
                        <p:cNvPr id="4815" name="Group 9"/>
                        <p:cNvGrpSpPr/>
                        <p:nvPr/>
                      </p:nvGrpSpPr>
                      <p:grpSpPr>
                        <a:xfrm>
                          <a:off x="2667000" y="2667000"/>
                          <a:ext cx="152400" cy="304800"/>
                          <a:chOff x="2667000" y="2667000"/>
                          <a:chExt cx="152400" cy="304800"/>
                        </a:xfrm>
                      </p:grpSpPr>
                      <p:cxnSp>
                        <p:nvCxnSpPr>
                          <p:cNvPr id="25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8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20" name="Group 10"/>
                        <p:cNvGrpSpPr/>
                        <p:nvPr/>
                      </p:nvGrpSpPr>
                      <p:grpSpPr>
                        <a:xfrm>
                          <a:off x="2667000" y="2971800"/>
                          <a:ext cx="152400" cy="304800"/>
                          <a:chOff x="2667000" y="2667000"/>
                          <a:chExt cx="152400" cy="304800"/>
                        </a:xfrm>
                      </p:grpSpPr>
                      <p:cxnSp>
                        <p:nvCxnSpPr>
                          <p:cNvPr id="2579" name="Straight Connector 91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80" name="Straight Connector 91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21" name="Group 30"/>
                    <p:cNvGrpSpPr/>
                    <p:nvPr/>
                  </p:nvGrpSpPr>
                  <p:grpSpPr>
                    <a:xfrm>
                      <a:off x="2819400" y="4114804"/>
                      <a:ext cx="152401" cy="628654"/>
                      <a:chOff x="2667000" y="2667000"/>
                      <a:chExt cx="152401" cy="1828806"/>
                    </a:xfrm>
                  </p:grpSpPr>
                  <p:grpSp>
                    <p:nvGrpSpPr>
                      <p:cNvPr id="4822" name="Group 21"/>
                      <p:cNvGrpSpPr/>
                      <p:nvPr/>
                    </p:nvGrpSpPr>
                    <p:grpSpPr>
                      <a:xfrm>
                        <a:off x="2667000" y="2667000"/>
                        <a:ext cx="152400" cy="1219200"/>
                        <a:chOff x="2667000" y="2667000"/>
                        <a:chExt cx="152400" cy="1219200"/>
                      </a:xfrm>
                    </p:grpSpPr>
                    <p:grpSp>
                      <p:nvGrpSpPr>
                        <p:cNvPr id="4823" name="Group 67"/>
                        <p:cNvGrpSpPr/>
                        <p:nvPr/>
                      </p:nvGrpSpPr>
                      <p:grpSpPr>
                        <a:xfrm>
                          <a:off x="2667000" y="2667000"/>
                          <a:ext cx="152400" cy="609600"/>
                          <a:chOff x="2667000" y="2667000"/>
                          <a:chExt cx="152400" cy="609600"/>
                        </a:xfrm>
                      </p:grpSpPr>
                      <p:grpSp>
                        <p:nvGrpSpPr>
                          <p:cNvPr id="4828" name="Group 9"/>
                          <p:cNvGrpSpPr/>
                          <p:nvPr/>
                        </p:nvGrpSpPr>
                        <p:grpSpPr>
                          <a:xfrm>
                            <a:off x="2667000" y="2667000"/>
                            <a:ext cx="152400" cy="304800"/>
                            <a:chOff x="2667000" y="2667000"/>
                            <a:chExt cx="152400" cy="304800"/>
                          </a:xfrm>
                        </p:grpSpPr>
                        <p:cxnSp>
                          <p:nvCxnSpPr>
                            <p:cNvPr id="257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29" name="Group 10"/>
                          <p:cNvGrpSpPr/>
                          <p:nvPr/>
                        </p:nvGrpSpPr>
                        <p:grpSpPr>
                          <a:xfrm>
                            <a:off x="2667000" y="2971800"/>
                            <a:ext cx="152400" cy="304800"/>
                            <a:chOff x="2667000" y="2667000"/>
                            <a:chExt cx="152400" cy="304800"/>
                          </a:xfrm>
                        </p:grpSpPr>
                        <p:cxnSp>
                          <p:nvCxnSpPr>
                            <p:cNvPr id="257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7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835" name="Group 68"/>
                        <p:cNvGrpSpPr/>
                        <p:nvPr/>
                      </p:nvGrpSpPr>
                      <p:grpSpPr>
                        <a:xfrm>
                          <a:off x="2667000" y="3276600"/>
                          <a:ext cx="152400" cy="609600"/>
                          <a:chOff x="2667000" y="2667000"/>
                          <a:chExt cx="152400" cy="609600"/>
                        </a:xfrm>
                      </p:grpSpPr>
                      <p:grpSp>
                        <p:nvGrpSpPr>
                          <p:cNvPr id="4836" name="Group 9"/>
                          <p:cNvGrpSpPr/>
                          <p:nvPr/>
                        </p:nvGrpSpPr>
                        <p:grpSpPr>
                          <a:xfrm>
                            <a:off x="2667000" y="2667000"/>
                            <a:ext cx="152400" cy="304800"/>
                            <a:chOff x="2667000" y="2667000"/>
                            <a:chExt cx="152400" cy="304800"/>
                          </a:xfrm>
                        </p:grpSpPr>
                        <p:cxnSp>
                          <p:nvCxnSpPr>
                            <p:cNvPr id="2567" name="Straight Connector 9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68" name="Straight Connector 9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37" name="Group 10"/>
                          <p:cNvGrpSpPr/>
                          <p:nvPr/>
                        </p:nvGrpSpPr>
                        <p:grpSpPr>
                          <a:xfrm>
                            <a:off x="2667000" y="2971800"/>
                            <a:ext cx="152400" cy="304800"/>
                            <a:chOff x="2667000" y="2667000"/>
                            <a:chExt cx="152400" cy="304800"/>
                          </a:xfrm>
                        </p:grpSpPr>
                        <p:cxnSp>
                          <p:nvCxnSpPr>
                            <p:cNvPr id="2565" name="Straight Connector 91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66" name="Straight Connector 91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38" name="Group 22"/>
                      <p:cNvGrpSpPr/>
                      <p:nvPr/>
                    </p:nvGrpSpPr>
                    <p:grpSpPr>
                      <a:xfrm>
                        <a:off x="2667000" y="3886200"/>
                        <a:ext cx="152401" cy="609606"/>
                        <a:chOff x="2667000" y="2667000"/>
                        <a:chExt cx="152401" cy="609606"/>
                      </a:xfrm>
                    </p:grpSpPr>
                    <p:grpSp>
                      <p:nvGrpSpPr>
                        <p:cNvPr id="4839" name="Group 9"/>
                        <p:cNvGrpSpPr/>
                        <p:nvPr/>
                      </p:nvGrpSpPr>
                      <p:grpSpPr>
                        <a:xfrm>
                          <a:off x="2667000" y="2667000"/>
                          <a:ext cx="152400" cy="304800"/>
                          <a:chOff x="2667000" y="2667000"/>
                          <a:chExt cx="152400" cy="304800"/>
                        </a:xfrm>
                      </p:grpSpPr>
                      <p:cxnSp>
                        <p:nvCxnSpPr>
                          <p:cNvPr id="2559" name="Straight Connector 91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60" name="Straight Connector 91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40" name="Group 10"/>
                        <p:cNvGrpSpPr/>
                        <p:nvPr/>
                      </p:nvGrpSpPr>
                      <p:grpSpPr>
                        <a:xfrm>
                          <a:off x="2667000" y="2971800"/>
                          <a:ext cx="152401" cy="304806"/>
                          <a:chOff x="2667000" y="2667000"/>
                          <a:chExt cx="152401" cy="304806"/>
                        </a:xfrm>
                      </p:grpSpPr>
                      <p:cxnSp>
                        <p:nvCxnSpPr>
                          <p:cNvPr id="2557" name="Straight Connector 91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58" name="Straight Connector 912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9267" name="Group 2328"/>
                <p:cNvGrpSpPr>
                  <a:grpSpLocks/>
                </p:cNvGrpSpPr>
                <p:nvPr/>
              </p:nvGrpSpPr>
              <p:grpSpPr bwMode="auto">
                <a:xfrm>
                  <a:off x="4724397" y="1600205"/>
                  <a:ext cx="251163" cy="1005809"/>
                  <a:chOff x="4533547" y="1609957"/>
                  <a:chExt cx="251163" cy="1005809"/>
                </a:xfrm>
              </p:grpSpPr>
              <p:grpSp>
                <p:nvGrpSpPr>
                  <p:cNvPr id="4846"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501" name="Oval 906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847" name="Group 29"/>
                    <p:cNvGrpSpPr/>
                    <p:nvPr/>
                  </p:nvGrpSpPr>
                  <p:grpSpPr>
                    <a:xfrm>
                      <a:off x="2667000" y="4114804"/>
                      <a:ext cx="152400" cy="628652"/>
                      <a:chOff x="2667000" y="2667000"/>
                      <a:chExt cx="152400" cy="1828800"/>
                    </a:xfrm>
                  </p:grpSpPr>
                  <p:grpSp>
                    <p:nvGrpSpPr>
                      <p:cNvPr id="4848" name="Group 21"/>
                      <p:cNvGrpSpPr/>
                      <p:nvPr/>
                    </p:nvGrpSpPr>
                    <p:grpSpPr>
                      <a:xfrm>
                        <a:off x="2667000" y="2667000"/>
                        <a:ext cx="152400" cy="1219200"/>
                        <a:chOff x="2667000" y="2667000"/>
                        <a:chExt cx="152400" cy="1219200"/>
                      </a:xfrm>
                    </p:grpSpPr>
                    <p:grpSp>
                      <p:nvGrpSpPr>
                        <p:cNvPr id="4853" name="Group 13"/>
                        <p:cNvGrpSpPr/>
                        <p:nvPr/>
                      </p:nvGrpSpPr>
                      <p:grpSpPr>
                        <a:xfrm>
                          <a:off x="2667000" y="2667000"/>
                          <a:ext cx="152400" cy="609600"/>
                          <a:chOff x="2667000" y="2667000"/>
                          <a:chExt cx="152400" cy="609600"/>
                        </a:xfrm>
                      </p:grpSpPr>
                      <p:grpSp>
                        <p:nvGrpSpPr>
                          <p:cNvPr id="4854" name="Group 9"/>
                          <p:cNvGrpSpPr/>
                          <p:nvPr/>
                        </p:nvGrpSpPr>
                        <p:grpSpPr>
                          <a:xfrm>
                            <a:off x="2667000" y="2667000"/>
                            <a:ext cx="152400" cy="304800"/>
                            <a:chOff x="2667000" y="2667000"/>
                            <a:chExt cx="152400" cy="304800"/>
                          </a:xfrm>
                        </p:grpSpPr>
                        <p:cxnSp>
                          <p:nvCxnSpPr>
                            <p:cNvPr id="25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59" name="Group 10"/>
                          <p:cNvGrpSpPr/>
                          <p:nvPr/>
                        </p:nvGrpSpPr>
                        <p:grpSpPr>
                          <a:xfrm>
                            <a:off x="2667000" y="2971800"/>
                            <a:ext cx="152400" cy="304800"/>
                            <a:chOff x="2667000" y="2667000"/>
                            <a:chExt cx="152400" cy="304800"/>
                          </a:xfrm>
                        </p:grpSpPr>
                        <p:cxnSp>
                          <p:nvCxnSpPr>
                            <p:cNvPr id="2544" name="Straight Connector 91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45" name="Straight Connector 91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860" name="Group 14"/>
                        <p:cNvGrpSpPr/>
                        <p:nvPr/>
                      </p:nvGrpSpPr>
                      <p:grpSpPr>
                        <a:xfrm>
                          <a:off x="2667000" y="3276600"/>
                          <a:ext cx="152400" cy="609600"/>
                          <a:chOff x="2667000" y="2667000"/>
                          <a:chExt cx="152400" cy="609600"/>
                        </a:xfrm>
                      </p:grpSpPr>
                      <p:grpSp>
                        <p:nvGrpSpPr>
                          <p:cNvPr id="4861" name="Group 9"/>
                          <p:cNvGrpSpPr/>
                          <p:nvPr/>
                        </p:nvGrpSpPr>
                        <p:grpSpPr>
                          <a:xfrm>
                            <a:off x="2667000" y="2667000"/>
                            <a:ext cx="152400" cy="304800"/>
                            <a:chOff x="2667000" y="2667000"/>
                            <a:chExt cx="152400" cy="304800"/>
                          </a:xfrm>
                        </p:grpSpPr>
                        <p:cxnSp>
                          <p:nvCxnSpPr>
                            <p:cNvPr id="2540" name="Straight Connector 91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41" name="Straight Connector 910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62" name="Group 10"/>
                          <p:cNvGrpSpPr/>
                          <p:nvPr/>
                        </p:nvGrpSpPr>
                        <p:grpSpPr>
                          <a:xfrm>
                            <a:off x="2667000" y="2971800"/>
                            <a:ext cx="152400" cy="304800"/>
                            <a:chOff x="2667000" y="2667000"/>
                            <a:chExt cx="152400" cy="304800"/>
                          </a:xfrm>
                        </p:grpSpPr>
                        <p:cxnSp>
                          <p:nvCxnSpPr>
                            <p:cNvPr id="2538" name="Straight Connector 910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39" name="Straight Connector 910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67" name="Group 22"/>
                      <p:cNvGrpSpPr/>
                      <p:nvPr/>
                    </p:nvGrpSpPr>
                    <p:grpSpPr>
                      <a:xfrm>
                        <a:off x="2667000" y="3886200"/>
                        <a:ext cx="152400" cy="609600"/>
                        <a:chOff x="2667000" y="2667000"/>
                        <a:chExt cx="152400" cy="609600"/>
                      </a:xfrm>
                    </p:grpSpPr>
                    <p:grpSp>
                      <p:nvGrpSpPr>
                        <p:cNvPr id="4868" name="Group 9"/>
                        <p:cNvGrpSpPr/>
                        <p:nvPr/>
                      </p:nvGrpSpPr>
                      <p:grpSpPr>
                        <a:xfrm>
                          <a:off x="2667000" y="2667000"/>
                          <a:ext cx="152400" cy="304800"/>
                          <a:chOff x="2667000" y="2667000"/>
                          <a:chExt cx="152400" cy="304800"/>
                        </a:xfrm>
                      </p:grpSpPr>
                      <p:cxnSp>
                        <p:nvCxnSpPr>
                          <p:cNvPr id="25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69" name="Group 10"/>
                        <p:cNvGrpSpPr/>
                        <p:nvPr/>
                      </p:nvGrpSpPr>
                      <p:grpSpPr>
                        <a:xfrm>
                          <a:off x="2667000" y="2971800"/>
                          <a:ext cx="152400" cy="304800"/>
                          <a:chOff x="2667000" y="2667000"/>
                          <a:chExt cx="152400" cy="304800"/>
                        </a:xfrm>
                      </p:grpSpPr>
                      <p:cxnSp>
                        <p:nvCxnSpPr>
                          <p:cNvPr id="2530" name="Straight Connector 90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31" name="Straight Connector 90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70" name="Group 30"/>
                    <p:cNvGrpSpPr/>
                    <p:nvPr/>
                  </p:nvGrpSpPr>
                  <p:grpSpPr>
                    <a:xfrm>
                      <a:off x="2819400" y="4114804"/>
                      <a:ext cx="152401" cy="628654"/>
                      <a:chOff x="2667000" y="2667000"/>
                      <a:chExt cx="152401" cy="1828806"/>
                    </a:xfrm>
                  </p:grpSpPr>
                  <p:grpSp>
                    <p:nvGrpSpPr>
                      <p:cNvPr id="4875" name="Group 21"/>
                      <p:cNvGrpSpPr/>
                      <p:nvPr/>
                    </p:nvGrpSpPr>
                    <p:grpSpPr>
                      <a:xfrm>
                        <a:off x="2667000" y="2667000"/>
                        <a:ext cx="152400" cy="1219200"/>
                        <a:chOff x="2667000" y="2667000"/>
                        <a:chExt cx="152400" cy="1219200"/>
                      </a:xfrm>
                    </p:grpSpPr>
                    <p:grpSp>
                      <p:nvGrpSpPr>
                        <p:cNvPr id="4876" name="Group 67"/>
                        <p:cNvGrpSpPr/>
                        <p:nvPr/>
                      </p:nvGrpSpPr>
                      <p:grpSpPr>
                        <a:xfrm>
                          <a:off x="2667000" y="2667000"/>
                          <a:ext cx="152400" cy="609600"/>
                          <a:chOff x="2667000" y="2667000"/>
                          <a:chExt cx="152400" cy="609600"/>
                        </a:xfrm>
                      </p:grpSpPr>
                      <p:grpSp>
                        <p:nvGrpSpPr>
                          <p:cNvPr id="4881" name="Group 9"/>
                          <p:cNvGrpSpPr/>
                          <p:nvPr/>
                        </p:nvGrpSpPr>
                        <p:grpSpPr>
                          <a:xfrm>
                            <a:off x="2667000" y="2667000"/>
                            <a:ext cx="152400" cy="304800"/>
                            <a:chOff x="2667000" y="2667000"/>
                            <a:chExt cx="152400" cy="304800"/>
                          </a:xfrm>
                        </p:grpSpPr>
                        <p:cxnSp>
                          <p:nvCxnSpPr>
                            <p:cNvPr id="25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82" name="Group 10"/>
                          <p:cNvGrpSpPr/>
                          <p:nvPr/>
                        </p:nvGrpSpPr>
                        <p:grpSpPr>
                          <a:xfrm>
                            <a:off x="2667000" y="2971800"/>
                            <a:ext cx="152400" cy="304800"/>
                            <a:chOff x="2667000" y="2667000"/>
                            <a:chExt cx="152400" cy="304800"/>
                          </a:xfrm>
                        </p:grpSpPr>
                        <p:cxnSp>
                          <p:nvCxnSpPr>
                            <p:cNvPr id="252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2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884" name="Group 68"/>
                        <p:cNvGrpSpPr/>
                        <p:nvPr/>
                      </p:nvGrpSpPr>
                      <p:grpSpPr>
                        <a:xfrm>
                          <a:off x="2667000" y="3276600"/>
                          <a:ext cx="152400" cy="609600"/>
                          <a:chOff x="2667000" y="2667000"/>
                          <a:chExt cx="152400" cy="609600"/>
                        </a:xfrm>
                      </p:grpSpPr>
                      <p:grpSp>
                        <p:nvGrpSpPr>
                          <p:cNvPr id="4885" name="Group 9"/>
                          <p:cNvGrpSpPr/>
                          <p:nvPr/>
                        </p:nvGrpSpPr>
                        <p:grpSpPr>
                          <a:xfrm>
                            <a:off x="2667000" y="2667000"/>
                            <a:ext cx="152400" cy="304800"/>
                            <a:chOff x="2667000" y="2667000"/>
                            <a:chExt cx="152400" cy="304800"/>
                          </a:xfrm>
                        </p:grpSpPr>
                        <p:cxnSp>
                          <p:nvCxnSpPr>
                            <p:cNvPr id="2518" name="Straight Connector 908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19" name="Straight Connector 908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86" name="Group 10"/>
                          <p:cNvGrpSpPr/>
                          <p:nvPr/>
                        </p:nvGrpSpPr>
                        <p:grpSpPr>
                          <a:xfrm>
                            <a:off x="2667000" y="2971800"/>
                            <a:ext cx="152400" cy="304800"/>
                            <a:chOff x="2667000" y="2667000"/>
                            <a:chExt cx="152400" cy="304800"/>
                          </a:xfrm>
                        </p:grpSpPr>
                        <p:cxnSp>
                          <p:nvCxnSpPr>
                            <p:cNvPr id="2516" name="Straight Connector 90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17" name="Straight Connector 908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887" name="Group 22"/>
                      <p:cNvGrpSpPr/>
                      <p:nvPr/>
                    </p:nvGrpSpPr>
                    <p:grpSpPr>
                      <a:xfrm>
                        <a:off x="2667000" y="3886200"/>
                        <a:ext cx="152401" cy="609606"/>
                        <a:chOff x="2667000" y="2667000"/>
                        <a:chExt cx="152401" cy="609606"/>
                      </a:xfrm>
                    </p:grpSpPr>
                    <p:grpSp>
                      <p:nvGrpSpPr>
                        <p:cNvPr id="4888" name="Group 9"/>
                        <p:cNvGrpSpPr/>
                        <p:nvPr/>
                      </p:nvGrpSpPr>
                      <p:grpSpPr>
                        <a:xfrm>
                          <a:off x="2667000" y="2667000"/>
                          <a:ext cx="152400" cy="304800"/>
                          <a:chOff x="2667000" y="2667000"/>
                          <a:chExt cx="152400" cy="304800"/>
                        </a:xfrm>
                      </p:grpSpPr>
                      <p:cxnSp>
                        <p:nvCxnSpPr>
                          <p:cNvPr id="2510" name="Straight Connector 90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11" name="Straight Connector 90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889" name="Group 10"/>
                        <p:cNvGrpSpPr/>
                        <p:nvPr/>
                      </p:nvGrpSpPr>
                      <p:grpSpPr>
                        <a:xfrm>
                          <a:off x="2667000" y="2971800"/>
                          <a:ext cx="152401" cy="304806"/>
                          <a:chOff x="2667000" y="2667000"/>
                          <a:chExt cx="152401" cy="304806"/>
                        </a:xfrm>
                      </p:grpSpPr>
                      <p:cxnSp>
                        <p:nvCxnSpPr>
                          <p:cNvPr id="2508" name="Straight Connector 90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09" name="Straight Connector 907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894"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454" name="Oval 902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895" name="Group 29"/>
                    <p:cNvGrpSpPr/>
                    <p:nvPr/>
                  </p:nvGrpSpPr>
                  <p:grpSpPr>
                    <a:xfrm>
                      <a:off x="2667000" y="4114804"/>
                      <a:ext cx="152400" cy="628652"/>
                      <a:chOff x="2667000" y="2667000"/>
                      <a:chExt cx="152400" cy="1828800"/>
                    </a:xfrm>
                  </p:grpSpPr>
                  <p:grpSp>
                    <p:nvGrpSpPr>
                      <p:cNvPr id="4896" name="Group 21"/>
                      <p:cNvGrpSpPr/>
                      <p:nvPr/>
                    </p:nvGrpSpPr>
                    <p:grpSpPr>
                      <a:xfrm>
                        <a:off x="2667000" y="2667000"/>
                        <a:ext cx="152400" cy="1219200"/>
                        <a:chOff x="2667000" y="2667000"/>
                        <a:chExt cx="152400" cy="1219200"/>
                      </a:xfrm>
                    </p:grpSpPr>
                    <p:grpSp>
                      <p:nvGrpSpPr>
                        <p:cNvPr id="4897" name="Group 13"/>
                        <p:cNvGrpSpPr/>
                        <p:nvPr/>
                      </p:nvGrpSpPr>
                      <p:grpSpPr>
                        <a:xfrm>
                          <a:off x="2667000" y="2667000"/>
                          <a:ext cx="152400" cy="609600"/>
                          <a:chOff x="2667000" y="2667000"/>
                          <a:chExt cx="152400" cy="609600"/>
                        </a:xfrm>
                      </p:grpSpPr>
                      <p:grpSp>
                        <p:nvGrpSpPr>
                          <p:cNvPr id="4902" name="Group 9"/>
                          <p:cNvGrpSpPr/>
                          <p:nvPr/>
                        </p:nvGrpSpPr>
                        <p:grpSpPr>
                          <a:xfrm>
                            <a:off x="2667000" y="2667000"/>
                            <a:ext cx="152400" cy="304800"/>
                            <a:chOff x="2667000" y="2667000"/>
                            <a:chExt cx="152400" cy="304800"/>
                          </a:xfrm>
                        </p:grpSpPr>
                        <p:cxnSp>
                          <p:nvCxnSpPr>
                            <p:cNvPr id="24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03" name="Group 10"/>
                          <p:cNvGrpSpPr/>
                          <p:nvPr/>
                        </p:nvGrpSpPr>
                        <p:grpSpPr>
                          <a:xfrm>
                            <a:off x="2667000" y="2971800"/>
                            <a:ext cx="152400" cy="304800"/>
                            <a:chOff x="2667000" y="2667000"/>
                            <a:chExt cx="152400" cy="304800"/>
                          </a:xfrm>
                        </p:grpSpPr>
                        <p:cxnSp>
                          <p:nvCxnSpPr>
                            <p:cNvPr id="2497" name="Straight Connector 90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98" name="Straight Connector 90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908" name="Group 14"/>
                        <p:cNvGrpSpPr/>
                        <p:nvPr/>
                      </p:nvGrpSpPr>
                      <p:grpSpPr>
                        <a:xfrm>
                          <a:off x="2667000" y="3276600"/>
                          <a:ext cx="152400" cy="609600"/>
                          <a:chOff x="2667000" y="2667000"/>
                          <a:chExt cx="152400" cy="609600"/>
                        </a:xfrm>
                      </p:grpSpPr>
                      <p:grpSp>
                        <p:nvGrpSpPr>
                          <p:cNvPr id="4909" name="Group 9"/>
                          <p:cNvGrpSpPr/>
                          <p:nvPr/>
                        </p:nvGrpSpPr>
                        <p:grpSpPr>
                          <a:xfrm>
                            <a:off x="2667000" y="2667000"/>
                            <a:ext cx="152400" cy="304800"/>
                            <a:chOff x="2667000" y="2667000"/>
                            <a:chExt cx="152400" cy="304800"/>
                          </a:xfrm>
                        </p:grpSpPr>
                        <p:cxnSp>
                          <p:nvCxnSpPr>
                            <p:cNvPr id="2493" name="Straight Connector 90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94" name="Straight Connector 906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10" name="Group 10"/>
                          <p:cNvGrpSpPr/>
                          <p:nvPr/>
                        </p:nvGrpSpPr>
                        <p:grpSpPr>
                          <a:xfrm>
                            <a:off x="2667000" y="2971800"/>
                            <a:ext cx="152400" cy="304800"/>
                            <a:chOff x="2667000" y="2667000"/>
                            <a:chExt cx="152400" cy="304800"/>
                          </a:xfrm>
                        </p:grpSpPr>
                        <p:cxnSp>
                          <p:nvCxnSpPr>
                            <p:cNvPr id="2491" name="Straight Connector 90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92" name="Straight Connector 90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11" name="Group 22"/>
                      <p:cNvGrpSpPr/>
                      <p:nvPr/>
                    </p:nvGrpSpPr>
                    <p:grpSpPr>
                      <a:xfrm>
                        <a:off x="2667000" y="3886200"/>
                        <a:ext cx="152400" cy="609600"/>
                        <a:chOff x="2667000" y="2667000"/>
                        <a:chExt cx="152400" cy="609600"/>
                      </a:xfrm>
                    </p:grpSpPr>
                    <p:grpSp>
                      <p:nvGrpSpPr>
                        <p:cNvPr id="4916" name="Group 9"/>
                        <p:cNvGrpSpPr/>
                        <p:nvPr/>
                      </p:nvGrpSpPr>
                      <p:grpSpPr>
                        <a:xfrm>
                          <a:off x="2667000" y="2667000"/>
                          <a:ext cx="152400" cy="304800"/>
                          <a:chOff x="2667000" y="2667000"/>
                          <a:chExt cx="152400" cy="304800"/>
                        </a:xfrm>
                      </p:grpSpPr>
                      <p:cxnSp>
                        <p:nvCxnSpPr>
                          <p:cNvPr id="24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17" name="Group 10"/>
                        <p:cNvGrpSpPr/>
                        <p:nvPr/>
                      </p:nvGrpSpPr>
                      <p:grpSpPr>
                        <a:xfrm>
                          <a:off x="2667000" y="2971800"/>
                          <a:ext cx="152400" cy="304800"/>
                          <a:chOff x="2667000" y="2667000"/>
                          <a:chExt cx="152400" cy="304800"/>
                        </a:xfrm>
                      </p:grpSpPr>
                      <p:cxnSp>
                        <p:nvCxnSpPr>
                          <p:cNvPr id="2483" name="Straight Connector 905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84" name="Straight Connector 905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18" name="Group 30"/>
                    <p:cNvGrpSpPr/>
                    <p:nvPr/>
                  </p:nvGrpSpPr>
                  <p:grpSpPr>
                    <a:xfrm>
                      <a:off x="2819400" y="4114804"/>
                      <a:ext cx="152401" cy="628654"/>
                      <a:chOff x="2667000" y="2667000"/>
                      <a:chExt cx="152401" cy="1828806"/>
                    </a:xfrm>
                  </p:grpSpPr>
                  <p:grpSp>
                    <p:nvGrpSpPr>
                      <p:cNvPr id="4919" name="Group 21"/>
                      <p:cNvGrpSpPr/>
                      <p:nvPr/>
                    </p:nvGrpSpPr>
                    <p:grpSpPr>
                      <a:xfrm>
                        <a:off x="2667000" y="2667000"/>
                        <a:ext cx="152400" cy="1219200"/>
                        <a:chOff x="2667000" y="2667000"/>
                        <a:chExt cx="152400" cy="1219200"/>
                      </a:xfrm>
                    </p:grpSpPr>
                    <p:grpSp>
                      <p:nvGrpSpPr>
                        <p:cNvPr id="4924" name="Group 67"/>
                        <p:cNvGrpSpPr/>
                        <p:nvPr/>
                      </p:nvGrpSpPr>
                      <p:grpSpPr>
                        <a:xfrm>
                          <a:off x="2667000" y="2667000"/>
                          <a:ext cx="152400" cy="609600"/>
                          <a:chOff x="2667000" y="2667000"/>
                          <a:chExt cx="152400" cy="609600"/>
                        </a:xfrm>
                      </p:grpSpPr>
                      <p:grpSp>
                        <p:nvGrpSpPr>
                          <p:cNvPr id="4925" name="Group 9"/>
                          <p:cNvGrpSpPr/>
                          <p:nvPr/>
                        </p:nvGrpSpPr>
                        <p:grpSpPr>
                          <a:xfrm>
                            <a:off x="2667000" y="2667000"/>
                            <a:ext cx="152400" cy="304800"/>
                            <a:chOff x="2667000" y="2667000"/>
                            <a:chExt cx="152400" cy="304800"/>
                          </a:xfrm>
                        </p:grpSpPr>
                        <p:cxnSp>
                          <p:nvCxnSpPr>
                            <p:cNvPr id="247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7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31" name="Group 10"/>
                          <p:cNvGrpSpPr/>
                          <p:nvPr/>
                        </p:nvGrpSpPr>
                        <p:grpSpPr>
                          <a:xfrm>
                            <a:off x="2667000" y="2971800"/>
                            <a:ext cx="152400" cy="304800"/>
                            <a:chOff x="2667000" y="2667000"/>
                            <a:chExt cx="152400" cy="304800"/>
                          </a:xfrm>
                        </p:grpSpPr>
                        <p:cxnSp>
                          <p:nvCxnSpPr>
                            <p:cNvPr id="247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7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932" name="Group 68"/>
                        <p:cNvGrpSpPr/>
                        <p:nvPr/>
                      </p:nvGrpSpPr>
                      <p:grpSpPr>
                        <a:xfrm>
                          <a:off x="2667000" y="3276600"/>
                          <a:ext cx="152400" cy="609600"/>
                          <a:chOff x="2667000" y="2667000"/>
                          <a:chExt cx="152400" cy="609600"/>
                        </a:xfrm>
                      </p:grpSpPr>
                      <p:grpSp>
                        <p:nvGrpSpPr>
                          <p:cNvPr id="4933" name="Group 9"/>
                          <p:cNvGrpSpPr/>
                          <p:nvPr/>
                        </p:nvGrpSpPr>
                        <p:grpSpPr>
                          <a:xfrm>
                            <a:off x="2667000" y="2667000"/>
                            <a:ext cx="152400" cy="304800"/>
                            <a:chOff x="2667000" y="2667000"/>
                            <a:chExt cx="152400" cy="304800"/>
                          </a:xfrm>
                        </p:grpSpPr>
                        <p:cxnSp>
                          <p:nvCxnSpPr>
                            <p:cNvPr id="2471" name="Straight Connector 90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72" name="Straight Connector 90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34" name="Group 10"/>
                          <p:cNvGrpSpPr/>
                          <p:nvPr/>
                        </p:nvGrpSpPr>
                        <p:grpSpPr>
                          <a:xfrm>
                            <a:off x="2667000" y="2971800"/>
                            <a:ext cx="152400" cy="304800"/>
                            <a:chOff x="2667000" y="2667000"/>
                            <a:chExt cx="152400" cy="304800"/>
                          </a:xfrm>
                        </p:grpSpPr>
                        <p:cxnSp>
                          <p:nvCxnSpPr>
                            <p:cNvPr id="2469" name="Straight Connector 90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70" name="Straight Connector 90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35" name="Group 22"/>
                      <p:cNvGrpSpPr/>
                      <p:nvPr/>
                    </p:nvGrpSpPr>
                    <p:grpSpPr>
                      <a:xfrm>
                        <a:off x="2667000" y="3886200"/>
                        <a:ext cx="152401" cy="609606"/>
                        <a:chOff x="2667000" y="2667000"/>
                        <a:chExt cx="152401" cy="609606"/>
                      </a:xfrm>
                    </p:grpSpPr>
                    <p:grpSp>
                      <p:nvGrpSpPr>
                        <p:cNvPr id="4936" name="Group 2336"/>
                        <p:cNvGrpSpPr/>
                        <p:nvPr/>
                      </p:nvGrpSpPr>
                      <p:grpSpPr>
                        <a:xfrm>
                          <a:off x="2667000" y="2667000"/>
                          <a:ext cx="152400" cy="304800"/>
                          <a:chOff x="2667000" y="2667000"/>
                          <a:chExt cx="152400" cy="304800"/>
                        </a:xfrm>
                      </p:grpSpPr>
                      <p:cxnSp>
                        <p:nvCxnSpPr>
                          <p:cNvPr id="2463" name="Straight Connector 90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64" name="Straight Connector 90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41" name="Group 2337"/>
                        <p:cNvGrpSpPr/>
                        <p:nvPr/>
                      </p:nvGrpSpPr>
                      <p:grpSpPr>
                        <a:xfrm>
                          <a:off x="2667000" y="2971800"/>
                          <a:ext cx="152401" cy="304806"/>
                          <a:chOff x="2667000" y="2667000"/>
                          <a:chExt cx="152401" cy="304806"/>
                        </a:xfrm>
                      </p:grpSpPr>
                      <p:cxnSp>
                        <p:nvCxnSpPr>
                          <p:cNvPr id="2461" name="Straight Connector 90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62" name="Straight Connector 903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nvGrpSpPr>
            <p:cNvPr id="9249" name="Group 3014"/>
            <p:cNvGrpSpPr>
              <a:grpSpLocks/>
            </p:cNvGrpSpPr>
            <p:nvPr/>
          </p:nvGrpSpPr>
          <p:grpSpPr bwMode="auto">
            <a:xfrm>
              <a:off x="-272" y="2784"/>
              <a:ext cx="543" cy="640"/>
              <a:chOff x="4533547" y="1600205"/>
              <a:chExt cx="861463" cy="1015561"/>
            </a:xfrm>
          </p:grpSpPr>
          <p:grpSp>
            <p:nvGrpSpPr>
              <p:cNvPr id="9250" name="Group 2425"/>
              <p:cNvGrpSpPr>
                <a:grpSpLocks/>
              </p:cNvGrpSpPr>
              <p:nvPr/>
            </p:nvGrpSpPr>
            <p:grpSpPr bwMode="auto">
              <a:xfrm>
                <a:off x="4533547" y="1600205"/>
                <a:ext cx="442013" cy="1015561"/>
                <a:chOff x="4533547" y="1600205"/>
                <a:chExt cx="442013" cy="1015561"/>
              </a:xfrm>
            </p:grpSpPr>
            <p:grpSp>
              <p:nvGrpSpPr>
                <p:cNvPr id="9258" name="Group 2327"/>
                <p:cNvGrpSpPr>
                  <a:grpSpLocks/>
                </p:cNvGrpSpPr>
                <p:nvPr/>
              </p:nvGrpSpPr>
              <p:grpSpPr bwMode="auto">
                <a:xfrm>
                  <a:off x="4533547" y="1609957"/>
                  <a:ext cx="251163" cy="1005809"/>
                  <a:chOff x="4533547" y="1609957"/>
                  <a:chExt cx="251163" cy="1005809"/>
                </a:xfrm>
              </p:grpSpPr>
              <p:grpSp>
                <p:nvGrpSpPr>
                  <p:cNvPr id="4949"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401" name="Oval 240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950" name="Group 29"/>
                    <p:cNvGrpSpPr/>
                    <p:nvPr/>
                  </p:nvGrpSpPr>
                  <p:grpSpPr>
                    <a:xfrm>
                      <a:off x="2667000" y="4114804"/>
                      <a:ext cx="152400" cy="628652"/>
                      <a:chOff x="2667000" y="2667000"/>
                      <a:chExt cx="152400" cy="1828800"/>
                    </a:xfrm>
                  </p:grpSpPr>
                  <p:grpSp>
                    <p:nvGrpSpPr>
                      <p:cNvPr id="4955" name="Group 21"/>
                      <p:cNvGrpSpPr/>
                      <p:nvPr/>
                    </p:nvGrpSpPr>
                    <p:grpSpPr>
                      <a:xfrm>
                        <a:off x="2667000" y="2667000"/>
                        <a:ext cx="152400" cy="1219200"/>
                        <a:chOff x="2667000" y="2667000"/>
                        <a:chExt cx="152400" cy="1219200"/>
                      </a:xfrm>
                    </p:grpSpPr>
                    <p:grpSp>
                      <p:nvGrpSpPr>
                        <p:cNvPr id="4956" name="Group 13"/>
                        <p:cNvGrpSpPr/>
                        <p:nvPr/>
                      </p:nvGrpSpPr>
                      <p:grpSpPr>
                        <a:xfrm>
                          <a:off x="2667000" y="2667000"/>
                          <a:ext cx="152400" cy="609600"/>
                          <a:chOff x="2667000" y="2667000"/>
                          <a:chExt cx="152400" cy="609600"/>
                        </a:xfrm>
                      </p:grpSpPr>
                      <p:grpSp>
                        <p:nvGrpSpPr>
                          <p:cNvPr id="4957" name="Group 9"/>
                          <p:cNvGrpSpPr/>
                          <p:nvPr/>
                        </p:nvGrpSpPr>
                        <p:grpSpPr>
                          <a:xfrm>
                            <a:off x="2667000" y="2667000"/>
                            <a:ext cx="152400" cy="304800"/>
                            <a:chOff x="2667000" y="2667000"/>
                            <a:chExt cx="152400" cy="304800"/>
                          </a:xfrm>
                        </p:grpSpPr>
                        <p:cxnSp>
                          <p:nvCxnSpPr>
                            <p:cNvPr id="24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58" name="Group 10"/>
                          <p:cNvGrpSpPr/>
                          <p:nvPr/>
                        </p:nvGrpSpPr>
                        <p:grpSpPr>
                          <a:xfrm>
                            <a:off x="2667000" y="2971800"/>
                            <a:ext cx="152400" cy="304800"/>
                            <a:chOff x="2667000" y="2667000"/>
                            <a:chExt cx="152400" cy="304800"/>
                          </a:xfrm>
                        </p:grpSpPr>
                        <p:cxnSp>
                          <p:nvCxnSpPr>
                            <p:cNvPr id="2444" name="Straight Connector 24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45" name="Straight Connector 24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963" name="Group 14"/>
                        <p:cNvGrpSpPr/>
                        <p:nvPr/>
                      </p:nvGrpSpPr>
                      <p:grpSpPr>
                        <a:xfrm>
                          <a:off x="2667000" y="3276600"/>
                          <a:ext cx="152400" cy="609600"/>
                          <a:chOff x="2667000" y="2667000"/>
                          <a:chExt cx="152400" cy="609600"/>
                        </a:xfrm>
                      </p:grpSpPr>
                      <p:grpSp>
                        <p:nvGrpSpPr>
                          <p:cNvPr id="4964" name="Group 9"/>
                          <p:cNvGrpSpPr/>
                          <p:nvPr/>
                        </p:nvGrpSpPr>
                        <p:grpSpPr>
                          <a:xfrm>
                            <a:off x="2667000" y="2667000"/>
                            <a:ext cx="152400" cy="304800"/>
                            <a:chOff x="2667000" y="2667000"/>
                            <a:chExt cx="152400" cy="304800"/>
                          </a:xfrm>
                        </p:grpSpPr>
                        <p:cxnSp>
                          <p:nvCxnSpPr>
                            <p:cNvPr id="2440" name="Straight Connector 24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41" name="Straight Connector 24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65" name="Group 10"/>
                          <p:cNvGrpSpPr/>
                          <p:nvPr/>
                        </p:nvGrpSpPr>
                        <p:grpSpPr>
                          <a:xfrm>
                            <a:off x="2667000" y="2971800"/>
                            <a:ext cx="152400" cy="304800"/>
                            <a:chOff x="2667000" y="2667000"/>
                            <a:chExt cx="152400" cy="304800"/>
                          </a:xfrm>
                        </p:grpSpPr>
                        <p:cxnSp>
                          <p:nvCxnSpPr>
                            <p:cNvPr id="2438" name="Straight Connector 24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39" name="Straight Connector 24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66" name="Group 22"/>
                      <p:cNvGrpSpPr/>
                      <p:nvPr/>
                    </p:nvGrpSpPr>
                    <p:grpSpPr>
                      <a:xfrm>
                        <a:off x="2667000" y="3886200"/>
                        <a:ext cx="152400" cy="609600"/>
                        <a:chOff x="2667000" y="2667000"/>
                        <a:chExt cx="152400" cy="609600"/>
                      </a:xfrm>
                    </p:grpSpPr>
                    <p:grpSp>
                      <p:nvGrpSpPr>
                        <p:cNvPr id="4971" name="Group 9"/>
                        <p:cNvGrpSpPr/>
                        <p:nvPr/>
                      </p:nvGrpSpPr>
                      <p:grpSpPr>
                        <a:xfrm>
                          <a:off x="2667000" y="2667000"/>
                          <a:ext cx="152400" cy="304800"/>
                          <a:chOff x="2667000" y="2667000"/>
                          <a:chExt cx="152400" cy="304800"/>
                        </a:xfrm>
                      </p:grpSpPr>
                      <p:cxnSp>
                        <p:nvCxnSpPr>
                          <p:cNvPr id="24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72" name="Group 10"/>
                        <p:cNvGrpSpPr/>
                        <p:nvPr/>
                      </p:nvGrpSpPr>
                      <p:grpSpPr>
                        <a:xfrm>
                          <a:off x="2667000" y="2971800"/>
                          <a:ext cx="152400" cy="304800"/>
                          <a:chOff x="2667000" y="2667000"/>
                          <a:chExt cx="152400" cy="304800"/>
                        </a:xfrm>
                      </p:grpSpPr>
                      <p:cxnSp>
                        <p:nvCxnSpPr>
                          <p:cNvPr id="2430" name="Straight Connector 24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31" name="Straight Connector 24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77" name="Group 30"/>
                    <p:cNvGrpSpPr/>
                    <p:nvPr/>
                  </p:nvGrpSpPr>
                  <p:grpSpPr>
                    <a:xfrm>
                      <a:off x="2819400" y="4114804"/>
                      <a:ext cx="152401" cy="628654"/>
                      <a:chOff x="2667000" y="2667000"/>
                      <a:chExt cx="152401" cy="1828806"/>
                    </a:xfrm>
                  </p:grpSpPr>
                  <p:grpSp>
                    <p:nvGrpSpPr>
                      <p:cNvPr id="4978" name="Group 21"/>
                      <p:cNvGrpSpPr/>
                      <p:nvPr/>
                    </p:nvGrpSpPr>
                    <p:grpSpPr>
                      <a:xfrm>
                        <a:off x="2667000" y="2667000"/>
                        <a:ext cx="152400" cy="1219200"/>
                        <a:chOff x="2667000" y="2667000"/>
                        <a:chExt cx="152400" cy="1219200"/>
                      </a:xfrm>
                    </p:grpSpPr>
                    <p:grpSp>
                      <p:nvGrpSpPr>
                        <p:cNvPr id="4979" name="Group 67"/>
                        <p:cNvGrpSpPr/>
                        <p:nvPr/>
                      </p:nvGrpSpPr>
                      <p:grpSpPr>
                        <a:xfrm>
                          <a:off x="2667000" y="2667000"/>
                          <a:ext cx="152400" cy="609600"/>
                          <a:chOff x="2667000" y="2667000"/>
                          <a:chExt cx="152400" cy="609600"/>
                        </a:xfrm>
                      </p:grpSpPr>
                      <p:grpSp>
                        <p:nvGrpSpPr>
                          <p:cNvPr id="4980" name="Group 9"/>
                          <p:cNvGrpSpPr/>
                          <p:nvPr/>
                        </p:nvGrpSpPr>
                        <p:grpSpPr>
                          <a:xfrm>
                            <a:off x="2667000" y="2667000"/>
                            <a:ext cx="152400" cy="304800"/>
                            <a:chOff x="2667000" y="2667000"/>
                            <a:chExt cx="152400" cy="304800"/>
                          </a:xfrm>
                        </p:grpSpPr>
                        <p:cxnSp>
                          <p:nvCxnSpPr>
                            <p:cNvPr id="24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81" name="Group 10"/>
                          <p:cNvGrpSpPr/>
                          <p:nvPr/>
                        </p:nvGrpSpPr>
                        <p:grpSpPr>
                          <a:xfrm>
                            <a:off x="2667000" y="2971800"/>
                            <a:ext cx="152400" cy="304800"/>
                            <a:chOff x="2667000" y="2667000"/>
                            <a:chExt cx="152400" cy="304800"/>
                          </a:xfrm>
                        </p:grpSpPr>
                        <p:cxnSp>
                          <p:nvCxnSpPr>
                            <p:cNvPr id="242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2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982" name="Group 68"/>
                        <p:cNvGrpSpPr/>
                        <p:nvPr/>
                      </p:nvGrpSpPr>
                      <p:grpSpPr>
                        <a:xfrm>
                          <a:off x="2667000" y="3276600"/>
                          <a:ext cx="152400" cy="609600"/>
                          <a:chOff x="2667000" y="2667000"/>
                          <a:chExt cx="152400" cy="609600"/>
                        </a:xfrm>
                      </p:grpSpPr>
                      <p:grpSp>
                        <p:nvGrpSpPr>
                          <p:cNvPr id="4984" name="Group 9"/>
                          <p:cNvGrpSpPr/>
                          <p:nvPr/>
                        </p:nvGrpSpPr>
                        <p:grpSpPr>
                          <a:xfrm>
                            <a:off x="2667000" y="2667000"/>
                            <a:ext cx="152400" cy="304800"/>
                            <a:chOff x="2667000" y="2667000"/>
                            <a:chExt cx="152400" cy="304800"/>
                          </a:xfrm>
                        </p:grpSpPr>
                        <p:cxnSp>
                          <p:nvCxnSpPr>
                            <p:cNvPr id="2418" name="Straight Connector 24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19" name="Straight Connector 24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85" name="Group 10"/>
                          <p:cNvGrpSpPr/>
                          <p:nvPr/>
                        </p:nvGrpSpPr>
                        <p:grpSpPr>
                          <a:xfrm>
                            <a:off x="2667000" y="2971800"/>
                            <a:ext cx="152400" cy="304800"/>
                            <a:chOff x="2667000" y="2667000"/>
                            <a:chExt cx="152400" cy="304800"/>
                          </a:xfrm>
                        </p:grpSpPr>
                        <p:cxnSp>
                          <p:nvCxnSpPr>
                            <p:cNvPr id="2416" name="Straight Connector 24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17" name="Straight Connector 24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986" name="Group 22"/>
                      <p:cNvGrpSpPr/>
                      <p:nvPr/>
                    </p:nvGrpSpPr>
                    <p:grpSpPr>
                      <a:xfrm>
                        <a:off x="2667000" y="3886200"/>
                        <a:ext cx="152401" cy="609606"/>
                        <a:chOff x="2667000" y="2667000"/>
                        <a:chExt cx="152401" cy="609606"/>
                      </a:xfrm>
                    </p:grpSpPr>
                    <p:grpSp>
                      <p:nvGrpSpPr>
                        <p:cNvPr id="4987" name="Group 9"/>
                        <p:cNvGrpSpPr/>
                        <p:nvPr/>
                      </p:nvGrpSpPr>
                      <p:grpSpPr>
                        <a:xfrm>
                          <a:off x="2667000" y="2667000"/>
                          <a:ext cx="152400" cy="304800"/>
                          <a:chOff x="2667000" y="2667000"/>
                          <a:chExt cx="152400" cy="304800"/>
                        </a:xfrm>
                      </p:grpSpPr>
                      <p:cxnSp>
                        <p:nvCxnSpPr>
                          <p:cNvPr id="2410" name="Straight Connector 24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11" name="Straight Connector 24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988" name="Group 10"/>
                        <p:cNvGrpSpPr/>
                        <p:nvPr/>
                      </p:nvGrpSpPr>
                      <p:grpSpPr>
                        <a:xfrm>
                          <a:off x="2667000" y="2971800"/>
                          <a:ext cx="152401" cy="304806"/>
                          <a:chOff x="2667000" y="2667000"/>
                          <a:chExt cx="152401" cy="304806"/>
                        </a:xfrm>
                      </p:grpSpPr>
                      <p:cxnSp>
                        <p:nvCxnSpPr>
                          <p:cNvPr id="2408" name="Straight Connector 24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09" name="Straight Connector 240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4989"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354" name="Oval 235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4994" name="Group 29"/>
                    <p:cNvGrpSpPr/>
                    <p:nvPr/>
                  </p:nvGrpSpPr>
                  <p:grpSpPr>
                    <a:xfrm>
                      <a:off x="2667000" y="4114804"/>
                      <a:ext cx="152400" cy="628652"/>
                      <a:chOff x="2667000" y="2667000"/>
                      <a:chExt cx="152400" cy="1828800"/>
                    </a:xfrm>
                  </p:grpSpPr>
                  <p:grpSp>
                    <p:nvGrpSpPr>
                      <p:cNvPr id="4995" name="Group 21"/>
                      <p:cNvGrpSpPr/>
                      <p:nvPr/>
                    </p:nvGrpSpPr>
                    <p:grpSpPr>
                      <a:xfrm>
                        <a:off x="2667000" y="2667000"/>
                        <a:ext cx="152400" cy="1219200"/>
                        <a:chOff x="2667000" y="2667000"/>
                        <a:chExt cx="152400" cy="1219200"/>
                      </a:xfrm>
                    </p:grpSpPr>
                    <p:grpSp>
                      <p:nvGrpSpPr>
                        <p:cNvPr id="4996" name="Group 13"/>
                        <p:cNvGrpSpPr/>
                        <p:nvPr/>
                      </p:nvGrpSpPr>
                      <p:grpSpPr>
                        <a:xfrm>
                          <a:off x="2667000" y="2667000"/>
                          <a:ext cx="152400" cy="609600"/>
                          <a:chOff x="2667000" y="2667000"/>
                          <a:chExt cx="152400" cy="609600"/>
                        </a:xfrm>
                      </p:grpSpPr>
                      <p:grpSp>
                        <p:nvGrpSpPr>
                          <p:cNvPr id="4997" name="Group 9"/>
                          <p:cNvGrpSpPr/>
                          <p:nvPr/>
                        </p:nvGrpSpPr>
                        <p:grpSpPr>
                          <a:xfrm>
                            <a:off x="2667000" y="2667000"/>
                            <a:ext cx="152400" cy="304800"/>
                            <a:chOff x="2667000" y="2667000"/>
                            <a:chExt cx="152400" cy="304800"/>
                          </a:xfrm>
                        </p:grpSpPr>
                        <p:cxnSp>
                          <p:nvCxnSpPr>
                            <p:cNvPr id="23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4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02" name="Group 10"/>
                          <p:cNvGrpSpPr/>
                          <p:nvPr/>
                        </p:nvGrpSpPr>
                        <p:grpSpPr>
                          <a:xfrm>
                            <a:off x="2667000" y="2971800"/>
                            <a:ext cx="152400" cy="304800"/>
                            <a:chOff x="2667000" y="2667000"/>
                            <a:chExt cx="152400" cy="304800"/>
                          </a:xfrm>
                        </p:grpSpPr>
                        <p:cxnSp>
                          <p:nvCxnSpPr>
                            <p:cNvPr id="2397" name="Straight Connector 23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98" name="Straight Connector 23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003" name="Group 14"/>
                        <p:cNvGrpSpPr/>
                        <p:nvPr/>
                      </p:nvGrpSpPr>
                      <p:grpSpPr>
                        <a:xfrm>
                          <a:off x="2667000" y="3276600"/>
                          <a:ext cx="152400" cy="609600"/>
                          <a:chOff x="2667000" y="2667000"/>
                          <a:chExt cx="152400" cy="609600"/>
                        </a:xfrm>
                      </p:grpSpPr>
                      <p:grpSp>
                        <p:nvGrpSpPr>
                          <p:cNvPr id="5008" name="Group 9"/>
                          <p:cNvGrpSpPr/>
                          <p:nvPr/>
                        </p:nvGrpSpPr>
                        <p:grpSpPr>
                          <a:xfrm>
                            <a:off x="2667000" y="2667000"/>
                            <a:ext cx="152400" cy="304800"/>
                            <a:chOff x="2667000" y="2667000"/>
                            <a:chExt cx="152400" cy="304800"/>
                          </a:xfrm>
                        </p:grpSpPr>
                        <p:cxnSp>
                          <p:nvCxnSpPr>
                            <p:cNvPr id="2393" name="Straight Connector 23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94" name="Straight Connector 23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09" name="Group 10"/>
                          <p:cNvGrpSpPr/>
                          <p:nvPr/>
                        </p:nvGrpSpPr>
                        <p:grpSpPr>
                          <a:xfrm>
                            <a:off x="2667000" y="2971800"/>
                            <a:ext cx="152400" cy="304800"/>
                            <a:chOff x="2667000" y="2667000"/>
                            <a:chExt cx="152400" cy="304800"/>
                          </a:xfrm>
                        </p:grpSpPr>
                        <p:cxnSp>
                          <p:nvCxnSpPr>
                            <p:cNvPr id="2391" name="Straight Connector 23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92" name="Straight Connector 23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10" name="Group 22"/>
                      <p:cNvGrpSpPr/>
                      <p:nvPr/>
                    </p:nvGrpSpPr>
                    <p:grpSpPr>
                      <a:xfrm>
                        <a:off x="2667000" y="3886200"/>
                        <a:ext cx="152400" cy="609600"/>
                        <a:chOff x="2667000" y="2667000"/>
                        <a:chExt cx="152400" cy="609600"/>
                      </a:xfrm>
                    </p:grpSpPr>
                    <p:grpSp>
                      <p:nvGrpSpPr>
                        <p:cNvPr id="5011" name="Group 9"/>
                        <p:cNvGrpSpPr/>
                        <p:nvPr/>
                      </p:nvGrpSpPr>
                      <p:grpSpPr>
                        <a:xfrm>
                          <a:off x="2667000" y="2667000"/>
                          <a:ext cx="152400" cy="304800"/>
                          <a:chOff x="2667000" y="2667000"/>
                          <a:chExt cx="152400" cy="304800"/>
                        </a:xfrm>
                      </p:grpSpPr>
                      <p:cxnSp>
                        <p:nvCxnSpPr>
                          <p:cNvPr id="23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16" name="Group 10"/>
                        <p:cNvGrpSpPr/>
                        <p:nvPr/>
                      </p:nvGrpSpPr>
                      <p:grpSpPr>
                        <a:xfrm>
                          <a:off x="2667000" y="2971800"/>
                          <a:ext cx="152400" cy="304800"/>
                          <a:chOff x="2667000" y="2667000"/>
                          <a:chExt cx="152400" cy="304800"/>
                        </a:xfrm>
                      </p:grpSpPr>
                      <p:cxnSp>
                        <p:nvCxnSpPr>
                          <p:cNvPr id="2383" name="Straight Connector 23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84" name="Straight Connector 23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17" name="Group 30"/>
                    <p:cNvGrpSpPr/>
                    <p:nvPr/>
                  </p:nvGrpSpPr>
                  <p:grpSpPr>
                    <a:xfrm>
                      <a:off x="2819400" y="4114804"/>
                      <a:ext cx="152401" cy="628654"/>
                      <a:chOff x="2667000" y="2667000"/>
                      <a:chExt cx="152401" cy="1828806"/>
                    </a:xfrm>
                  </p:grpSpPr>
                  <p:grpSp>
                    <p:nvGrpSpPr>
                      <p:cNvPr id="5018" name="Group 21"/>
                      <p:cNvGrpSpPr/>
                      <p:nvPr/>
                    </p:nvGrpSpPr>
                    <p:grpSpPr>
                      <a:xfrm>
                        <a:off x="2667000" y="2667000"/>
                        <a:ext cx="152400" cy="1219200"/>
                        <a:chOff x="2667000" y="2667000"/>
                        <a:chExt cx="152400" cy="1219200"/>
                      </a:xfrm>
                    </p:grpSpPr>
                    <p:grpSp>
                      <p:nvGrpSpPr>
                        <p:cNvPr id="5019" name="Group 67"/>
                        <p:cNvGrpSpPr/>
                        <p:nvPr/>
                      </p:nvGrpSpPr>
                      <p:grpSpPr>
                        <a:xfrm>
                          <a:off x="2667000" y="2667000"/>
                          <a:ext cx="152400" cy="609600"/>
                          <a:chOff x="2667000" y="2667000"/>
                          <a:chExt cx="152400" cy="609600"/>
                        </a:xfrm>
                      </p:grpSpPr>
                      <p:grpSp>
                        <p:nvGrpSpPr>
                          <p:cNvPr id="5024" name="Group 9"/>
                          <p:cNvGrpSpPr/>
                          <p:nvPr/>
                        </p:nvGrpSpPr>
                        <p:grpSpPr>
                          <a:xfrm>
                            <a:off x="2667000" y="2667000"/>
                            <a:ext cx="152400" cy="304800"/>
                            <a:chOff x="2667000" y="2667000"/>
                            <a:chExt cx="152400" cy="304800"/>
                          </a:xfrm>
                        </p:grpSpPr>
                        <p:cxnSp>
                          <p:nvCxnSpPr>
                            <p:cNvPr id="237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7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25" name="Group 10"/>
                          <p:cNvGrpSpPr/>
                          <p:nvPr/>
                        </p:nvGrpSpPr>
                        <p:grpSpPr>
                          <a:xfrm>
                            <a:off x="2667000" y="2971800"/>
                            <a:ext cx="152400" cy="304800"/>
                            <a:chOff x="2667000" y="2667000"/>
                            <a:chExt cx="152400" cy="304800"/>
                          </a:xfrm>
                        </p:grpSpPr>
                        <p:cxnSp>
                          <p:nvCxnSpPr>
                            <p:cNvPr id="237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7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031" name="Group 68"/>
                        <p:cNvGrpSpPr/>
                        <p:nvPr/>
                      </p:nvGrpSpPr>
                      <p:grpSpPr>
                        <a:xfrm>
                          <a:off x="2667000" y="3276600"/>
                          <a:ext cx="152400" cy="609600"/>
                          <a:chOff x="2667000" y="2667000"/>
                          <a:chExt cx="152400" cy="609600"/>
                        </a:xfrm>
                      </p:grpSpPr>
                      <p:grpSp>
                        <p:nvGrpSpPr>
                          <p:cNvPr id="5032" name="Group 9"/>
                          <p:cNvGrpSpPr/>
                          <p:nvPr/>
                        </p:nvGrpSpPr>
                        <p:grpSpPr>
                          <a:xfrm>
                            <a:off x="2667000" y="2667000"/>
                            <a:ext cx="152400" cy="304800"/>
                            <a:chOff x="2667000" y="2667000"/>
                            <a:chExt cx="152400" cy="304800"/>
                          </a:xfrm>
                        </p:grpSpPr>
                        <p:cxnSp>
                          <p:nvCxnSpPr>
                            <p:cNvPr id="2371" name="Straight Connector 23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72" name="Straight Connector 23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33" name="Group 10"/>
                          <p:cNvGrpSpPr/>
                          <p:nvPr/>
                        </p:nvGrpSpPr>
                        <p:grpSpPr>
                          <a:xfrm>
                            <a:off x="2667000" y="2971800"/>
                            <a:ext cx="152400" cy="304800"/>
                            <a:chOff x="2667000" y="2667000"/>
                            <a:chExt cx="152400" cy="304800"/>
                          </a:xfrm>
                        </p:grpSpPr>
                        <p:cxnSp>
                          <p:nvCxnSpPr>
                            <p:cNvPr id="2369" name="Straight Connector 23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70" name="Straight Connector 23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34" name="Group 22"/>
                      <p:cNvGrpSpPr/>
                      <p:nvPr/>
                    </p:nvGrpSpPr>
                    <p:grpSpPr>
                      <a:xfrm>
                        <a:off x="2667000" y="3886200"/>
                        <a:ext cx="152401" cy="609606"/>
                        <a:chOff x="2667000" y="2667000"/>
                        <a:chExt cx="152401" cy="609606"/>
                      </a:xfrm>
                    </p:grpSpPr>
                    <p:grpSp>
                      <p:nvGrpSpPr>
                        <p:cNvPr id="5035" name="Group 9"/>
                        <p:cNvGrpSpPr/>
                        <p:nvPr/>
                      </p:nvGrpSpPr>
                      <p:grpSpPr>
                        <a:xfrm>
                          <a:off x="2667000" y="2667000"/>
                          <a:ext cx="152400" cy="304800"/>
                          <a:chOff x="2667000" y="2667000"/>
                          <a:chExt cx="152400" cy="304800"/>
                        </a:xfrm>
                      </p:grpSpPr>
                      <p:cxnSp>
                        <p:nvCxnSpPr>
                          <p:cNvPr id="2363" name="Straight Connector 23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64" name="Straight Connector 23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36" name="Group 10"/>
                        <p:cNvGrpSpPr/>
                        <p:nvPr/>
                      </p:nvGrpSpPr>
                      <p:grpSpPr>
                        <a:xfrm>
                          <a:off x="2667000" y="2971800"/>
                          <a:ext cx="152401" cy="304806"/>
                          <a:chOff x="2667000" y="2667000"/>
                          <a:chExt cx="152401" cy="304806"/>
                        </a:xfrm>
                      </p:grpSpPr>
                      <p:cxnSp>
                        <p:nvCxnSpPr>
                          <p:cNvPr id="2361" name="Straight Connector 23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62" name="Straight Connector 236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7297" name="Group 2328"/>
                <p:cNvGrpSpPr>
                  <a:grpSpLocks/>
                </p:cNvGrpSpPr>
                <p:nvPr/>
              </p:nvGrpSpPr>
              <p:grpSpPr bwMode="auto">
                <a:xfrm>
                  <a:off x="4724397" y="1600205"/>
                  <a:ext cx="251163" cy="1005809"/>
                  <a:chOff x="4533547" y="1609957"/>
                  <a:chExt cx="251163" cy="1005809"/>
                </a:xfrm>
              </p:grpSpPr>
              <p:grpSp>
                <p:nvGrpSpPr>
                  <p:cNvPr id="5042"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305" name="Oval 230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043" name="Group 29"/>
                    <p:cNvGrpSpPr/>
                    <p:nvPr/>
                  </p:nvGrpSpPr>
                  <p:grpSpPr>
                    <a:xfrm>
                      <a:off x="2667000" y="4114804"/>
                      <a:ext cx="152400" cy="628652"/>
                      <a:chOff x="2667000" y="2667000"/>
                      <a:chExt cx="152400" cy="1828800"/>
                    </a:xfrm>
                  </p:grpSpPr>
                  <p:grpSp>
                    <p:nvGrpSpPr>
                      <p:cNvPr id="5044" name="Group 21"/>
                      <p:cNvGrpSpPr/>
                      <p:nvPr/>
                    </p:nvGrpSpPr>
                    <p:grpSpPr>
                      <a:xfrm>
                        <a:off x="2667000" y="2667000"/>
                        <a:ext cx="152400" cy="1219200"/>
                        <a:chOff x="2667000" y="2667000"/>
                        <a:chExt cx="152400" cy="1219200"/>
                      </a:xfrm>
                    </p:grpSpPr>
                    <p:grpSp>
                      <p:nvGrpSpPr>
                        <p:cNvPr id="5049" name="Group 13"/>
                        <p:cNvGrpSpPr/>
                        <p:nvPr/>
                      </p:nvGrpSpPr>
                      <p:grpSpPr>
                        <a:xfrm>
                          <a:off x="2667000" y="2667000"/>
                          <a:ext cx="152400" cy="609600"/>
                          <a:chOff x="2667000" y="2667000"/>
                          <a:chExt cx="152400" cy="609600"/>
                        </a:xfrm>
                      </p:grpSpPr>
                      <p:grpSp>
                        <p:nvGrpSpPr>
                          <p:cNvPr id="5050" name="Group 9"/>
                          <p:cNvGrpSpPr/>
                          <p:nvPr/>
                        </p:nvGrpSpPr>
                        <p:grpSpPr>
                          <a:xfrm>
                            <a:off x="2667000" y="2667000"/>
                            <a:ext cx="152400" cy="304800"/>
                            <a:chOff x="2667000" y="2667000"/>
                            <a:chExt cx="152400" cy="304800"/>
                          </a:xfrm>
                        </p:grpSpPr>
                        <p:cxnSp>
                          <p:nvCxnSpPr>
                            <p:cNvPr id="23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55" name="Group 10"/>
                          <p:cNvGrpSpPr/>
                          <p:nvPr/>
                        </p:nvGrpSpPr>
                        <p:grpSpPr>
                          <a:xfrm>
                            <a:off x="2667000" y="2971800"/>
                            <a:ext cx="152400" cy="304800"/>
                            <a:chOff x="2667000" y="2667000"/>
                            <a:chExt cx="152400" cy="304800"/>
                          </a:xfrm>
                        </p:grpSpPr>
                        <p:cxnSp>
                          <p:nvCxnSpPr>
                            <p:cNvPr id="2348" name="Straight Connector 23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49" name="Straight Connector 23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056" name="Group 14"/>
                        <p:cNvGrpSpPr/>
                        <p:nvPr/>
                      </p:nvGrpSpPr>
                      <p:grpSpPr>
                        <a:xfrm>
                          <a:off x="2667000" y="3276600"/>
                          <a:ext cx="152400" cy="609600"/>
                          <a:chOff x="2667000" y="2667000"/>
                          <a:chExt cx="152400" cy="609600"/>
                        </a:xfrm>
                      </p:grpSpPr>
                      <p:grpSp>
                        <p:nvGrpSpPr>
                          <p:cNvPr id="5057" name="Group 9"/>
                          <p:cNvGrpSpPr/>
                          <p:nvPr/>
                        </p:nvGrpSpPr>
                        <p:grpSpPr>
                          <a:xfrm>
                            <a:off x="2667000" y="2667000"/>
                            <a:ext cx="152400" cy="304800"/>
                            <a:chOff x="2667000" y="2667000"/>
                            <a:chExt cx="152400" cy="304800"/>
                          </a:xfrm>
                        </p:grpSpPr>
                        <p:cxnSp>
                          <p:nvCxnSpPr>
                            <p:cNvPr id="2344" name="Straight Connector 23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45" name="Straight Connector 23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58" name="Group 10"/>
                          <p:cNvGrpSpPr/>
                          <p:nvPr/>
                        </p:nvGrpSpPr>
                        <p:grpSpPr>
                          <a:xfrm>
                            <a:off x="2667000" y="2971800"/>
                            <a:ext cx="152400" cy="304800"/>
                            <a:chOff x="2667000" y="2667000"/>
                            <a:chExt cx="152400" cy="304800"/>
                          </a:xfrm>
                        </p:grpSpPr>
                        <p:cxnSp>
                          <p:nvCxnSpPr>
                            <p:cNvPr id="2342" name="Straight Connector 23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43" name="Straight Connector 23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63" name="Group 22"/>
                      <p:cNvGrpSpPr/>
                      <p:nvPr/>
                    </p:nvGrpSpPr>
                    <p:grpSpPr>
                      <a:xfrm>
                        <a:off x="2667000" y="3886200"/>
                        <a:ext cx="152400" cy="609600"/>
                        <a:chOff x="2667000" y="2667000"/>
                        <a:chExt cx="152400" cy="609600"/>
                      </a:xfrm>
                    </p:grpSpPr>
                    <p:grpSp>
                      <p:nvGrpSpPr>
                        <p:cNvPr id="5064" name="Group 9"/>
                        <p:cNvGrpSpPr/>
                        <p:nvPr/>
                      </p:nvGrpSpPr>
                      <p:grpSpPr>
                        <a:xfrm>
                          <a:off x="2667000" y="2667000"/>
                          <a:ext cx="152400" cy="304800"/>
                          <a:chOff x="2667000" y="2667000"/>
                          <a:chExt cx="152400" cy="304800"/>
                        </a:xfrm>
                      </p:grpSpPr>
                      <p:cxnSp>
                        <p:nvCxnSpPr>
                          <p:cNvPr id="23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65" name="Group 10"/>
                        <p:cNvGrpSpPr/>
                        <p:nvPr/>
                      </p:nvGrpSpPr>
                      <p:grpSpPr>
                        <a:xfrm>
                          <a:off x="2667000" y="2971800"/>
                          <a:ext cx="152400" cy="304800"/>
                          <a:chOff x="2667000" y="2667000"/>
                          <a:chExt cx="152400" cy="304800"/>
                        </a:xfrm>
                      </p:grpSpPr>
                      <p:cxnSp>
                        <p:nvCxnSpPr>
                          <p:cNvPr id="2334" name="Straight Connector 23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35" name="Straight Connector 23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66" name="Group 30"/>
                    <p:cNvGrpSpPr/>
                    <p:nvPr/>
                  </p:nvGrpSpPr>
                  <p:grpSpPr>
                    <a:xfrm>
                      <a:off x="2819400" y="4114804"/>
                      <a:ext cx="152401" cy="628654"/>
                      <a:chOff x="2667000" y="2667000"/>
                      <a:chExt cx="152401" cy="1828806"/>
                    </a:xfrm>
                  </p:grpSpPr>
                  <p:grpSp>
                    <p:nvGrpSpPr>
                      <p:cNvPr id="5071" name="Group 21"/>
                      <p:cNvGrpSpPr/>
                      <p:nvPr/>
                    </p:nvGrpSpPr>
                    <p:grpSpPr>
                      <a:xfrm>
                        <a:off x="2667000" y="2667000"/>
                        <a:ext cx="152400" cy="1219200"/>
                        <a:chOff x="2667000" y="2667000"/>
                        <a:chExt cx="152400" cy="1219200"/>
                      </a:xfrm>
                    </p:grpSpPr>
                    <p:grpSp>
                      <p:nvGrpSpPr>
                        <p:cNvPr id="5072" name="Group 67"/>
                        <p:cNvGrpSpPr/>
                        <p:nvPr/>
                      </p:nvGrpSpPr>
                      <p:grpSpPr>
                        <a:xfrm>
                          <a:off x="2667000" y="2667000"/>
                          <a:ext cx="152400" cy="609600"/>
                          <a:chOff x="2667000" y="2667000"/>
                          <a:chExt cx="152400" cy="609600"/>
                        </a:xfrm>
                      </p:grpSpPr>
                      <p:grpSp>
                        <p:nvGrpSpPr>
                          <p:cNvPr id="5077" name="Group 9"/>
                          <p:cNvGrpSpPr/>
                          <p:nvPr/>
                        </p:nvGrpSpPr>
                        <p:grpSpPr>
                          <a:xfrm>
                            <a:off x="2667000" y="2667000"/>
                            <a:ext cx="152400" cy="304800"/>
                            <a:chOff x="2667000" y="2667000"/>
                            <a:chExt cx="152400" cy="304800"/>
                          </a:xfrm>
                        </p:grpSpPr>
                        <p:cxnSp>
                          <p:nvCxnSpPr>
                            <p:cNvPr id="232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2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78" name="Group 10"/>
                          <p:cNvGrpSpPr/>
                          <p:nvPr/>
                        </p:nvGrpSpPr>
                        <p:grpSpPr>
                          <a:xfrm>
                            <a:off x="2667000" y="2971800"/>
                            <a:ext cx="152400" cy="304800"/>
                            <a:chOff x="2667000" y="2667000"/>
                            <a:chExt cx="152400" cy="304800"/>
                          </a:xfrm>
                        </p:grpSpPr>
                        <p:cxnSp>
                          <p:nvCxnSpPr>
                            <p:cNvPr id="232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2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080" name="Group 68"/>
                        <p:cNvGrpSpPr/>
                        <p:nvPr/>
                      </p:nvGrpSpPr>
                      <p:grpSpPr>
                        <a:xfrm>
                          <a:off x="2667000" y="3276600"/>
                          <a:ext cx="152400" cy="609600"/>
                          <a:chOff x="2667000" y="2667000"/>
                          <a:chExt cx="152400" cy="609600"/>
                        </a:xfrm>
                      </p:grpSpPr>
                      <p:grpSp>
                        <p:nvGrpSpPr>
                          <p:cNvPr id="5081" name="Group 9"/>
                          <p:cNvGrpSpPr/>
                          <p:nvPr/>
                        </p:nvGrpSpPr>
                        <p:grpSpPr>
                          <a:xfrm>
                            <a:off x="2667000" y="2667000"/>
                            <a:ext cx="152400" cy="304800"/>
                            <a:chOff x="2667000" y="2667000"/>
                            <a:chExt cx="152400" cy="304800"/>
                          </a:xfrm>
                        </p:grpSpPr>
                        <p:cxnSp>
                          <p:nvCxnSpPr>
                            <p:cNvPr id="2322" name="Straight Connector 23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23" name="Straight Connector 23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82" name="Group 10"/>
                          <p:cNvGrpSpPr/>
                          <p:nvPr/>
                        </p:nvGrpSpPr>
                        <p:grpSpPr>
                          <a:xfrm>
                            <a:off x="2667000" y="2971800"/>
                            <a:ext cx="152400" cy="304800"/>
                            <a:chOff x="2667000" y="2667000"/>
                            <a:chExt cx="152400" cy="304800"/>
                          </a:xfrm>
                        </p:grpSpPr>
                        <p:cxnSp>
                          <p:nvCxnSpPr>
                            <p:cNvPr id="2320" name="Straight Connector 23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21" name="Straight Connector 23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083" name="Group 22"/>
                      <p:cNvGrpSpPr/>
                      <p:nvPr/>
                    </p:nvGrpSpPr>
                    <p:grpSpPr>
                      <a:xfrm>
                        <a:off x="2667000" y="3886200"/>
                        <a:ext cx="152401" cy="609606"/>
                        <a:chOff x="2667000" y="2667000"/>
                        <a:chExt cx="152401" cy="609606"/>
                      </a:xfrm>
                    </p:grpSpPr>
                    <p:grpSp>
                      <p:nvGrpSpPr>
                        <p:cNvPr id="5084" name="Group 9"/>
                        <p:cNvGrpSpPr/>
                        <p:nvPr/>
                      </p:nvGrpSpPr>
                      <p:grpSpPr>
                        <a:xfrm>
                          <a:off x="2667000" y="2667000"/>
                          <a:ext cx="152400" cy="304800"/>
                          <a:chOff x="2667000" y="2667000"/>
                          <a:chExt cx="152400" cy="304800"/>
                        </a:xfrm>
                      </p:grpSpPr>
                      <p:cxnSp>
                        <p:nvCxnSpPr>
                          <p:cNvPr id="2314" name="Straight Connector 23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15" name="Straight Connector 23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85" name="Group 10"/>
                        <p:cNvGrpSpPr/>
                        <p:nvPr/>
                      </p:nvGrpSpPr>
                      <p:grpSpPr>
                        <a:xfrm>
                          <a:off x="2667000" y="2971800"/>
                          <a:ext cx="152401" cy="304806"/>
                          <a:chOff x="2667000" y="2667000"/>
                          <a:chExt cx="152401" cy="304806"/>
                        </a:xfrm>
                      </p:grpSpPr>
                      <p:cxnSp>
                        <p:nvCxnSpPr>
                          <p:cNvPr id="2312" name="Straight Connector 23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13" name="Straight Connector 231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090"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258" name="Oval 225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091" name="Group 29"/>
                    <p:cNvGrpSpPr/>
                    <p:nvPr/>
                  </p:nvGrpSpPr>
                  <p:grpSpPr>
                    <a:xfrm>
                      <a:off x="2667000" y="4114804"/>
                      <a:ext cx="152400" cy="628652"/>
                      <a:chOff x="2667000" y="2667000"/>
                      <a:chExt cx="152400" cy="1828800"/>
                    </a:xfrm>
                  </p:grpSpPr>
                  <p:grpSp>
                    <p:nvGrpSpPr>
                      <p:cNvPr id="5092" name="Group 21"/>
                      <p:cNvGrpSpPr/>
                      <p:nvPr/>
                    </p:nvGrpSpPr>
                    <p:grpSpPr>
                      <a:xfrm>
                        <a:off x="2667000" y="2667000"/>
                        <a:ext cx="152400" cy="1219200"/>
                        <a:chOff x="2667000" y="2667000"/>
                        <a:chExt cx="152400" cy="1219200"/>
                      </a:xfrm>
                    </p:grpSpPr>
                    <p:grpSp>
                      <p:nvGrpSpPr>
                        <p:cNvPr id="5093" name="Group 13"/>
                        <p:cNvGrpSpPr/>
                        <p:nvPr/>
                      </p:nvGrpSpPr>
                      <p:grpSpPr>
                        <a:xfrm>
                          <a:off x="2667000" y="2667000"/>
                          <a:ext cx="152400" cy="609600"/>
                          <a:chOff x="2667000" y="2667000"/>
                          <a:chExt cx="152400" cy="609600"/>
                        </a:xfrm>
                      </p:grpSpPr>
                      <p:grpSp>
                        <p:nvGrpSpPr>
                          <p:cNvPr id="5098" name="Group 9"/>
                          <p:cNvGrpSpPr/>
                          <p:nvPr/>
                        </p:nvGrpSpPr>
                        <p:grpSpPr>
                          <a:xfrm>
                            <a:off x="2667000" y="2667000"/>
                            <a:ext cx="152400" cy="304800"/>
                            <a:chOff x="2667000" y="2667000"/>
                            <a:chExt cx="152400" cy="304800"/>
                          </a:xfrm>
                        </p:grpSpPr>
                        <p:cxnSp>
                          <p:nvCxnSpPr>
                            <p:cNvPr id="230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0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099" name="Group 10"/>
                          <p:cNvGrpSpPr/>
                          <p:nvPr/>
                        </p:nvGrpSpPr>
                        <p:grpSpPr>
                          <a:xfrm>
                            <a:off x="2667000" y="2971800"/>
                            <a:ext cx="152400" cy="304800"/>
                            <a:chOff x="2667000" y="2667000"/>
                            <a:chExt cx="152400" cy="304800"/>
                          </a:xfrm>
                        </p:grpSpPr>
                        <p:cxnSp>
                          <p:nvCxnSpPr>
                            <p:cNvPr id="2301" name="Straight Connector 23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02" name="Straight Connector 23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104" name="Group 14"/>
                        <p:cNvGrpSpPr/>
                        <p:nvPr/>
                      </p:nvGrpSpPr>
                      <p:grpSpPr>
                        <a:xfrm>
                          <a:off x="2667000" y="3276600"/>
                          <a:ext cx="152400" cy="609600"/>
                          <a:chOff x="2667000" y="2667000"/>
                          <a:chExt cx="152400" cy="609600"/>
                        </a:xfrm>
                      </p:grpSpPr>
                      <p:grpSp>
                        <p:nvGrpSpPr>
                          <p:cNvPr id="5105" name="Group 9"/>
                          <p:cNvGrpSpPr/>
                          <p:nvPr/>
                        </p:nvGrpSpPr>
                        <p:grpSpPr>
                          <a:xfrm>
                            <a:off x="2667000" y="2667000"/>
                            <a:ext cx="152400" cy="304800"/>
                            <a:chOff x="2667000" y="2667000"/>
                            <a:chExt cx="152400" cy="304800"/>
                          </a:xfrm>
                        </p:grpSpPr>
                        <p:cxnSp>
                          <p:nvCxnSpPr>
                            <p:cNvPr id="2297" name="Straight Connector 92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98" name="Straight Connector 92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06" name="Group 10"/>
                          <p:cNvGrpSpPr/>
                          <p:nvPr/>
                        </p:nvGrpSpPr>
                        <p:grpSpPr>
                          <a:xfrm>
                            <a:off x="2667000" y="2971800"/>
                            <a:ext cx="152400" cy="304800"/>
                            <a:chOff x="2667000" y="2667000"/>
                            <a:chExt cx="152400" cy="304800"/>
                          </a:xfrm>
                        </p:grpSpPr>
                        <p:cxnSp>
                          <p:nvCxnSpPr>
                            <p:cNvPr id="2295" name="Straight Connector 229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96" name="Straight Connector 92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07" name="Group 22"/>
                      <p:cNvGrpSpPr/>
                      <p:nvPr/>
                    </p:nvGrpSpPr>
                    <p:grpSpPr>
                      <a:xfrm>
                        <a:off x="2667000" y="3886200"/>
                        <a:ext cx="152400" cy="609600"/>
                        <a:chOff x="2667000" y="2667000"/>
                        <a:chExt cx="152400" cy="609600"/>
                      </a:xfrm>
                    </p:grpSpPr>
                    <p:grpSp>
                      <p:nvGrpSpPr>
                        <p:cNvPr id="5112" name="Group 9"/>
                        <p:cNvGrpSpPr/>
                        <p:nvPr/>
                      </p:nvGrpSpPr>
                      <p:grpSpPr>
                        <a:xfrm>
                          <a:off x="2667000" y="2667000"/>
                          <a:ext cx="152400" cy="304800"/>
                          <a:chOff x="2667000" y="2667000"/>
                          <a:chExt cx="152400" cy="304800"/>
                        </a:xfrm>
                      </p:grpSpPr>
                      <p:cxnSp>
                        <p:nvCxnSpPr>
                          <p:cNvPr id="228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9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13" name="Group 10"/>
                        <p:cNvGrpSpPr/>
                        <p:nvPr/>
                      </p:nvGrpSpPr>
                      <p:grpSpPr>
                        <a:xfrm>
                          <a:off x="2667000" y="2971800"/>
                          <a:ext cx="152400" cy="304800"/>
                          <a:chOff x="2667000" y="2667000"/>
                          <a:chExt cx="152400" cy="304800"/>
                        </a:xfrm>
                      </p:grpSpPr>
                      <p:cxnSp>
                        <p:nvCxnSpPr>
                          <p:cNvPr id="2287" name="Straight Connector 92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88" name="Straight Connector 92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14" name="Group 30"/>
                    <p:cNvGrpSpPr/>
                    <p:nvPr/>
                  </p:nvGrpSpPr>
                  <p:grpSpPr>
                    <a:xfrm>
                      <a:off x="2819400" y="4114804"/>
                      <a:ext cx="152401" cy="628654"/>
                      <a:chOff x="2667000" y="2667000"/>
                      <a:chExt cx="152401" cy="1828806"/>
                    </a:xfrm>
                  </p:grpSpPr>
                  <p:grpSp>
                    <p:nvGrpSpPr>
                      <p:cNvPr id="5115" name="Group 21"/>
                      <p:cNvGrpSpPr/>
                      <p:nvPr/>
                    </p:nvGrpSpPr>
                    <p:grpSpPr>
                      <a:xfrm>
                        <a:off x="2667000" y="2667000"/>
                        <a:ext cx="152400" cy="1219200"/>
                        <a:chOff x="2667000" y="2667000"/>
                        <a:chExt cx="152400" cy="1219200"/>
                      </a:xfrm>
                    </p:grpSpPr>
                    <p:grpSp>
                      <p:nvGrpSpPr>
                        <p:cNvPr id="5120" name="Group 67"/>
                        <p:cNvGrpSpPr/>
                        <p:nvPr/>
                      </p:nvGrpSpPr>
                      <p:grpSpPr>
                        <a:xfrm>
                          <a:off x="2667000" y="2667000"/>
                          <a:ext cx="152400" cy="609600"/>
                          <a:chOff x="2667000" y="2667000"/>
                          <a:chExt cx="152400" cy="609600"/>
                        </a:xfrm>
                      </p:grpSpPr>
                      <p:grpSp>
                        <p:nvGrpSpPr>
                          <p:cNvPr id="5121" name="Group 9"/>
                          <p:cNvGrpSpPr/>
                          <p:nvPr/>
                        </p:nvGrpSpPr>
                        <p:grpSpPr>
                          <a:xfrm>
                            <a:off x="2667000" y="2667000"/>
                            <a:ext cx="152400" cy="304800"/>
                            <a:chOff x="2667000" y="2667000"/>
                            <a:chExt cx="152400" cy="304800"/>
                          </a:xfrm>
                        </p:grpSpPr>
                        <p:cxnSp>
                          <p:nvCxnSpPr>
                            <p:cNvPr id="22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27" name="Group 10"/>
                          <p:cNvGrpSpPr/>
                          <p:nvPr/>
                        </p:nvGrpSpPr>
                        <p:grpSpPr>
                          <a:xfrm>
                            <a:off x="2667000" y="2971800"/>
                            <a:ext cx="152400" cy="304800"/>
                            <a:chOff x="2667000" y="2667000"/>
                            <a:chExt cx="152400" cy="304800"/>
                          </a:xfrm>
                        </p:grpSpPr>
                        <p:cxnSp>
                          <p:nvCxnSpPr>
                            <p:cNvPr id="227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8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128" name="Group 68"/>
                        <p:cNvGrpSpPr/>
                        <p:nvPr/>
                      </p:nvGrpSpPr>
                      <p:grpSpPr>
                        <a:xfrm>
                          <a:off x="2667000" y="3276600"/>
                          <a:ext cx="152400" cy="609600"/>
                          <a:chOff x="2667000" y="2667000"/>
                          <a:chExt cx="152400" cy="609600"/>
                        </a:xfrm>
                      </p:grpSpPr>
                      <p:grpSp>
                        <p:nvGrpSpPr>
                          <p:cNvPr id="5129" name="Group 9"/>
                          <p:cNvGrpSpPr/>
                          <p:nvPr/>
                        </p:nvGrpSpPr>
                        <p:grpSpPr>
                          <a:xfrm>
                            <a:off x="2667000" y="2667000"/>
                            <a:ext cx="152400" cy="304800"/>
                            <a:chOff x="2667000" y="2667000"/>
                            <a:chExt cx="152400" cy="304800"/>
                          </a:xfrm>
                        </p:grpSpPr>
                        <p:cxnSp>
                          <p:nvCxnSpPr>
                            <p:cNvPr id="2275" name="Straight Connector 22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76" name="Straight Connector 22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30" name="Group 10"/>
                          <p:cNvGrpSpPr/>
                          <p:nvPr/>
                        </p:nvGrpSpPr>
                        <p:grpSpPr>
                          <a:xfrm>
                            <a:off x="2667000" y="2971800"/>
                            <a:ext cx="152400" cy="304800"/>
                            <a:chOff x="2667000" y="2667000"/>
                            <a:chExt cx="152400" cy="304800"/>
                          </a:xfrm>
                        </p:grpSpPr>
                        <p:cxnSp>
                          <p:nvCxnSpPr>
                            <p:cNvPr id="2273" name="Straight Connector 22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74" name="Straight Connector 22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31" name="Group 22"/>
                      <p:cNvGrpSpPr/>
                      <p:nvPr/>
                    </p:nvGrpSpPr>
                    <p:grpSpPr>
                      <a:xfrm>
                        <a:off x="2667000" y="3886200"/>
                        <a:ext cx="152401" cy="609606"/>
                        <a:chOff x="2667000" y="2667000"/>
                        <a:chExt cx="152401" cy="609606"/>
                      </a:xfrm>
                    </p:grpSpPr>
                    <p:grpSp>
                      <p:nvGrpSpPr>
                        <p:cNvPr id="5132" name="Group 2336"/>
                        <p:cNvGrpSpPr/>
                        <p:nvPr/>
                      </p:nvGrpSpPr>
                      <p:grpSpPr>
                        <a:xfrm>
                          <a:off x="2667000" y="2667000"/>
                          <a:ext cx="152400" cy="304800"/>
                          <a:chOff x="2667000" y="2667000"/>
                          <a:chExt cx="152400" cy="304800"/>
                        </a:xfrm>
                      </p:grpSpPr>
                      <p:cxnSp>
                        <p:nvCxnSpPr>
                          <p:cNvPr id="2267" name="Straight Connector 22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68" name="Straight Connector 22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37" name="Group 2337"/>
                        <p:cNvGrpSpPr/>
                        <p:nvPr/>
                      </p:nvGrpSpPr>
                      <p:grpSpPr>
                        <a:xfrm>
                          <a:off x="2667000" y="2971800"/>
                          <a:ext cx="152401" cy="304806"/>
                          <a:chOff x="2667000" y="2667000"/>
                          <a:chExt cx="152401" cy="304806"/>
                        </a:xfrm>
                      </p:grpSpPr>
                      <p:cxnSp>
                        <p:nvCxnSpPr>
                          <p:cNvPr id="2265" name="Straight Connector 22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66" name="Straight Connector 226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nvGrpSpPr>
              <p:cNvPr id="9251" name="Group 2426"/>
              <p:cNvGrpSpPr>
                <a:grpSpLocks/>
              </p:cNvGrpSpPr>
              <p:nvPr/>
            </p:nvGrpSpPr>
            <p:grpSpPr bwMode="auto">
              <a:xfrm>
                <a:off x="4952997" y="1600205"/>
                <a:ext cx="442013" cy="1015561"/>
                <a:chOff x="4533547" y="1600205"/>
                <a:chExt cx="442013" cy="1015561"/>
              </a:xfrm>
            </p:grpSpPr>
            <p:grpSp>
              <p:nvGrpSpPr>
                <p:cNvPr id="9252" name="Group 2327"/>
                <p:cNvGrpSpPr>
                  <a:grpSpLocks/>
                </p:cNvGrpSpPr>
                <p:nvPr/>
              </p:nvGrpSpPr>
              <p:grpSpPr bwMode="auto">
                <a:xfrm>
                  <a:off x="4533547" y="1609957"/>
                  <a:ext cx="251163" cy="1005809"/>
                  <a:chOff x="4533547" y="1609957"/>
                  <a:chExt cx="251163" cy="1005809"/>
                </a:xfrm>
              </p:grpSpPr>
              <p:grpSp>
                <p:nvGrpSpPr>
                  <p:cNvPr id="5140"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2109" name="Oval 210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145" name="Group 29"/>
                    <p:cNvGrpSpPr/>
                    <p:nvPr/>
                  </p:nvGrpSpPr>
                  <p:grpSpPr>
                    <a:xfrm>
                      <a:off x="2667000" y="4114804"/>
                      <a:ext cx="152400" cy="628652"/>
                      <a:chOff x="2667000" y="2667000"/>
                      <a:chExt cx="152400" cy="1828800"/>
                    </a:xfrm>
                  </p:grpSpPr>
                  <p:grpSp>
                    <p:nvGrpSpPr>
                      <p:cNvPr id="5146" name="Group 21"/>
                      <p:cNvGrpSpPr/>
                      <p:nvPr/>
                    </p:nvGrpSpPr>
                    <p:grpSpPr>
                      <a:xfrm>
                        <a:off x="2667000" y="2667000"/>
                        <a:ext cx="152400" cy="1219200"/>
                        <a:chOff x="2667000" y="2667000"/>
                        <a:chExt cx="152400" cy="1219200"/>
                      </a:xfrm>
                    </p:grpSpPr>
                    <p:grpSp>
                      <p:nvGrpSpPr>
                        <p:cNvPr id="5151" name="Group 13"/>
                        <p:cNvGrpSpPr/>
                        <p:nvPr/>
                      </p:nvGrpSpPr>
                      <p:grpSpPr>
                        <a:xfrm>
                          <a:off x="2667000" y="2667000"/>
                          <a:ext cx="152400" cy="609600"/>
                          <a:chOff x="2667000" y="2667000"/>
                          <a:chExt cx="152400" cy="609600"/>
                        </a:xfrm>
                      </p:grpSpPr>
                      <p:grpSp>
                        <p:nvGrpSpPr>
                          <p:cNvPr id="5152" name="Group 9"/>
                          <p:cNvGrpSpPr/>
                          <p:nvPr/>
                        </p:nvGrpSpPr>
                        <p:grpSpPr>
                          <a:xfrm>
                            <a:off x="2667000" y="2667000"/>
                            <a:ext cx="152400" cy="304800"/>
                            <a:chOff x="2667000" y="2667000"/>
                            <a:chExt cx="152400" cy="304800"/>
                          </a:xfrm>
                        </p:grpSpPr>
                        <p:cxnSp>
                          <p:nvCxnSpPr>
                            <p:cNvPr id="22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53" name="Group 10"/>
                          <p:cNvGrpSpPr/>
                          <p:nvPr/>
                        </p:nvGrpSpPr>
                        <p:grpSpPr>
                          <a:xfrm>
                            <a:off x="2667000" y="2971800"/>
                            <a:ext cx="152400" cy="304800"/>
                            <a:chOff x="2667000" y="2667000"/>
                            <a:chExt cx="152400" cy="304800"/>
                          </a:xfrm>
                        </p:grpSpPr>
                        <p:cxnSp>
                          <p:nvCxnSpPr>
                            <p:cNvPr id="2250" name="Straight Connector 22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51" name="Straight Connector 22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154" name="Group 14"/>
                        <p:cNvGrpSpPr/>
                        <p:nvPr/>
                      </p:nvGrpSpPr>
                      <p:grpSpPr>
                        <a:xfrm>
                          <a:off x="2667000" y="3276600"/>
                          <a:ext cx="152400" cy="609600"/>
                          <a:chOff x="2667000" y="2667000"/>
                          <a:chExt cx="152400" cy="609600"/>
                        </a:xfrm>
                      </p:grpSpPr>
                      <p:grpSp>
                        <p:nvGrpSpPr>
                          <p:cNvPr id="5159" name="Group 9"/>
                          <p:cNvGrpSpPr/>
                          <p:nvPr/>
                        </p:nvGrpSpPr>
                        <p:grpSpPr>
                          <a:xfrm>
                            <a:off x="2667000" y="2667000"/>
                            <a:ext cx="152400" cy="304800"/>
                            <a:chOff x="2667000" y="2667000"/>
                            <a:chExt cx="152400" cy="304800"/>
                          </a:xfrm>
                        </p:grpSpPr>
                        <p:cxnSp>
                          <p:nvCxnSpPr>
                            <p:cNvPr id="2246" name="Straight Connector 22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47" name="Straight Connector 22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60" name="Group 10"/>
                          <p:cNvGrpSpPr/>
                          <p:nvPr/>
                        </p:nvGrpSpPr>
                        <p:grpSpPr>
                          <a:xfrm>
                            <a:off x="2667000" y="2971800"/>
                            <a:ext cx="152400" cy="304800"/>
                            <a:chOff x="2667000" y="2667000"/>
                            <a:chExt cx="152400" cy="304800"/>
                          </a:xfrm>
                        </p:grpSpPr>
                        <p:cxnSp>
                          <p:nvCxnSpPr>
                            <p:cNvPr id="2244" name="Straight Connector 22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45" name="Straight Connector 22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61" name="Group 22"/>
                      <p:cNvGrpSpPr/>
                      <p:nvPr/>
                    </p:nvGrpSpPr>
                    <p:grpSpPr>
                      <a:xfrm>
                        <a:off x="2667000" y="3886200"/>
                        <a:ext cx="152400" cy="609600"/>
                        <a:chOff x="2667000" y="2667000"/>
                        <a:chExt cx="152400" cy="609600"/>
                      </a:xfrm>
                    </p:grpSpPr>
                    <p:grpSp>
                      <p:nvGrpSpPr>
                        <p:cNvPr id="5162" name="Group 9"/>
                        <p:cNvGrpSpPr/>
                        <p:nvPr/>
                      </p:nvGrpSpPr>
                      <p:grpSpPr>
                        <a:xfrm>
                          <a:off x="2667000" y="2667000"/>
                          <a:ext cx="152400" cy="304800"/>
                          <a:chOff x="2667000" y="2667000"/>
                          <a:chExt cx="152400" cy="304800"/>
                        </a:xfrm>
                      </p:grpSpPr>
                      <p:cxnSp>
                        <p:nvCxnSpPr>
                          <p:cNvPr id="214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67" name="Group 10"/>
                        <p:cNvGrpSpPr/>
                        <p:nvPr/>
                      </p:nvGrpSpPr>
                      <p:grpSpPr>
                        <a:xfrm>
                          <a:off x="2667000" y="2971800"/>
                          <a:ext cx="152400" cy="304800"/>
                          <a:chOff x="2667000" y="2667000"/>
                          <a:chExt cx="152400" cy="304800"/>
                        </a:xfrm>
                      </p:grpSpPr>
                      <p:cxnSp>
                        <p:nvCxnSpPr>
                          <p:cNvPr id="2140" name="Straight Connector 21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41" name="Straight Connector 21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68" name="Group 30"/>
                    <p:cNvGrpSpPr/>
                    <p:nvPr/>
                  </p:nvGrpSpPr>
                  <p:grpSpPr>
                    <a:xfrm>
                      <a:off x="2819400" y="4114804"/>
                      <a:ext cx="152401" cy="628654"/>
                      <a:chOff x="2667000" y="2667000"/>
                      <a:chExt cx="152401" cy="1828806"/>
                    </a:xfrm>
                  </p:grpSpPr>
                  <p:grpSp>
                    <p:nvGrpSpPr>
                      <p:cNvPr id="5173" name="Group 21"/>
                      <p:cNvGrpSpPr/>
                      <p:nvPr/>
                    </p:nvGrpSpPr>
                    <p:grpSpPr>
                      <a:xfrm>
                        <a:off x="2667000" y="2667000"/>
                        <a:ext cx="152400" cy="1219200"/>
                        <a:chOff x="2667000" y="2667000"/>
                        <a:chExt cx="152400" cy="1219200"/>
                      </a:xfrm>
                    </p:grpSpPr>
                    <p:grpSp>
                      <p:nvGrpSpPr>
                        <p:cNvPr id="5174" name="Group 67"/>
                        <p:cNvGrpSpPr/>
                        <p:nvPr/>
                      </p:nvGrpSpPr>
                      <p:grpSpPr>
                        <a:xfrm>
                          <a:off x="2667000" y="2667000"/>
                          <a:ext cx="152400" cy="609600"/>
                          <a:chOff x="2667000" y="2667000"/>
                          <a:chExt cx="152400" cy="609600"/>
                        </a:xfrm>
                      </p:grpSpPr>
                      <p:grpSp>
                        <p:nvGrpSpPr>
                          <p:cNvPr id="5175" name="Group 9"/>
                          <p:cNvGrpSpPr/>
                          <p:nvPr/>
                        </p:nvGrpSpPr>
                        <p:grpSpPr>
                          <a:xfrm>
                            <a:off x="2667000" y="2667000"/>
                            <a:ext cx="152400" cy="304800"/>
                            <a:chOff x="2667000" y="2667000"/>
                            <a:chExt cx="152400" cy="304800"/>
                          </a:xfrm>
                        </p:grpSpPr>
                        <p:cxnSp>
                          <p:nvCxnSpPr>
                            <p:cNvPr id="213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3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76" name="Group 10"/>
                          <p:cNvGrpSpPr/>
                          <p:nvPr/>
                        </p:nvGrpSpPr>
                        <p:grpSpPr>
                          <a:xfrm>
                            <a:off x="2667000" y="2971800"/>
                            <a:ext cx="152400" cy="304800"/>
                            <a:chOff x="2667000" y="2667000"/>
                            <a:chExt cx="152400" cy="304800"/>
                          </a:xfrm>
                        </p:grpSpPr>
                        <p:cxnSp>
                          <p:nvCxnSpPr>
                            <p:cNvPr id="213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3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178" name="Group 68"/>
                        <p:cNvGrpSpPr/>
                        <p:nvPr/>
                      </p:nvGrpSpPr>
                      <p:grpSpPr>
                        <a:xfrm>
                          <a:off x="2667000" y="3276600"/>
                          <a:ext cx="152400" cy="609600"/>
                          <a:chOff x="2667000" y="2667000"/>
                          <a:chExt cx="152400" cy="609600"/>
                        </a:xfrm>
                      </p:grpSpPr>
                      <p:grpSp>
                        <p:nvGrpSpPr>
                          <p:cNvPr id="5179" name="Group 9"/>
                          <p:cNvGrpSpPr/>
                          <p:nvPr/>
                        </p:nvGrpSpPr>
                        <p:grpSpPr>
                          <a:xfrm>
                            <a:off x="2667000" y="2667000"/>
                            <a:ext cx="152400" cy="304800"/>
                            <a:chOff x="2667000" y="2667000"/>
                            <a:chExt cx="152400" cy="304800"/>
                          </a:xfrm>
                        </p:grpSpPr>
                        <p:cxnSp>
                          <p:nvCxnSpPr>
                            <p:cNvPr id="2126" name="Straight Connector 21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27" name="Straight Connector 21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80" name="Group 10"/>
                          <p:cNvGrpSpPr/>
                          <p:nvPr/>
                        </p:nvGrpSpPr>
                        <p:grpSpPr>
                          <a:xfrm>
                            <a:off x="2667000" y="2971800"/>
                            <a:ext cx="152400" cy="304800"/>
                            <a:chOff x="2667000" y="2667000"/>
                            <a:chExt cx="152400" cy="304800"/>
                          </a:xfrm>
                        </p:grpSpPr>
                        <p:cxnSp>
                          <p:nvCxnSpPr>
                            <p:cNvPr id="2124" name="Straight Connector 21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25" name="Straight Connector 21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181" name="Group 22"/>
                      <p:cNvGrpSpPr/>
                      <p:nvPr/>
                    </p:nvGrpSpPr>
                    <p:grpSpPr>
                      <a:xfrm>
                        <a:off x="2667000" y="3886200"/>
                        <a:ext cx="152401" cy="609606"/>
                        <a:chOff x="2667000" y="2667000"/>
                        <a:chExt cx="152401" cy="609606"/>
                      </a:xfrm>
                    </p:grpSpPr>
                    <p:grpSp>
                      <p:nvGrpSpPr>
                        <p:cNvPr id="5182" name="Group 9"/>
                        <p:cNvGrpSpPr/>
                        <p:nvPr/>
                      </p:nvGrpSpPr>
                      <p:grpSpPr>
                        <a:xfrm>
                          <a:off x="2667000" y="2667000"/>
                          <a:ext cx="152400" cy="304800"/>
                          <a:chOff x="2667000" y="2667000"/>
                          <a:chExt cx="152400" cy="304800"/>
                        </a:xfrm>
                      </p:grpSpPr>
                      <p:cxnSp>
                        <p:nvCxnSpPr>
                          <p:cNvPr id="2118" name="Straight Connector 21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19" name="Straight Connector 21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83" name="Group 10"/>
                        <p:cNvGrpSpPr/>
                        <p:nvPr/>
                      </p:nvGrpSpPr>
                      <p:grpSpPr>
                        <a:xfrm>
                          <a:off x="2667000" y="2971800"/>
                          <a:ext cx="152401" cy="304806"/>
                          <a:chOff x="2667000" y="2667000"/>
                          <a:chExt cx="152401" cy="304806"/>
                        </a:xfrm>
                      </p:grpSpPr>
                      <p:cxnSp>
                        <p:nvCxnSpPr>
                          <p:cNvPr id="2116" name="Straight Connector 21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17" name="Straight Connector 211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188"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2058" name="Oval 205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189" name="Group 29"/>
                    <p:cNvGrpSpPr/>
                    <p:nvPr/>
                  </p:nvGrpSpPr>
                  <p:grpSpPr>
                    <a:xfrm>
                      <a:off x="2667000" y="4114804"/>
                      <a:ext cx="152400" cy="628652"/>
                      <a:chOff x="2667000" y="2667000"/>
                      <a:chExt cx="152400" cy="1828800"/>
                    </a:xfrm>
                  </p:grpSpPr>
                  <p:grpSp>
                    <p:nvGrpSpPr>
                      <p:cNvPr id="5190" name="Group 21"/>
                      <p:cNvGrpSpPr/>
                      <p:nvPr/>
                    </p:nvGrpSpPr>
                    <p:grpSpPr>
                      <a:xfrm>
                        <a:off x="2667000" y="2667000"/>
                        <a:ext cx="152400" cy="1219200"/>
                        <a:chOff x="2667000" y="2667000"/>
                        <a:chExt cx="152400" cy="1219200"/>
                      </a:xfrm>
                    </p:grpSpPr>
                    <p:grpSp>
                      <p:nvGrpSpPr>
                        <p:cNvPr id="5191" name="Group 13"/>
                        <p:cNvGrpSpPr/>
                        <p:nvPr/>
                      </p:nvGrpSpPr>
                      <p:grpSpPr>
                        <a:xfrm>
                          <a:off x="2667000" y="2667000"/>
                          <a:ext cx="152400" cy="609600"/>
                          <a:chOff x="2667000" y="2667000"/>
                          <a:chExt cx="152400" cy="609600"/>
                        </a:xfrm>
                      </p:grpSpPr>
                      <p:grpSp>
                        <p:nvGrpSpPr>
                          <p:cNvPr id="5196" name="Group 9"/>
                          <p:cNvGrpSpPr/>
                          <p:nvPr/>
                        </p:nvGrpSpPr>
                        <p:grpSpPr>
                          <a:xfrm>
                            <a:off x="2667000" y="2667000"/>
                            <a:ext cx="152400" cy="304800"/>
                            <a:chOff x="2667000" y="2667000"/>
                            <a:chExt cx="152400" cy="304800"/>
                          </a:xfrm>
                        </p:grpSpPr>
                        <p:cxnSp>
                          <p:nvCxnSpPr>
                            <p:cNvPr id="210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197" name="Group 10"/>
                          <p:cNvGrpSpPr/>
                          <p:nvPr/>
                        </p:nvGrpSpPr>
                        <p:grpSpPr>
                          <a:xfrm>
                            <a:off x="2667000" y="2971800"/>
                            <a:ext cx="152400" cy="304800"/>
                            <a:chOff x="2667000" y="2667000"/>
                            <a:chExt cx="152400" cy="304800"/>
                          </a:xfrm>
                        </p:grpSpPr>
                        <p:cxnSp>
                          <p:nvCxnSpPr>
                            <p:cNvPr id="2105" name="Straight Connector 21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6" name="Straight Connector 21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202" name="Group 14"/>
                        <p:cNvGrpSpPr/>
                        <p:nvPr/>
                      </p:nvGrpSpPr>
                      <p:grpSpPr>
                        <a:xfrm>
                          <a:off x="2667000" y="3276600"/>
                          <a:ext cx="152400" cy="609600"/>
                          <a:chOff x="2667000" y="2667000"/>
                          <a:chExt cx="152400" cy="609600"/>
                        </a:xfrm>
                      </p:grpSpPr>
                      <p:grpSp>
                        <p:nvGrpSpPr>
                          <p:cNvPr id="5203" name="Group 9"/>
                          <p:cNvGrpSpPr/>
                          <p:nvPr/>
                        </p:nvGrpSpPr>
                        <p:grpSpPr>
                          <a:xfrm>
                            <a:off x="2667000" y="2667000"/>
                            <a:ext cx="152400" cy="304800"/>
                            <a:chOff x="2667000" y="2667000"/>
                            <a:chExt cx="152400" cy="304800"/>
                          </a:xfrm>
                        </p:grpSpPr>
                        <p:cxnSp>
                          <p:nvCxnSpPr>
                            <p:cNvPr id="2101" name="Straight Connector 210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2" name="Straight Connector 21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04" name="Group 10"/>
                          <p:cNvGrpSpPr/>
                          <p:nvPr/>
                        </p:nvGrpSpPr>
                        <p:grpSpPr>
                          <a:xfrm>
                            <a:off x="2667000" y="2971800"/>
                            <a:ext cx="152400" cy="304800"/>
                            <a:chOff x="2667000" y="2667000"/>
                            <a:chExt cx="152400" cy="304800"/>
                          </a:xfrm>
                        </p:grpSpPr>
                        <p:cxnSp>
                          <p:nvCxnSpPr>
                            <p:cNvPr id="2099" name="Straight Connector 209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0" name="Straight Connector 209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05" name="Group 22"/>
                      <p:cNvGrpSpPr/>
                      <p:nvPr/>
                    </p:nvGrpSpPr>
                    <p:grpSpPr>
                      <a:xfrm>
                        <a:off x="2667000" y="3886200"/>
                        <a:ext cx="152400" cy="609600"/>
                        <a:chOff x="2667000" y="2667000"/>
                        <a:chExt cx="152400" cy="609600"/>
                      </a:xfrm>
                    </p:grpSpPr>
                    <p:grpSp>
                      <p:nvGrpSpPr>
                        <p:cNvPr id="5210" name="Group 9"/>
                        <p:cNvGrpSpPr/>
                        <p:nvPr/>
                      </p:nvGrpSpPr>
                      <p:grpSpPr>
                        <a:xfrm>
                          <a:off x="2667000" y="2667000"/>
                          <a:ext cx="152400" cy="304800"/>
                          <a:chOff x="2667000" y="2667000"/>
                          <a:chExt cx="152400" cy="304800"/>
                        </a:xfrm>
                      </p:grpSpPr>
                      <p:cxnSp>
                        <p:nvCxnSpPr>
                          <p:cNvPr id="209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11" name="Group 10"/>
                        <p:cNvGrpSpPr/>
                        <p:nvPr/>
                      </p:nvGrpSpPr>
                      <p:grpSpPr>
                        <a:xfrm>
                          <a:off x="2667000" y="2971800"/>
                          <a:ext cx="152400" cy="304800"/>
                          <a:chOff x="2667000" y="2667000"/>
                          <a:chExt cx="152400" cy="304800"/>
                        </a:xfrm>
                      </p:grpSpPr>
                      <p:cxnSp>
                        <p:nvCxnSpPr>
                          <p:cNvPr id="2091" name="Straight Connector 20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2" name="Straight Connector 20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12" name="Group 30"/>
                    <p:cNvGrpSpPr/>
                    <p:nvPr/>
                  </p:nvGrpSpPr>
                  <p:grpSpPr>
                    <a:xfrm>
                      <a:off x="2819400" y="4114804"/>
                      <a:ext cx="152401" cy="628654"/>
                      <a:chOff x="2667000" y="2667000"/>
                      <a:chExt cx="152401" cy="1828806"/>
                    </a:xfrm>
                  </p:grpSpPr>
                  <p:grpSp>
                    <p:nvGrpSpPr>
                      <p:cNvPr id="5213" name="Group 21"/>
                      <p:cNvGrpSpPr/>
                      <p:nvPr/>
                    </p:nvGrpSpPr>
                    <p:grpSpPr>
                      <a:xfrm>
                        <a:off x="2667000" y="2667000"/>
                        <a:ext cx="152400" cy="1219200"/>
                        <a:chOff x="2667000" y="2667000"/>
                        <a:chExt cx="152400" cy="1219200"/>
                      </a:xfrm>
                    </p:grpSpPr>
                    <p:grpSp>
                      <p:nvGrpSpPr>
                        <p:cNvPr id="5218" name="Group 67"/>
                        <p:cNvGrpSpPr/>
                        <p:nvPr/>
                      </p:nvGrpSpPr>
                      <p:grpSpPr>
                        <a:xfrm>
                          <a:off x="2667000" y="2667000"/>
                          <a:ext cx="152400" cy="609600"/>
                          <a:chOff x="2667000" y="2667000"/>
                          <a:chExt cx="152400" cy="609600"/>
                        </a:xfrm>
                      </p:grpSpPr>
                      <p:grpSp>
                        <p:nvGrpSpPr>
                          <p:cNvPr id="5219" name="Group 9"/>
                          <p:cNvGrpSpPr/>
                          <p:nvPr/>
                        </p:nvGrpSpPr>
                        <p:grpSpPr>
                          <a:xfrm>
                            <a:off x="2667000" y="2667000"/>
                            <a:ext cx="152400" cy="304800"/>
                            <a:chOff x="2667000" y="2667000"/>
                            <a:chExt cx="152400" cy="304800"/>
                          </a:xfrm>
                        </p:grpSpPr>
                        <p:cxnSp>
                          <p:nvCxnSpPr>
                            <p:cNvPr id="20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25" name="Group 10"/>
                          <p:cNvGrpSpPr/>
                          <p:nvPr/>
                        </p:nvGrpSpPr>
                        <p:grpSpPr>
                          <a:xfrm>
                            <a:off x="2667000" y="2971800"/>
                            <a:ext cx="152400" cy="304800"/>
                            <a:chOff x="2667000" y="2667000"/>
                            <a:chExt cx="152400" cy="304800"/>
                          </a:xfrm>
                        </p:grpSpPr>
                        <p:cxnSp>
                          <p:nvCxnSpPr>
                            <p:cNvPr id="208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8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226" name="Group 68"/>
                        <p:cNvGrpSpPr/>
                        <p:nvPr/>
                      </p:nvGrpSpPr>
                      <p:grpSpPr>
                        <a:xfrm>
                          <a:off x="2667000" y="3276600"/>
                          <a:ext cx="152400" cy="609600"/>
                          <a:chOff x="2667000" y="2667000"/>
                          <a:chExt cx="152400" cy="609600"/>
                        </a:xfrm>
                      </p:grpSpPr>
                      <p:grpSp>
                        <p:nvGrpSpPr>
                          <p:cNvPr id="5227" name="Group 9"/>
                          <p:cNvGrpSpPr/>
                          <p:nvPr/>
                        </p:nvGrpSpPr>
                        <p:grpSpPr>
                          <a:xfrm>
                            <a:off x="2667000" y="2667000"/>
                            <a:ext cx="152400" cy="304800"/>
                            <a:chOff x="2667000" y="2667000"/>
                            <a:chExt cx="152400" cy="304800"/>
                          </a:xfrm>
                        </p:grpSpPr>
                        <p:cxnSp>
                          <p:nvCxnSpPr>
                            <p:cNvPr id="2079" name="Straight Connector 20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80" name="Straight Connector 20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28" name="Group 10"/>
                          <p:cNvGrpSpPr/>
                          <p:nvPr/>
                        </p:nvGrpSpPr>
                        <p:grpSpPr>
                          <a:xfrm>
                            <a:off x="2667000" y="2971800"/>
                            <a:ext cx="152400" cy="304800"/>
                            <a:chOff x="2667000" y="2667000"/>
                            <a:chExt cx="152400" cy="304800"/>
                          </a:xfrm>
                        </p:grpSpPr>
                        <p:cxnSp>
                          <p:nvCxnSpPr>
                            <p:cNvPr id="2077" name="Straight Connector 20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78" name="Straight Connector 20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29" name="Group 22"/>
                      <p:cNvGrpSpPr/>
                      <p:nvPr/>
                    </p:nvGrpSpPr>
                    <p:grpSpPr>
                      <a:xfrm>
                        <a:off x="2667000" y="3886200"/>
                        <a:ext cx="152401" cy="609606"/>
                        <a:chOff x="2667000" y="2667000"/>
                        <a:chExt cx="152401" cy="609606"/>
                      </a:xfrm>
                    </p:grpSpPr>
                    <p:grpSp>
                      <p:nvGrpSpPr>
                        <p:cNvPr id="5230" name="Group 9"/>
                        <p:cNvGrpSpPr/>
                        <p:nvPr/>
                      </p:nvGrpSpPr>
                      <p:grpSpPr>
                        <a:xfrm>
                          <a:off x="2667000" y="2667000"/>
                          <a:ext cx="152400" cy="304800"/>
                          <a:chOff x="2667000" y="2667000"/>
                          <a:chExt cx="152400" cy="304800"/>
                        </a:xfrm>
                      </p:grpSpPr>
                      <p:cxnSp>
                        <p:nvCxnSpPr>
                          <p:cNvPr id="2071" name="Straight Connector 20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72" name="Straight Connector 20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35" name="Group 10"/>
                        <p:cNvGrpSpPr/>
                        <p:nvPr/>
                      </p:nvGrpSpPr>
                      <p:grpSpPr>
                        <a:xfrm>
                          <a:off x="2667000" y="2971800"/>
                          <a:ext cx="152401" cy="304806"/>
                          <a:chOff x="2667000" y="2667000"/>
                          <a:chExt cx="152401" cy="304806"/>
                        </a:xfrm>
                      </p:grpSpPr>
                      <p:cxnSp>
                        <p:nvCxnSpPr>
                          <p:cNvPr id="2069" name="Straight Connector 20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70" name="Straight Connector 206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2122" name="Group 2328"/>
                <p:cNvGrpSpPr>
                  <a:grpSpLocks/>
                </p:cNvGrpSpPr>
                <p:nvPr/>
              </p:nvGrpSpPr>
              <p:grpSpPr bwMode="auto">
                <a:xfrm>
                  <a:off x="4724397" y="1600205"/>
                  <a:ext cx="251163" cy="1005809"/>
                  <a:chOff x="4533547" y="1609957"/>
                  <a:chExt cx="251163" cy="1005809"/>
                </a:xfrm>
              </p:grpSpPr>
              <p:grpSp>
                <p:nvGrpSpPr>
                  <p:cNvPr id="5237" name="Group 591"/>
                  <p:cNvGrpSpPr/>
                  <p:nvPr/>
                </p:nvGrpSpPr>
                <p:grpSpPr>
                  <a:xfrm rot="12766711">
                    <a:off x="4533547" y="2143355"/>
                    <a:ext cx="174963" cy="472411"/>
                    <a:chOff x="2590800" y="4114804"/>
                    <a:chExt cx="457200" cy="838196"/>
                  </a:xfrm>
                  <a:scene3d>
                    <a:camera prst="orthographicFront">
                      <a:rot lat="0" lon="0" rev="12600000"/>
                    </a:camera>
                    <a:lightRig rig="threePt" dir="t"/>
                  </a:scene3d>
                </p:grpSpPr>
                <p:sp>
                  <p:nvSpPr>
                    <p:cNvPr id="1877" name="Oval 187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238" name="Group 29"/>
                    <p:cNvGrpSpPr/>
                    <p:nvPr/>
                  </p:nvGrpSpPr>
                  <p:grpSpPr>
                    <a:xfrm>
                      <a:off x="2667000" y="4114804"/>
                      <a:ext cx="152400" cy="628652"/>
                      <a:chOff x="2667000" y="2667000"/>
                      <a:chExt cx="152400" cy="1828800"/>
                    </a:xfrm>
                  </p:grpSpPr>
                  <p:grpSp>
                    <p:nvGrpSpPr>
                      <p:cNvPr id="5243" name="Group 21"/>
                      <p:cNvGrpSpPr/>
                      <p:nvPr/>
                    </p:nvGrpSpPr>
                    <p:grpSpPr>
                      <a:xfrm>
                        <a:off x="2667000" y="2667000"/>
                        <a:ext cx="152400" cy="1219200"/>
                        <a:chOff x="2667000" y="2667000"/>
                        <a:chExt cx="152400" cy="1219200"/>
                      </a:xfrm>
                    </p:grpSpPr>
                    <p:grpSp>
                      <p:nvGrpSpPr>
                        <p:cNvPr id="5244" name="Group 13"/>
                        <p:cNvGrpSpPr/>
                        <p:nvPr/>
                      </p:nvGrpSpPr>
                      <p:grpSpPr>
                        <a:xfrm>
                          <a:off x="2667000" y="2667000"/>
                          <a:ext cx="152400" cy="609600"/>
                          <a:chOff x="2667000" y="2667000"/>
                          <a:chExt cx="152400" cy="609600"/>
                        </a:xfrm>
                      </p:grpSpPr>
                      <p:grpSp>
                        <p:nvGrpSpPr>
                          <p:cNvPr id="5249" name="Group 9"/>
                          <p:cNvGrpSpPr/>
                          <p:nvPr/>
                        </p:nvGrpSpPr>
                        <p:grpSpPr>
                          <a:xfrm>
                            <a:off x="2667000" y="2667000"/>
                            <a:ext cx="152400" cy="304800"/>
                            <a:chOff x="2667000" y="2667000"/>
                            <a:chExt cx="152400" cy="304800"/>
                          </a:xfrm>
                        </p:grpSpPr>
                        <p:cxnSp>
                          <p:nvCxnSpPr>
                            <p:cNvPr id="20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50" name="Group 10"/>
                          <p:cNvGrpSpPr/>
                          <p:nvPr/>
                        </p:nvGrpSpPr>
                        <p:grpSpPr>
                          <a:xfrm>
                            <a:off x="2667000" y="2971800"/>
                            <a:ext cx="152400" cy="304800"/>
                            <a:chOff x="2667000" y="2667000"/>
                            <a:chExt cx="152400" cy="304800"/>
                          </a:xfrm>
                        </p:grpSpPr>
                        <p:cxnSp>
                          <p:nvCxnSpPr>
                            <p:cNvPr id="2050" name="Straight Connector 204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1" name="Straight Connector 205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251" name="Group 14"/>
                        <p:cNvGrpSpPr/>
                        <p:nvPr/>
                      </p:nvGrpSpPr>
                      <p:grpSpPr>
                        <a:xfrm>
                          <a:off x="2667000" y="3276600"/>
                          <a:ext cx="152400" cy="609600"/>
                          <a:chOff x="2667000" y="2667000"/>
                          <a:chExt cx="152400" cy="609600"/>
                        </a:xfrm>
                      </p:grpSpPr>
                      <p:grpSp>
                        <p:nvGrpSpPr>
                          <p:cNvPr id="5252" name="Group 9"/>
                          <p:cNvGrpSpPr/>
                          <p:nvPr/>
                        </p:nvGrpSpPr>
                        <p:grpSpPr>
                          <a:xfrm>
                            <a:off x="2667000" y="2667000"/>
                            <a:ext cx="152400" cy="304800"/>
                            <a:chOff x="2667000" y="2667000"/>
                            <a:chExt cx="152400" cy="304800"/>
                          </a:xfrm>
                        </p:grpSpPr>
                        <p:cxnSp>
                          <p:nvCxnSpPr>
                            <p:cNvPr id="2044" name="Straight Connector 20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5" name="Straight Connector 20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57" name="Group 10"/>
                          <p:cNvGrpSpPr/>
                          <p:nvPr/>
                        </p:nvGrpSpPr>
                        <p:grpSpPr>
                          <a:xfrm>
                            <a:off x="2667000" y="2971800"/>
                            <a:ext cx="152400" cy="304800"/>
                            <a:chOff x="2667000" y="2667000"/>
                            <a:chExt cx="152400" cy="304800"/>
                          </a:xfrm>
                        </p:grpSpPr>
                        <p:cxnSp>
                          <p:nvCxnSpPr>
                            <p:cNvPr id="2042" name="Straight Connector 20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3" name="Straight Connector 20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58" name="Group 22"/>
                      <p:cNvGrpSpPr/>
                      <p:nvPr/>
                    </p:nvGrpSpPr>
                    <p:grpSpPr>
                      <a:xfrm>
                        <a:off x="2667000" y="3886200"/>
                        <a:ext cx="152400" cy="609600"/>
                        <a:chOff x="2667000" y="2667000"/>
                        <a:chExt cx="152400" cy="609600"/>
                      </a:xfrm>
                    </p:grpSpPr>
                    <p:grpSp>
                      <p:nvGrpSpPr>
                        <p:cNvPr id="5259" name="Group 9"/>
                        <p:cNvGrpSpPr/>
                        <p:nvPr/>
                      </p:nvGrpSpPr>
                      <p:grpSpPr>
                        <a:xfrm>
                          <a:off x="2667000" y="2667000"/>
                          <a:ext cx="152400" cy="304800"/>
                          <a:chOff x="2667000" y="2667000"/>
                          <a:chExt cx="152400" cy="304800"/>
                        </a:xfrm>
                      </p:grpSpPr>
                      <p:cxnSp>
                        <p:nvCxnSpPr>
                          <p:cNvPr id="201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60" name="Group 10"/>
                        <p:cNvGrpSpPr/>
                        <p:nvPr/>
                      </p:nvGrpSpPr>
                      <p:grpSpPr>
                        <a:xfrm>
                          <a:off x="2667000" y="2971800"/>
                          <a:ext cx="152400" cy="304800"/>
                          <a:chOff x="2667000" y="2667000"/>
                          <a:chExt cx="152400" cy="304800"/>
                        </a:xfrm>
                      </p:grpSpPr>
                      <p:cxnSp>
                        <p:nvCxnSpPr>
                          <p:cNvPr id="1998" name="Straight Connector 19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07" name="Straight Connector 20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65" name="Group 30"/>
                    <p:cNvGrpSpPr/>
                    <p:nvPr/>
                  </p:nvGrpSpPr>
                  <p:grpSpPr>
                    <a:xfrm>
                      <a:off x="2819400" y="4114804"/>
                      <a:ext cx="152401" cy="628654"/>
                      <a:chOff x="2667000" y="2667000"/>
                      <a:chExt cx="152401" cy="1828806"/>
                    </a:xfrm>
                  </p:grpSpPr>
                  <p:grpSp>
                    <p:nvGrpSpPr>
                      <p:cNvPr id="5266" name="Group 21"/>
                      <p:cNvGrpSpPr/>
                      <p:nvPr/>
                    </p:nvGrpSpPr>
                    <p:grpSpPr>
                      <a:xfrm>
                        <a:off x="2667000" y="2667000"/>
                        <a:ext cx="152400" cy="1219200"/>
                        <a:chOff x="2667000" y="2667000"/>
                        <a:chExt cx="152400" cy="1219200"/>
                      </a:xfrm>
                    </p:grpSpPr>
                    <p:grpSp>
                      <p:nvGrpSpPr>
                        <p:cNvPr id="5271" name="Group 67"/>
                        <p:cNvGrpSpPr/>
                        <p:nvPr/>
                      </p:nvGrpSpPr>
                      <p:grpSpPr>
                        <a:xfrm>
                          <a:off x="2667000" y="2667000"/>
                          <a:ext cx="152400" cy="609600"/>
                          <a:chOff x="2667000" y="2667000"/>
                          <a:chExt cx="152400" cy="609600"/>
                        </a:xfrm>
                      </p:grpSpPr>
                      <p:grpSp>
                        <p:nvGrpSpPr>
                          <p:cNvPr id="5272" name="Group 9"/>
                          <p:cNvGrpSpPr/>
                          <p:nvPr/>
                        </p:nvGrpSpPr>
                        <p:grpSpPr>
                          <a:xfrm>
                            <a:off x="2667000" y="2667000"/>
                            <a:ext cx="152400" cy="304800"/>
                            <a:chOff x="2667000" y="2667000"/>
                            <a:chExt cx="152400" cy="304800"/>
                          </a:xfrm>
                        </p:grpSpPr>
                        <p:cxnSp>
                          <p:nvCxnSpPr>
                            <p:cNvPr id="19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74" name="Group 10"/>
                          <p:cNvGrpSpPr/>
                          <p:nvPr/>
                        </p:nvGrpSpPr>
                        <p:grpSpPr>
                          <a:xfrm>
                            <a:off x="2667000" y="2971800"/>
                            <a:ext cx="152400" cy="304800"/>
                            <a:chOff x="2667000" y="2667000"/>
                            <a:chExt cx="152400" cy="304800"/>
                          </a:xfrm>
                        </p:grpSpPr>
                        <p:cxnSp>
                          <p:nvCxnSpPr>
                            <p:cNvPr id="197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7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275" name="Group 68"/>
                        <p:cNvGrpSpPr/>
                        <p:nvPr/>
                      </p:nvGrpSpPr>
                      <p:grpSpPr>
                        <a:xfrm>
                          <a:off x="2667000" y="3276600"/>
                          <a:ext cx="152400" cy="609600"/>
                          <a:chOff x="2667000" y="2667000"/>
                          <a:chExt cx="152400" cy="609600"/>
                        </a:xfrm>
                      </p:grpSpPr>
                      <p:grpSp>
                        <p:nvGrpSpPr>
                          <p:cNvPr id="5276" name="Group 9"/>
                          <p:cNvGrpSpPr/>
                          <p:nvPr/>
                        </p:nvGrpSpPr>
                        <p:grpSpPr>
                          <a:xfrm>
                            <a:off x="2667000" y="2667000"/>
                            <a:ext cx="152400" cy="304800"/>
                            <a:chOff x="2667000" y="2667000"/>
                            <a:chExt cx="152400" cy="304800"/>
                          </a:xfrm>
                        </p:grpSpPr>
                        <p:cxnSp>
                          <p:nvCxnSpPr>
                            <p:cNvPr id="1956" name="Straight Connector 19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57" name="Straight Connector 195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77" name="Group 10"/>
                          <p:cNvGrpSpPr/>
                          <p:nvPr/>
                        </p:nvGrpSpPr>
                        <p:grpSpPr>
                          <a:xfrm>
                            <a:off x="2667000" y="2971800"/>
                            <a:ext cx="152400" cy="304800"/>
                            <a:chOff x="2667000" y="2667000"/>
                            <a:chExt cx="152400" cy="304800"/>
                          </a:xfrm>
                        </p:grpSpPr>
                        <p:cxnSp>
                          <p:nvCxnSpPr>
                            <p:cNvPr id="1946" name="Straight Connector 19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47" name="Straight Connector 19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278" name="Group 22"/>
                      <p:cNvGrpSpPr/>
                      <p:nvPr/>
                    </p:nvGrpSpPr>
                    <p:grpSpPr>
                      <a:xfrm>
                        <a:off x="2667000" y="3886200"/>
                        <a:ext cx="152401" cy="609606"/>
                        <a:chOff x="2667000" y="2667000"/>
                        <a:chExt cx="152401" cy="609606"/>
                      </a:xfrm>
                    </p:grpSpPr>
                    <p:grpSp>
                      <p:nvGrpSpPr>
                        <p:cNvPr id="5279" name="Group 9"/>
                        <p:cNvGrpSpPr/>
                        <p:nvPr/>
                      </p:nvGrpSpPr>
                      <p:grpSpPr>
                        <a:xfrm>
                          <a:off x="2667000" y="2667000"/>
                          <a:ext cx="152400" cy="304800"/>
                          <a:chOff x="2667000" y="2667000"/>
                          <a:chExt cx="152400" cy="304800"/>
                        </a:xfrm>
                      </p:grpSpPr>
                      <p:cxnSp>
                        <p:nvCxnSpPr>
                          <p:cNvPr id="1923" name="Straight Connector 19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24" name="Straight Connector 192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84" name="Group 10"/>
                        <p:cNvGrpSpPr/>
                        <p:nvPr/>
                      </p:nvGrpSpPr>
                      <p:grpSpPr>
                        <a:xfrm>
                          <a:off x="2667000" y="2971800"/>
                          <a:ext cx="152401" cy="304806"/>
                          <a:chOff x="2667000" y="2667000"/>
                          <a:chExt cx="152401" cy="304806"/>
                        </a:xfrm>
                      </p:grpSpPr>
                      <p:cxnSp>
                        <p:nvCxnSpPr>
                          <p:cNvPr id="1909" name="Straight Connector 190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10" name="Straight Connector 190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285" name="Group 591"/>
                  <p:cNvGrpSpPr/>
                  <p:nvPr/>
                </p:nvGrpSpPr>
                <p:grpSpPr>
                  <a:xfrm rot="12766711">
                    <a:off x="4609747" y="1609957"/>
                    <a:ext cx="174963" cy="472411"/>
                    <a:chOff x="2590800" y="4114804"/>
                    <a:chExt cx="457200" cy="838196"/>
                  </a:xfrm>
                  <a:scene3d>
                    <a:camera prst="orthographicFront">
                      <a:rot lat="0" lon="0" rev="1800000"/>
                    </a:camera>
                    <a:lightRig rig="threePt" dir="t"/>
                  </a:scene3d>
                </p:grpSpPr>
                <p:sp>
                  <p:nvSpPr>
                    <p:cNvPr id="1725" name="Oval 172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286" name="Group 29"/>
                    <p:cNvGrpSpPr/>
                    <p:nvPr/>
                  </p:nvGrpSpPr>
                  <p:grpSpPr>
                    <a:xfrm>
                      <a:off x="2667000" y="4114804"/>
                      <a:ext cx="152400" cy="628652"/>
                      <a:chOff x="2667000" y="2667000"/>
                      <a:chExt cx="152400" cy="1828800"/>
                    </a:xfrm>
                  </p:grpSpPr>
                  <p:grpSp>
                    <p:nvGrpSpPr>
                      <p:cNvPr id="5287" name="Group 21"/>
                      <p:cNvGrpSpPr/>
                      <p:nvPr/>
                    </p:nvGrpSpPr>
                    <p:grpSpPr>
                      <a:xfrm>
                        <a:off x="2667000" y="2667000"/>
                        <a:ext cx="152400" cy="1219200"/>
                        <a:chOff x="2667000" y="2667000"/>
                        <a:chExt cx="152400" cy="1219200"/>
                      </a:xfrm>
                    </p:grpSpPr>
                    <p:grpSp>
                      <p:nvGrpSpPr>
                        <p:cNvPr id="5292" name="Group 13"/>
                        <p:cNvGrpSpPr/>
                        <p:nvPr/>
                      </p:nvGrpSpPr>
                      <p:grpSpPr>
                        <a:xfrm>
                          <a:off x="2667000" y="2667000"/>
                          <a:ext cx="152400" cy="609600"/>
                          <a:chOff x="2667000" y="2667000"/>
                          <a:chExt cx="152400" cy="609600"/>
                        </a:xfrm>
                      </p:grpSpPr>
                      <p:grpSp>
                        <p:nvGrpSpPr>
                          <p:cNvPr id="5293" name="Group 9"/>
                          <p:cNvGrpSpPr/>
                          <p:nvPr/>
                        </p:nvGrpSpPr>
                        <p:grpSpPr>
                          <a:xfrm>
                            <a:off x="2667000" y="2667000"/>
                            <a:ext cx="152400" cy="304800"/>
                            <a:chOff x="2667000" y="2667000"/>
                            <a:chExt cx="152400" cy="304800"/>
                          </a:xfrm>
                        </p:grpSpPr>
                        <p:cxnSp>
                          <p:nvCxnSpPr>
                            <p:cNvPr id="187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298" name="Group 10"/>
                          <p:cNvGrpSpPr/>
                          <p:nvPr/>
                        </p:nvGrpSpPr>
                        <p:grpSpPr>
                          <a:xfrm>
                            <a:off x="2667000" y="2971800"/>
                            <a:ext cx="152400" cy="304800"/>
                            <a:chOff x="2667000" y="2667000"/>
                            <a:chExt cx="152400" cy="304800"/>
                          </a:xfrm>
                        </p:grpSpPr>
                        <p:cxnSp>
                          <p:nvCxnSpPr>
                            <p:cNvPr id="1868" name="Straight Connector 186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4" name="Straight Connector 18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299" name="Group 14"/>
                        <p:cNvGrpSpPr/>
                        <p:nvPr/>
                      </p:nvGrpSpPr>
                      <p:grpSpPr>
                        <a:xfrm>
                          <a:off x="2667000" y="3276600"/>
                          <a:ext cx="152400" cy="609600"/>
                          <a:chOff x="2667000" y="2667000"/>
                          <a:chExt cx="152400" cy="609600"/>
                        </a:xfrm>
                      </p:grpSpPr>
                      <p:grpSp>
                        <p:nvGrpSpPr>
                          <p:cNvPr id="5300" name="Group 9"/>
                          <p:cNvGrpSpPr/>
                          <p:nvPr/>
                        </p:nvGrpSpPr>
                        <p:grpSpPr>
                          <a:xfrm>
                            <a:off x="2667000" y="2667000"/>
                            <a:ext cx="152400" cy="304800"/>
                            <a:chOff x="2667000" y="2667000"/>
                            <a:chExt cx="152400" cy="304800"/>
                          </a:xfrm>
                        </p:grpSpPr>
                        <p:cxnSp>
                          <p:nvCxnSpPr>
                            <p:cNvPr id="1843" name="Straight Connector 18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8" name="Straight Connector 18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01" name="Group 10"/>
                          <p:cNvGrpSpPr/>
                          <p:nvPr/>
                        </p:nvGrpSpPr>
                        <p:grpSpPr>
                          <a:xfrm>
                            <a:off x="2667000" y="2971800"/>
                            <a:ext cx="152400" cy="304800"/>
                            <a:chOff x="2667000" y="2667000"/>
                            <a:chExt cx="152400" cy="304800"/>
                          </a:xfrm>
                        </p:grpSpPr>
                        <p:cxnSp>
                          <p:nvCxnSpPr>
                            <p:cNvPr id="1837" name="Straight Connector 18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42" name="Straight Connector 18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06" name="Group 22"/>
                      <p:cNvGrpSpPr/>
                      <p:nvPr/>
                    </p:nvGrpSpPr>
                    <p:grpSpPr>
                      <a:xfrm>
                        <a:off x="2667000" y="3886200"/>
                        <a:ext cx="152400" cy="609600"/>
                        <a:chOff x="2667000" y="2667000"/>
                        <a:chExt cx="152400" cy="609600"/>
                      </a:xfrm>
                    </p:grpSpPr>
                    <p:grpSp>
                      <p:nvGrpSpPr>
                        <p:cNvPr id="5307" name="Group 9"/>
                        <p:cNvGrpSpPr/>
                        <p:nvPr/>
                      </p:nvGrpSpPr>
                      <p:grpSpPr>
                        <a:xfrm>
                          <a:off x="2667000" y="2667000"/>
                          <a:ext cx="152400" cy="304800"/>
                          <a:chOff x="2667000" y="2667000"/>
                          <a:chExt cx="152400" cy="304800"/>
                        </a:xfrm>
                      </p:grpSpPr>
                      <p:cxnSp>
                        <p:nvCxnSpPr>
                          <p:cNvPr id="180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1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08" name="Group 10"/>
                        <p:cNvGrpSpPr/>
                        <p:nvPr/>
                      </p:nvGrpSpPr>
                      <p:grpSpPr>
                        <a:xfrm>
                          <a:off x="2667000" y="2971800"/>
                          <a:ext cx="152400" cy="304800"/>
                          <a:chOff x="2667000" y="2667000"/>
                          <a:chExt cx="152400" cy="304800"/>
                        </a:xfrm>
                      </p:grpSpPr>
                      <p:cxnSp>
                        <p:nvCxnSpPr>
                          <p:cNvPr id="1800" name="Straight Connector 17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02" name="Straight Connector 180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09" name="Group 30"/>
                    <p:cNvGrpSpPr/>
                    <p:nvPr/>
                  </p:nvGrpSpPr>
                  <p:grpSpPr>
                    <a:xfrm>
                      <a:off x="2819400" y="4114804"/>
                      <a:ext cx="152401" cy="628654"/>
                      <a:chOff x="2667000" y="2667000"/>
                      <a:chExt cx="152401" cy="1828806"/>
                    </a:xfrm>
                  </p:grpSpPr>
                  <p:grpSp>
                    <p:nvGrpSpPr>
                      <p:cNvPr id="5314" name="Group 21"/>
                      <p:cNvGrpSpPr/>
                      <p:nvPr/>
                    </p:nvGrpSpPr>
                    <p:grpSpPr>
                      <a:xfrm>
                        <a:off x="2667000" y="2667000"/>
                        <a:ext cx="152400" cy="1219200"/>
                        <a:chOff x="2667000" y="2667000"/>
                        <a:chExt cx="152400" cy="1219200"/>
                      </a:xfrm>
                    </p:grpSpPr>
                    <p:grpSp>
                      <p:nvGrpSpPr>
                        <p:cNvPr id="5315" name="Group 67"/>
                        <p:cNvGrpSpPr/>
                        <p:nvPr/>
                      </p:nvGrpSpPr>
                      <p:grpSpPr>
                        <a:xfrm>
                          <a:off x="2667000" y="2667000"/>
                          <a:ext cx="152400" cy="609600"/>
                          <a:chOff x="2667000" y="2667000"/>
                          <a:chExt cx="152400" cy="609600"/>
                        </a:xfrm>
                      </p:grpSpPr>
                      <p:grpSp>
                        <p:nvGrpSpPr>
                          <p:cNvPr id="5321" name="Group 9"/>
                          <p:cNvGrpSpPr/>
                          <p:nvPr/>
                        </p:nvGrpSpPr>
                        <p:grpSpPr>
                          <a:xfrm>
                            <a:off x="2667000" y="2667000"/>
                            <a:ext cx="152400" cy="304800"/>
                            <a:chOff x="2667000" y="2667000"/>
                            <a:chExt cx="152400" cy="304800"/>
                          </a:xfrm>
                        </p:grpSpPr>
                        <p:cxnSp>
                          <p:nvCxnSpPr>
                            <p:cNvPr id="177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22" name="Group 10"/>
                          <p:cNvGrpSpPr/>
                          <p:nvPr/>
                        </p:nvGrpSpPr>
                        <p:grpSpPr>
                          <a:xfrm>
                            <a:off x="2667000" y="2971800"/>
                            <a:ext cx="152400" cy="304800"/>
                            <a:chOff x="2667000" y="2667000"/>
                            <a:chExt cx="152400" cy="304800"/>
                          </a:xfrm>
                        </p:grpSpPr>
                        <p:cxnSp>
                          <p:nvCxnSpPr>
                            <p:cNvPr id="177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7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323" name="Group 68"/>
                        <p:cNvGrpSpPr/>
                        <p:nvPr/>
                      </p:nvGrpSpPr>
                      <p:grpSpPr>
                        <a:xfrm>
                          <a:off x="2667000" y="3276600"/>
                          <a:ext cx="152400" cy="609600"/>
                          <a:chOff x="2667000" y="2667000"/>
                          <a:chExt cx="152400" cy="609600"/>
                        </a:xfrm>
                      </p:grpSpPr>
                      <p:grpSp>
                        <p:nvGrpSpPr>
                          <p:cNvPr id="5324" name="Group 9"/>
                          <p:cNvGrpSpPr/>
                          <p:nvPr/>
                        </p:nvGrpSpPr>
                        <p:grpSpPr>
                          <a:xfrm>
                            <a:off x="2667000" y="2667000"/>
                            <a:ext cx="152400" cy="304800"/>
                            <a:chOff x="2667000" y="2667000"/>
                            <a:chExt cx="152400" cy="304800"/>
                          </a:xfrm>
                        </p:grpSpPr>
                        <p:cxnSp>
                          <p:nvCxnSpPr>
                            <p:cNvPr id="1759" name="Straight Connector 17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64" name="Straight Connector 17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25" name="Group 10"/>
                          <p:cNvGrpSpPr/>
                          <p:nvPr/>
                        </p:nvGrpSpPr>
                        <p:grpSpPr>
                          <a:xfrm>
                            <a:off x="2667000" y="2971800"/>
                            <a:ext cx="152400" cy="304800"/>
                            <a:chOff x="2667000" y="2667000"/>
                            <a:chExt cx="152400" cy="304800"/>
                          </a:xfrm>
                        </p:grpSpPr>
                        <p:cxnSp>
                          <p:nvCxnSpPr>
                            <p:cNvPr id="1757" name="Straight Connector 17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58" name="Straight Connector 17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26" name="Group 22"/>
                      <p:cNvGrpSpPr/>
                      <p:nvPr/>
                    </p:nvGrpSpPr>
                    <p:grpSpPr>
                      <a:xfrm>
                        <a:off x="2667000" y="3886200"/>
                        <a:ext cx="152401" cy="609606"/>
                        <a:chOff x="2667000" y="2667000"/>
                        <a:chExt cx="152401" cy="609606"/>
                      </a:xfrm>
                    </p:grpSpPr>
                    <p:grpSp>
                      <p:nvGrpSpPr>
                        <p:cNvPr id="5331" name="Group 2336"/>
                        <p:cNvGrpSpPr/>
                        <p:nvPr/>
                      </p:nvGrpSpPr>
                      <p:grpSpPr>
                        <a:xfrm>
                          <a:off x="2667000" y="2667000"/>
                          <a:ext cx="152400" cy="304800"/>
                          <a:chOff x="2667000" y="2667000"/>
                          <a:chExt cx="152400" cy="304800"/>
                        </a:xfrm>
                      </p:grpSpPr>
                      <p:cxnSp>
                        <p:nvCxnSpPr>
                          <p:cNvPr id="1746" name="Straight Connector 17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7" name="Straight Connector 17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32" name="Group 2337"/>
                        <p:cNvGrpSpPr/>
                        <p:nvPr/>
                      </p:nvGrpSpPr>
                      <p:grpSpPr>
                        <a:xfrm>
                          <a:off x="2667000" y="2971800"/>
                          <a:ext cx="152401" cy="304806"/>
                          <a:chOff x="2667000" y="2667000"/>
                          <a:chExt cx="152401" cy="304806"/>
                        </a:xfrm>
                      </p:grpSpPr>
                      <p:cxnSp>
                        <p:nvCxnSpPr>
                          <p:cNvPr id="1740" name="Straight Connector 17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741" name="Straight Connector 174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grpSp>
      </p:grpSp>
      <p:grpSp>
        <p:nvGrpSpPr>
          <p:cNvPr id="5333" name="Group 8679"/>
          <p:cNvGrpSpPr>
            <a:grpSpLocks/>
          </p:cNvGrpSpPr>
          <p:nvPr/>
        </p:nvGrpSpPr>
        <p:grpSpPr bwMode="auto">
          <a:xfrm>
            <a:off x="1141413" y="4273550"/>
            <a:ext cx="7135812" cy="1014413"/>
            <a:chOff x="633563" y="3432111"/>
            <a:chExt cx="7135577" cy="1014502"/>
          </a:xfrm>
        </p:grpSpPr>
        <p:grpSp>
          <p:nvGrpSpPr>
            <p:cNvPr id="5334" name="Group 591"/>
            <p:cNvGrpSpPr/>
            <p:nvPr/>
          </p:nvGrpSpPr>
          <p:grpSpPr>
            <a:xfrm rot="12766711">
              <a:off x="6064947" y="3741270"/>
              <a:ext cx="174963" cy="472411"/>
              <a:chOff x="2590800" y="4114804"/>
              <a:chExt cx="457200" cy="838196"/>
            </a:xfrm>
            <a:scene3d>
              <a:camera prst="orthographicFront">
                <a:rot lat="0" lon="0" rev="12600000"/>
              </a:camera>
              <a:lightRig rig="threePt" dir="t"/>
            </a:scene3d>
          </p:grpSpPr>
          <p:sp>
            <p:nvSpPr>
              <p:cNvPr id="9498" name="Oval 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339" name="Group 29"/>
              <p:cNvGrpSpPr/>
              <p:nvPr/>
            </p:nvGrpSpPr>
            <p:grpSpPr>
              <a:xfrm>
                <a:off x="2667000" y="4114804"/>
                <a:ext cx="152400" cy="628652"/>
                <a:chOff x="2667000" y="2667000"/>
                <a:chExt cx="152400" cy="1828800"/>
              </a:xfrm>
            </p:grpSpPr>
            <p:grpSp>
              <p:nvGrpSpPr>
                <p:cNvPr id="5340" name="Group 21"/>
                <p:cNvGrpSpPr/>
                <p:nvPr/>
              </p:nvGrpSpPr>
              <p:grpSpPr>
                <a:xfrm>
                  <a:off x="2667000" y="2667000"/>
                  <a:ext cx="152400" cy="1219200"/>
                  <a:chOff x="2667000" y="2667000"/>
                  <a:chExt cx="152400" cy="1219200"/>
                </a:xfrm>
              </p:grpSpPr>
              <p:grpSp>
                <p:nvGrpSpPr>
                  <p:cNvPr id="5345" name="Group 13"/>
                  <p:cNvGrpSpPr/>
                  <p:nvPr/>
                </p:nvGrpSpPr>
                <p:grpSpPr>
                  <a:xfrm>
                    <a:off x="2667000" y="2667000"/>
                    <a:ext cx="152400" cy="609600"/>
                    <a:chOff x="2667000" y="2667000"/>
                    <a:chExt cx="152400" cy="609600"/>
                  </a:xfrm>
                </p:grpSpPr>
                <p:grpSp>
                  <p:nvGrpSpPr>
                    <p:cNvPr id="5346" name="Group 9"/>
                    <p:cNvGrpSpPr/>
                    <p:nvPr/>
                  </p:nvGrpSpPr>
                  <p:grpSpPr>
                    <a:xfrm>
                      <a:off x="2667000" y="2667000"/>
                      <a:ext cx="152400" cy="304800"/>
                      <a:chOff x="2667000" y="2667000"/>
                      <a:chExt cx="152400" cy="304800"/>
                    </a:xfrm>
                  </p:grpSpPr>
                  <p:cxnSp>
                    <p:nvCxnSpPr>
                      <p:cNvPr id="95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47" name="Group 10"/>
                    <p:cNvGrpSpPr/>
                    <p:nvPr/>
                  </p:nvGrpSpPr>
                  <p:grpSpPr>
                    <a:xfrm>
                      <a:off x="2667000" y="2971800"/>
                      <a:ext cx="152400" cy="304800"/>
                      <a:chOff x="2667000" y="2667000"/>
                      <a:chExt cx="152400" cy="304800"/>
                    </a:xfrm>
                  </p:grpSpPr>
                  <p:cxnSp>
                    <p:nvCxnSpPr>
                      <p:cNvPr id="9541" name="Straight Connector 4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42" name="Straight Connector 4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348" name="Group 14"/>
                  <p:cNvGrpSpPr/>
                  <p:nvPr/>
                </p:nvGrpSpPr>
                <p:grpSpPr>
                  <a:xfrm>
                    <a:off x="2667000" y="3276600"/>
                    <a:ext cx="152400" cy="609600"/>
                    <a:chOff x="2667000" y="2667000"/>
                    <a:chExt cx="152400" cy="609600"/>
                  </a:xfrm>
                </p:grpSpPr>
                <p:grpSp>
                  <p:nvGrpSpPr>
                    <p:cNvPr id="5353" name="Group 9"/>
                    <p:cNvGrpSpPr/>
                    <p:nvPr/>
                  </p:nvGrpSpPr>
                  <p:grpSpPr>
                    <a:xfrm>
                      <a:off x="2667000" y="2667000"/>
                      <a:ext cx="152400" cy="304800"/>
                      <a:chOff x="2667000" y="2667000"/>
                      <a:chExt cx="152400" cy="304800"/>
                    </a:xfrm>
                  </p:grpSpPr>
                  <p:cxnSp>
                    <p:nvCxnSpPr>
                      <p:cNvPr id="953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3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54" name="Group 10"/>
                    <p:cNvGrpSpPr/>
                    <p:nvPr/>
                  </p:nvGrpSpPr>
                  <p:grpSpPr>
                    <a:xfrm>
                      <a:off x="2667000" y="2971800"/>
                      <a:ext cx="152400" cy="304800"/>
                      <a:chOff x="2667000" y="2667000"/>
                      <a:chExt cx="152400" cy="304800"/>
                    </a:xfrm>
                  </p:grpSpPr>
                  <p:cxnSp>
                    <p:nvCxnSpPr>
                      <p:cNvPr id="9535" name="Straight Connector 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36" name="Straight Connector 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55" name="Group 22"/>
                <p:cNvGrpSpPr/>
                <p:nvPr/>
              </p:nvGrpSpPr>
              <p:grpSpPr>
                <a:xfrm>
                  <a:off x="2667000" y="3886200"/>
                  <a:ext cx="152400" cy="609600"/>
                  <a:chOff x="2667000" y="2667000"/>
                  <a:chExt cx="152400" cy="609600"/>
                </a:xfrm>
              </p:grpSpPr>
              <p:grpSp>
                <p:nvGrpSpPr>
                  <p:cNvPr id="5356" name="Group 9"/>
                  <p:cNvGrpSpPr/>
                  <p:nvPr/>
                </p:nvGrpSpPr>
                <p:grpSpPr>
                  <a:xfrm>
                    <a:off x="2667000" y="2667000"/>
                    <a:ext cx="152400" cy="304800"/>
                    <a:chOff x="2667000" y="2667000"/>
                    <a:chExt cx="152400" cy="304800"/>
                  </a:xfrm>
                </p:grpSpPr>
                <p:cxnSp>
                  <p:nvCxnSpPr>
                    <p:cNvPr id="952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3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61" name="Group 10"/>
                  <p:cNvGrpSpPr/>
                  <p:nvPr/>
                </p:nvGrpSpPr>
                <p:grpSpPr>
                  <a:xfrm>
                    <a:off x="2667000" y="2971800"/>
                    <a:ext cx="152400" cy="304800"/>
                    <a:chOff x="2667000" y="2667000"/>
                    <a:chExt cx="152400" cy="304800"/>
                  </a:xfrm>
                </p:grpSpPr>
                <p:cxnSp>
                  <p:nvCxnSpPr>
                    <p:cNvPr id="9527" name="Straight Connector 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28" name="Straight Connector 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62" name="Group 30"/>
              <p:cNvGrpSpPr/>
              <p:nvPr/>
            </p:nvGrpSpPr>
            <p:grpSpPr>
              <a:xfrm>
                <a:off x="2819400" y="4114804"/>
                <a:ext cx="152401" cy="628654"/>
                <a:chOff x="2667000" y="2667000"/>
                <a:chExt cx="152401" cy="1828806"/>
              </a:xfrm>
            </p:grpSpPr>
            <p:grpSp>
              <p:nvGrpSpPr>
                <p:cNvPr id="5367" name="Group 21"/>
                <p:cNvGrpSpPr/>
                <p:nvPr/>
              </p:nvGrpSpPr>
              <p:grpSpPr>
                <a:xfrm>
                  <a:off x="2667000" y="2667000"/>
                  <a:ext cx="152400" cy="1219200"/>
                  <a:chOff x="2667000" y="2667000"/>
                  <a:chExt cx="152400" cy="1219200"/>
                </a:xfrm>
              </p:grpSpPr>
              <p:grpSp>
                <p:nvGrpSpPr>
                  <p:cNvPr id="5368" name="Group 67"/>
                  <p:cNvGrpSpPr/>
                  <p:nvPr/>
                </p:nvGrpSpPr>
                <p:grpSpPr>
                  <a:xfrm>
                    <a:off x="2667000" y="2667000"/>
                    <a:ext cx="152400" cy="609600"/>
                    <a:chOff x="2667000" y="2667000"/>
                    <a:chExt cx="152400" cy="609600"/>
                  </a:xfrm>
                </p:grpSpPr>
                <p:grpSp>
                  <p:nvGrpSpPr>
                    <p:cNvPr id="5369" name="Group 9"/>
                    <p:cNvGrpSpPr/>
                    <p:nvPr/>
                  </p:nvGrpSpPr>
                  <p:grpSpPr>
                    <a:xfrm>
                      <a:off x="2667000" y="2667000"/>
                      <a:ext cx="152400" cy="304800"/>
                      <a:chOff x="2667000" y="2667000"/>
                      <a:chExt cx="152400" cy="304800"/>
                    </a:xfrm>
                  </p:grpSpPr>
                  <p:cxnSp>
                    <p:nvCxnSpPr>
                      <p:cNvPr id="95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70" name="Group 10"/>
                    <p:cNvGrpSpPr/>
                    <p:nvPr/>
                  </p:nvGrpSpPr>
                  <p:grpSpPr>
                    <a:xfrm>
                      <a:off x="2667000" y="2971800"/>
                      <a:ext cx="152400" cy="304800"/>
                      <a:chOff x="2667000" y="2667000"/>
                      <a:chExt cx="152400" cy="304800"/>
                    </a:xfrm>
                  </p:grpSpPr>
                  <p:cxnSp>
                    <p:nvCxnSpPr>
                      <p:cNvPr id="951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2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371" name="Group 68"/>
                  <p:cNvGrpSpPr/>
                  <p:nvPr/>
                </p:nvGrpSpPr>
                <p:grpSpPr>
                  <a:xfrm>
                    <a:off x="2667000" y="3276600"/>
                    <a:ext cx="152400" cy="609600"/>
                    <a:chOff x="2667000" y="2667000"/>
                    <a:chExt cx="152400" cy="609600"/>
                  </a:xfrm>
                </p:grpSpPr>
                <p:grpSp>
                  <p:nvGrpSpPr>
                    <p:cNvPr id="5372" name="Group 9"/>
                    <p:cNvGrpSpPr/>
                    <p:nvPr/>
                  </p:nvGrpSpPr>
                  <p:grpSpPr>
                    <a:xfrm>
                      <a:off x="2667000" y="2667000"/>
                      <a:ext cx="152400" cy="304800"/>
                      <a:chOff x="2667000" y="2667000"/>
                      <a:chExt cx="152400" cy="304800"/>
                    </a:xfrm>
                  </p:grpSpPr>
                  <p:cxnSp>
                    <p:nvCxnSpPr>
                      <p:cNvPr id="9515" name="Straight Connector 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16" name="Straight Connector 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73" name="Group 10"/>
                    <p:cNvGrpSpPr/>
                    <p:nvPr/>
                  </p:nvGrpSpPr>
                  <p:grpSpPr>
                    <a:xfrm>
                      <a:off x="2667000" y="2971800"/>
                      <a:ext cx="152400" cy="304800"/>
                      <a:chOff x="2667000" y="2667000"/>
                      <a:chExt cx="152400" cy="304800"/>
                    </a:xfrm>
                  </p:grpSpPr>
                  <p:cxnSp>
                    <p:nvCxnSpPr>
                      <p:cNvPr id="9513" name="Straight Connector 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14" name="Straight Connector 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74" name="Group 22"/>
                <p:cNvGrpSpPr/>
                <p:nvPr/>
              </p:nvGrpSpPr>
              <p:grpSpPr>
                <a:xfrm>
                  <a:off x="2667000" y="3886200"/>
                  <a:ext cx="152401" cy="609606"/>
                  <a:chOff x="2667000" y="2667000"/>
                  <a:chExt cx="152401" cy="609606"/>
                </a:xfrm>
              </p:grpSpPr>
              <p:grpSp>
                <p:nvGrpSpPr>
                  <p:cNvPr id="5376" name="Group 9"/>
                  <p:cNvGrpSpPr/>
                  <p:nvPr/>
                </p:nvGrpSpPr>
                <p:grpSpPr>
                  <a:xfrm>
                    <a:off x="2667000" y="2667000"/>
                    <a:ext cx="152400" cy="304800"/>
                    <a:chOff x="2667000" y="2667000"/>
                    <a:chExt cx="152400" cy="304800"/>
                  </a:xfrm>
                </p:grpSpPr>
                <p:cxnSp>
                  <p:nvCxnSpPr>
                    <p:cNvPr id="9507" name="Straight Connector 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08" name="Straight Connector 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77" name="Group 10"/>
                  <p:cNvGrpSpPr/>
                  <p:nvPr/>
                </p:nvGrpSpPr>
                <p:grpSpPr>
                  <a:xfrm>
                    <a:off x="2667000" y="2971800"/>
                    <a:ext cx="152401" cy="304806"/>
                    <a:chOff x="2667000" y="2667000"/>
                    <a:chExt cx="152401" cy="304806"/>
                  </a:xfrm>
                </p:grpSpPr>
                <p:cxnSp>
                  <p:nvCxnSpPr>
                    <p:cNvPr id="950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06" name="Straight Connector 1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378" name="Group 591"/>
            <p:cNvGrpSpPr/>
            <p:nvPr/>
          </p:nvGrpSpPr>
          <p:grpSpPr>
            <a:xfrm rot="12766711">
              <a:off x="5697594" y="3743546"/>
              <a:ext cx="174963" cy="472411"/>
              <a:chOff x="2590800" y="4114804"/>
              <a:chExt cx="457200" cy="838196"/>
            </a:xfrm>
            <a:scene3d>
              <a:camera prst="orthographicFront">
                <a:rot lat="0" lon="0" rev="12600000"/>
              </a:camera>
              <a:lightRig rig="threePt" dir="t"/>
            </a:scene3d>
          </p:grpSpPr>
          <p:sp>
            <p:nvSpPr>
              <p:cNvPr id="9451" name="Oval 10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379" name="Group 29"/>
              <p:cNvGrpSpPr/>
              <p:nvPr/>
            </p:nvGrpSpPr>
            <p:grpSpPr>
              <a:xfrm>
                <a:off x="2667000" y="4114804"/>
                <a:ext cx="152400" cy="628652"/>
                <a:chOff x="2667000" y="2667000"/>
                <a:chExt cx="152400" cy="1828800"/>
              </a:xfrm>
            </p:grpSpPr>
            <p:grpSp>
              <p:nvGrpSpPr>
                <p:cNvPr id="5380" name="Group 21"/>
                <p:cNvGrpSpPr/>
                <p:nvPr/>
              </p:nvGrpSpPr>
              <p:grpSpPr>
                <a:xfrm>
                  <a:off x="2667000" y="2667000"/>
                  <a:ext cx="152400" cy="1219200"/>
                  <a:chOff x="2667000" y="2667000"/>
                  <a:chExt cx="152400" cy="1219200"/>
                </a:xfrm>
              </p:grpSpPr>
              <p:grpSp>
                <p:nvGrpSpPr>
                  <p:cNvPr id="5381" name="Group 13"/>
                  <p:cNvGrpSpPr/>
                  <p:nvPr/>
                </p:nvGrpSpPr>
                <p:grpSpPr>
                  <a:xfrm>
                    <a:off x="2667000" y="2667000"/>
                    <a:ext cx="152400" cy="609600"/>
                    <a:chOff x="2667000" y="2667000"/>
                    <a:chExt cx="152400" cy="609600"/>
                  </a:xfrm>
                </p:grpSpPr>
                <p:grpSp>
                  <p:nvGrpSpPr>
                    <p:cNvPr id="5386" name="Group 9"/>
                    <p:cNvGrpSpPr/>
                    <p:nvPr/>
                  </p:nvGrpSpPr>
                  <p:grpSpPr>
                    <a:xfrm>
                      <a:off x="2667000" y="2667000"/>
                      <a:ext cx="152400" cy="304800"/>
                      <a:chOff x="2667000" y="2667000"/>
                      <a:chExt cx="152400" cy="304800"/>
                    </a:xfrm>
                  </p:grpSpPr>
                  <p:cxnSp>
                    <p:nvCxnSpPr>
                      <p:cNvPr id="949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9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87" name="Group 10"/>
                    <p:cNvGrpSpPr/>
                    <p:nvPr/>
                  </p:nvGrpSpPr>
                  <p:grpSpPr>
                    <a:xfrm>
                      <a:off x="2667000" y="2971800"/>
                      <a:ext cx="152400" cy="304800"/>
                      <a:chOff x="2667000" y="2667000"/>
                      <a:chExt cx="152400" cy="304800"/>
                    </a:xfrm>
                  </p:grpSpPr>
                  <p:cxnSp>
                    <p:nvCxnSpPr>
                      <p:cNvPr id="9494" name="Straight Connector 1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95" name="Straight Connector 1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388" name="Group 14"/>
                  <p:cNvGrpSpPr/>
                  <p:nvPr/>
                </p:nvGrpSpPr>
                <p:grpSpPr>
                  <a:xfrm>
                    <a:off x="2667000" y="3276600"/>
                    <a:ext cx="152400" cy="609600"/>
                    <a:chOff x="2667000" y="2667000"/>
                    <a:chExt cx="152400" cy="609600"/>
                  </a:xfrm>
                </p:grpSpPr>
                <p:grpSp>
                  <p:nvGrpSpPr>
                    <p:cNvPr id="5389" name="Group 9"/>
                    <p:cNvGrpSpPr/>
                    <p:nvPr/>
                  </p:nvGrpSpPr>
                  <p:grpSpPr>
                    <a:xfrm>
                      <a:off x="2667000" y="2667000"/>
                      <a:ext cx="152400" cy="304800"/>
                      <a:chOff x="2667000" y="2667000"/>
                      <a:chExt cx="152400" cy="304800"/>
                    </a:xfrm>
                  </p:grpSpPr>
                  <p:cxnSp>
                    <p:nvCxnSpPr>
                      <p:cNvPr id="9490" name="Straight Connector 13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91" name="Straight Connector 14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394" name="Group 10"/>
                    <p:cNvGrpSpPr/>
                    <p:nvPr/>
                  </p:nvGrpSpPr>
                  <p:grpSpPr>
                    <a:xfrm>
                      <a:off x="2667000" y="2971800"/>
                      <a:ext cx="152400" cy="304800"/>
                      <a:chOff x="2667000" y="2667000"/>
                      <a:chExt cx="152400" cy="304800"/>
                    </a:xfrm>
                  </p:grpSpPr>
                  <p:cxnSp>
                    <p:nvCxnSpPr>
                      <p:cNvPr id="9488" name="Straight Connector 1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89" name="Straight Connector 1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395" name="Group 22"/>
                <p:cNvGrpSpPr/>
                <p:nvPr/>
              </p:nvGrpSpPr>
              <p:grpSpPr>
                <a:xfrm>
                  <a:off x="2667000" y="3886200"/>
                  <a:ext cx="152400" cy="609600"/>
                  <a:chOff x="2667000" y="2667000"/>
                  <a:chExt cx="152400" cy="609600"/>
                </a:xfrm>
              </p:grpSpPr>
              <p:grpSp>
                <p:nvGrpSpPr>
                  <p:cNvPr id="5400" name="Group 9"/>
                  <p:cNvGrpSpPr/>
                  <p:nvPr/>
                </p:nvGrpSpPr>
                <p:grpSpPr>
                  <a:xfrm>
                    <a:off x="2667000" y="2667000"/>
                    <a:ext cx="152400" cy="304800"/>
                    <a:chOff x="2667000" y="2667000"/>
                    <a:chExt cx="152400" cy="304800"/>
                  </a:xfrm>
                </p:grpSpPr>
                <p:cxnSp>
                  <p:nvCxnSpPr>
                    <p:cNvPr id="948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8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01" name="Group 10"/>
                  <p:cNvGrpSpPr/>
                  <p:nvPr/>
                </p:nvGrpSpPr>
                <p:grpSpPr>
                  <a:xfrm>
                    <a:off x="2667000" y="2971800"/>
                    <a:ext cx="152400" cy="304800"/>
                    <a:chOff x="2667000" y="2667000"/>
                    <a:chExt cx="152400" cy="304800"/>
                  </a:xfrm>
                </p:grpSpPr>
                <p:cxnSp>
                  <p:nvCxnSpPr>
                    <p:cNvPr id="9480" name="Straight Connector 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81" name="Straight Connector 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02" name="Group 30"/>
              <p:cNvGrpSpPr/>
              <p:nvPr/>
            </p:nvGrpSpPr>
            <p:grpSpPr>
              <a:xfrm>
                <a:off x="2819400" y="4114804"/>
                <a:ext cx="152401" cy="628654"/>
                <a:chOff x="2667000" y="2667000"/>
                <a:chExt cx="152401" cy="1828806"/>
              </a:xfrm>
            </p:grpSpPr>
            <p:grpSp>
              <p:nvGrpSpPr>
                <p:cNvPr id="5403" name="Group 21"/>
                <p:cNvGrpSpPr/>
                <p:nvPr/>
              </p:nvGrpSpPr>
              <p:grpSpPr>
                <a:xfrm>
                  <a:off x="2667000" y="2667000"/>
                  <a:ext cx="152400" cy="1219200"/>
                  <a:chOff x="2667000" y="2667000"/>
                  <a:chExt cx="152400" cy="1219200"/>
                </a:xfrm>
              </p:grpSpPr>
              <p:grpSp>
                <p:nvGrpSpPr>
                  <p:cNvPr id="5408" name="Group 67"/>
                  <p:cNvGrpSpPr/>
                  <p:nvPr/>
                </p:nvGrpSpPr>
                <p:grpSpPr>
                  <a:xfrm>
                    <a:off x="2667000" y="2667000"/>
                    <a:ext cx="152400" cy="609600"/>
                    <a:chOff x="2667000" y="2667000"/>
                    <a:chExt cx="152400" cy="609600"/>
                  </a:xfrm>
                </p:grpSpPr>
                <p:grpSp>
                  <p:nvGrpSpPr>
                    <p:cNvPr id="5409" name="Group 9"/>
                    <p:cNvGrpSpPr/>
                    <p:nvPr/>
                  </p:nvGrpSpPr>
                  <p:grpSpPr>
                    <a:xfrm>
                      <a:off x="2667000" y="2667000"/>
                      <a:ext cx="152400" cy="304800"/>
                      <a:chOff x="2667000" y="2667000"/>
                      <a:chExt cx="152400" cy="304800"/>
                    </a:xfrm>
                  </p:grpSpPr>
                  <p:cxnSp>
                    <p:nvCxnSpPr>
                      <p:cNvPr id="94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10" name="Group 10"/>
                    <p:cNvGrpSpPr/>
                    <p:nvPr/>
                  </p:nvGrpSpPr>
                  <p:grpSpPr>
                    <a:xfrm>
                      <a:off x="2667000" y="2971800"/>
                      <a:ext cx="152400" cy="304800"/>
                      <a:chOff x="2667000" y="2667000"/>
                      <a:chExt cx="152400" cy="304800"/>
                    </a:xfrm>
                  </p:grpSpPr>
                  <p:cxnSp>
                    <p:nvCxnSpPr>
                      <p:cNvPr id="947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7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411" name="Group 68"/>
                  <p:cNvGrpSpPr/>
                  <p:nvPr/>
                </p:nvGrpSpPr>
                <p:grpSpPr>
                  <a:xfrm>
                    <a:off x="2667000" y="3276600"/>
                    <a:ext cx="152400" cy="609600"/>
                    <a:chOff x="2667000" y="2667000"/>
                    <a:chExt cx="152400" cy="609600"/>
                  </a:xfrm>
                </p:grpSpPr>
                <p:grpSp>
                  <p:nvGrpSpPr>
                    <p:cNvPr id="5416" name="Group 9"/>
                    <p:cNvGrpSpPr/>
                    <p:nvPr/>
                  </p:nvGrpSpPr>
                  <p:grpSpPr>
                    <a:xfrm>
                      <a:off x="2667000" y="2667000"/>
                      <a:ext cx="152400" cy="304800"/>
                      <a:chOff x="2667000" y="2667000"/>
                      <a:chExt cx="152400" cy="304800"/>
                    </a:xfrm>
                  </p:grpSpPr>
                  <p:cxnSp>
                    <p:nvCxnSpPr>
                      <p:cNvPr id="9468" name="Straight Connector 1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69" name="Straight Connector 1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17" name="Group 10"/>
                    <p:cNvGrpSpPr/>
                    <p:nvPr/>
                  </p:nvGrpSpPr>
                  <p:grpSpPr>
                    <a:xfrm>
                      <a:off x="2667000" y="2971800"/>
                      <a:ext cx="152400" cy="304800"/>
                      <a:chOff x="2667000" y="2667000"/>
                      <a:chExt cx="152400" cy="304800"/>
                    </a:xfrm>
                  </p:grpSpPr>
                  <p:cxnSp>
                    <p:nvCxnSpPr>
                      <p:cNvPr id="9466" name="Straight Connector 1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67" name="Straight Connector 1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23" name="Group 22"/>
                <p:cNvGrpSpPr/>
                <p:nvPr/>
              </p:nvGrpSpPr>
              <p:grpSpPr>
                <a:xfrm>
                  <a:off x="2667000" y="3886200"/>
                  <a:ext cx="152401" cy="609606"/>
                  <a:chOff x="2667000" y="2667000"/>
                  <a:chExt cx="152401" cy="609606"/>
                </a:xfrm>
              </p:grpSpPr>
              <p:grpSp>
                <p:nvGrpSpPr>
                  <p:cNvPr id="5424" name="Group 9"/>
                  <p:cNvGrpSpPr/>
                  <p:nvPr/>
                </p:nvGrpSpPr>
                <p:grpSpPr>
                  <a:xfrm>
                    <a:off x="2667000" y="2667000"/>
                    <a:ext cx="152400" cy="304800"/>
                    <a:chOff x="2667000" y="2667000"/>
                    <a:chExt cx="152400" cy="304800"/>
                  </a:xfrm>
                </p:grpSpPr>
                <p:cxnSp>
                  <p:nvCxnSpPr>
                    <p:cNvPr id="9460" name="Straight Connector 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61" name="Straight Connector 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25" name="Group 10"/>
                  <p:cNvGrpSpPr/>
                  <p:nvPr/>
                </p:nvGrpSpPr>
                <p:grpSpPr>
                  <a:xfrm>
                    <a:off x="2667000" y="2971800"/>
                    <a:ext cx="152401" cy="304806"/>
                    <a:chOff x="2667000" y="2667000"/>
                    <a:chExt cx="152401" cy="304806"/>
                  </a:xfrm>
                </p:grpSpPr>
                <p:cxnSp>
                  <p:nvCxnSpPr>
                    <p:cNvPr id="9458" name="Straight Connector 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59" name="Straight Connector 10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426" name="Group 591"/>
            <p:cNvGrpSpPr/>
            <p:nvPr/>
          </p:nvGrpSpPr>
          <p:grpSpPr>
            <a:xfrm rot="12766711">
              <a:off x="1386851" y="3871999"/>
              <a:ext cx="174963" cy="472411"/>
              <a:chOff x="2590800" y="4114804"/>
              <a:chExt cx="457200" cy="838196"/>
            </a:xfrm>
            <a:scene3d>
              <a:camera prst="orthographicFront">
                <a:rot lat="0" lon="0" rev="12600000"/>
              </a:camera>
              <a:lightRig rig="threePt" dir="t"/>
            </a:scene3d>
          </p:grpSpPr>
          <p:sp>
            <p:nvSpPr>
              <p:cNvPr id="9404" name="Oval 14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427" name="Group 29"/>
              <p:cNvGrpSpPr/>
              <p:nvPr/>
            </p:nvGrpSpPr>
            <p:grpSpPr>
              <a:xfrm>
                <a:off x="2667000" y="4114804"/>
                <a:ext cx="152400" cy="628652"/>
                <a:chOff x="2667000" y="2667000"/>
                <a:chExt cx="152400" cy="1828800"/>
              </a:xfrm>
            </p:grpSpPr>
            <p:grpSp>
              <p:nvGrpSpPr>
                <p:cNvPr id="5428" name="Group 21"/>
                <p:cNvGrpSpPr/>
                <p:nvPr/>
              </p:nvGrpSpPr>
              <p:grpSpPr>
                <a:xfrm>
                  <a:off x="2667000" y="2667000"/>
                  <a:ext cx="152400" cy="1219200"/>
                  <a:chOff x="2667000" y="2667000"/>
                  <a:chExt cx="152400" cy="1219200"/>
                </a:xfrm>
              </p:grpSpPr>
              <p:grpSp>
                <p:nvGrpSpPr>
                  <p:cNvPr id="5433" name="Group 13"/>
                  <p:cNvGrpSpPr/>
                  <p:nvPr/>
                </p:nvGrpSpPr>
                <p:grpSpPr>
                  <a:xfrm>
                    <a:off x="2667000" y="2667000"/>
                    <a:ext cx="152400" cy="609600"/>
                    <a:chOff x="2667000" y="2667000"/>
                    <a:chExt cx="152400" cy="609600"/>
                  </a:xfrm>
                </p:grpSpPr>
                <p:grpSp>
                  <p:nvGrpSpPr>
                    <p:cNvPr id="5434" name="Group 9"/>
                    <p:cNvGrpSpPr/>
                    <p:nvPr/>
                  </p:nvGrpSpPr>
                  <p:grpSpPr>
                    <a:xfrm>
                      <a:off x="2667000" y="2667000"/>
                      <a:ext cx="152400" cy="304800"/>
                      <a:chOff x="2667000" y="2667000"/>
                      <a:chExt cx="152400" cy="304800"/>
                    </a:xfrm>
                  </p:grpSpPr>
                  <p:cxnSp>
                    <p:nvCxnSpPr>
                      <p:cNvPr id="94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35" name="Group 10"/>
                    <p:cNvGrpSpPr/>
                    <p:nvPr/>
                  </p:nvGrpSpPr>
                  <p:grpSpPr>
                    <a:xfrm>
                      <a:off x="2667000" y="2971800"/>
                      <a:ext cx="152400" cy="304800"/>
                      <a:chOff x="2667000" y="2667000"/>
                      <a:chExt cx="152400" cy="304800"/>
                    </a:xfrm>
                  </p:grpSpPr>
                  <p:cxnSp>
                    <p:nvCxnSpPr>
                      <p:cNvPr id="9447" name="Straight Connector 94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48" name="Straight Connector 944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436" name="Group 14"/>
                  <p:cNvGrpSpPr/>
                  <p:nvPr/>
                </p:nvGrpSpPr>
                <p:grpSpPr>
                  <a:xfrm>
                    <a:off x="2667000" y="3276600"/>
                    <a:ext cx="152400" cy="609600"/>
                    <a:chOff x="2667000" y="2667000"/>
                    <a:chExt cx="152400" cy="609600"/>
                  </a:xfrm>
                </p:grpSpPr>
                <p:grpSp>
                  <p:nvGrpSpPr>
                    <p:cNvPr id="5441" name="Group 9"/>
                    <p:cNvGrpSpPr/>
                    <p:nvPr/>
                  </p:nvGrpSpPr>
                  <p:grpSpPr>
                    <a:xfrm>
                      <a:off x="2667000" y="2667000"/>
                      <a:ext cx="152400" cy="304800"/>
                      <a:chOff x="2667000" y="2667000"/>
                      <a:chExt cx="152400" cy="304800"/>
                    </a:xfrm>
                  </p:grpSpPr>
                  <p:cxnSp>
                    <p:nvCxnSpPr>
                      <p:cNvPr id="9443" name="Straight Connector 1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44" name="Straight Connector 1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42" name="Group 10"/>
                    <p:cNvGrpSpPr/>
                    <p:nvPr/>
                  </p:nvGrpSpPr>
                  <p:grpSpPr>
                    <a:xfrm>
                      <a:off x="2667000" y="2971800"/>
                      <a:ext cx="152400" cy="304800"/>
                      <a:chOff x="2667000" y="2667000"/>
                      <a:chExt cx="152400" cy="304800"/>
                    </a:xfrm>
                  </p:grpSpPr>
                  <p:cxnSp>
                    <p:nvCxnSpPr>
                      <p:cNvPr id="9441" name="Straight Connector 94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42" name="Straight Connector 1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47" name="Group 22"/>
                <p:cNvGrpSpPr/>
                <p:nvPr/>
              </p:nvGrpSpPr>
              <p:grpSpPr>
                <a:xfrm>
                  <a:off x="2667000" y="3886200"/>
                  <a:ext cx="152400" cy="609600"/>
                  <a:chOff x="2667000" y="2667000"/>
                  <a:chExt cx="152400" cy="609600"/>
                </a:xfrm>
              </p:grpSpPr>
              <p:grpSp>
                <p:nvGrpSpPr>
                  <p:cNvPr id="5448" name="Group 9"/>
                  <p:cNvGrpSpPr/>
                  <p:nvPr/>
                </p:nvGrpSpPr>
                <p:grpSpPr>
                  <a:xfrm>
                    <a:off x="2667000" y="2667000"/>
                    <a:ext cx="152400" cy="304800"/>
                    <a:chOff x="2667000" y="2667000"/>
                    <a:chExt cx="152400" cy="304800"/>
                  </a:xfrm>
                </p:grpSpPr>
                <p:cxnSp>
                  <p:nvCxnSpPr>
                    <p:cNvPr id="94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49" name="Group 10"/>
                  <p:cNvGrpSpPr/>
                  <p:nvPr/>
                </p:nvGrpSpPr>
                <p:grpSpPr>
                  <a:xfrm>
                    <a:off x="2667000" y="2971800"/>
                    <a:ext cx="152400" cy="304800"/>
                    <a:chOff x="2667000" y="2667000"/>
                    <a:chExt cx="152400" cy="304800"/>
                  </a:xfrm>
                </p:grpSpPr>
                <p:cxnSp>
                  <p:nvCxnSpPr>
                    <p:cNvPr id="9433" name="Straight Connector 94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34" name="Straight Connector 94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50" name="Group 30"/>
              <p:cNvGrpSpPr/>
              <p:nvPr/>
            </p:nvGrpSpPr>
            <p:grpSpPr>
              <a:xfrm>
                <a:off x="2819400" y="4114804"/>
                <a:ext cx="152401" cy="628654"/>
                <a:chOff x="2667000" y="2667000"/>
                <a:chExt cx="152401" cy="1828806"/>
              </a:xfrm>
            </p:grpSpPr>
            <p:grpSp>
              <p:nvGrpSpPr>
                <p:cNvPr id="5455" name="Group 21"/>
                <p:cNvGrpSpPr/>
                <p:nvPr/>
              </p:nvGrpSpPr>
              <p:grpSpPr>
                <a:xfrm>
                  <a:off x="2667000" y="2667000"/>
                  <a:ext cx="152400" cy="1219200"/>
                  <a:chOff x="2667000" y="2667000"/>
                  <a:chExt cx="152400" cy="1219200"/>
                </a:xfrm>
              </p:grpSpPr>
              <p:grpSp>
                <p:nvGrpSpPr>
                  <p:cNvPr id="5456" name="Group 67"/>
                  <p:cNvGrpSpPr/>
                  <p:nvPr/>
                </p:nvGrpSpPr>
                <p:grpSpPr>
                  <a:xfrm>
                    <a:off x="2667000" y="2667000"/>
                    <a:ext cx="152400" cy="609600"/>
                    <a:chOff x="2667000" y="2667000"/>
                    <a:chExt cx="152400" cy="609600"/>
                  </a:xfrm>
                </p:grpSpPr>
                <p:grpSp>
                  <p:nvGrpSpPr>
                    <p:cNvPr id="5457" name="Group 9"/>
                    <p:cNvGrpSpPr/>
                    <p:nvPr/>
                  </p:nvGrpSpPr>
                  <p:grpSpPr>
                    <a:xfrm>
                      <a:off x="2667000" y="2667000"/>
                      <a:ext cx="152400" cy="304800"/>
                      <a:chOff x="2667000" y="2667000"/>
                      <a:chExt cx="152400" cy="304800"/>
                    </a:xfrm>
                  </p:grpSpPr>
                  <p:cxnSp>
                    <p:nvCxnSpPr>
                      <p:cNvPr id="94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58" name="Group 10"/>
                    <p:cNvGrpSpPr/>
                    <p:nvPr/>
                  </p:nvGrpSpPr>
                  <p:grpSpPr>
                    <a:xfrm>
                      <a:off x="2667000" y="2971800"/>
                      <a:ext cx="152400" cy="304800"/>
                      <a:chOff x="2667000" y="2667000"/>
                      <a:chExt cx="152400" cy="304800"/>
                    </a:xfrm>
                  </p:grpSpPr>
                  <p:cxnSp>
                    <p:nvCxnSpPr>
                      <p:cNvPr id="942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2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463" name="Group 68"/>
                  <p:cNvGrpSpPr/>
                  <p:nvPr/>
                </p:nvGrpSpPr>
                <p:grpSpPr>
                  <a:xfrm>
                    <a:off x="2667000" y="3276600"/>
                    <a:ext cx="152400" cy="609600"/>
                    <a:chOff x="2667000" y="2667000"/>
                    <a:chExt cx="152400" cy="609600"/>
                  </a:xfrm>
                </p:grpSpPr>
                <p:grpSp>
                  <p:nvGrpSpPr>
                    <p:cNvPr id="5464" name="Group 9"/>
                    <p:cNvGrpSpPr/>
                    <p:nvPr/>
                  </p:nvGrpSpPr>
                  <p:grpSpPr>
                    <a:xfrm>
                      <a:off x="2667000" y="2667000"/>
                      <a:ext cx="152400" cy="304800"/>
                      <a:chOff x="2667000" y="2667000"/>
                      <a:chExt cx="152400" cy="304800"/>
                    </a:xfrm>
                  </p:grpSpPr>
                  <p:cxnSp>
                    <p:nvCxnSpPr>
                      <p:cNvPr id="9421" name="Straight Connector 1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22" name="Straight Connector 1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69" name="Group 10"/>
                    <p:cNvGrpSpPr/>
                    <p:nvPr/>
                  </p:nvGrpSpPr>
                  <p:grpSpPr>
                    <a:xfrm>
                      <a:off x="2667000" y="2971800"/>
                      <a:ext cx="152400" cy="304800"/>
                      <a:chOff x="2667000" y="2667000"/>
                      <a:chExt cx="152400" cy="304800"/>
                    </a:xfrm>
                  </p:grpSpPr>
                  <p:cxnSp>
                    <p:nvCxnSpPr>
                      <p:cNvPr id="9419" name="Straight Connector 1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20" name="Straight Connector 1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70" name="Group 22"/>
                <p:cNvGrpSpPr/>
                <p:nvPr/>
              </p:nvGrpSpPr>
              <p:grpSpPr>
                <a:xfrm>
                  <a:off x="2667000" y="3886200"/>
                  <a:ext cx="152401" cy="609606"/>
                  <a:chOff x="2667000" y="2667000"/>
                  <a:chExt cx="152401" cy="609606"/>
                </a:xfrm>
              </p:grpSpPr>
              <p:grpSp>
                <p:nvGrpSpPr>
                  <p:cNvPr id="5472" name="Group 9"/>
                  <p:cNvGrpSpPr/>
                  <p:nvPr/>
                </p:nvGrpSpPr>
                <p:grpSpPr>
                  <a:xfrm>
                    <a:off x="2667000" y="2667000"/>
                    <a:ext cx="152400" cy="304800"/>
                    <a:chOff x="2667000" y="2667000"/>
                    <a:chExt cx="152400" cy="304800"/>
                  </a:xfrm>
                </p:grpSpPr>
                <p:cxnSp>
                  <p:nvCxnSpPr>
                    <p:cNvPr id="9413" name="Straight Connector 94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14" name="Straight Connector 94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73" name="Group 10"/>
                  <p:cNvGrpSpPr/>
                  <p:nvPr/>
                </p:nvGrpSpPr>
                <p:grpSpPr>
                  <a:xfrm>
                    <a:off x="2667000" y="2971800"/>
                    <a:ext cx="152401" cy="304806"/>
                    <a:chOff x="2667000" y="2667000"/>
                    <a:chExt cx="152401" cy="304806"/>
                  </a:xfrm>
                </p:grpSpPr>
                <p:cxnSp>
                  <p:nvCxnSpPr>
                    <p:cNvPr id="9411" name="Straight Connector 15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12" name="Straight Connector 15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474" name="Group 591"/>
            <p:cNvGrpSpPr/>
            <p:nvPr/>
          </p:nvGrpSpPr>
          <p:grpSpPr>
            <a:xfrm rot="12766711">
              <a:off x="5188151" y="3739197"/>
              <a:ext cx="174963" cy="472411"/>
              <a:chOff x="2590800" y="4114804"/>
              <a:chExt cx="457200" cy="838196"/>
            </a:xfrm>
            <a:scene3d>
              <a:camera prst="orthographicFront">
                <a:rot lat="0" lon="0" rev="12600000"/>
              </a:camera>
              <a:lightRig rig="threePt" dir="t"/>
            </a:scene3d>
          </p:grpSpPr>
          <p:sp>
            <p:nvSpPr>
              <p:cNvPr id="9357" name="Oval 19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475" name="Group 29"/>
              <p:cNvGrpSpPr/>
              <p:nvPr/>
            </p:nvGrpSpPr>
            <p:grpSpPr>
              <a:xfrm>
                <a:off x="2667000" y="4114804"/>
                <a:ext cx="152400" cy="628652"/>
                <a:chOff x="2667000" y="2667000"/>
                <a:chExt cx="152400" cy="1828800"/>
              </a:xfrm>
            </p:grpSpPr>
            <p:grpSp>
              <p:nvGrpSpPr>
                <p:cNvPr id="5476" name="Group 21"/>
                <p:cNvGrpSpPr/>
                <p:nvPr/>
              </p:nvGrpSpPr>
              <p:grpSpPr>
                <a:xfrm>
                  <a:off x="2667000" y="2667000"/>
                  <a:ext cx="152400" cy="1219200"/>
                  <a:chOff x="2667000" y="2667000"/>
                  <a:chExt cx="152400" cy="1219200"/>
                </a:xfrm>
              </p:grpSpPr>
              <p:grpSp>
                <p:nvGrpSpPr>
                  <p:cNvPr id="5477" name="Group 13"/>
                  <p:cNvGrpSpPr/>
                  <p:nvPr/>
                </p:nvGrpSpPr>
                <p:grpSpPr>
                  <a:xfrm>
                    <a:off x="2667000" y="2667000"/>
                    <a:ext cx="152400" cy="609600"/>
                    <a:chOff x="2667000" y="2667000"/>
                    <a:chExt cx="152400" cy="609600"/>
                  </a:xfrm>
                </p:grpSpPr>
                <p:grpSp>
                  <p:nvGrpSpPr>
                    <p:cNvPr id="5482" name="Group 9"/>
                    <p:cNvGrpSpPr/>
                    <p:nvPr/>
                  </p:nvGrpSpPr>
                  <p:grpSpPr>
                    <a:xfrm>
                      <a:off x="2667000" y="2667000"/>
                      <a:ext cx="152400" cy="304800"/>
                      <a:chOff x="2667000" y="2667000"/>
                      <a:chExt cx="152400" cy="304800"/>
                    </a:xfrm>
                  </p:grpSpPr>
                  <p:cxnSp>
                    <p:nvCxnSpPr>
                      <p:cNvPr id="94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83" name="Group 10"/>
                    <p:cNvGrpSpPr/>
                    <p:nvPr/>
                  </p:nvGrpSpPr>
                  <p:grpSpPr>
                    <a:xfrm>
                      <a:off x="2667000" y="2971800"/>
                      <a:ext cx="152400" cy="304800"/>
                      <a:chOff x="2667000" y="2667000"/>
                      <a:chExt cx="152400" cy="304800"/>
                    </a:xfrm>
                  </p:grpSpPr>
                  <p:cxnSp>
                    <p:nvCxnSpPr>
                      <p:cNvPr id="9400" name="Straight Connector 93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01" name="Straight Connector 94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484" name="Group 14"/>
                  <p:cNvGrpSpPr/>
                  <p:nvPr/>
                </p:nvGrpSpPr>
                <p:grpSpPr>
                  <a:xfrm>
                    <a:off x="2667000" y="3276600"/>
                    <a:ext cx="152400" cy="609600"/>
                    <a:chOff x="2667000" y="2667000"/>
                    <a:chExt cx="152400" cy="609600"/>
                  </a:xfrm>
                </p:grpSpPr>
                <p:grpSp>
                  <p:nvGrpSpPr>
                    <p:cNvPr id="5485" name="Group 9"/>
                    <p:cNvGrpSpPr/>
                    <p:nvPr/>
                  </p:nvGrpSpPr>
                  <p:grpSpPr>
                    <a:xfrm>
                      <a:off x="2667000" y="2667000"/>
                      <a:ext cx="152400" cy="304800"/>
                      <a:chOff x="2667000" y="2667000"/>
                      <a:chExt cx="152400" cy="304800"/>
                    </a:xfrm>
                  </p:grpSpPr>
                  <p:cxnSp>
                    <p:nvCxnSpPr>
                      <p:cNvPr id="9396" name="Straight Connector 2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97" name="Straight Connector 2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90" name="Group 10"/>
                    <p:cNvGrpSpPr/>
                    <p:nvPr/>
                  </p:nvGrpSpPr>
                  <p:grpSpPr>
                    <a:xfrm>
                      <a:off x="2667000" y="2971800"/>
                      <a:ext cx="152400" cy="304800"/>
                      <a:chOff x="2667000" y="2667000"/>
                      <a:chExt cx="152400" cy="304800"/>
                    </a:xfrm>
                  </p:grpSpPr>
                  <p:cxnSp>
                    <p:nvCxnSpPr>
                      <p:cNvPr id="9394" name="Straight Connector 23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95" name="Straight Connector 23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91" name="Group 22"/>
                <p:cNvGrpSpPr/>
                <p:nvPr/>
              </p:nvGrpSpPr>
              <p:grpSpPr>
                <a:xfrm>
                  <a:off x="2667000" y="3886200"/>
                  <a:ext cx="152400" cy="609600"/>
                  <a:chOff x="2667000" y="2667000"/>
                  <a:chExt cx="152400" cy="609600"/>
                </a:xfrm>
              </p:grpSpPr>
              <p:grpSp>
                <p:nvGrpSpPr>
                  <p:cNvPr id="5496" name="Group 9"/>
                  <p:cNvGrpSpPr/>
                  <p:nvPr/>
                </p:nvGrpSpPr>
                <p:grpSpPr>
                  <a:xfrm>
                    <a:off x="2667000" y="2667000"/>
                    <a:ext cx="152400" cy="304800"/>
                    <a:chOff x="2667000" y="2667000"/>
                    <a:chExt cx="152400" cy="304800"/>
                  </a:xfrm>
                </p:grpSpPr>
                <p:cxnSp>
                  <p:nvCxnSpPr>
                    <p:cNvPr id="93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497" name="Group 10"/>
                  <p:cNvGrpSpPr/>
                  <p:nvPr/>
                </p:nvGrpSpPr>
                <p:grpSpPr>
                  <a:xfrm>
                    <a:off x="2667000" y="2971800"/>
                    <a:ext cx="152400" cy="304800"/>
                    <a:chOff x="2667000" y="2667000"/>
                    <a:chExt cx="152400" cy="304800"/>
                  </a:xfrm>
                </p:grpSpPr>
                <p:cxnSp>
                  <p:nvCxnSpPr>
                    <p:cNvPr id="9386" name="Straight Connector 93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87" name="Straight Connector 93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498" name="Group 30"/>
              <p:cNvGrpSpPr/>
              <p:nvPr/>
            </p:nvGrpSpPr>
            <p:grpSpPr>
              <a:xfrm>
                <a:off x="2819400" y="4114804"/>
                <a:ext cx="152401" cy="628654"/>
                <a:chOff x="2667000" y="2667000"/>
                <a:chExt cx="152401" cy="1828806"/>
              </a:xfrm>
            </p:grpSpPr>
            <p:grpSp>
              <p:nvGrpSpPr>
                <p:cNvPr id="5499" name="Group 21"/>
                <p:cNvGrpSpPr/>
                <p:nvPr/>
              </p:nvGrpSpPr>
              <p:grpSpPr>
                <a:xfrm>
                  <a:off x="2667000" y="2667000"/>
                  <a:ext cx="152400" cy="1219200"/>
                  <a:chOff x="2667000" y="2667000"/>
                  <a:chExt cx="152400" cy="1219200"/>
                </a:xfrm>
              </p:grpSpPr>
              <p:grpSp>
                <p:nvGrpSpPr>
                  <p:cNvPr id="5504" name="Group 67"/>
                  <p:cNvGrpSpPr/>
                  <p:nvPr/>
                </p:nvGrpSpPr>
                <p:grpSpPr>
                  <a:xfrm>
                    <a:off x="2667000" y="2667000"/>
                    <a:ext cx="152400" cy="609600"/>
                    <a:chOff x="2667000" y="2667000"/>
                    <a:chExt cx="152400" cy="609600"/>
                  </a:xfrm>
                </p:grpSpPr>
                <p:grpSp>
                  <p:nvGrpSpPr>
                    <p:cNvPr id="5505" name="Group 9"/>
                    <p:cNvGrpSpPr/>
                    <p:nvPr/>
                  </p:nvGrpSpPr>
                  <p:grpSpPr>
                    <a:xfrm>
                      <a:off x="2667000" y="2667000"/>
                      <a:ext cx="152400" cy="304800"/>
                      <a:chOff x="2667000" y="2667000"/>
                      <a:chExt cx="152400" cy="304800"/>
                    </a:xfrm>
                  </p:grpSpPr>
                  <p:cxnSp>
                    <p:nvCxnSpPr>
                      <p:cNvPr id="93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06" name="Group 10"/>
                    <p:cNvGrpSpPr/>
                    <p:nvPr/>
                  </p:nvGrpSpPr>
                  <p:grpSpPr>
                    <a:xfrm>
                      <a:off x="2667000" y="2971800"/>
                      <a:ext cx="152400" cy="304800"/>
                      <a:chOff x="2667000" y="2667000"/>
                      <a:chExt cx="152400" cy="304800"/>
                    </a:xfrm>
                  </p:grpSpPr>
                  <p:cxnSp>
                    <p:nvCxnSpPr>
                      <p:cNvPr id="937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7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507" name="Group 68"/>
                  <p:cNvGrpSpPr/>
                  <p:nvPr/>
                </p:nvGrpSpPr>
                <p:grpSpPr>
                  <a:xfrm>
                    <a:off x="2667000" y="3276600"/>
                    <a:ext cx="152400" cy="609600"/>
                    <a:chOff x="2667000" y="2667000"/>
                    <a:chExt cx="152400" cy="609600"/>
                  </a:xfrm>
                </p:grpSpPr>
                <p:grpSp>
                  <p:nvGrpSpPr>
                    <p:cNvPr id="5512" name="Group 9"/>
                    <p:cNvGrpSpPr/>
                    <p:nvPr/>
                  </p:nvGrpSpPr>
                  <p:grpSpPr>
                    <a:xfrm>
                      <a:off x="2667000" y="2667000"/>
                      <a:ext cx="152400" cy="304800"/>
                      <a:chOff x="2667000" y="2667000"/>
                      <a:chExt cx="152400" cy="304800"/>
                    </a:xfrm>
                  </p:grpSpPr>
                  <p:cxnSp>
                    <p:nvCxnSpPr>
                      <p:cNvPr id="9374" name="Straight Connector 2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75" name="Straight Connector 2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13" name="Group 10"/>
                    <p:cNvGrpSpPr/>
                    <p:nvPr/>
                  </p:nvGrpSpPr>
                  <p:grpSpPr>
                    <a:xfrm>
                      <a:off x="2667000" y="2971800"/>
                      <a:ext cx="152400" cy="304800"/>
                      <a:chOff x="2667000" y="2667000"/>
                      <a:chExt cx="152400" cy="304800"/>
                    </a:xfrm>
                  </p:grpSpPr>
                  <p:cxnSp>
                    <p:nvCxnSpPr>
                      <p:cNvPr id="9372" name="Straight Connector 2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73" name="Straight Connector 2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19" name="Group 22"/>
                <p:cNvGrpSpPr/>
                <p:nvPr/>
              </p:nvGrpSpPr>
              <p:grpSpPr>
                <a:xfrm>
                  <a:off x="2667000" y="3886200"/>
                  <a:ext cx="152401" cy="609606"/>
                  <a:chOff x="2667000" y="2667000"/>
                  <a:chExt cx="152401" cy="609606"/>
                </a:xfrm>
              </p:grpSpPr>
              <p:grpSp>
                <p:nvGrpSpPr>
                  <p:cNvPr id="5520" name="Group 9"/>
                  <p:cNvGrpSpPr/>
                  <p:nvPr/>
                </p:nvGrpSpPr>
                <p:grpSpPr>
                  <a:xfrm>
                    <a:off x="2667000" y="2667000"/>
                    <a:ext cx="152400" cy="304800"/>
                    <a:chOff x="2667000" y="2667000"/>
                    <a:chExt cx="152400" cy="304800"/>
                  </a:xfrm>
                </p:grpSpPr>
                <p:cxnSp>
                  <p:nvCxnSpPr>
                    <p:cNvPr id="9366" name="Straight Connector 936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67" name="Straight Connector 936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21" name="Group 10"/>
                  <p:cNvGrpSpPr/>
                  <p:nvPr/>
                </p:nvGrpSpPr>
                <p:grpSpPr>
                  <a:xfrm>
                    <a:off x="2667000" y="2971800"/>
                    <a:ext cx="152401" cy="304806"/>
                    <a:chOff x="2667000" y="2667000"/>
                    <a:chExt cx="152401" cy="304806"/>
                  </a:xfrm>
                </p:grpSpPr>
                <p:cxnSp>
                  <p:nvCxnSpPr>
                    <p:cNvPr id="9364" name="Straight Connector 2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65" name="Straight Connector 936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522" name="Group 591"/>
            <p:cNvGrpSpPr/>
            <p:nvPr/>
          </p:nvGrpSpPr>
          <p:grpSpPr>
            <a:xfrm rot="12766711">
              <a:off x="7220422" y="3897464"/>
              <a:ext cx="174963" cy="472411"/>
              <a:chOff x="2590800" y="4114804"/>
              <a:chExt cx="457200" cy="838196"/>
            </a:xfrm>
            <a:scene3d>
              <a:camera prst="orthographicFront">
                <a:rot lat="0" lon="0" rev="12600000"/>
              </a:camera>
              <a:lightRig rig="threePt" dir="t"/>
            </a:scene3d>
          </p:grpSpPr>
          <p:sp>
            <p:nvSpPr>
              <p:cNvPr id="9310" name="Oval 24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523" name="Group 29"/>
              <p:cNvGrpSpPr/>
              <p:nvPr/>
            </p:nvGrpSpPr>
            <p:grpSpPr>
              <a:xfrm>
                <a:off x="2667000" y="4114804"/>
                <a:ext cx="152400" cy="628652"/>
                <a:chOff x="2667000" y="2667000"/>
                <a:chExt cx="152400" cy="1828800"/>
              </a:xfrm>
            </p:grpSpPr>
            <p:grpSp>
              <p:nvGrpSpPr>
                <p:cNvPr id="5524" name="Group 21"/>
                <p:cNvGrpSpPr/>
                <p:nvPr/>
              </p:nvGrpSpPr>
              <p:grpSpPr>
                <a:xfrm>
                  <a:off x="2667000" y="2667000"/>
                  <a:ext cx="152400" cy="1219200"/>
                  <a:chOff x="2667000" y="2667000"/>
                  <a:chExt cx="152400" cy="1219200"/>
                </a:xfrm>
              </p:grpSpPr>
              <p:grpSp>
                <p:nvGrpSpPr>
                  <p:cNvPr id="5529" name="Group 13"/>
                  <p:cNvGrpSpPr/>
                  <p:nvPr/>
                </p:nvGrpSpPr>
                <p:grpSpPr>
                  <a:xfrm>
                    <a:off x="2667000" y="2667000"/>
                    <a:ext cx="152400" cy="609600"/>
                    <a:chOff x="2667000" y="2667000"/>
                    <a:chExt cx="152400" cy="609600"/>
                  </a:xfrm>
                </p:grpSpPr>
                <p:grpSp>
                  <p:nvGrpSpPr>
                    <p:cNvPr id="5530" name="Group 9"/>
                    <p:cNvGrpSpPr/>
                    <p:nvPr/>
                  </p:nvGrpSpPr>
                  <p:grpSpPr>
                    <a:xfrm>
                      <a:off x="2667000" y="2667000"/>
                      <a:ext cx="152400" cy="304800"/>
                      <a:chOff x="2667000" y="2667000"/>
                      <a:chExt cx="152400" cy="304800"/>
                    </a:xfrm>
                  </p:grpSpPr>
                  <p:cxnSp>
                    <p:nvCxnSpPr>
                      <p:cNvPr id="935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5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31" name="Group 10"/>
                    <p:cNvGrpSpPr/>
                    <p:nvPr/>
                  </p:nvGrpSpPr>
                  <p:grpSpPr>
                    <a:xfrm>
                      <a:off x="2667000" y="2971800"/>
                      <a:ext cx="152400" cy="304800"/>
                      <a:chOff x="2667000" y="2667000"/>
                      <a:chExt cx="152400" cy="304800"/>
                    </a:xfrm>
                  </p:grpSpPr>
                  <p:cxnSp>
                    <p:nvCxnSpPr>
                      <p:cNvPr id="9353" name="Straight Connector 93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54" name="Straight Connector 2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532" name="Group 14"/>
                  <p:cNvGrpSpPr/>
                  <p:nvPr/>
                </p:nvGrpSpPr>
                <p:grpSpPr>
                  <a:xfrm>
                    <a:off x="2667000" y="3276600"/>
                    <a:ext cx="152400" cy="609600"/>
                    <a:chOff x="2667000" y="2667000"/>
                    <a:chExt cx="152400" cy="609600"/>
                  </a:xfrm>
                </p:grpSpPr>
                <p:grpSp>
                  <p:nvGrpSpPr>
                    <p:cNvPr id="5537" name="Group 9"/>
                    <p:cNvGrpSpPr/>
                    <p:nvPr/>
                  </p:nvGrpSpPr>
                  <p:grpSpPr>
                    <a:xfrm>
                      <a:off x="2667000" y="2667000"/>
                      <a:ext cx="152400" cy="304800"/>
                      <a:chOff x="2667000" y="2667000"/>
                      <a:chExt cx="152400" cy="304800"/>
                    </a:xfrm>
                  </p:grpSpPr>
                  <p:cxnSp>
                    <p:nvCxnSpPr>
                      <p:cNvPr id="9349" name="Straight Connector 2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50" name="Straight Connector 93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38" name="Group 10"/>
                    <p:cNvGrpSpPr/>
                    <p:nvPr/>
                  </p:nvGrpSpPr>
                  <p:grpSpPr>
                    <a:xfrm>
                      <a:off x="2667000" y="2971800"/>
                      <a:ext cx="152400" cy="304800"/>
                      <a:chOff x="2667000" y="2667000"/>
                      <a:chExt cx="152400" cy="304800"/>
                    </a:xfrm>
                  </p:grpSpPr>
                  <p:cxnSp>
                    <p:nvCxnSpPr>
                      <p:cNvPr id="9347" name="Straight Connector 2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48" name="Straight Connector 28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43" name="Group 22"/>
                <p:cNvGrpSpPr/>
                <p:nvPr/>
              </p:nvGrpSpPr>
              <p:grpSpPr>
                <a:xfrm>
                  <a:off x="2667000" y="3886200"/>
                  <a:ext cx="152400" cy="609600"/>
                  <a:chOff x="2667000" y="2667000"/>
                  <a:chExt cx="152400" cy="609600"/>
                </a:xfrm>
              </p:grpSpPr>
              <p:grpSp>
                <p:nvGrpSpPr>
                  <p:cNvPr id="5544" name="Group 9"/>
                  <p:cNvGrpSpPr/>
                  <p:nvPr/>
                </p:nvGrpSpPr>
                <p:grpSpPr>
                  <a:xfrm>
                    <a:off x="2667000" y="2667000"/>
                    <a:ext cx="152400" cy="304800"/>
                    <a:chOff x="2667000" y="2667000"/>
                    <a:chExt cx="152400" cy="304800"/>
                  </a:xfrm>
                </p:grpSpPr>
                <p:cxnSp>
                  <p:nvCxnSpPr>
                    <p:cNvPr id="93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45" name="Group 10"/>
                  <p:cNvGrpSpPr/>
                  <p:nvPr/>
                </p:nvGrpSpPr>
                <p:grpSpPr>
                  <a:xfrm>
                    <a:off x="2667000" y="2971800"/>
                    <a:ext cx="152400" cy="304800"/>
                    <a:chOff x="2667000" y="2667000"/>
                    <a:chExt cx="152400" cy="304800"/>
                  </a:xfrm>
                </p:grpSpPr>
                <p:cxnSp>
                  <p:nvCxnSpPr>
                    <p:cNvPr id="9339" name="Straight Connector 93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40" name="Straight Connector 2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46" name="Group 30"/>
              <p:cNvGrpSpPr/>
              <p:nvPr/>
            </p:nvGrpSpPr>
            <p:grpSpPr>
              <a:xfrm>
                <a:off x="2819400" y="4114804"/>
                <a:ext cx="152401" cy="628654"/>
                <a:chOff x="2667000" y="2667000"/>
                <a:chExt cx="152401" cy="1828806"/>
              </a:xfrm>
            </p:grpSpPr>
            <p:grpSp>
              <p:nvGrpSpPr>
                <p:cNvPr id="5551" name="Group 21"/>
                <p:cNvGrpSpPr/>
                <p:nvPr/>
              </p:nvGrpSpPr>
              <p:grpSpPr>
                <a:xfrm>
                  <a:off x="2667000" y="2667000"/>
                  <a:ext cx="152400" cy="1219200"/>
                  <a:chOff x="2667000" y="2667000"/>
                  <a:chExt cx="152400" cy="1219200"/>
                </a:xfrm>
              </p:grpSpPr>
              <p:grpSp>
                <p:nvGrpSpPr>
                  <p:cNvPr id="5552" name="Group 67"/>
                  <p:cNvGrpSpPr/>
                  <p:nvPr/>
                </p:nvGrpSpPr>
                <p:grpSpPr>
                  <a:xfrm>
                    <a:off x="2667000" y="2667000"/>
                    <a:ext cx="152400" cy="609600"/>
                    <a:chOff x="2667000" y="2667000"/>
                    <a:chExt cx="152400" cy="609600"/>
                  </a:xfrm>
                </p:grpSpPr>
                <p:grpSp>
                  <p:nvGrpSpPr>
                    <p:cNvPr id="5553" name="Group 9"/>
                    <p:cNvGrpSpPr/>
                    <p:nvPr/>
                  </p:nvGrpSpPr>
                  <p:grpSpPr>
                    <a:xfrm>
                      <a:off x="2667000" y="2667000"/>
                      <a:ext cx="152400" cy="304800"/>
                      <a:chOff x="2667000" y="2667000"/>
                      <a:chExt cx="152400" cy="304800"/>
                    </a:xfrm>
                  </p:grpSpPr>
                  <p:cxnSp>
                    <p:nvCxnSpPr>
                      <p:cNvPr id="933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3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54" name="Group 10"/>
                    <p:cNvGrpSpPr/>
                    <p:nvPr/>
                  </p:nvGrpSpPr>
                  <p:grpSpPr>
                    <a:xfrm>
                      <a:off x="2667000" y="2971800"/>
                      <a:ext cx="152400" cy="304800"/>
                      <a:chOff x="2667000" y="2667000"/>
                      <a:chExt cx="152400" cy="304800"/>
                    </a:xfrm>
                  </p:grpSpPr>
                  <p:cxnSp>
                    <p:nvCxnSpPr>
                      <p:cNvPr id="933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3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559" name="Group 68"/>
                  <p:cNvGrpSpPr/>
                  <p:nvPr/>
                </p:nvGrpSpPr>
                <p:grpSpPr>
                  <a:xfrm>
                    <a:off x="2667000" y="3276600"/>
                    <a:ext cx="152400" cy="609600"/>
                    <a:chOff x="2667000" y="2667000"/>
                    <a:chExt cx="152400" cy="609600"/>
                  </a:xfrm>
                </p:grpSpPr>
                <p:grpSp>
                  <p:nvGrpSpPr>
                    <p:cNvPr id="5560" name="Group 9"/>
                    <p:cNvGrpSpPr/>
                    <p:nvPr/>
                  </p:nvGrpSpPr>
                  <p:grpSpPr>
                    <a:xfrm>
                      <a:off x="2667000" y="2667000"/>
                      <a:ext cx="152400" cy="304800"/>
                      <a:chOff x="2667000" y="2667000"/>
                      <a:chExt cx="152400" cy="304800"/>
                    </a:xfrm>
                  </p:grpSpPr>
                  <p:cxnSp>
                    <p:nvCxnSpPr>
                      <p:cNvPr id="9327" name="Straight Connector 26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28" name="Straight Connector 93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65" name="Group 10"/>
                    <p:cNvGrpSpPr/>
                    <p:nvPr/>
                  </p:nvGrpSpPr>
                  <p:grpSpPr>
                    <a:xfrm>
                      <a:off x="2667000" y="2971800"/>
                      <a:ext cx="152400" cy="304800"/>
                      <a:chOff x="2667000" y="2667000"/>
                      <a:chExt cx="152400" cy="304800"/>
                    </a:xfrm>
                  </p:grpSpPr>
                  <p:cxnSp>
                    <p:nvCxnSpPr>
                      <p:cNvPr id="9325" name="Straight Connector 25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26" name="Straight Connector 26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66" name="Group 22"/>
                <p:cNvGrpSpPr/>
                <p:nvPr/>
              </p:nvGrpSpPr>
              <p:grpSpPr>
                <a:xfrm>
                  <a:off x="2667000" y="3886200"/>
                  <a:ext cx="152401" cy="609606"/>
                  <a:chOff x="2667000" y="2667000"/>
                  <a:chExt cx="152401" cy="609606"/>
                </a:xfrm>
              </p:grpSpPr>
              <p:grpSp>
                <p:nvGrpSpPr>
                  <p:cNvPr id="5567" name="Group 9"/>
                  <p:cNvGrpSpPr/>
                  <p:nvPr/>
                </p:nvGrpSpPr>
                <p:grpSpPr>
                  <a:xfrm>
                    <a:off x="2667000" y="2667000"/>
                    <a:ext cx="152400" cy="304800"/>
                    <a:chOff x="2667000" y="2667000"/>
                    <a:chExt cx="152400" cy="304800"/>
                  </a:xfrm>
                </p:grpSpPr>
                <p:cxnSp>
                  <p:nvCxnSpPr>
                    <p:cNvPr id="9319" name="Straight Connector 93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20" name="Straight Connector 93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68" name="Group 10"/>
                  <p:cNvGrpSpPr/>
                  <p:nvPr/>
                </p:nvGrpSpPr>
                <p:grpSpPr>
                  <a:xfrm>
                    <a:off x="2667000" y="2971800"/>
                    <a:ext cx="152401" cy="304806"/>
                    <a:chOff x="2667000" y="2667000"/>
                    <a:chExt cx="152401" cy="304806"/>
                  </a:xfrm>
                </p:grpSpPr>
                <p:cxnSp>
                  <p:nvCxnSpPr>
                    <p:cNvPr id="9317" name="Straight Connector 931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18" name="Straight Connector 931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570" name="Group 591"/>
            <p:cNvGrpSpPr/>
            <p:nvPr/>
          </p:nvGrpSpPr>
          <p:grpSpPr>
            <a:xfrm rot="12766711">
              <a:off x="6853070" y="3816768"/>
              <a:ext cx="174963" cy="472411"/>
              <a:chOff x="2590800" y="4114804"/>
              <a:chExt cx="457200" cy="838196"/>
            </a:xfrm>
            <a:scene3d>
              <a:camera prst="orthographicFront">
                <a:rot lat="0" lon="0" rev="12600000"/>
              </a:camera>
              <a:lightRig rig="threePt" dir="t"/>
            </a:scene3d>
          </p:grpSpPr>
          <p:sp>
            <p:nvSpPr>
              <p:cNvPr id="9263" name="Oval 926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571" name="Group 29"/>
              <p:cNvGrpSpPr/>
              <p:nvPr/>
            </p:nvGrpSpPr>
            <p:grpSpPr>
              <a:xfrm>
                <a:off x="2667000" y="4114804"/>
                <a:ext cx="152400" cy="628652"/>
                <a:chOff x="2667000" y="2667000"/>
                <a:chExt cx="152400" cy="1828800"/>
              </a:xfrm>
            </p:grpSpPr>
            <p:grpSp>
              <p:nvGrpSpPr>
                <p:cNvPr id="5572" name="Group 21"/>
                <p:cNvGrpSpPr/>
                <p:nvPr/>
              </p:nvGrpSpPr>
              <p:grpSpPr>
                <a:xfrm>
                  <a:off x="2667000" y="2667000"/>
                  <a:ext cx="152400" cy="1219200"/>
                  <a:chOff x="2667000" y="2667000"/>
                  <a:chExt cx="152400" cy="1219200"/>
                </a:xfrm>
              </p:grpSpPr>
              <p:grpSp>
                <p:nvGrpSpPr>
                  <p:cNvPr id="5573" name="Group 13"/>
                  <p:cNvGrpSpPr/>
                  <p:nvPr/>
                </p:nvGrpSpPr>
                <p:grpSpPr>
                  <a:xfrm>
                    <a:off x="2667000" y="2667000"/>
                    <a:ext cx="152400" cy="609600"/>
                    <a:chOff x="2667000" y="2667000"/>
                    <a:chExt cx="152400" cy="609600"/>
                  </a:xfrm>
                </p:grpSpPr>
                <p:grpSp>
                  <p:nvGrpSpPr>
                    <p:cNvPr id="5574" name="Group 9"/>
                    <p:cNvGrpSpPr/>
                    <p:nvPr/>
                  </p:nvGrpSpPr>
                  <p:grpSpPr>
                    <a:xfrm>
                      <a:off x="2667000" y="2667000"/>
                      <a:ext cx="152400" cy="304800"/>
                      <a:chOff x="2667000" y="2667000"/>
                      <a:chExt cx="152400" cy="304800"/>
                    </a:xfrm>
                  </p:grpSpPr>
                  <p:cxnSp>
                    <p:nvCxnSpPr>
                      <p:cNvPr id="930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0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75" name="Group 10"/>
                    <p:cNvGrpSpPr/>
                    <p:nvPr/>
                  </p:nvGrpSpPr>
                  <p:grpSpPr>
                    <a:xfrm>
                      <a:off x="2667000" y="2971800"/>
                      <a:ext cx="152400" cy="304800"/>
                      <a:chOff x="2667000" y="2667000"/>
                      <a:chExt cx="152400" cy="304800"/>
                    </a:xfrm>
                  </p:grpSpPr>
                  <p:cxnSp>
                    <p:nvCxnSpPr>
                      <p:cNvPr id="9306" name="Straight Connector 3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07" name="Straight Connector 3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580" name="Group 14"/>
                  <p:cNvGrpSpPr/>
                  <p:nvPr/>
                </p:nvGrpSpPr>
                <p:grpSpPr>
                  <a:xfrm>
                    <a:off x="2667000" y="3276600"/>
                    <a:ext cx="152400" cy="609600"/>
                    <a:chOff x="2667000" y="2667000"/>
                    <a:chExt cx="152400" cy="609600"/>
                  </a:xfrm>
                </p:grpSpPr>
                <p:grpSp>
                  <p:nvGrpSpPr>
                    <p:cNvPr id="5581" name="Group 9"/>
                    <p:cNvGrpSpPr/>
                    <p:nvPr/>
                  </p:nvGrpSpPr>
                  <p:grpSpPr>
                    <a:xfrm>
                      <a:off x="2667000" y="2667000"/>
                      <a:ext cx="152400" cy="304800"/>
                      <a:chOff x="2667000" y="2667000"/>
                      <a:chExt cx="152400" cy="304800"/>
                    </a:xfrm>
                  </p:grpSpPr>
                  <p:cxnSp>
                    <p:nvCxnSpPr>
                      <p:cNvPr id="9302" name="Straight Connector 93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03" name="Straight Connector 93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82" name="Group 10"/>
                    <p:cNvGrpSpPr/>
                    <p:nvPr/>
                  </p:nvGrpSpPr>
                  <p:grpSpPr>
                    <a:xfrm>
                      <a:off x="2667000" y="2971800"/>
                      <a:ext cx="152400" cy="304800"/>
                      <a:chOff x="2667000" y="2667000"/>
                      <a:chExt cx="152400" cy="304800"/>
                    </a:xfrm>
                  </p:grpSpPr>
                  <p:cxnSp>
                    <p:nvCxnSpPr>
                      <p:cNvPr id="9300" name="Straight Connector 3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01" name="Straight Connector 3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83" name="Group 22"/>
                <p:cNvGrpSpPr/>
                <p:nvPr/>
              </p:nvGrpSpPr>
              <p:grpSpPr>
                <a:xfrm>
                  <a:off x="2667000" y="3886200"/>
                  <a:ext cx="152400" cy="609600"/>
                  <a:chOff x="2667000" y="2667000"/>
                  <a:chExt cx="152400" cy="609600"/>
                </a:xfrm>
              </p:grpSpPr>
              <p:grpSp>
                <p:nvGrpSpPr>
                  <p:cNvPr id="5588" name="Group 9"/>
                  <p:cNvGrpSpPr/>
                  <p:nvPr/>
                </p:nvGrpSpPr>
                <p:grpSpPr>
                  <a:xfrm>
                    <a:off x="2667000" y="2667000"/>
                    <a:ext cx="152400" cy="304800"/>
                    <a:chOff x="2667000" y="2667000"/>
                    <a:chExt cx="152400" cy="304800"/>
                  </a:xfrm>
                </p:grpSpPr>
                <p:cxnSp>
                  <p:nvCxnSpPr>
                    <p:cNvPr id="929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9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589" name="Group 10"/>
                  <p:cNvGrpSpPr/>
                  <p:nvPr/>
                </p:nvGrpSpPr>
                <p:grpSpPr>
                  <a:xfrm>
                    <a:off x="2667000" y="2971800"/>
                    <a:ext cx="152400" cy="304800"/>
                    <a:chOff x="2667000" y="2667000"/>
                    <a:chExt cx="152400" cy="304800"/>
                  </a:xfrm>
                </p:grpSpPr>
                <p:cxnSp>
                  <p:nvCxnSpPr>
                    <p:cNvPr id="9292" name="Straight Connector 3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93" name="Straight Connector 3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594" name="Group 30"/>
              <p:cNvGrpSpPr/>
              <p:nvPr/>
            </p:nvGrpSpPr>
            <p:grpSpPr>
              <a:xfrm>
                <a:off x="2819400" y="4114804"/>
                <a:ext cx="152401" cy="628654"/>
                <a:chOff x="2667000" y="2667000"/>
                <a:chExt cx="152401" cy="1828806"/>
              </a:xfrm>
            </p:grpSpPr>
            <p:grpSp>
              <p:nvGrpSpPr>
                <p:cNvPr id="5595" name="Group 21"/>
                <p:cNvGrpSpPr/>
                <p:nvPr/>
              </p:nvGrpSpPr>
              <p:grpSpPr>
                <a:xfrm>
                  <a:off x="2667000" y="2667000"/>
                  <a:ext cx="152400" cy="1219200"/>
                  <a:chOff x="2667000" y="2667000"/>
                  <a:chExt cx="152400" cy="1219200"/>
                </a:xfrm>
              </p:grpSpPr>
              <p:grpSp>
                <p:nvGrpSpPr>
                  <p:cNvPr id="5596" name="Group 67"/>
                  <p:cNvGrpSpPr/>
                  <p:nvPr/>
                </p:nvGrpSpPr>
                <p:grpSpPr>
                  <a:xfrm>
                    <a:off x="2667000" y="2667000"/>
                    <a:ext cx="152400" cy="609600"/>
                    <a:chOff x="2667000" y="2667000"/>
                    <a:chExt cx="152400" cy="609600"/>
                  </a:xfrm>
                </p:grpSpPr>
                <p:grpSp>
                  <p:nvGrpSpPr>
                    <p:cNvPr id="5597" name="Group 9"/>
                    <p:cNvGrpSpPr/>
                    <p:nvPr/>
                  </p:nvGrpSpPr>
                  <p:grpSpPr>
                    <a:xfrm>
                      <a:off x="2667000" y="2667000"/>
                      <a:ext cx="152400" cy="304800"/>
                      <a:chOff x="2667000" y="2667000"/>
                      <a:chExt cx="152400" cy="304800"/>
                    </a:xfrm>
                  </p:grpSpPr>
                  <p:cxnSp>
                    <p:nvCxnSpPr>
                      <p:cNvPr id="928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8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02" name="Group 10"/>
                    <p:cNvGrpSpPr/>
                    <p:nvPr/>
                  </p:nvGrpSpPr>
                  <p:grpSpPr>
                    <a:xfrm>
                      <a:off x="2667000" y="2971800"/>
                      <a:ext cx="152400" cy="304800"/>
                      <a:chOff x="2667000" y="2667000"/>
                      <a:chExt cx="152400" cy="304800"/>
                    </a:xfrm>
                  </p:grpSpPr>
                  <p:cxnSp>
                    <p:nvCxnSpPr>
                      <p:cNvPr id="928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8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603" name="Group 68"/>
                  <p:cNvGrpSpPr/>
                  <p:nvPr/>
                </p:nvGrpSpPr>
                <p:grpSpPr>
                  <a:xfrm>
                    <a:off x="2667000" y="3276600"/>
                    <a:ext cx="152400" cy="609600"/>
                    <a:chOff x="2667000" y="2667000"/>
                    <a:chExt cx="152400" cy="609600"/>
                  </a:xfrm>
                </p:grpSpPr>
                <p:grpSp>
                  <p:nvGrpSpPr>
                    <p:cNvPr id="5604" name="Group 9"/>
                    <p:cNvGrpSpPr/>
                    <p:nvPr/>
                  </p:nvGrpSpPr>
                  <p:grpSpPr>
                    <a:xfrm>
                      <a:off x="2667000" y="2667000"/>
                      <a:ext cx="152400" cy="304800"/>
                      <a:chOff x="2667000" y="2667000"/>
                      <a:chExt cx="152400" cy="304800"/>
                    </a:xfrm>
                  </p:grpSpPr>
                  <p:cxnSp>
                    <p:nvCxnSpPr>
                      <p:cNvPr id="9280" name="Straight Connector 92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81" name="Straight Connector 928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05" name="Group 10"/>
                    <p:cNvGrpSpPr/>
                    <p:nvPr/>
                  </p:nvGrpSpPr>
                  <p:grpSpPr>
                    <a:xfrm>
                      <a:off x="2667000" y="2971800"/>
                      <a:ext cx="152400" cy="304800"/>
                      <a:chOff x="2667000" y="2667000"/>
                      <a:chExt cx="152400" cy="304800"/>
                    </a:xfrm>
                  </p:grpSpPr>
                  <p:cxnSp>
                    <p:nvCxnSpPr>
                      <p:cNvPr id="9278" name="Straight Connector 3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79" name="Straight Connector 3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10" name="Group 22"/>
                <p:cNvGrpSpPr/>
                <p:nvPr/>
              </p:nvGrpSpPr>
              <p:grpSpPr>
                <a:xfrm>
                  <a:off x="2667000" y="3886200"/>
                  <a:ext cx="152401" cy="609606"/>
                  <a:chOff x="2667000" y="2667000"/>
                  <a:chExt cx="152401" cy="609606"/>
                </a:xfrm>
              </p:grpSpPr>
              <p:grpSp>
                <p:nvGrpSpPr>
                  <p:cNvPr id="5611" name="Group 9"/>
                  <p:cNvGrpSpPr/>
                  <p:nvPr/>
                </p:nvGrpSpPr>
                <p:grpSpPr>
                  <a:xfrm>
                    <a:off x="2667000" y="2667000"/>
                    <a:ext cx="152400" cy="304800"/>
                    <a:chOff x="2667000" y="2667000"/>
                    <a:chExt cx="152400" cy="304800"/>
                  </a:xfrm>
                </p:grpSpPr>
                <p:cxnSp>
                  <p:nvCxnSpPr>
                    <p:cNvPr id="9272" name="Straight Connector 92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73" name="Straight Connector 92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17" name="Group 10"/>
                  <p:cNvGrpSpPr/>
                  <p:nvPr/>
                </p:nvGrpSpPr>
                <p:grpSpPr>
                  <a:xfrm>
                    <a:off x="2667000" y="2971800"/>
                    <a:ext cx="152401" cy="304806"/>
                    <a:chOff x="2667000" y="2667000"/>
                    <a:chExt cx="152401" cy="304806"/>
                  </a:xfrm>
                </p:grpSpPr>
                <p:cxnSp>
                  <p:nvCxnSpPr>
                    <p:cNvPr id="9270" name="Straight Connector 926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71" name="Straight Connector 927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618" name="Group 591"/>
            <p:cNvGrpSpPr/>
            <p:nvPr/>
          </p:nvGrpSpPr>
          <p:grpSpPr>
            <a:xfrm rot="12766711">
              <a:off x="7594174" y="3974206"/>
              <a:ext cx="174963" cy="472411"/>
              <a:chOff x="2590800" y="4114804"/>
              <a:chExt cx="457200" cy="838196"/>
            </a:xfrm>
            <a:scene3d>
              <a:camera prst="orthographicFront">
                <a:rot lat="0" lon="0" rev="12600000"/>
              </a:camera>
              <a:lightRig rig="threePt" dir="t"/>
            </a:scene3d>
          </p:grpSpPr>
          <p:sp>
            <p:nvSpPr>
              <p:cNvPr id="9216" name="Oval 921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619" name="Group 29"/>
              <p:cNvGrpSpPr/>
              <p:nvPr/>
            </p:nvGrpSpPr>
            <p:grpSpPr>
              <a:xfrm>
                <a:off x="2667000" y="4114804"/>
                <a:ext cx="152400" cy="628652"/>
                <a:chOff x="2667000" y="2667000"/>
                <a:chExt cx="152400" cy="1828800"/>
              </a:xfrm>
            </p:grpSpPr>
            <p:grpSp>
              <p:nvGrpSpPr>
                <p:cNvPr id="5620" name="Group 21"/>
                <p:cNvGrpSpPr/>
                <p:nvPr/>
              </p:nvGrpSpPr>
              <p:grpSpPr>
                <a:xfrm>
                  <a:off x="2667000" y="2667000"/>
                  <a:ext cx="152400" cy="1219200"/>
                  <a:chOff x="2667000" y="2667000"/>
                  <a:chExt cx="152400" cy="1219200"/>
                </a:xfrm>
              </p:grpSpPr>
              <p:grpSp>
                <p:nvGrpSpPr>
                  <p:cNvPr id="5621" name="Group 13"/>
                  <p:cNvGrpSpPr/>
                  <p:nvPr/>
                </p:nvGrpSpPr>
                <p:grpSpPr>
                  <a:xfrm>
                    <a:off x="2667000" y="2667000"/>
                    <a:ext cx="152400" cy="609600"/>
                    <a:chOff x="2667000" y="2667000"/>
                    <a:chExt cx="152400" cy="609600"/>
                  </a:xfrm>
                </p:grpSpPr>
                <p:grpSp>
                  <p:nvGrpSpPr>
                    <p:cNvPr id="5622" name="Group 9"/>
                    <p:cNvGrpSpPr/>
                    <p:nvPr/>
                  </p:nvGrpSpPr>
                  <p:grpSpPr>
                    <a:xfrm>
                      <a:off x="2667000" y="2667000"/>
                      <a:ext cx="152400" cy="304800"/>
                      <a:chOff x="2667000" y="2667000"/>
                      <a:chExt cx="152400" cy="304800"/>
                    </a:xfrm>
                  </p:grpSpPr>
                  <p:cxnSp>
                    <p:nvCxnSpPr>
                      <p:cNvPr id="92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27" name="Group 10"/>
                    <p:cNvGrpSpPr/>
                    <p:nvPr/>
                  </p:nvGrpSpPr>
                  <p:grpSpPr>
                    <a:xfrm>
                      <a:off x="2667000" y="2971800"/>
                      <a:ext cx="152400" cy="304800"/>
                      <a:chOff x="2667000" y="2667000"/>
                      <a:chExt cx="152400" cy="304800"/>
                    </a:xfrm>
                  </p:grpSpPr>
                  <p:cxnSp>
                    <p:nvCxnSpPr>
                      <p:cNvPr id="9259" name="Straight Connector 4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60" name="Straight Connector 4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628" name="Group 14"/>
                  <p:cNvGrpSpPr/>
                  <p:nvPr/>
                </p:nvGrpSpPr>
                <p:grpSpPr>
                  <a:xfrm>
                    <a:off x="2667000" y="3276600"/>
                    <a:ext cx="152400" cy="609600"/>
                    <a:chOff x="2667000" y="2667000"/>
                    <a:chExt cx="152400" cy="609600"/>
                  </a:xfrm>
                </p:grpSpPr>
                <p:grpSp>
                  <p:nvGrpSpPr>
                    <p:cNvPr id="5629" name="Group 9"/>
                    <p:cNvGrpSpPr/>
                    <p:nvPr/>
                  </p:nvGrpSpPr>
                  <p:grpSpPr>
                    <a:xfrm>
                      <a:off x="2667000" y="2667000"/>
                      <a:ext cx="152400" cy="304800"/>
                      <a:chOff x="2667000" y="2667000"/>
                      <a:chExt cx="152400" cy="304800"/>
                    </a:xfrm>
                  </p:grpSpPr>
                  <p:cxnSp>
                    <p:nvCxnSpPr>
                      <p:cNvPr id="9255" name="Straight Connector 92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56" name="Straight Connector 92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30" name="Group 10"/>
                    <p:cNvGrpSpPr/>
                    <p:nvPr/>
                  </p:nvGrpSpPr>
                  <p:grpSpPr>
                    <a:xfrm>
                      <a:off x="2667000" y="2971800"/>
                      <a:ext cx="152400" cy="304800"/>
                      <a:chOff x="2667000" y="2667000"/>
                      <a:chExt cx="152400" cy="304800"/>
                    </a:xfrm>
                  </p:grpSpPr>
                  <p:cxnSp>
                    <p:nvCxnSpPr>
                      <p:cNvPr id="9253" name="Straight Connector 92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54" name="Straight Connector 925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35" name="Group 22"/>
                <p:cNvGrpSpPr/>
                <p:nvPr/>
              </p:nvGrpSpPr>
              <p:grpSpPr>
                <a:xfrm>
                  <a:off x="2667000" y="3886200"/>
                  <a:ext cx="152400" cy="609600"/>
                  <a:chOff x="2667000" y="2667000"/>
                  <a:chExt cx="152400" cy="609600"/>
                </a:xfrm>
              </p:grpSpPr>
              <p:grpSp>
                <p:nvGrpSpPr>
                  <p:cNvPr id="5636" name="Group 9"/>
                  <p:cNvGrpSpPr/>
                  <p:nvPr/>
                </p:nvGrpSpPr>
                <p:grpSpPr>
                  <a:xfrm>
                    <a:off x="2667000" y="2667000"/>
                    <a:ext cx="152400" cy="304800"/>
                    <a:chOff x="2667000" y="2667000"/>
                    <a:chExt cx="152400" cy="304800"/>
                  </a:xfrm>
                </p:grpSpPr>
                <p:cxnSp>
                  <p:nvCxnSpPr>
                    <p:cNvPr id="924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4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41" name="Group 10"/>
                  <p:cNvGrpSpPr/>
                  <p:nvPr/>
                </p:nvGrpSpPr>
                <p:grpSpPr>
                  <a:xfrm>
                    <a:off x="2667000" y="2971800"/>
                    <a:ext cx="152400" cy="304800"/>
                    <a:chOff x="2667000" y="2667000"/>
                    <a:chExt cx="152400" cy="304800"/>
                  </a:xfrm>
                </p:grpSpPr>
                <p:cxnSp>
                  <p:nvCxnSpPr>
                    <p:cNvPr id="9245" name="Straight Connector 92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46" name="Straight Connector 92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42" name="Group 30"/>
              <p:cNvGrpSpPr/>
              <p:nvPr/>
            </p:nvGrpSpPr>
            <p:grpSpPr>
              <a:xfrm>
                <a:off x="2819400" y="4114804"/>
                <a:ext cx="152401" cy="628654"/>
                <a:chOff x="2667000" y="2667000"/>
                <a:chExt cx="152401" cy="1828806"/>
              </a:xfrm>
            </p:grpSpPr>
            <p:grpSp>
              <p:nvGrpSpPr>
                <p:cNvPr id="5643" name="Group 21"/>
                <p:cNvGrpSpPr/>
                <p:nvPr/>
              </p:nvGrpSpPr>
              <p:grpSpPr>
                <a:xfrm>
                  <a:off x="2667000" y="2667000"/>
                  <a:ext cx="152400" cy="1219200"/>
                  <a:chOff x="2667000" y="2667000"/>
                  <a:chExt cx="152400" cy="1219200"/>
                </a:xfrm>
              </p:grpSpPr>
              <p:grpSp>
                <p:nvGrpSpPr>
                  <p:cNvPr id="5644" name="Group 67"/>
                  <p:cNvGrpSpPr/>
                  <p:nvPr/>
                </p:nvGrpSpPr>
                <p:grpSpPr>
                  <a:xfrm>
                    <a:off x="2667000" y="2667000"/>
                    <a:ext cx="152400" cy="609600"/>
                    <a:chOff x="2667000" y="2667000"/>
                    <a:chExt cx="152400" cy="609600"/>
                  </a:xfrm>
                </p:grpSpPr>
                <p:grpSp>
                  <p:nvGrpSpPr>
                    <p:cNvPr id="5649" name="Group 9"/>
                    <p:cNvGrpSpPr/>
                    <p:nvPr/>
                  </p:nvGrpSpPr>
                  <p:grpSpPr>
                    <a:xfrm>
                      <a:off x="2667000" y="2667000"/>
                      <a:ext cx="152400" cy="304800"/>
                      <a:chOff x="2667000" y="2667000"/>
                      <a:chExt cx="152400" cy="304800"/>
                    </a:xfrm>
                  </p:grpSpPr>
                  <p:cxnSp>
                    <p:nvCxnSpPr>
                      <p:cNvPr id="92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50" name="Group 10"/>
                    <p:cNvGrpSpPr/>
                    <p:nvPr/>
                  </p:nvGrpSpPr>
                  <p:grpSpPr>
                    <a:xfrm>
                      <a:off x="2667000" y="2971800"/>
                      <a:ext cx="152400" cy="304800"/>
                      <a:chOff x="2667000" y="2667000"/>
                      <a:chExt cx="152400" cy="304800"/>
                    </a:xfrm>
                  </p:grpSpPr>
                  <p:cxnSp>
                    <p:nvCxnSpPr>
                      <p:cNvPr id="923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3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651" name="Group 68"/>
                  <p:cNvGrpSpPr/>
                  <p:nvPr/>
                </p:nvGrpSpPr>
                <p:grpSpPr>
                  <a:xfrm>
                    <a:off x="2667000" y="3276600"/>
                    <a:ext cx="152400" cy="609600"/>
                    <a:chOff x="2667000" y="2667000"/>
                    <a:chExt cx="152400" cy="609600"/>
                  </a:xfrm>
                </p:grpSpPr>
                <p:grpSp>
                  <p:nvGrpSpPr>
                    <p:cNvPr id="5652" name="Group 9"/>
                    <p:cNvGrpSpPr/>
                    <p:nvPr/>
                  </p:nvGrpSpPr>
                  <p:grpSpPr>
                    <a:xfrm>
                      <a:off x="2667000" y="2667000"/>
                      <a:ext cx="152400" cy="304800"/>
                      <a:chOff x="2667000" y="2667000"/>
                      <a:chExt cx="152400" cy="304800"/>
                    </a:xfrm>
                  </p:grpSpPr>
                  <p:cxnSp>
                    <p:nvCxnSpPr>
                      <p:cNvPr id="9233" name="Straight Connector 923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34" name="Straight Connector 923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57" name="Group 10"/>
                    <p:cNvGrpSpPr/>
                    <p:nvPr/>
                  </p:nvGrpSpPr>
                  <p:grpSpPr>
                    <a:xfrm>
                      <a:off x="2667000" y="2971800"/>
                      <a:ext cx="152400" cy="304800"/>
                      <a:chOff x="2667000" y="2667000"/>
                      <a:chExt cx="152400" cy="304800"/>
                    </a:xfrm>
                  </p:grpSpPr>
                  <p:cxnSp>
                    <p:nvCxnSpPr>
                      <p:cNvPr id="9231" name="Straight Connector 92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32" name="Straight Connector 92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58" name="Group 22"/>
                <p:cNvGrpSpPr/>
                <p:nvPr/>
              </p:nvGrpSpPr>
              <p:grpSpPr>
                <a:xfrm>
                  <a:off x="2667000" y="3886200"/>
                  <a:ext cx="152401" cy="609606"/>
                  <a:chOff x="2667000" y="2667000"/>
                  <a:chExt cx="152401" cy="609606"/>
                </a:xfrm>
              </p:grpSpPr>
              <p:grpSp>
                <p:nvGrpSpPr>
                  <p:cNvPr id="5663" name="Group 9"/>
                  <p:cNvGrpSpPr/>
                  <p:nvPr/>
                </p:nvGrpSpPr>
                <p:grpSpPr>
                  <a:xfrm>
                    <a:off x="2667000" y="2667000"/>
                    <a:ext cx="152400" cy="304800"/>
                    <a:chOff x="2667000" y="2667000"/>
                    <a:chExt cx="152400" cy="304800"/>
                  </a:xfrm>
                </p:grpSpPr>
                <p:cxnSp>
                  <p:nvCxnSpPr>
                    <p:cNvPr id="9225" name="Straight Connector 3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26" name="Straight Connector 3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64" name="Group 10"/>
                  <p:cNvGrpSpPr/>
                  <p:nvPr/>
                </p:nvGrpSpPr>
                <p:grpSpPr>
                  <a:xfrm>
                    <a:off x="2667000" y="2971800"/>
                    <a:ext cx="152401" cy="304806"/>
                    <a:chOff x="2667000" y="2667000"/>
                    <a:chExt cx="152401" cy="304806"/>
                  </a:xfrm>
                </p:grpSpPr>
                <p:cxnSp>
                  <p:nvCxnSpPr>
                    <p:cNvPr id="9223" name="Straight Connector 922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24" name="Straight Connector 922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666" name="Group 591"/>
            <p:cNvGrpSpPr/>
            <p:nvPr/>
          </p:nvGrpSpPr>
          <p:grpSpPr>
            <a:xfrm rot="12766711">
              <a:off x="6416762" y="3779844"/>
              <a:ext cx="174963" cy="472411"/>
              <a:chOff x="2590800" y="4114804"/>
              <a:chExt cx="457200" cy="838196"/>
            </a:xfrm>
            <a:scene3d>
              <a:camera prst="orthographicFront">
                <a:rot lat="0" lon="0" rev="12600000"/>
              </a:camera>
              <a:lightRig rig="threePt" dir="t"/>
            </a:scene3d>
          </p:grpSpPr>
          <p:sp>
            <p:nvSpPr>
              <p:cNvPr id="9169" name="Oval 916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667" name="Group 29"/>
              <p:cNvGrpSpPr/>
              <p:nvPr/>
            </p:nvGrpSpPr>
            <p:grpSpPr>
              <a:xfrm>
                <a:off x="2667000" y="4114804"/>
                <a:ext cx="152400" cy="628652"/>
                <a:chOff x="2667000" y="2667000"/>
                <a:chExt cx="152400" cy="1828800"/>
              </a:xfrm>
            </p:grpSpPr>
            <p:grpSp>
              <p:nvGrpSpPr>
                <p:cNvPr id="5668" name="Group 21"/>
                <p:cNvGrpSpPr/>
                <p:nvPr/>
              </p:nvGrpSpPr>
              <p:grpSpPr>
                <a:xfrm>
                  <a:off x="2667000" y="2667000"/>
                  <a:ext cx="152400" cy="1219200"/>
                  <a:chOff x="2667000" y="2667000"/>
                  <a:chExt cx="152400" cy="1219200"/>
                </a:xfrm>
              </p:grpSpPr>
              <p:grpSp>
                <p:nvGrpSpPr>
                  <p:cNvPr id="5669" name="Group 13"/>
                  <p:cNvGrpSpPr/>
                  <p:nvPr/>
                </p:nvGrpSpPr>
                <p:grpSpPr>
                  <a:xfrm>
                    <a:off x="2667000" y="2667000"/>
                    <a:ext cx="152400" cy="609600"/>
                    <a:chOff x="2667000" y="2667000"/>
                    <a:chExt cx="152400" cy="609600"/>
                  </a:xfrm>
                </p:grpSpPr>
                <p:grpSp>
                  <p:nvGrpSpPr>
                    <p:cNvPr id="5670" name="Group 9"/>
                    <p:cNvGrpSpPr/>
                    <p:nvPr/>
                  </p:nvGrpSpPr>
                  <p:grpSpPr>
                    <a:xfrm>
                      <a:off x="2667000" y="2667000"/>
                      <a:ext cx="152400" cy="304800"/>
                      <a:chOff x="2667000" y="2667000"/>
                      <a:chExt cx="152400" cy="304800"/>
                    </a:xfrm>
                  </p:grpSpPr>
                  <p:cxnSp>
                    <p:nvCxnSpPr>
                      <p:cNvPr id="92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71" name="Group 10"/>
                    <p:cNvGrpSpPr/>
                    <p:nvPr/>
                  </p:nvGrpSpPr>
                  <p:grpSpPr>
                    <a:xfrm>
                      <a:off x="2667000" y="2971800"/>
                      <a:ext cx="152400" cy="304800"/>
                      <a:chOff x="2667000" y="2667000"/>
                      <a:chExt cx="152400" cy="304800"/>
                    </a:xfrm>
                  </p:grpSpPr>
                  <p:cxnSp>
                    <p:nvCxnSpPr>
                      <p:cNvPr id="9212" name="Straight Connector 47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13" name="Straight Connector 92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676" name="Group 14"/>
                  <p:cNvGrpSpPr/>
                  <p:nvPr/>
                </p:nvGrpSpPr>
                <p:grpSpPr>
                  <a:xfrm>
                    <a:off x="2667000" y="3276600"/>
                    <a:ext cx="152400" cy="609600"/>
                    <a:chOff x="2667000" y="2667000"/>
                    <a:chExt cx="152400" cy="609600"/>
                  </a:xfrm>
                </p:grpSpPr>
                <p:grpSp>
                  <p:nvGrpSpPr>
                    <p:cNvPr id="5677" name="Group 9"/>
                    <p:cNvGrpSpPr/>
                    <p:nvPr/>
                  </p:nvGrpSpPr>
                  <p:grpSpPr>
                    <a:xfrm>
                      <a:off x="2667000" y="2667000"/>
                      <a:ext cx="152400" cy="304800"/>
                      <a:chOff x="2667000" y="2667000"/>
                      <a:chExt cx="152400" cy="304800"/>
                    </a:xfrm>
                  </p:grpSpPr>
                  <p:cxnSp>
                    <p:nvCxnSpPr>
                      <p:cNvPr id="9208" name="Straight Connector 92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09" name="Straight Connector 47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78" name="Group 10"/>
                    <p:cNvGrpSpPr/>
                    <p:nvPr/>
                  </p:nvGrpSpPr>
                  <p:grpSpPr>
                    <a:xfrm>
                      <a:off x="2667000" y="2971800"/>
                      <a:ext cx="152400" cy="304800"/>
                      <a:chOff x="2667000" y="2667000"/>
                      <a:chExt cx="152400" cy="304800"/>
                    </a:xfrm>
                  </p:grpSpPr>
                  <p:cxnSp>
                    <p:nvCxnSpPr>
                      <p:cNvPr id="9206" name="Straight Connector 92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07" name="Straight Connector 920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79" name="Group 22"/>
                <p:cNvGrpSpPr/>
                <p:nvPr/>
              </p:nvGrpSpPr>
              <p:grpSpPr>
                <a:xfrm>
                  <a:off x="2667000" y="3886200"/>
                  <a:ext cx="152400" cy="609600"/>
                  <a:chOff x="2667000" y="2667000"/>
                  <a:chExt cx="152400" cy="609600"/>
                </a:xfrm>
              </p:grpSpPr>
              <p:grpSp>
                <p:nvGrpSpPr>
                  <p:cNvPr id="5684" name="Group 9"/>
                  <p:cNvGrpSpPr/>
                  <p:nvPr/>
                </p:nvGrpSpPr>
                <p:grpSpPr>
                  <a:xfrm>
                    <a:off x="2667000" y="2667000"/>
                    <a:ext cx="152400" cy="304800"/>
                    <a:chOff x="2667000" y="2667000"/>
                    <a:chExt cx="152400" cy="304800"/>
                  </a:xfrm>
                </p:grpSpPr>
                <p:cxnSp>
                  <p:nvCxnSpPr>
                    <p:cNvPr id="920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0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85" name="Group 10"/>
                  <p:cNvGrpSpPr/>
                  <p:nvPr/>
                </p:nvGrpSpPr>
                <p:grpSpPr>
                  <a:xfrm>
                    <a:off x="2667000" y="2971800"/>
                    <a:ext cx="152400" cy="304800"/>
                    <a:chOff x="2667000" y="2667000"/>
                    <a:chExt cx="152400" cy="304800"/>
                  </a:xfrm>
                </p:grpSpPr>
                <p:cxnSp>
                  <p:nvCxnSpPr>
                    <p:cNvPr id="9198" name="Straight Connector 91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99" name="Straight Connector 91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690" name="Group 30"/>
              <p:cNvGrpSpPr/>
              <p:nvPr/>
            </p:nvGrpSpPr>
            <p:grpSpPr>
              <a:xfrm>
                <a:off x="2819400" y="4114804"/>
                <a:ext cx="152401" cy="628654"/>
                <a:chOff x="2667000" y="2667000"/>
                <a:chExt cx="152401" cy="1828806"/>
              </a:xfrm>
            </p:grpSpPr>
            <p:grpSp>
              <p:nvGrpSpPr>
                <p:cNvPr id="5691" name="Group 21"/>
                <p:cNvGrpSpPr/>
                <p:nvPr/>
              </p:nvGrpSpPr>
              <p:grpSpPr>
                <a:xfrm>
                  <a:off x="2667000" y="2667000"/>
                  <a:ext cx="152400" cy="1219200"/>
                  <a:chOff x="2667000" y="2667000"/>
                  <a:chExt cx="152400" cy="1219200"/>
                </a:xfrm>
              </p:grpSpPr>
              <p:grpSp>
                <p:nvGrpSpPr>
                  <p:cNvPr id="5692" name="Group 67"/>
                  <p:cNvGrpSpPr/>
                  <p:nvPr/>
                </p:nvGrpSpPr>
                <p:grpSpPr>
                  <a:xfrm>
                    <a:off x="2667000" y="2667000"/>
                    <a:ext cx="152400" cy="609600"/>
                    <a:chOff x="2667000" y="2667000"/>
                    <a:chExt cx="152400" cy="609600"/>
                  </a:xfrm>
                </p:grpSpPr>
                <p:grpSp>
                  <p:nvGrpSpPr>
                    <p:cNvPr id="5693" name="Group 9"/>
                    <p:cNvGrpSpPr/>
                    <p:nvPr/>
                  </p:nvGrpSpPr>
                  <p:grpSpPr>
                    <a:xfrm>
                      <a:off x="2667000" y="2667000"/>
                      <a:ext cx="152400" cy="304800"/>
                      <a:chOff x="2667000" y="2667000"/>
                      <a:chExt cx="152400" cy="304800"/>
                    </a:xfrm>
                  </p:grpSpPr>
                  <p:cxnSp>
                    <p:nvCxnSpPr>
                      <p:cNvPr id="91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698" name="Group 10"/>
                    <p:cNvGrpSpPr/>
                    <p:nvPr/>
                  </p:nvGrpSpPr>
                  <p:grpSpPr>
                    <a:xfrm>
                      <a:off x="2667000" y="2971800"/>
                      <a:ext cx="152400" cy="304800"/>
                      <a:chOff x="2667000" y="2667000"/>
                      <a:chExt cx="152400" cy="304800"/>
                    </a:xfrm>
                  </p:grpSpPr>
                  <p:cxnSp>
                    <p:nvCxnSpPr>
                      <p:cNvPr id="919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9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699" name="Group 68"/>
                  <p:cNvGrpSpPr/>
                  <p:nvPr/>
                </p:nvGrpSpPr>
                <p:grpSpPr>
                  <a:xfrm>
                    <a:off x="2667000" y="3276600"/>
                    <a:ext cx="152400" cy="609600"/>
                    <a:chOff x="2667000" y="2667000"/>
                    <a:chExt cx="152400" cy="609600"/>
                  </a:xfrm>
                </p:grpSpPr>
                <p:grpSp>
                  <p:nvGrpSpPr>
                    <p:cNvPr id="5700" name="Group 9"/>
                    <p:cNvGrpSpPr/>
                    <p:nvPr/>
                  </p:nvGrpSpPr>
                  <p:grpSpPr>
                    <a:xfrm>
                      <a:off x="2667000" y="2667000"/>
                      <a:ext cx="152400" cy="304800"/>
                      <a:chOff x="2667000" y="2667000"/>
                      <a:chExt cx="152400" cy="304800"/>
                    </a:xfrm>
                  </p:grpSpPr>
                  <p:cxnSp>
                    <p:nvCxnSpPr>
                      <p:cNvPr id="9186" name="Straight Connector 91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87" name="Straight Connector 45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01" name="Group 10"/>
                    <p:cNvGrpSpPr/>
                    <p:nvPr/>
                  </p:nvGrpSpPr>
                  <p:grpSpPr>
                    <a:xfrm>
                      <a:off x="2667000" y="2971800"/>
                      <a:ext cx="152400" cy="304800"/>
                      <a:chOff x="2667000" y="2667000"/>
                      <a:chExt cx="152400" cy="304800"/>
                    </a:xfrm>
                  </p:grpSpPr>
                  <p:cxnSp>
                    <p:nvCxnSpPr>
                      <p:cNvPr id="9184" name="Straight Connector 91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85" name="Straight Connector 91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06" name="Group 22"/>
                <p:cNvGrpSpPr/>
                <p:nvPr/>
              </p:nvGrpSpPr>
              <p:grpSpPr>
                <a:xfrm>
                  <a:off x="2667000" y="3886200"/>
                  <a:ext cx="152401" cy="609606"/>
                  <a:chOff x="2667000" y="2667000"/>
                  <a:chExt cx="152401" cy="609606"/>
                </a:xfrm>
              </p:grpSpPr>
              <p:grpSp>
                <p:nvGrpSpPr>
                  <p:cNvPr id="5707" name="Group 9"/>
                  <p:cNvGrpSpPr/>
                  <p:nvPr/>
                </p:nvGrpSpPr>
                <p:grpSpPr>
                  <a:xfrm>
                    <a:off x="2667000" y="2667000"/>
                    <a:ext cx="152400" cy="304800"/>
                    <a:chOff x="2667000" y="2667000"/>
                    <a:chExt cx="152400" cy="304800"/>
                  </a:xfrm>
                </p:grpSpPr>
                <p:cxnSp>
                  <p:nvCxnSpPr>
                    <p:cNvPr id="9178" name="Straight Connector 44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79" name="Straight Connector 44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13" name="Group 10"/>
                  <p:cNvGrpSpPr/>
                  <p:nvPr/>
                </p:nvGrpSpPr>
                <p:grpSpPr>
                  <a:xfrm>
                    <a:off x="2667000" y="2971800"/>
                    <a:ext cx="152401" cy="304806"/>
                    <a:chOff x="2667000" y="2667000"/>
                    <a:chExt cx="152401" cy="304806"/>
                  </a:xfrm>
                </p:grpSpPr>
                <p:cxnSp>
                  <p:nvCxnSpPr>
                    <p:cNvPr id="9176" name="Straight Connector 917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77" name="Straight Connector 44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714" name="Group 591"/>
            <p:cNvGrpSpPr/>
            <p:nvPr/>
          </p:nvGrpSpPr>
          <p:grpSpPr>
            <a:xfrm rot="12766711">
              <a:off x="3252080" y="3606287"/>
              <a:ext cx="174963" cy="472411"/>
              <a:chOff x="2590800" y="4114804"/>
              <a:chExt cx="457200" cy="838196"/>
            </a:xfrm>
            <a:scene3d>
              <a:camera prst="orthographicFront">
                <a:rot lat="0" lon="0" rev="12600000"/>
              </a:camera>
              <a:lightRig rig="threePt" dir="t"/>
            </a:scene3d>
          </p:grpSpPr>
          <p:sp>
            <p:nvSpPr>
              <p:cNvPr id="9122" name="Oval 9121"/>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715" name="Group 29"/>
              <p:cNvGrpSpPr/>
              <p:nvPr/>
            </p:nvGrpSpPr>
            <p:grpSpPr>
              <a:xfrm>
                <a:off x="2667000" y="4114804"/>
                <a:ext cx="152400" cy="628652"/>
                <a:chOff x="2667000" y="2667000"/>
                <a:chExt cx="152400" cy="1828800"/>
              </a:xfrm>
            </p:grpSpPr>
            <p:grpSp>
              <p:nvGrpSpPr>
                <p:cNvPr id="5716" name="Group 21"/>
                <p:cNvGrpSpPr/>
                <p:nvPr/>
              </p:nvGrpSpPr>
              <p:grpSpPr>
                <a:xfrm>
                  <a:off x="2667000" y="2667000"/>
                  <a:ext cx="152400" cy="1219200"/>
                  <a:chOff x="2667000" y="2667000"/>
                  <a:chExt cx="152400" cy="1219200"/>
                </a:xfrm>
              </p:grpSpPr>
              <p:grpSp>
                <p:nvGrpSpPr>
                  <p:cNvPr id="5717" name="Group 13"/>
                  <p:cNvGrpSpPr/>
                  <p:nvPr/>
                </p:nvGrpSpPr>
                <p:grpSpPr>
                  <a:xfrm>
                    <a:off x="2667000" y="2667000"/>
                    <a:ext cx="152400" cy="609600"/>
                    <a:chOff x="2667000" y="2667000"/>
                    <a:chExt cx="152400" cy="609600"/>
                  </a:xfrm>
                </p:grpSpPr>
                <p:grpSp>
                  <p:nvGrpSpPr>
                    <p:cNvPr id="5718" name="Group 9"/>
                    <p:cNvGrpSpPr/>
                    <p:nvPr/>
                  </p:nvGrpSpPr>
                  <p:grpSpPr>
                    <a:xfrm>
                      <a:off x="2667000" y="2667000"/>
                      <a:ext cx="152400" cy="304800"/>
                      <a:chOff x="2667000" y="2667000"/>
                      <a:chExt cx="152400" cy="304800"/>
                    </a:xfrm>
                  </p:grpSpPr>
                  <p:cxnSp>
                    <p:nvCxnSpPr>
                      <p:cNvPr id="91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23" name="Group 10"/>
                    <p:cNvGrpSpPr/>
                    <p:nvPr/>
                  </p:nvGrpSpPr>
                  <p:grpSpPr>
                    <a:xfrm>
                      <a:off x="2667000" y="2971800"/>
                      <a:ext cx="152400" cy="304800"/>
                      <a:chOff x="2667000" y="2667000"/>
                      <a:chExt cx="152400" cy="304800"/>
                    </a:xfrm>
                  </p:grpSpPr>
                  <p:cxnSp>
                    <p:nvCxnSpPr>
                      <p:cNvPr id="9165" name="Straight Connector 91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66" name="Straight Connector 91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724" name="Group 14"/>
                  <p:cNvGrpSpPr/>
                  <p:nvPr/>
                </p:nvGrpSpPr>
                <p:grpSpPr>
                  <a:xfrm>
                    <a:off x="2667000" y="3276600"/>
                    <a:ext cx="152400" cy="609600"/>
                    <a:chOff x="2667000" y="2667000"/>
                    <a:chExt cx="152400" cy="609600"/>
                  </a:xfrm>
                </p:grpSpPr>
                <p:grpSp>
                  <p:nvGrpSpPr>
                    <p:cNvPr id="5725" name="Group 9"/>
                    <p:cNvGrpSpPr/>
                    <p:nvPr/>
                  </p:nvGrpSpPr>
                  <p:grpSpPr>
                    <a:xfrm>
                      <a:off x="2667000" y="2667000"/>
                      <a:ext cx="152400" cy="304800"/>
                      <a:chOff x="2667000" y="2667000"/>
                      <a:chExt cx="152400" cy="304800"/>
                    </a:xfrm>
                  </p:grpSpPr>
                  <p:cxnSp>
                    <p:nvCxnSpPr>
                      <p:cNvPr id="9161" name="Straight Connector 91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62" name="Straight Connector 91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26" name="Group 10"/>
                    <p:cNvGrpSpPr/>
                    <p:nvPr/>
                  </p:nvGrpSpPr>
                  <p:grpSpPr>
                    <a:xfrm>
                      <a:off x="2667000" y="2971800"/>
                      <a:ext cx="152400" cy="304800"/>
                      <a:chOff x="2667000" y="2667000"/>
                      <a:chExt cx="152400" cy="304800"/>
                    </a:xfrm>
                  </p:grpSpPr>
                  <p:cxnSp>
                    <p:nvCxnSpPr>
                      <p:cNvPr id="9159" name="Straight Connector 91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60" name="Straight Connector 91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31" name="Group 22"/>
                <p:cNvGrpSpPr/>
                <p:nvPr/>
              </p:nvGrpSpPr>
              <p:grpSpPr>
                <a:xfrm>
                  <a:off x="2667000" y="3886200"/>
                  <a:ext cx="152400" cy="609600"/>
                  <a:chOff x="2667000" y="2667000"/>
                  <a:chExt cx="152400" cy="609600"/>
                </a:xfrm>
              </p:grpSpPr>
              <p:grpSp>
                <p:nvGrpSpPr>
                  <p:cNvPr id="5732" name="Group 9"/>
                  <p:cNvGrpSpPr/>
                  <p:nvPr/>
                </p:nvGrpSpPr>
                <p:grpSpPr>
                  <a:xfrm>
                    <a:off x="2667000" y="2667000"/>
                    <a:ext cx="152400" cy="304800"/>
                    <a:chOff x="2667000" y="2667000"/>
                    <a:chExt cx="152400" cy="304800"/>
                  </a:xfrm>
                </p:grpSpPr>
                <p:cxnSp>
                  <p:nvCxnSpPr>
                    <p:cNvPr id="91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37" name="Group 10"/>
                  <p:cNvGrpSpPr/>
                  <p:nvPr/>
                </p:nvGrpSpPr>
                <p:grpSpPr>
                  <a:xfrm>
                    <a:off x="2667000" y="2971800"/>
                    <a:ext cx="152400" cy="304800"/>
                    <a:chOff x="2667000" y="2667000"/>
                    <a:chExt cx="152400" cy="304800"/>
                  </a:xfrm>
                </p:grpSpPr>
                <p:cxnSp>
                  <p:nvCxnSpPr>
                    <p:cNvPr id="9151" name="Straight Connector 91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52" name="Straight Connector 91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38" name="Group 30"/>
              <p:cNvGrpSpPr/>
              <p:nvPr/>
            </p:nvGrpSpPr>
            <p:grpSpPr>
              <a:xfrm>
                <a:off x="2819400" y="4114804"/>
                <a:ext cx="152401" cy="628654"/>
                <a:chOff x="2667000" y="2667000"/>
                <a:chExt cx="152401" cy="1828806"/>
              </a:xfrm>
            </p:grpSpPr>
            <p:grpSp>
              <p:nvGrpSpPr>
                <p:cNvPr id="5739" name="Group 21"/>
                <p:cNvGrpSpPr/>
                <p:nvPr/>
              </p:nvGrpSpPr>
              <p:grpSpPr>
                <a:xfrm>
                  <a:off x="2667000" y="2667000"/>
                  <a:ext cx="152400" cy="1219200"/>
                  <a:chOff x="2667000" y="2667000"/>
                  <a:chExt cx="152400" cy="1219200"/>
                </a:xfrm>
              </p:grpSpPr>
              <p:grpSp>
                <p:nvGrpSpPr>
                  <p:cNvPr id="5740" name="Group 67"/>
                  <p:cNvGrpSpPr/>
                  <p:nvPr/>
                </p:nvGrpSpPr>
                <p:grpSpPr>
                  <a:xfrm>
                    <a:off x="2667000" y="2667000"/>
                    <a:ext cx="152400" cy="609600"/>
                    <a:chOff x="2667000" y="2667000"/>
                    <a:chExt cx="152400" cy="609600"/>
                  </a:xfrm>
                </p:grpSpPr>
                <p:grpSp>
                  <p:nvGrpSpPr>
                    <p:cNvPr id="5745" name="Group 9"/>
                    <p:cNvGrpSpPr/>
                    <p:nvPr/>
                  </p:nvGrpSpPr>
                  <p:grpSpPr>
                    <a:xfrm>
                      <a:off x="2667000" y="2667000"/>
                      <a:ext cx="152400" cy="304800"/>
                      <a:chOff x="2667000" y="2667000"/>
                      <a:chExt cx="152400" cy="304800"/>
                    </a:xfrm>
                  </p:grpSpPr>
                  <p:cxnSp>
                    <p:nvCxnSpPr>
                      <p:cNvPr id="914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4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46" name="Group 10"/>
                    <p:cNvGrpSpPr/>
                    <p:nvPr/>
                  </p:nvGrpSpPr>
                  <p:grpSpPr>
                    <a:xfrm>
                      <a:off x="2667000" y="2971800"/>
                      <a:ext cx="152400" cy="304800"/>
                      <a:chOff x="2667000" y="2667000"/>
                      <a:chExt cx="152400" cy="304800"/>
                    </a:xfrm>
                  </p:grpSpPr>
                  <p:cxnSp>
                    <p:nvCxnSpPr>
                      <p:cNvPr id="9143"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44"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747" name="Group 68"/>
                  <p:cNvGrpSpPr/>
                  <p:nvPr/>
                </p:nvGrpSpPr>
                <p:grpSpPr>
                  <a:xfrm>
                    <a:off x="2667000" y="3276600"/>
                    <a:ext cx="152400" cy="609600"/>
                    <a:chOff x="2667000" y="2667000"/>
                    <a:chExt cx="152400" cy="609600"/>
                  </a:xfrm>
                </p:grpSpPr>
                <p:grpSp>
                  <p:nvGrpSpPr>
                    <p:cNvPr id="5748" name="Group 9"/>
                    <p:cNvGrpSpPr/>
                    <p:nvPr/>
                  </p:nvGrpSpPr>
                  <p:grpSpPr>
                    <a:xfrm>
                      <a:off x="2667000" y="2667000"/>
                      <a:ext cx="152400" cy="304800"/>
                      <a:chOff x="2667000" y="2667000"/>
                      <a:chExt cx="152400" cy="304800"/>
                    </a:xfrm>
                  </p:grpSpPr>
                  <p:cxnSp>
                    <p:nvCxnSpPr>
                      <p:cNvPr id="9139" name="Straight Connector 913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40" name="Straight Connector 913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53" name="Group 10"/>
                    <p:cNvGrpSpPr/>
                    <p:nvPr/>
                  </p:nvGrpSpPr>
                  <p:grpSpPr>
                    <a:xfrm>
                      <a:off x="2667000" y="2971800"/>
                      <a:ext cx="152400" cy="304800"/>
                      <a:chOff x="2667000" y="2667000"/>
                      <a:chExt cx="152400" cy="304800"/>
                    </a:xfrm>
                  </p:grpSpPr>
                  <p:cxnSp>
                    <p:nvCxnSpPr>
                      <p:cNvPr id="9137" name="Straight Connector 91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38" name="Straight Connector 91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54" name="Group 22"/>
                <p:cNvGrpSpPr/>
                <p:nvPr/>
              </p:nvGrpSpPr>
              <p:grpSpPr>
                <a:xfrm>
                  <a:off x="2667000" y="3886200"/>
                  <a:ext cx="152401" cy="609606"/>
                  <a:chOff x="2667000" y="2667000"/>
                  <a:chExt cx="152401" cy="609606"/>
                </a:xfrm>
              </p:grpSpPr>
              <p:grpSp>
                <p:nvGrpSpPr>
                  <p:cNvPr id="5759" name="Group 489"/>
                  <p:cNvGrpSpPr/>
                  <p:nvPr/>
                </p:nvGrpSpPr>
                <p:grpSpPr>
                  <a:xfrm>
                    <a:off x="2667000" y="2667000"/>
                    <a:ext cx="152400" cy="304800"/>
                    <a:chOff x="2667000" y="2667000"/>
                    <a:chExt cx="152400" cy="304800"/>
                  </a:xfrm>
                </p:grpSpPr>
                <p:cxnSp>
                  <p:nvCxnSpPr>
                    <p:cNvPr id="9131" name="Straight Connector 913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32" name="Straight Connector 913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60" name="Group 490"/>
                  <p:cNvGrpSpPr/>
                  <p:nvPr/>
                </p:nvGrpSpPr>
                <p:grpSpPr>
                  <a:xfrm>
                    <a:off x="2667000" y="2971800"/>
                    <a:ext cx="152401" cy="304806"/>
                    <a:chOff x="2667000" y="2667000"/>
                    <a:chExt cx="152401" cy="304806"/>
                  </a:xfrm>
                </p:grpSpPr>
                <p:cxnSp>
                  <p:nvCxnSpPr>
                    <p:cNvPr id="9129" name="Straight Connector 912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30" name="Straight Connector 9129"/>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761" name="Group 591"/>
            <p:cNvGrpSpPr/>
            <p:nvPr/>
          </p:nvGrpSpPr>
          <p:grpSpPr>
            <a:xfrm rot="12766711">
              <a:off x="2884727" y="3608563"/>
              <a:ext cx="174963" cy="472411"/>
              <a:chOff x="2590800" y="4114804"/>
              <a:chExt cx="457200" cy="838196"/>
            </a:xfrm>
            <a:scene3d>
              <a:camera prst="orthographicFront">
                <a:rot lat="0" lon="0" rev="12600000"/>
              </a:camera>
              <a:lightRig rig="threePt" dir="t"/>
            </a:scene3d>
          </p:grpSpPr>
          <p:sp>
            <p:nvSpPr>
              <p:cNvPr id="9075" name="Oval 9074"/>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762" name="Group 29"/>
              <p:cNvGrpSpPr/>
              <p:nvPr/>
            </p:nvGrpSpPr>
            <p:grpSpPr>
              <a:xfrm>
                <a:off x="2667000" y="4114804"/>
                <a:ext cx="152400" cy="628652"/>
                <a:chOff x="2667000" y="2667000"/>
                <a:chExt cx="152400" cy="1828800"/>
              </a:xfrm>
            </p:grpSpPr>
            <p:grpSp>
              <p:nvGrpSpPr>
                <p:cNvPr id="5763" name="Group 21"/>
                <p:cNvGrpSpPr/>
                <p:nvPr/>
              </p:nvGrpSpPr>
              <p:grpSpPr>
                <a:xfrm>
                  <a:off x="2667000" y="2667000"/>
                  <a:ext cx="152400" cy="1219200"/>
                  <a:chOff x="2667000" y="2667000"/>
                  <a:chExt cx="152400" cy="1219200"/>
                </a:xfrm>
              </p:grpSpPr>
              <p:grpSp>
                <p:nvGrpSpPr>
                  <p:cNvPr id="5764" name="Group 13"/>
                  <p:cNvGrpSpPr/>
                  <p:nvPr/>
                </p:nvGrpSpPr>
                <p:grpSpPr>
                  <a:xfrm>
                    <a:off x="2667000" y="2667000"/>
                    <a:ext cx="152400" cy="609600"/>
                    <a:chOff x="2667000" y="2667000"/>
                    <a:chExt cx="152400" cy="609600"/>
                  </a:xfrm>
                </p:grpSpPr>
                <p:grpSp>
                  <p:nvGrpSpPr>
                    <p:cNvPr id="5765" name="Group 9"/>
                    <p:cNvGrpSpPr/>
                    <p:nvPr/>
                  </p:nvGrpSpPr>
                  <p:grpSpPr>
                    <a:xfrm>
                      <a:off x="2667000" y="2667000"/>
                      <a:ext cx="152400" cy="304800"/>
                      <a:chOff x="2667000" y="2667000"/>
                      <a:chExt cx="152400" cy="304800"/>
                    </a:xfrm>
                  </p:grpSpPr>
                  <p:cxnSp>
                    <p:nvCxnSpPr>
                      <p:cNvPr id="91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66" name="Group 10"/>
                    <p:cNvGrpSpPr/>
                    <p:nvPr/>
                  </p:nvGrpSpPr>
                  <p:grpSpPr>
                    <a:xfrm>
                      <a:off x="2667000" y="2971800"/>
                      <a:ext cx="152400" cy="304800"/>
                      <a:chOff x="2667000" y="2667000"/>
                      <a:chExt cx="152400" cy="304800"/>
                    </a:xfrm>
                  </p:grpSpPr>
                  <p:cxnSp>
                    <p:nvCxnSpPr>
                      <p:cNvPr id="9118" name="Straight Connector 91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19" name="Straight Connector 91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768" name="Group 14"/>
                  <p:cNvGrpSpPr/>
                  <p:nvPr/>
                </p:nvGrpSpPr>
                <p:grpSpPr>
                  <a:xfrm>
                    <a:off x="2667000" y="3276600"/>
                    <a:ext cx="152400" cy="609600"/>
                    <a:chOff x="2667000" y="2667000"/>
                    <a:chExt cx="152400" cy="609600"/>
                  </a:xfrm>
                </p:grpSpPr>
                <p:grpSp>
                  <p:nvGrpSpPr>
                    <p:cNvPr id="5769" name="Group 9"/>
                    <p:cNvGrpSpPr/>
                    <p:nvPr/>
                  </p:nvGrpSpPr>
                  <p:grpSpPr>
                    <a:xfrm>
                      <a:off x="2667000" y="2667000"/>
                      <a:ext cx="152400" cy="304800"/>
                      <a:chOff x="2667000" y="2667000"/>
                      <a:chExt cx="152400" cy="304800"/>
                    </a:xfrm>
                  </p:grpSpPr>
                  <p:cxnSp>
                    <p:nvCxnSpPr>
                      <p:cNvPr id="9114" name="Straight Connector 9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15" name="Straight Connector 9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70" name="Group 10"/>
                    <p:cNvGrpSpPr/>
                    <p:nvPr/>
                  </p:nvGrpSpPr>
                  <p:grpSpPr>
                    <a:xfrm>
                      <a:off x="2667000" y="2971800"/>
                      <a:ext cx="152400" cy="304800"/>
                      <a:chOff x="2667000" y="2667000"/>
                      <a:chExt cx="152400" cy="304800"/>
                    </a:xfrm>
                  </p:grpSpPr>
                  <p:cxnSp>
                    <p:nvCxnSpPr>
                      <p:cNvPr id="9112" name="Straight Connector 91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13" name="Straight Connector 91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71" name="Group 22"/>
                <p:cNvGrpSpPr/>
                <p:nvPr/>
              </p:nvGrpSpPr>
              <p:grpSpPr>
                <a:xfrm>
                  <a:off x="2667000" y="3886200"/>
                  <a:ext cx="152400" cy="609600"/>
                  <a:chOff x="2667000" y="2667000"/>
                  <a:chExt cx="152400" cy="609600"/>
                </a:xfrm>
              </p:grpSpPr>
              <p:grpSp>
                <p:nvGrpSpPr>
                  <p:cNvPr id="5772" name="Group 9"/>
                  <p:cNvGrpSpPr/>
                  <p:nvPr/>
                </p:nvGrpSpPr>
                <p:grpSpPr>
                  <a:xfrm>
                    <a:off x="2667000" y="2667000"/>
                    <a:ext cx="152400" cy="304800"/>
                    <a:chOff x="2667000" y="2667000"/>
                    <a:chExt cx="152400" cy="304800"/>
                  </a:xfrm>
                </p:grpSpPr>
                <p:cxnSp>
                  <p:nvCxnSpPr>
                    <p:cNvPr id="91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73" name="Group 10"/>
                  <p:cNvGrpSpPr/>
                  <p:nvPr/>
                </p:nvGrpSpPr>
                <p:grpSpPr>
                  <a:xfrm>
                    <a:off x="2667000" y="2971800"/>
                    <a:ext cx="152400" cy="304800"/>
                    <a:chOff x="2667000" y="2667000"/>
                    <a:chExt cx="152400" cy="304800"/>
                  </a:xfrm>
                </p:grpSpPr>
                <p:cxnSp>
                  <p:nvCxnSpPr>
                    <p:cNvPr id="9104" name="Straight Connector 91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05" name="Straight Connector 91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78" name="Group 30"/>
              <p:cNvGrpSpPr/>
              <p:nvPr/>
            </p:nvGrpSpPr>
            <p:grpSpPr>
              <a:xfrm>
                <a:off x="2819400" y="4114804"/>
                <a:ext cx="152401" cy="628654"/>
                <a:chOff x="2667000" y="2667000"/>
                <a:chExt cx="152401" cy="1828806"/>
              </a:xfrm>
            </p:grpSpPr>
            <p:grpSp>
              <p:nvGrpSpPr>
                <p:cNvPr id="5779" name="Group 21"/>
                <p:cNvGrpSpPr/>
                <p:nvPr/>
              </p:nvGrpSpPr>
              <p:grpSpPr>
                <a:xfrm>
                  <a:off x="2667000" y="2667000"/>
                  <a:ext cx="152400" cy="1219200"/>
                  <a:chOff x="2667000" y="2667000"/>
                  <a:chExt cx="152400" cy="1219200"/>
                </a:xfrm>
              </p:grpSpPr>
              <p:grpSp>
                <p:nvGrpSpPr>
                  <p:cNvPr id="5780" name="Group 67"/>
                  <p:cNvGrpSpPr/>
                  <p:nvPr/>
                </p:nvGrpSpPr>
                <p:grpSpPr>
                  <a:xfrm>
                    <a:off x="2667000" y="2667000"/>
                    <a:ext cx="152400" cy="609600"/>
                    <a:chOff x="2667000" y="2667000"/>
                    <a:chExt cx="152400" cy="609600"/>
                  </a:xfrm>
                </p:grpSpPr>
                <p:grpSp>
                  <p:nvGrpSpPr>
                    <p:cNvPr id="5781" name="Group 9"/>
                    <p:cNvGrpSpPr/>
                    <p:nvPr/>
                  </p:nvGrpSpPr>
                  <p:grpSpPr>
                    <a:xfrm>
                      <a:off x="2667000" y="2667000"/>
                      <a:ext cx="152400" cy="304800"/>
                      <a:chOff x="2667000" y="2667000"/>
                      <a:chExt cx="152400" cy="304800"/>
                    </a:xfrm>
                  </p:grpSpPr>
                  <p:cxnSp>
                    <p:nvCxnSpPr>
                      <p:cNvPr id="90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86" name="Group 10"/>
                    <p:cNvGrpSpPr/>
                    <p:nvPr/>
                  </p:nvGrpSpPr>
                  <p:grpSpPr>
                    <a:xfrm>
                      <a:off x="2667000" y="2971800"/>
                      <a:ext cx="152400" cy="304800"/>
                      <a:chOff x="2667000" y="2667000"/>
                      <a:chExt cx="152400" cy="304800"/>
                    </a:xfrm>
                  </p:grpSpPr>
                  <p:cxnSp>
                    <p:nvCxnSpPr>
                      <p:cNvPr id="9096"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97"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787" name="Group 68"/>
                  <p:cNvGrpSpPr/>
                  <p:nvPr/>
                </p:nvGrpSpPr>
                <p:grpSpPr>
                  <a:xfrm>
                    <a:off x="2667000" y="3276600"/>
                    <a:ext cx="152400" cy="609600"/>
                    <a:chOff x="2667000" y="2667000"/>
                    <a:chExt cx="152400" cy="609600"/>
                  </a:xfrm>
                </p:grpSpPr>
                <p:grpSp>
                  <p:nvGrpSpPr>
                    <p:cNvPr id="5792" name="Group 9"/>
                    <p:cNvGrpSpPr/>
                    <p:nvPr/>
                  </p:nvGrpSpPr>
                  <p:grpSpPr>
                    <a:xfrm>
                      <a:off x="2667000" y="2667000"/>
                      <a:ext cx="152400" cy="304800"/>
                      <a:chOff x="2667000" y="2667000"/>
                      <a:chExt cx="152400" cy="304800"/>
                    </a:xfrm>
                  </p:grpSpPr>
                  <p:cxnSp>
                    <p:nvCxnSpPr>
                      <p:cNvPr id="9092" name="Straight Connector 9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93" name="Straight Connector 9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793" name="Group 10"/>
                    <p:cNvGrpSpPr/>
                    <p:nvPr/>
                  </p:nvGrpSpPr>
                  <p:grpSpPr>
                    <a:xfrm>
                      <a:off x="2667000" y="2971800"/>
                      <a:ext cx="152400" cy="304800"/>
                      <a:chOff x="2667000" y="2667000"/>
                      <a:chExt cx="152400" cy="304800"/>
                    </a:xfrm>
                  </p:grpSpPr>
                  <p:cxnSp>
                    <p:nvCxnSpPr>
                      <p:cNvPr id="9090" name="Straight Connector 90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91" name="Straight Connector 90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794" name="Group 22"/>
                <p:cNvGrpSpPr/>
                <p:nvPr/>
              </p:nvGrpSpPr>
              <p:grpSpPr>
                <a:xfrm>
                  <a:off x="2667000" y="3886200"/>
                  <a:ext cx="152401" cy="609606"/>
                  <a:chOff x="2667000" y="2667000"/>
                  <a:chExt cx="152401" cy="609606"/>
                </a:xfrm>
              </p:grpSpPr>
              <p:grpSp>
                <p:nvGrpSpPr>
                  <p:cNvPr id="5795" name="Group 9"/>
                  <p:cNvGrpSpPr/>
                  <p:nvPr/>
                </p:nvGrpSpPr>
                <p:grpSpPr>
                  <a:xfrm>
                    <a:off x="2667000" y="2667000"/>
                    <a:ext cx="152400" cy="304800"/>
                    <a:chOff x="2667000" y="2667000"/>
                    <a:chExt cx="152400" cy="304800"/>
                  </a:xfrm>
                </p:grpSpPr>
                <p:cxnSp>
                  <p:nvCxnSpPr>
                    <p:cNvPr id="9084" name="Straight Connector 908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85" name="Straight Connector 908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00" name="Group 10"/>
                  <p:cNvGrpSpPr/>
                  <p:nvPr/>
                </p:nvGrpSpPr>
                <p:grpSpPr>
                  <a:xfrm>
                    <a:off x="2667000" y="2971800"/>
                    <a:ext cx="152401" cy="304806"/>
                    <a:chOff x="2667000" y="2667000"/>
                    <a:chExt cx="152401" cy="304806"/>
                  </a:xfrm>
                </p:grpSpPr>
                <p:cxnSp>
                  <p:nvCxnSpPr>
                    <p:cNvPr id="9082" name="Straight Connector 90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83" name="Straight Connector 9082"/>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801" name="Group 591"/>
            <p:cNvGrpSpPr/>
            <p:nvPr/>
          </p:nvGrpSpPr>
          <p:grpSpPr>
            <a:xfrm rot="12766711">
              <a:off x="2375284" y="3604214"/>
              <a:ext cx="174963" cy="472411"/>
              <a:chOff x="2590800" y="4114804"/>
              <a:chExt cx="457200" cy="838196"/>
            </a:xfrm>
            <a:scene3d>
              <a:camera prst="orthographicFront">
                <a:rot lat="0" lon="0" rev="12600000"/>
              </a:camera>
              <a:lightRig rig="threePt" dir="t"/>
            </a:scene3d>
          </p:grpSpPr>
          <p:sp>
            <p:nvSpPr>
              <p:cNvPr id="9028" name="Oval 9027"/>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802" name="Group 29"/>
              <p:cNvGrpSpPr/>
              <p:nvPr/>
            </p:nvGrpSpPr>
            <p:grpSpPr>
              <a:xfrm>
                <a:off x="2667000" y="4114804"/>
                <a:ext cx="152400" cy="628652"/>
                <a:chOff x="2667000" y="2667000"/>
                <a:chExt cx="152400" cy="1828800"/>
              </a:xfrm>
            </p:grpSpPr>
            <p:grpSp>
              <p:nvGrpSpPr>
                <p:cNvPr id="5803" name="Group 21"/>
                <p:cNvGrpSpPr/>
                <p:nvPr/>
              </p:nvGrpSpPr>
              <p:grpSpPr>
                <a:xfrm>
                  <a:off x="2667000" y="2667000"/>
                  <a:ext cx="152400" cy="1219200"/>
                  <a:chOff x="2667000" y="2667000"/>
                  <a:chExt cx="152400" cy="1219200"/>
                </a:xfrm>
              </p:grpSpPr>
              <p:grpSp>
                <p:nvGrpSpPr>
                  <p:cNvPr id="5808" name="Group 13"/>
                  <p:cNvGrpSpPr/>
                  <p:nvPr/>
                </p:nvGrpSpPr>
                <p:grpSpPr>
                  <a:xfrm>
                    <a:off x="2667000" y="2667000"/>
                    <a:ext cx="152400" cy="609600"/>
                    <a:chOff x="2667000" y="2667000"/>
                    <a:chExt cx="152400" cy="609600"/>
                  </a:xfrm>
                </p:grpSpPr>
                <p:grpSp>
                  <p:nvGrpSpPr>
                    <p:cNvPr id="5809" name="Group 9"/>
                    <p:cNvGrpSpPr/>
                    <p:nvPr/>
                  </p:nvGrpSpPr>
                  <p:grpSpPr>
                    <a:xfrm>
                      <a:off x="2667000" y="2667000"/>
                      <a:ext cx="152400" cy="304800"/>
                      <a:chOff x="2667000" y="2667000"/>
                      <a:chExt cx="152400" cy="304800"/>
                    </a:xfrm>
                  </p:grpSpPr>
                  <p:cxnSp>
                    <p:nvCxnSpPr>
                      <p:cNvPr id="907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15" name="Group 10"/>
                    <p:cNvGrpSpPr/>
                    <p:nvPr/>
                  </p:nvGrpSpPr>
                  <p:grpSpPr>
                    <a:xfrm>
                      <a:off x="2667000" y="2971800"/>
                      <a:ext cx="152400" cy="304800"/>
                      <a:chOff x="2667000" y="2667000"/>
                      <a:chExt cx="152400" cy="304800"/>
                    </a:xfrm>
                  </p:grpSpPr>
                  <p:cxnSp>
                    <p:nvCxnSpPr>
                      <p:cNvPr id="9071" name="Straight Connector 90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72" name="Straight Connector 90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816" name="Group 14"/>
                  <p:cNvGrpSpPr/>
                  <p:nvPr/>
                </p:nvGrpSpPr>
                <p:grpSpPr>
                  <a:xfrm>
                    <a:off x="2667000" y="3276600"/>
                    <a:ext cx="152400" cy="609600"/>
                    <a:chOff x="2667000" y="2667000"/>
                    <a:chExt cx="152400" cy="609600"/>
                  </a:xfrm>
                </p:grpSpPr>
                <p:grpSp>
                  <p:nvGrpSpPr>
                    <p:cNvPr id="5817" name="Group 9"/>
                    <p:cNvGrpSpPr/>
                    <p:nvPr/>
                  </p:nvGrpSpPr>
                  <p:grpSpPr>
                    <a:xfrm>
                      <a:off x="2667000" y="2667000"/>
                      <a:ext cx="152400" cy="304800"/>
                      <a:chOff x="2667000" y="2667000"/>
                      <a:chExt cx="152400" cy="304800"/>
                    </a:xfrm>
                  </p:grpSpPr>
                  <p:cxnSp>
                    <p:nvCxnSpPr>
                      <p:cNvPr id="9067" name="Straight Connector 906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68" name="Straight Connector 906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18" name="Group 10"/>
                    <p:cNvGrpSpPr/>
                    <p:nvPr/>
                  </p:nvGrpSpPr>
                  <p:grpSpPr>
                    <a:xfrm>
                      <a:off x="2667000" y="2971800"/>
                      <a:ext cx="152400" cy="304800"/>
                      <a:chOff x="2667000" y="2667000"/>
                      <a:chExt cx="152400" cy="304800"/>
                    </a:xfrm>
                  </p:grpSpPr>
                  <p:cxnSp>
                    <p:nvCxnSpPr>
                      <p:cNvPr id="9065" name="Straight Connector 906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66" name="Straight Connector 906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19" name="Group 22"/>
                <p:cNvGrpSpPr/>
                <p:nvPr/>
              </p:nvGrpSpPr>
              <p:grpSpPr>
                <a:xfrm>
                  <a:off x="2667000" y="3886200"/>
                  <a:ext cx="152400" cy="609600"/>
                  <a:chOff x="2667000" y="2667000"/>
                  <a:chExt cx="152400" cy="609600"/>
                </a:xfrm>
              </p:grpSpPr>
              <p:grpSp>
                <p:nvGrpSpPr>
                  <p:cNvPr id="5820" name="Group 9"/>
                  <p:cNvGrpSpPr/>
                  <p:nvPr/>
                </p:nvGrpSpPr>
                <p:grpSpPr>
                  <a:xfrm>
                    <a:off x="2667000" y="2667000"/>
                    <a:ext cx="152400" cy="304800"/>
                    <a:chOff x="2667000" y="2667000"/>
                    <a:chExt cx="152400" cy="304800"/>
                  </a:xfrm>
                </p:grpSpPr>
                <p:cxnSp>
                  <p:nvCxnSpPr>
                    <p:cNvPr id="905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6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25" name="Group 10"/>
                  <p:cNvGrpSpPr/>
                  <p:nvPr/>
                </p:nvGrpSpPr>
                <p:grpSpPr>
                  <a:xfrm>
                    <a:off x="2667000" y="2971800"/>
                    <a:ext cx="152400" cy="304800"/>
                    <a:chOff x="2667000" y="2667000"/>
                    <a:chExt cx="152400" cy="304800"/>
                  </a:xfrm>
                </p:grpSpPr>
                <p:cxnSp>
                  <p:nvCxnSpPr>
                    <p:cNvPr id="9057" name="Straight Connector 90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58" name="Straight Connector 90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26" name="Group 30"/>
              <p:cNvGrpSpPr/>
              <p:nvPr/>
            </p:nvGrpSpPr>
            <p:grpSpPr>
              <a:xfrm>
                <a:off x="2819400" y="4114804"/>
                <a:ext cx="152401" cy="628654"/>
                <a:chOff x="2667000" y="2667000"/>
                <a:chExt cx="152401" cy="1828806"/>
              </a:xfrm>
            </p:grpSpPr>
            <p:grpSp>
              <p:nvGrpSpPr>
                <p:cNvPr id="5827" name="Group 21"/>
                <p:cNvGrpSpPr/>
                <p:nvPr/>
              </p:nvGrpSpPr>
              <p:grpSpPr>
                <a:xfrm>
                  <a:off x="2667000" y="2667000"/>
                  <a:ext cx="152400" cy="1219200"/>
                  <a:chOff x="2667000" y="2667000"/>
                  <a:chExt cx="152400" cy="1219200"/>
                </a:xfrm>
              </p:grpSpPr>
              <p:grpSp>
                <p:nvGrpSpPr>
                  <p:cNvPr id="5828" name="Group 67"/>
                  <p:cNvGrpSpPr/>
                  <p:nvPr/>
                </p:nvGrpSpPr>
                <p:grpSpPr>
                  <a:xfrm>
                    <a:off x="2667000" y="2667000"/>
                    <a:ext cx="152400" cy="609600"/>
                    <a:chOff x="2667000" y="2667000"/>
                    <a:chExt cx="152400" cy="609600"/>
                  </a:xfrm>
                </p:grpSpPr>
                <p:grpSp>
                  <p:nvGrpSpPr>
                    <p:cNvPr id="5833" name="Group 9"/>
                    <p:cNvGrpSpPr/>
                    <p:nvPr/>
                  </p:nvGrpSpPr>
                  <p:grpSpPr>
                    <a:xfrm>
                      <a:off x="2667000" y="2667000"/>
                      <a:ext cx="152400" cy="304800"/>
                      <a:chOff x="2667000" y="2667000"/>
                      <a:chExt cx="152400" cy="304800"/>
                    </a:xfrm>
                  </p:grpSpPr>
                  <p:cxnSp>
                    <p:nvCxnSpPr>
                      <p:cNvPr id="90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34" name="Group 10"/>
                    <p:cNvGrpSpPr/>
                    <p:nvPr/>
                  </p:nvGrpSpPr>
                  <p:grpSpPr>
                    <a:xfrm>
                      <a:off x="2667000" y="2971800"/>
                      <a:ext cx="152400" cy="304800"/>
                      <a:chOff x="2667000" y="2667000"/>
                      <a:chExt cx="152400" cy="304800"/>
                    </a:xfrm>
                  </p:grpSpPr>
                  <p:cxnSp>
                    <p:nvCxnSpPr>
                      <p:cNvPr id="9049"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50"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839" name="Group 68"/>
                  <p:cNvGrpSpPr/>
                  <p:nvPr/>
                </p:nvGrpSpPr>
                <p:grpSpPr>
                  <a:xfrm>
                    <a:off x="2667000" y="3276600"/>
                    <a:ext cx="152400" cy="609600"/>
                    <a:chOff x="2667000" y="2667000"/>
                    <a:chExt cx="152400" cy="609600"/>
                  </a:xfrm>
                </p:grpSpPr>
                <p:grpSp>
                  <p:nvGrpSpPr>
                    <p:cNvPr id="5840" name="Group 9"/>
                    <p:cNvGrpSpPr/>
                    <p:nvPr/>
                  </p:nvGrpSpPr>
                  <p:grpSpPr>
                    <a:xfrm>
                      <a:off x="2667000" y="2667000"/>
                      <a:ext cx="152400" cy="304800"/>
                      <a:chOff x="2667000" y="2667000"/>
                      <a:chExt cx="152400" cy="304800"/>
                    </a:xfrm>
                  </p:grpSpPr>
                  <p:cxnSp>
                    <p:nvCxnSpPr>
                      <p:cNvPr id="9045" name="Straight Connector 904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46" name="Straight Connector 904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41" name="Group 10"/>
                    <p:cNvGrpSpPr/>
                    <p:nvPr/>
                  </p:nvGrpSpPr>
                  <p:grpSpPr>
                    <a:xfrm>
                      <a:off x="2667000" y="2971800"/>
                      <a:ext cx="152400" cy="304800"/>
                      <a:chOff x="2667000" y="2667000"/>
                      <a:chExt cx="152400" cy="304800"/>
                    </a:xfrm>
                  </p:grpSpPr>
                  <p:cxnSp>
                    <p:nvCxnSpPr>
                      <p:cNvPr id="9043" name="Straight Connector 90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44" name="Straight Connector 90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42" name="Group 22"/>
                <p:cNvGrpSpPr/>
                <p:nvPr/>
              </p:nvGrpSpPr>
              <p:grpSpPr>
                <a:xfrm>
                  <a:off x="2667000" y="3886200"/>
                  <a:ext cx="152401" cy="609606"/>
                  <a:chOff x="2667000" y="2667000"/>
                  <a:chExt cx="152401" cy="609606"/>
                </a:xfrm>
              </p:grpSpPr>
              <p:grpSp>
                <p:nvGrpSpPr>
                  <p:cNvPr id="5847" name="Group 9"/>
                  <p:cNvGrpSpPr/>
                  <p:nvPr/>
                </p:nvGrpSpPr>
                <p:grpSpPr>
                  <a:xfrm>
                    <a:off x="2667000" y="2667000"/>
                    <a:ext cx="152400" cy="304800"/>
                    <a:chOff x="2667000" y="2667000"/>
                    <a:chExt cx="152400" cy="304800"/>
                  </a:xfrm>
                </p:grpSpPr>
                <p:cxnSp>
                  <p:nvCxnSpPr>
                    <p:cNvPr id="9037" name="Straight Connector 903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38" name="Straight Connector 903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48" name="Group 10"/>
                  <p:cNvGrpSpPr/>
                  <p:nvPr/>
                </p:nvGrpSpPr>
                <p:grpSpPr>
                  <a:xfrm>
                    <a:off x="2667000" y="2971800"/>
                    <a:ext cx="152401" cy="304806"/>
                    <a:chOff x="2667000" y="2667000"/>
                    <a:chExt cx="152401" cy="304806"/>
                  </a:xfrm>
                </p:grpSpPr>
                <p:cxnSp>
                  <p:nvCxnSpPr>
                    <p:cNvPr id="9035" name="Straight Connector 90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36" name="Straight Connector 9035"/>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849" name="Group 591"/>
            <p:cNvGrpSpPr/>
            <p:nvPr/>
          </p:nvGrpSpPr>
          <p:grpSpPr>
            <a:xfrm rot="12766711">
              <a:off x="4407555" y="3762481"/>
              <a:ext cx="174963" cy="472411"/>
              <a:chOff x="2590800" y="4114804"/>
              <a:chExt cx="457200" cy="838196"/>
            </a:xfrm>
            <a:scene3d>
              <a:camera prst="orthographicFront">
                <a:rot lat="0" lon="0" rev="12600000"/>
              </a:camera>
              <a:lightRig rig="threePt" dir="t"/>
            </a:scene3d>
          </p:grpSpPr>
          <p:sp>
            <p:nvSpPr>
              <p:cNvPr id="8981" name="Oval 8980"/>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850" name="Group 29"/>
              <p:cNvGrpSpPr/>
              <p:nvPr/>
            </p:nvGrpSpPr>
            <p:grpSpPr>
              <a:xfrm>
                <a:off x="2667000" y="4114804"/>
                <a:ext cx="152400" cy="628652"/>
                <a:chOff x="2667000" y="2667000"/>
                <a:chExt cx="152400" cy="1828800"/>
              </a:xfrm>
            </p:grpSpPr>
            <p:grpSp>
              <p:nvGrpSpPr>
                <p:cNvPr id="5855" name="Group 21"/>
                <p:cNvGrpSpPr/>
                <p:nvPr/>
              </p:nvGrpSpPr>
              <p:grpSpPr>
                <a:xfrm>
                  <a:off x="2667000" y="2667000"/>
                  <a:ext cx="152400" cy="1219200"/>
                  <a:chOff x="2667000" y="2667000"/>
                  <a:chExt cx="152400" cy="1219200"/>
                </a:xfrm>
              </p:grpSpPr>
              <p:grpSp>
                <p:nvGrpSpPr>
                  <p:cNvPr id="5856" name="Group 13"/>
                  <p:cNvGrpSpPr/>
                  <p:nvPr/>
                </p:nvGrpSpPr>
                <p:grpSpPr>
                  <a:xfrm>
                    <a:off x="2667000" y="2667000"/>
                    <a:ext cx="152400" cy="609600"/>
                    <a:chOff x="2667000" y="2667000"/>
                    <a:chExt cx="152400" cy="609600"/>
                  </a:xfrm>
                </p:grpSpPr>
                <p:grpSp>
                  <p:nvGrpSpPr>
                    <p:cNvPr id="5861" name="Group 9"/>
                    <p:cNvGrpSpPr/>
                    <p:nvPr/>
                  </p:nvGrpSpPr>
                  <p:grpSpPr>
                    <a:xfrm>
                      <a:off x="2667000" y="2667000"/>
                      <a:ext cx="152400" cy="304800"/>
                      <a:chOff x="2667000" y="2667000"/>
                      <a:chExt cx="152400" cy="304800"/>
                    </a:xfrm>
                  </p:grpSpPr>
                  <p:cxnSp>
                    <p:nvCxnSpPr>
                      <p:cNvPr id="902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2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62" name="Group 10"/>
                    <p:cNvGrpSpPr/>
                    <p:nvPr/>
                  </p:nvGrpSpPr>
                  <p:grpSpPr>
                    <a:xfrm>
                      <a:off x="2667000" y="2971800"/>
                      <a:ext cx="152400" cy="304800"/>
                      <a:chOff x="2667000" y="2667000"/>
                      <a:chExt cx="152400" cy="304800"/>
                    </a:xfrm>
                  </p:grpSpPr>
                  <p:cxnSp>
                    <p:nvCxnSpPr>
                      <p:cNvPr id="9024" name="Straight Connector 90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25" name="Straight Connector 90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864" name="Group 14"/>
                  <p:cNvGrpSpPr/>
                  <p:nvPr/>
                </p:nvGrpSpPr>
                <p:grpSpPr>
                  <a:xfrm>
                    <a:off x="2667000" y="3276600"/>
                    <a:ext cx="152400" cy="609600"/>
                    <a:chOff x="2667000" y="2667000"/>
                    <a:chExt cx="152400" cy="609600"/>
                  </a:xfrm>
                </p:grpSpPr>
                <p:grpSp>
                  <p:nvGrpSpPr>
                    <p:cNvPr id="5865" name="Group 9"/>
                    <p:cNvGrpSpPr/>
                    <p:nvPr/>
                  </p:nvGrpSpPr>
                  <p:grpSpPr>
                    <a:xfrm>
                      <a:off x="2667000" y="2667000"/>
                      <a:ext cx="152400" cy="304800"/>
                      <a:chOff x="2667000" y="2667000"/>
                      <a:chExt cx="152400" cy="304800"/>
                    </a:xfrm>
                  </p:grpSpPr>
                  <p:cxnSp>
                    <p:nvCxnSpPr>
                      <p:cNvPr id="9020" name="Straight Connector 901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21" name="Straight Connector 902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66" name="Group 10"/>
                    <p:cNvGrpSpPr/>
                    <p:nvPr/>
                  </p:nvGrpSpPr>
                  <p:grpSpPr>
                    <a:xfrm>
                      <a:off x="2667000" y="2971800"/>
                      <a:ext cx="152400" cy="304800"/>
                      <a:chOff x="2667000" y="2667000"/>
                      <a:chExt cx="152400" cy="304800"/>
                    </a:xfrm>
                  </p:grpSpPr>
                  <p:cxnSp>
                    <p:nvCxnSpPr>
                      <p:cNvPr id="9018" name="Straight Connector 901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19" name="Straight Connector 901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67" name="Group 22"/>
                <p:cNvGrpSpPr/>
                <p:nvPr/>
              </p:nvGrpSpPr>
              <p:grpSpPr>
                <a:xfrm>
                  <a:off x="2667000" y="3886200"/>
                  <a:ext cx="152400" cy="609600"/>
                  <a:chOff x="2667000" y="2667000"/>
                  <a:chExt cx="152400" cy="609600"/>
                </a:xfrm>
              </p:grpSpPr>
              <p:grpSp>
                <p:nvGrpSpPr>
                  <p:cNvPr id="5868" name="Group 9"/>
                  <p:cNvGrpSpPr/>
                  <p:nvPr/>
                </p:nvGrpSpPr>
                <p:grpSpPr>
                  <a:xfrm>
                    <a:off x="2667000" y="2667000"/>
                    <a:ext cx="152400" cy="304800"/>
                    <a:chOff x="2667000" y="2667000"/>
                    <a:chExt cx="152400" cy="304800"/>
                  </a:xfrm>
                </p:grpSpPr>
                <p:cxnSp>
                  <p:nvCxnSpPr>
                    <p:cNvPr id="901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1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69" name="Group 10"/>
                  <p:cNvGrpSpPr/>
                  <p:nvPr/>
                </p:nvGrpSpPr>
                <p:grpSpPr>
                  <a:xfrm>
                    <a:off x="2667000" y="2971800"/>
                    <a:ext cx="152400" cy="304800"/>
                    <a:chOff x="2667000" y="2667000"/>
                    <a:chExt cx="152400" cy="304800"/>
                  </a:xfrm>
                </p:grpSpPr>
                <p:cxnSp>
                  <p:nvCxnSpPr>
                    <p:cNvPr id="9010" name="Straight Connector 90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11" name="Straight Connector 90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74" name="Group 30"/>
              <p:cNvGrpSpPr/>
              <p:nvPr/>
            </p:nvGrpSpPr>
            <p:grpSpPr>
              <a:xfrm>
                <a:off x="2819400" y="4114804"/>
                <a:ext cx="152401" cy="628654"/>
                <a:chOff x="2667000" y="2667000"/>
                <a:chExt cx="152401" cy="1828806"/>
              </a:xfrm>
            </p:grpSpPr>
            <p:grpSp>
              <p:nvGrpSpPr>
                <p:cNvPr id="5875" name="Group 21"/>
                <p:cNvGrpSpPr/>
                <p:nvPr/>
              </p:nvGrpSpPr>
              <p:grpSpPr>
                <a:xfrm>
                  <a:off x="2667000" y="2667000"/>
                  <a:ext cx="152400" cy="1219200"/>
                  <a:chOff x="2667000" y="2667000"/>
                  <a:chExt cx="152400" cy="1219200"/>
                </a:xfrm>
              </p:grpSpPr>
              <p:grpSp>
                <p:nvGrpSpPr>
                  <p:cNvPr id="5876" name="Group 67"/>
                  <p:cNvGrpSpPr/>
                  <p:nvPr/>
                </p:nvGrpSpPr>
                <p:grpSpPr>
                  <a:xfrm>
                    <a:off x="2667000" y="2667000"/>
                    <a:ext cx="152400" cy="609600"/>
                    <a:chOff x="2667000" y="2667000"/>
                    <a:chExt cx="152400" cy="609600"/>
                  </a:xfrm>
                </p:grpSpPr>
                <p:grpSp>
                  <p:nvGrpSpPr>
                    <p:cNvPr id="5877" name="Group 9"/>
                    <p:cNvGrpSpPr/>
                    <p:nvPr/>
                  </p:nvGrpSpPr>
                  <p:grpSpPr>
                    <a:xfrm>
                      <a:off x="2667000" y="2667000"/>
                      <a:ext cx="152400" cy="304800"/>
                      <a:chOff x="2667000" y="2667000"/>
                      <a:chExt cx="152400" cy="304800"/>
                    </a:xfrm>
                  </p:grpSpPr>
                  <p:cxnSp>
                    <p:nvCxnSpPr>
                      <p:cNvPr id="90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82" name="Group 10"/>
                    <p:cNvGrpSpPr/>
                    <p:nvPr/>
                  </p:nvGrpSpPr>
                  <p:grpSpPr>
                    <a:xfrm>
                      <a:off x="2667000" y="2971800"/>
                      <a:ext cx="152400" cy="304800"/>
                      <a:chOff x="2667000" y="2667000"/>
                      <a:chExt cx="152400" cy="304800"/>
                    </a:xfrm>
                  </p:grpSpPr>
                  <p:cxnSp>
                    <p:nvCxnSpPr>
                      <p:cNvPr id="9002"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03"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883" name="Group 68"/>
                  <p:cNvGrpSpPr/>
                  <p:nvPr/>
                </p:nvGrpSpPr>
                <p:grpSpPr>
                  <a:xfrm>
                    <a:off x="2667000" y="3276600"/>
                    <a:ext cx="152400" cy="609600"/>
                    <a:chOff x="2667000" y="2667000"/>
                    <a:chExt cx="152400" cy="609600"/>
                  </a:xfrm>
                </p:grpSpPr>
                <p:grpSp>
                  <p:nvGrpSpPr>
                    <p:cNvPr id="5888" name="Group 9"/>
                    <p:cNvGrpSpPr/>
                    <p:nvPr/>
                  </p:nvGrpSpPr>
                  <p:grpSpPr>
                    <a:xfrm>
                      <a:off x="2667000" y="2667000"/>
                      <a:ext cx="152400" cy="304800"/>
                      <a:chOff x="2667000" y="2667000"/>
                      <a:chExt cx="152400" cy="304800"/>
                    </a:xfrm>
                  </p:grpSpPr>
                  <p:cxnSp>
                    <p:nvCxnSpPr>
                      <p:cNvPr id="8998" name="Straight Connector 899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99" name="Straight Connector 899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89" name="Group 10"/>
                    <p:cNvGrpSpPr/>
                    <p:nvPr/>
                  </p:nvGrpSpPr>
                  <p:grpSpPr>
                    <a:xfrm>
                      <a:off x="2667000" y="2971800"/>
                      <a:ext cx="152400" cy="304800"/>
                      <a:chOff x="2667000" y="2667000"/>
                      <a:chExt cx="152400" cy="304800"/>
                    </a:xfrm>
                  </p:grpSpPr>
                  <p:cxnSp>
                    <p:nvCxnSpPr>
                      <p:cNvPr id="8996" name="Straight Connector 89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97" name="Straight Connector 89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890" name="Group 22"/>
                <p:cNvGrpSpPr/>
                <p:nvPr/>
              </p:nvGrpSpPr>
              <p:grpSpPr>
                <a:xfrm>
                  <a:off x="2667000" y="3886200"/>
                  <a:ext cx="152401" cy="609606"/>
                  <a:chOff x="2667000" y="2667000"/>
                  <a:chExt cx="152401" cy="609606"/>
                </a:xfrm>
              </p:grpSpPr>
              <p:grpSp>
                <p:nvGrpSpPr>
                  <p:cNvPr id="5891" name="Group 9"/>
                  <p:cNvGrpSpPr/>
                  <p:nvPr/>
                </p:nvGrpSpPr>
                <p:grpSpPr>
                  <a:xfrm>
                    <a:off x="2667000" y="2667000"/>
                    <a:ext cx="152400" cy="304800"/>
                    <a:chOff x="2667000" y="2667000"/>
                    <a:chExt cx="152400" cy="304800"/>
                  </a:xfrm>
                </p:grpSpPr>
                <p:cxnSp>
                  <p:nvCxnSpPr>
                    <p:cNvPr id="8990" name="Straight Connector 898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91" name="Straight Connector 899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896" name="Group 10"/>
                  <p:cNvGrpSpPr/>
                  <p:nvPr/>
                </p:nvGrpSpPr>
                <p:grpSpPr>
                  <a:xfrm>
                    <a:off x="2667000" y="2971800"/>
                    <a:ext cx="152401" cy="304806"/>
                    <a:chOff x="2667000" y="2667000"/>
                    <a:chExt cx="152401" cy="304806"/>
                  </a:xfrm>
                </p:grpSpPr>
                <p:cxnSp>
                  <p:nvCxnSpPr>
                    <p:cNvPr id="8988" name="Straight Connector 89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89" name="Straight Connector 8988"/>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897" name="Group 591"/>
            <p:cNvGrpSpPr/>
            <p:nvPr/>
          </p:nvGrpSpPr>
          <p:grpSpPr>
            <a:xfrm rot="12766711">
              <a:off x="4040203" y="3681785"/>
              <a:ext cx="174963" cy="472411"/>
              <a:chOff x="2590800" y="4114804"/>
              <a:chExt cx="457200" cy="838196"/>
            </a:xfrm>
            <a:scene3d>
              <a:camera prst="orthographicFront">
                <a:rot lat="0" lon="0" rev="12600000"/>
              </a:camera>
              <a:lightRig rig="threePt" dir="t"/>
            </a:scene3d>
          </p:grpSpPr>
          <p:sp>
            <p:nvSpPr>
              <p:cNvPr id="8934" name="Oval 8933"/>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898" name="Group 29"/>
              <p:cNvGrpSpPr/>
              <p:nvPr/>
            </p:nvGrpSpPr>
            <p:grpSpPr>
              <a:xfrm>
                <a:off x="2667000" y="4114804"/>
                <a:ext cx="152400" cy="628652"/>
                <a:chOff x="2667000" y="2667000"/>
                <a:chExt cx="152400" cy="1828800"/>
              </a:xfrm>
            </p:grpSpPr>
            <p:grpSp>
              <p:nvGrpSpPr>
                <p:cNvPr id="5899" name="Group 21"/>
                <p:cNvGrpSpPr/>
                <p:nvPr/>
              </p:nvGrpSpPr>
              <p:grpSpPr>
                <a:xfrm>
                  <a:off x="2667000" y="2667000"/>
                  <a:ext cx="152400" cy="1219200"/>
                  <a:chOff x="2667000" y="2667000"/>
                  <a:chExt cx="152400" cy="1219200"/>
                </a:xfrm>
              </p:grpSpPr>
              <p:grpSp>
                <p:nvGrpSpPr>
                  <p:cNvPr id="5904" name="Group 13"/>
                  <p:cNvGrpSpPr/>
                  <p:nvPr/>
                </p:nvGrpSpPr>
                <p:grpSpPr>
                  <a:xfrm>
                    <a:off x="2667000" y="2667000"/>
                    <a:ext cx="152400" cy="609600"/>
                    <a:chOff x="2667000" y="2667000"/>
                    <a:chExt cx="152400" cy="609600"/>
                  </a:xfrm>
                </p:grpSpPr>
                <p:grpSp>
                  <p:nvGrpSpPr>
                    <p:cNvPr id="5905" name="Group 9"/>
                    <p:cNvGrpSpPr/>
                    <p:nvPr/>
                  </p:nvGrpSpPr>
                  <p:grpSpPr>
                    <a:xfrm>
                      <a:off x="2667000" y="2667000"/>
                      <a:ext cx="152400" cy="304800"/>
                      <a:chOff x="2667000" y="2667000"/>
                      <a:chExt cx="152400" cy="304800"/>
                    </a:xfrm>
                  </p:grpSpPr>
                  <p:cxnSp>
                    <p:nvCxnSpPr>
                      <p:cNvPr id="89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11" name="Group 10"/>
                    <p:cNvGrpSpPr/>
                    <p:nvPr/>
                  </p:nvGrpSpPr>
                  <p:grpSpPr>
                    <a:xfrm>
                      <a:off x="2667000" y="2971800"/>
                      <a:ext cx="152400" cy="304800"/>
                      <a:chOff x="2667000" y="2667000"/>
                      <a:chExt cx="152400" cy="304800"/>
                    </a:xfrm>
                  </p:grpSpPr>
                  <p:cxnSp>
                    <p:nvCxnSpPr>
                      <p:cNvPr id="8977" name="Straight Connector 89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78" name="Straight Connector 89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912" name="Group 14"/>
                  <p:cNvGrpSpPr/>
                  <p:nvPr/>
                </p:nvGrpSpPr>
                <p:grpSpPr>
                  <a:xfrm>
                    <a:off x="2667000" y="3276600"/>
                    <a:ext cx="152400" cy="609600"/>
                    <a:chOff x="2667000" y="2667000"/>
                    <a:chExt cx="152400" cy="609600"/>
                  </a:xfrm>
                </p:grpSpPr>
                <p:grpSp>
                  <p:nvGrpSpPr>
                    <p:cNvPr id="5913" name="Group 9"/>
                    <p:cNvGrpSpPr/>
                    <p:nvPr/>
                  </p:nvGrpSpPr>
                  <p:grpSpPr>
                    <a:xfrm>
                      <a:off x="2667000" y="2667000"/>
                      <a:ext cx="152400" cy="304800"/>
                      <a:chOff x="2667000" y="2667000"/>
                      <a:chExt cx="152400" cy="304800"/>
                    </a:xfrm>
                  </p:grpSpPr>
                  <p:cxnSp>
                    <p:nvCxnSpPr>
                      <p:cNvPr id="8973" name="Straight Connector 897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74" name="Straight Connector 897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14" name="Group 10"/>
                    <p:cNvGrpSpPr/>
                    <p:nvPr/>
                  </p:nvGrpSpPr>
                  <p:grpSpPr>
                    <a:xfrm>
                      <a:off x="2667000" y="2971800"/>
                      <a:ext cx="152400" cy="304800"/>
                      <a:chOff x="2667000" y="2667000"/>
                      <a:chExt cx="152400" cy="304800"/>
                    </a:xfrm>
                  </p:grpSpPr>
                  <p:cxnSp>
                    <p:nvCxnSpPr>
                      <p:cNvPr id="8971" name="Straight Connector 897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72" name="Straight Connector 897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15" name="Group 22"/>
                <p:cNvGrpSpPr/>
                <p:nvPr/>
              </p:nvGrpSpPr>
              <p:grpSpPr>
                <a:xfrm>
                  <a:off x="2667000" y="3886200"/>
                  <a:ext cx="152400" cy="609600"/>
                  <a:chOff x="2667000" y="2667000"/>
                  <a:chExt cx="152400" cy="609600"/>
                </a:xfrm>
              </p:grpSpPr>
              <p:grpSp>
                <p:nvGrpSpPr>
                  <p:cNvPr id="5916" name="Group 9"/>
                  <p:cNvGrpSpPr/>
                  <p:nvPr/>
                </p:nvGrpSpPr>
                <p:grpSpPr>
                  <a:xfrm>
                    <a:off x="2667000" y="2667000"/>
                    <a:ext cx="152400" cy="304800"/>
                    <a:chOff x="2667000" y="2667000"/>
                    <a:chExt cx="152400" cy="304800"/>
                  </a:xfrm>
                </p:grpSpPr>
                <p:cxnSp>
                  <p:nvCxnSpPr>
                    <p:cNvPr id="89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21" name="Group 10"/>
                  <p:cNvGrpSpPr/>
                  <p:nvPr/>
                </p:nvGrpSpPr>
                <p:grpSpPr>
                  <a:xfrm>
                    <a:off x="2667000" y="2971800"/>
                    <a:ext cx="152400" cy="304800"/>
                    <a:chOff x="2667000" y="2667000"/>
                    <a:chExt cx="152400" cy="304800"/>
                  </a:xfrm>
                </p:grpSpPr>
                <p:cxnSp>
                  <p:nvCxnSpPr>
                    <p:cNvPr id="8963" name="Straight Connector 89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64" name="Straight Connector 89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22" name="Group 30"/>
              <p:cNvGrpSpPr/>
              <p:nvPr/>
            </p:nvGrpSpPr>
            <p:grpSpPr>
              <a:xfrm>
                <a:off x="2819400" y="4114804"/>
                <a:ext cx="152401" cy="628654"/>
                <a:chOff x="2667000" y="2667000"/>
                <a:chExt cx="152401" cy="1828806"/>
              </a:xfrm>
            </p:grpSpPr>
            <p:grpSp>
              <p:nvGrpSpPr>
                <p:cNvPr id="5923" name="Group 21"/>
                <p:cNvGrpSpPr/>
                <p:nvPr/>
              </p:nvGrpSpPr>
              <p:grpSpPr>
                <a:xfrm>
                  <a:off x="2667000" y="2667000"/>
                  <a:ext cx="152400" cy="1219200"/>
                  <a:chOff x="2667000" y="2667000"/>
                  <a:chExt cx="152400" cy="1219200"/>
                </a:xfrm>
              </p:grpSpPr>
              <p:grpSp>
                <p:nvGrpSpPr>
                  <p:cNvPr id="5924" name="Group 67"/>
                  <p:cNvGrpSpPr/>
                  <p:nvPr/>
                </p:nvGrpSpPr>
                <p:grpSpPr>
                  <a:xfrm>
                    <a:off x="2667000" y="2667000"/>
                    <a:ext cx="152400" cy="609600"/>
                    <a:chOff x="2667000" y="2667000"/>
                    <a:chExt cx="152400" cy="609600"/>
                  </a:xfrm>
                </p:grpSpPr>
                <p:grpSp>
                  <p:nvGrpSpPr>
                    <p:cNvPr id="5929" name="Group 9"/>
                    <p:cNvGrpSpPr/>
                    <p:nvPr/>
                  </p:nvGrpSpPr>
                  <p:grpSpPr>
                    <a:xfrm>
                      <a:off x="2667000" y="2667000"/>
                      <a:ext cx="152400" cy="304800"/>
                      <a:chOff x="2667000" y="2667000"/>
                      <a:chExt cx="152400" cy="304800"/>
                    </a:xfrm>
                  </p:grpSpPr>
                  <p:cxnSp>
                    <p:nvCxnSpPr>
                      <p:cNvPr id="89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30" name="Group 10"/>
                    <p:cNvGrpSpPr/>
                    <p:nvPr/>
                  </p:nvGrpSpPr>
                  <p:grpSpPr>
                    <a:xfrm>
                      <a:off x="2667000" y="2971800"/>
                      <a:ext cx="152400" cy="304800"/>
                      <a:chOff x="2667000" y="2667000"/>
                      <a:chExt cx="152400" cy="304800"/>
                    </a:xfrm>
                  </p:grpSpPr>
                  <p:cxnSp>
                    <p:nvCxnSpPr>
                      <p:cNvPr id="8955"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56"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935" name="Group 68"/>
                  <p:cNvGrpSpPr/>
                  <p:nvPr/>
                </p:nvGrpSpPr>
                <p:grpSpPr>
                  <a:xfrm>
                    <a:off x="2667000" y="3276600"/>
                    <a:ext cx="152400" cy="609600"/>
                    <a:chOff x="2667000" y="2667000"/>
                    <a:chExt cx="152400" cy="609600"/>
                  </a:xfrm>
                </p:grpSpPr>
                <p:grpSp>
                  <p:nvGrpSpPr>
                    <p:cNvPr id="5936" name="Group 9"/>
                    <p:cNvGrpSpPr/>
                    <p:nvPr/>
                  </p:nvGrpSpPr>
                  <p:grpSpPr>
                    <a:xfrm>
                      <a:off x="2667000" y="2667000"/>
                      <a:ext cx="152400" cy="304800"/>
                      <a:chOff x="2667000" y="2667000"/>
                      <a:chExt cx="152400" cy="304800"/>
                    </a:xfrm>
                  </p:grpSpPr>
                  <p:cxnSp>
                    <p:nvCxnSpPr>
                      <p:cNvPr id="8951" name="Straight Connector 895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52" name="Straight Connector 895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37" name="Group 10"/>
                    <p:cNvGrpSpPr/>
                    <p:nvPr/>
                  </p:nvGrpSpPr>
                  <p:grpSpPr>
                    <a:xfrm>
                      <a:off x="2667000" y="2971800"/>
                      <a:ext cx="152400" cy="304800"/>
                      <a:chOff x="2667000" y="2667000"/>
                      <a:chExt cx="152400" cy="304800"/>
                    </a:xfrm>
                  </p:grpSpPr>
                  <p:cxnSp>
                    <p:nvCxnSpPr>
                      <p:cNvPr id="8949" name="Straight Connector 89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50" name="Straight Connector 89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38" name="Group 22"/>
                <p:cNvGrpSpPr/>
                <p:nvPr/>
              </p:nvGrpSpPr>
              <p:grpSpPr>
                <a:xfrm>
                  <a:off x="2667000" y="3886200"/>
                  <a:ext cx="152401" cy="609606"/>
                  <a:chOff x="2667000" y="2667000"/>
                  <a:chExt cx="152401" cy="609606"/>
                </a:xfrm>
              </p:grpSpPr>
              <p:grpSp>
                <p:nvGrpSpPr>
                  <p:cNvPr id="5943" name="Group 9"/>
                  <p:cNvGrpSpPr/>
                  <p:nvPr/>
                </p:nvGrpSpPr>
                <p:grpSpPr>
                  <a:xfrm>
                    <a:off x="2667000" y="2667000"/>
                    <a:ext cx="152400" cy="304800"/>
                    <a:chOff x="2667000" y="2667000"/>
                    <a:chExt cx="152400" cy="304800"/>
                  </a:xfrm>
                </p:grpSpPr>
                <p:cxnSp>
                  <p:nvCxnSpPr>
                    <p:cNvPr id="8943" name="Straight Connector 894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44" name="Straight Connector 894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44" name="Group 10"/>
                  <p:cNvGrpSpPr/>
                  <p:nvPr/>
                </p:nvGrpSpPr>
                <p:grpSpPr>
                  <a:xfrm>
                    <a:off x="2667000" y="2971800"/>
                    <a:ext cx="152401" cy="304806"/>
                    <a:chOff x="2667000" y="2667000"/>
                    <a:chExt cx="152401" cy="304806"/>
                  </a:xfrm>
                </p:grpSpPr>
                <p:cxnSp>
                  <p:nvCxnSpPr>
                    <p:cNvPr id="8941" name="Straight Connector 89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42" name="Straight Connector 8941"/>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945" name="Group 591"/>
            <p:cNvGrpSpPr/>
            <p:nvPr/>
          </p:nvGrpSpPr>
          <p:grpSpPr>
            <a:xfrm rot="12766711">
              <a:off x="1780924" y="3624524"/>
              <a:ext cx="174963" cy="472411"/>
              <a:chOff x="2590800" y="4114804"/>
              <a:chExt cx="457200" cy="838196"/>
            </a:xfrm>
            <a:scene3d>
              <a:camera prst="orthographicFront">
                <a:rot lat="0" lon="0" rev="12600000"/>
              </a:camera>
              <a:lightRig rig="threePt" dir="t"/>
            </a:scene3d>
          </p:grpSpPr>
          <p:sp>
            <p:nvSpPr>
              <p:cNvPr id="8887" name="Oval 8886"/>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946" name="Group 29"/>
              <p:cNvGrpSpPr/>
              <p:nvPr/>
            </p:nvGrpSpPr>
            <p:grpSpPr>
              <a:xfrm>
                <a:off x="2667000" y="4114804"/>
                <a:ext cx="152400" cy="628652"/>
                <a:chOff x="2667000" y="2667000"/>
                <a:chExt cx="152400" cy="1828800"/>
              </a:xfrm>
            </p:grpSpPr>
            <p:grpSp>
              <p:nvGrpSpPr>
                <p:cNvPr id="5951" name="Group 21"/>
                <p:cNvGrpSpPr/>
                <p:nvPr/>
              </p:nvGrpSpPr>
              <p:grpSpPr>
                <a:xfrm>
                  <a:off x="2667000" y="2667000"/>
                  <a:ext cx="152400" cy="1219200"/>
                  <a:chOff x="2667000" y="2667000"/>
                  <a:chExt cx="152400" cy="1219200"/>
                </a:xfrm>
              </p:grpSpPr>
              <p:grpSp>
                <p:nvGrpSpPr>
                  <p:cNvPr id="5952" name="Group 13"/>
                  <p:cNvGrpSpPr/>
                  <p:nvPr/>
                </p:nvGrpSpPr>
                <p:grpSpPr>
                  <a:xfrm>
                    <a:off x="2667000" y="2667000"/>
                    <a:ext cx="152400" cy="609600"/>
                    <a:chOff x="2667000" y="2667000"/>
                    <a:chExt cx="152400" cy="609600"/>
                  </a:xfrm>
                </p:grpSpPr>
                <p:grpSp>
                  <p:nvGrpSpPr>
                    <p:cNvPr id="5957" name="Group 9"/>
                    <p:cNvGrpSpPr/>
                    <p:nvPr/>
                  </p:nvGrpSpPr>
                  <p:grpSpPr>
                    <a:xfrm>
                      <a:off x="2667000" y="2667000"/>
                      <a:ext cx="152400" cy="304800"/>
                      <a:chOff x="2667000" y="2667000"/>
                      <a:chExt cx="152400" cy="304800"/>
                    </a:xfrm>
                  </p:grpSpPr>
                  <p:cxnSp>
                    <p:nvCxnSpPr>
                      <p:cNvPr id="89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58" name="Group 10"/>
                    <p:cNvGrpSpPr/>
                    <p:nvPr/>
                  </p:nvGrpSpPr>
                  <p:grpSpPr>
                    <a:xfrm>
                      <a:off x="2667000" y="2971800"/>
                      <a:ext cx="152400" cy="304800"/>
                      <a:chOff x="2667000" y="2667000"/>
                      <a:chExt cx="152400" cy="304800"/>
                    </a:xfrm>
                  </p:grpSpPr>
                  <p:cxnSp>
                    <p:nvCxnSpPr>
                      <p:cNvPr id="8930" name="Straight Connector 89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31" name="Straight Connector 89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959" name="Group 14"/>
                  <p:cNvGrpSpPr/>
                  <p:nvPr/>
                </p:nvGrpSpPr>
                <p:grpSpPr>
                  <a:xfrm>
                    <a:off x="2667000" y="3276600"/>
                    <a:ext cx="152400" cy="609600"/>
                    <a:chOff x="2667000" y="2667000"/>
                    <a:chExt cx="152400" cy="609600"/>
                  </a:xfrm>
                </p:grpSpPr>
                <p:grpSp>
                  <p:nvGrpSpPr>
                    <p:cNvPr id="5960" name="Group 9"/>
                    <p:cNvGrpSpPr/>
                    <p:nvPr/>
                  </p:nvGrpSpPr>
                  <p:grpSpPr>
                    <a:xfrm>
                      <a:off x="2667000" y="2667000"/>
                      <a:ext cx="152400" cy="304800"/>
                      <a:chOff x="2667000" y="2667000"/>
                      <a:chExt cx="152400" cy="304800"/>
                    </a:xfrm>
                  </p:grpSpPr>
                  <p:cxnSp>
                    <p:nvCxnSpPr>
                      <p:cNvPr id="8926" name="Straight Connector 892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27" name="Straight Connector 892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62" name="Group 10"/>
                    <p:cNvGrpSpPr/>
                    <p:nvPr/>
                  </p:nvGrpSpPr>
                  <p:grpSpPr>
                    <a:xfrm>
                      <a:off x="2667000" y="2971800"/>
                      <a:ext cx="152400" cy="304800"/>
                      <a:chOff x="2667000" y="2667000"/>
                      <a:chExt cx="152400" cy="304800"/>
                    </a:xfrm>
                  </p:grpSpPr>
                  <p:cxnSp>
                    <p:nvCxnSpPr>
                      <p:cNvPr id="8924" name="Straight Connector 892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25" name="Straight Connector 892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63" name="Group 22"/>
                <p:cNvGrpSpPr/>
                <p:nvPr/>
              </p:nvGrpSpPr>
              <p:grpSpPr>
                <a:xfrm>
                  <a:off x="2667000" y="3886200"/>
                  <a:ext cx="152400" cy="609600"/>
                  <a:chOff x="2667000" y="2667000"/>
                  <a:chExt cx="152400" cy="609600"/>
                </a:xfrm>
              </p:grpSpPr>
              <p:grpSp>
                <p:nvGrpSpPr>
                  <p:cNvPr id="5964" name="Group 9"/>
                  <p:cNvGrpSpPr/>
                  <p:nvPr/>
                </p:nvGrpSpPr>
                <p:grpSpPr>
                  <a:xfrm>
                    <a:off x="2667000" y="2667000"/>
                    <a:ext cx="152400" cy="304800"/>
                    <a:chOff x="2667000" y="2667000"/>
                    <a:chExt cx="152400" cy="304800"/>
                  </a:xfrm>
                </p:grpSpPr>
                <p:cxnSp>
                  <p:nvCxnSpPr>
                    <p:cNvPr id="891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1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65" name="Group 10"/>
                  <p:cNvGrpSpPr/>
                  <p:nvPr/>
                </p:nvGrpSpPr>
                <p:grpSpPr>
                  <a:xfrm>
                    <a:off x="2667000" y="2971800"/>
                    <a:ext cx="152400" cy="304800"/>
                    <a:chOff x="2667000" y="2667000"/>
                    <a:chExt cx="152400" cy="304800"/>
                  </a:xfrm>
                </p:grpSpPr>
                <p:cxnSp>
                  <p:nvCxnSpPr>
                    <p:cNvPr id="8916" name="Straight Connector 89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17" name="Straight Connector 89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66" name="Group 30"/>
              <p:cNvGrpSpPr/>
              <p:nvPr/>
            </p:nvGrpSpPr>
            <p:grpSpPr>
              <a:xfrm>
                <a:off x="2819400" y="4114804"/>
                <a:ext cx="152401" cy="628654"/>
                <a:chOff x="2667000" y="2667000"/>
                <a:chExt cx="152401" cy="1828806"/>
              </a:xfrm>
            </p:grpSpPr>
            <p:grpSp>
              <p:nvGrpSpPr>
                <p:cNvPr id="5967" name="Group 21"/>
                <p:cNvGrpSpPr/>
                <p:nvPr/>
              </p:nvGrpSpPr>
              <p:grpSpPr>
                <a:xfrm>
                  <a:off x="2667000" y="2667000"/>
                  <a:ext cx="152400" cy="1219200"/>
                  <a:chOff x="2667000" y="2667000"/>
                  <a:chExt cx="152400" cy="1219200"/>
                </a:xfrm>
              </p:grpSpPr>
              <p:grpSp>
                <p:nvGrpSpPr>
                  <p:cNvPr id="5972" name="Group 67"/>
                  <p:cNvGrpSpPr/>
                  <p:nvPr/>
                </p:nvGrpSpPr>
                <p:grpSpPr>
                  <a:xfrm>
                    <a:off x="2667000" y="2667000"/>
                    <a:ext cx="152400" cy="609600"/>
                    <a:chOff x="2667000" y="2667000"/>
                    <a:chExt cx="152400" cy="609600"/>
                  </a:xfrm>
                </p:grpSpPr>
                <p:grpSp>
                  <p:nvGrpSpPr>
                    <p:cNvPr id="5973" name="Group 9"/>
                    <p:cNvGrpSpPr/>
                    <p:nvPr/>
                  </p:nvGrpSpPr>
                  <p:grpSpPr>
                    <a:xfrm>
                      <a:off x="2667000" y="2667000"/>
                      <a:ext cx="152400" cy="304800"/>
                      <a:chOff x="2667000" y="2667000"/>
                      <a:chExt cx="152400" cy="304800"/>
                    </a:xfrm>
                  </p:grpSpPr>
                  <p:cxnSp>
                    <p:nvCxnSpPr>
                      <p:cNvPr id="89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74" name="Group 10"/>
                    <p:cNvGrpSpPr/>
                    <p:nvPr/>
                  </p:nvGrpSpPr>
                  <p:grpSpPr>
                    <a:xfrm>
                      <a:off x="2667000" y="2971800"/>
                      <a:ext cx="152400" cy="304800"/>
                      <a:chOff x="2667000" y="2667000"/>
                      <a:chExt cx="152400" cy="304800"/>
                    </a:xfrm>
                  </p:grpSpPr>
                  <p:cxnSp>
                    <p:nvCxnSpPr>
                      <p:cNvPr id="8908"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09"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5975" name="Group 68"/>
                  <p:cNvGrpSpPr/>
                  <p:nvPr/>
                </p:nvGrpSpPr>
                <p:grpSpPr>
                  <a:xfrm>
                    <a:off x="2667000" y="3276600"/>
                    <a:ext cx="152400" cy="609600"/>
                    <a:chOff x="2667000" y="2667000"/>
                    <a:chExt cx="152400" cy="609600"/>
                  </a:xfrm>
                </p:grpSpPr>
                <p:grpSp>
                  <p:nvGrpSpPr>
                    <p:cNvPr id="5980" name="Group 9"/>
                    <p:cNvGrpSpPr/>
                    <p:nvPr/>
                  </p:nvGrpSpPr>
                  <p:grpSpPr>
                    <a:xfrm>
                      <a:off x="2667000" y="2667000"/>
                      <a:ext cx="152400" cy="304800"/>
                      <a:chOff x="2667000" y="2667000"/>
                      <a:chExt cx="152400" cy="304800"/>
                    </a:xfrm>
                  </p:grpSpPr>
                  <p:cxnSp>
                    <p:nvCxnSpPr>
                      <p:cNvPr id="8904" name="Straight Connector 890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05" name="Straight Connector 890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81" name="Group 10"/>
                    <p:cNvGrpSpPr/>
                    <p:nvPr/>
                  </p:nvGrpSpPr>
                  <p:grpSpPr>
                    <a:xfrm>
                      <a:off x="2667000" y="2971800"/>
                      <a:ext cx="152400" cy="304800"/>
                      <a:chOff x="2667000" y="2667000"/>
                      <a:chExt cx="152400" cy="304800"/>
                    </a:xfrm>
                  </p:grpSpPr>
                  <p:cxnSp>
                    <p:nvCxnSpPr>
                      <p:cNvPr id="8902" name="Straight Connector 89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03" name="Straight Connector 89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5986" name="Group 22"/>
                <p:cNvGrpSpPr/>
                <p:nvPr/>
              </p:nvGrpSpPr>
              <p:grpSpPr>
                <a:xfrm>
                  <a:off x="2667000" y="3886200"/>
                  <a:ext cx="152401" cy="609606"/>
                  <a:chOff x="2667000" y="2667000"/>
                  <a:chExt cx="152401" cy="609606"/>
                </a:xfrm>
              </p:grpSpPr>
              <p:grpSp>
                <p:nvGrpSpPr>
                  <p:cNvPr id="5987" name="Group 9"/>
                  <p:cNvGrpSpPr/>
                  <p:nvPr/>
                </p:nvGrpSpPr>
                <p:grpSpPr>
                  <a:xfrm>
                    <a:off x="2667000" y="2667000"/>
                    <a:ext cx="152400" cy="304800"/>
                    <a:chOff x="2667000" y="2667000"/>
                    <a:chExt cx="152400" cy="304800"/>
                  </a:xfrm>
                </p:grpSpPr>
                <p:cxnSp>
                  <p:nvCxnSpPr>
                    <p:cNvPr id="8896" name="Straight Connector 889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97" name="Straight Connector 889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5988" name="Group 10"/>
                  <p:cNvGrpSpPr/>
                  <p:nvPr/>
                </p:nvGrpSpPr>
                <p:grpSpPr>
                  <a:xfrm>
                    <a:off x="2667000" y="2971800"/>
                    <a:ext cx="152401" cy="304806"/>
                    <a:chOff x="2667000" y="2667000"/>
                    <a:chExt cx="152401" cy="304806"/>
                  </a:xfrm>
                </p:grpSpPr>
                <p:cxnSp>
                  <p:nvCxnSpPr>
                    <p:cNvPr id="8894" name="Straight Connector 889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95" name="Straight Connector 8894"/>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5989" name="Group 591"/>
            <p:cNvGrpSpPr/>
            <p:nvPr/>
          </p:nvGrpSpPr>
          <p:grpSpPr>
            <a:xfrm rot="12766711">
              <a:off x="4781307" y="3839223"/>
              <a:ext cx="174963" cy="472411"/>
              <a:chOff x="2590800" y="4114804"/>
              <a:chExt cx="457200" cy="838196"/>
            </a:xfrm>
            <a:scene3d>
              <a:camera prst="orthographicFront">
                <a:rot lat="0" lon="0" rev="12600000"/>
              </a:camera>
              <a:lightRig rig="threePt" dir="t"/>
            </a:scene3d>
          </p:grpSpPr>
          <p:sp>
            <p:nvSpPr>
              <p:cNvPr id="8840" name="Oval 8839"/>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5994" name="Group 29"/>
              <p:cNvGrpSpPr/>
              <p:nvPr/>
            </p:nvGrpSpPr>
            <p:grpSpPr>
              <a:xfrm>
                <a:off x="2667000" y="4114804"/>
                <a:ext cx="152400" cy="628652"/>
                <a:chOff x="2667000" y="2667000"/>
                <a:chExt cx="152400" cy="1828800"/>
              </a:xfrm>
            </p:grpSpPr>
            <p:grpSp>
              <p:nvGrpSpPr>
                <p:cNvPr id="5995" name="Group 21"/>
                <p:cNvGrpSpPr/>
                <p:nvPr/>
              </p:nvGrpSpPr>
              <p:grpSpPr>
                <a:xfrm>
                  <a:off x="2667000" y="2667000"/>
                  <a:ext cx="152400" cy="1219200"/>
                  <a:chOff x="2667000" y="2667000"/>
                  <a:chExt cx="152400" cy="1219200"/>
                </a:xfrm>
              </p:grpSpPr>
              <p:grpSp>
                <p:nvGrpSpPr>
                  <p:cNvPr id="5996" name="Group 13"/>
                  <p:cNvGrpSpPr/>
                  <p:nvPr/>
                </p:nvGrpSpPr>
                <p:grpSpPr>
                  <a:xfrm>
                    <a:off x="2667000" y="2667000"/>
                    <a:ext cx="152400" cy="609600"/>
                    <a:chOff x="2667000" y="2667000"/>
                    <a:chExt cx="152400" cy="609600"/>
                  </a:xfrm>
                </p:grpSpPr>
                <p:grpSp>
                  <p:nvGrpSpPr>
                    <p:cNvPr id="5997" name="Group 9"/>
                    <p:cNvGrpSpPr/>
                    <p:nvPr/>
                  </p:nvGrpSpPr>
                  <p:grpSpPr>
                    <a:xfrm>
                      <a:off x="2667000" y="2667000"/>
                      <a:ext cx="152400" cy="304800"/>
                      <a:chOff x="2667000" y="2667000"/>
                      <a:chExt cx="152400" cy="304800"/>
                    </a:xfrm>
                  </p:grpSpPr>
                  <p:cxnSp>
                    <p:nvCxnSpPr>
                      <p:cNvPr id="88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02" name="Group 10"/>
                    <p:cNvGrpSpPr/>
                    <p:nvPr/>
                  </p:nvGrpSpPr>
                  <p:grpSpPr>
                    <a:xfrm>
                      <a:off x="2667000" y="2971800"/>
                      <a:ext cx="152400" cy="304800"/>
                      <a:chOff x="2667000" y="2667000"/>
                      <a:chExt cx="152400" cy="304800"/>
                    </a:xfrm>
                  </p:grpSpPr>
                  <p:cxnSp>
                    <p:nvCxnSpPr>
                      <p:cNvPr id="8883" name="Straight Connector 88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84" name="Straight Connector 88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003" name="Group 14"/>
                  <p:cNvGrpSpPr/>
                  <p:nvPr/>
                </p:nvGrpSpPr>
                <p:grpSpPr>
                  <a:xfrm>
                    <a:off x="2667000" y="3276600"/>
                    <a:ext cx="152400" cy="609600"/>
                    <a:chOff x="2667000" y="2667000"/>
                    <a:chExt cx="152400" cy="609600"/>
                  </a:xfrm>
                </p:grpSpPr>
                <p:grpSp>
                  <p:nvGrpSpPr>
                    <p:cNvPr id="6009" name="Group 9"/>
                    <p:cNvGrpSpPr/>
                    <p:nvPr/>
                  </p:nvGrpSpPr>
                  <p:grpSpPr>
                    <a:xfrm>
                      <a:off x="2667000" y="2667000"/>
                      <a:ext cx="152400" cy="304800"/>
                      <a:chOff x="2667000" y="2667000"/>
                      <a:chExt cx="152400" cy="304800"/>
                    </a:xfrm>
                  </p:grpSpPr>
                  <p:cxnSp>
                    <p:nvCxnSpPr>
                      <p:cNvPr id="8879" name="Straight Connector 887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80" name="Straight Connector 887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10" name="Group 10"/>
                    <p:cNvGrpSpPr/>
                    <p:nvPr/>
                  </p:nvGrpSpPr>
                  <p:grpSpPr>
                    <a:xfrm>
                      <a:off x="2667000" y="2971800"/>
                      <a:ext cx="152400" cy="304800"/>
                      <a:chOff x="2667000" y="2667000"/>
                      <a:chExt cx="152400" cy="304800"/>
                    </a:xfrm>
                  </p:grpSpPr>
                  <p:cxnSp>
                    <p:nvCxnSpPr>
                      <p:cNvPr id="8877" name="Straight Connector 88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78" name="Straight Connector 88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11" name="Group 22"/>
                <p:cNvGrpSpPr/>
                <p:nvPr/>
              </p:nvGrpSpPr>
              <p:grpSpPr>
                <a:xfrm>
                  <a:off x="2667000" y="3886200"/>
                  <a:ext cx="152400" cy="609600"/>
                  <a:chOff x="2667000" y="2667000"/>
                  <a:chExt cx="152400" cy="609600"/>
                </a:xfrm>
              </p:grpSpPr>
              <p:grpSp>
                <p:nvGrpSpPr>
                  <p:cNvPr id="6012" name="Group 9"/>
                  <p:cNvGrpSpPr/>
                  <p:nvPr/>
                </p:nvGrpSpPr>
                <p:grpSpPr>
                  <a:xfrm>
                    <a:off x="2667000" y="2667000"/>
                    <a:ext cx="152400" cy="304800"/>
                    <a:chOff x="2667000" y="2667000"/>
                    <a:chExt cx="152400" cy="304800"/>
                  </a:xfrm>
                </p:grpSpPr>
                <p:cxnSp>
                  <p:nvCxnSpPr>
                    <p:cNvPr id="887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7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13" name="Group 10"/>
                  <p:cNvGrpSpPr/>
                  <p:nvPr/>
                </p:nvGrpSpPr>
                <p:grpSpPr>
                  <a:xfrm>
                    <a:off x="2667000" y="2971800"/>
                    <a:ext cx="152400" cy="304800"/>
                    <a:chOff x="2667000" y="2667000"/>
                    <a:chExt cx="152400" cy="304800"/>
                  </a:xfrm>
                </p:grpSpPr>
                <p:cxnSp>
                  <p:nvCxnSpPr>
                    <p:cNvPr id="8869" name="Straight Connector 886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70" name="Straight Connector 886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14" name="Group 30"/>
              <p:cNvGrpSpPr/>
              <p:nvPr/>
            </p:nvGrpSpPr>
            <p:grpSpPr>
              <a:xfrm>
                <a:off x="2819400" y="4114804"/>
                <a:ext cx="152401" cy="628654"/>
                <a:chOff x="2667000" y="2667000"/>
                <a:chExt cx="152401" cy="1828806"/>
              </a:xfrm>
            </p:grpSpPr>
            <p:grpSp>
              <p:nvGrpSpPr>
                <p:cNvPr id="6019" name="Group 21"/>
                <p:cNvGrpSpPr/>
                <p:nvPr/>
              </p:nvGrpSpPr>
              <p:grpSpPr>
                <a:xfrm>
                  <a:off x="2667000" y="2667000"/>
                  <a:ext cx="152400" cy="1219200"/>
                  <a:chOff x="2667000" y="2667000"/>
                  <a:chExt cx="152400" cy="1219200"/>
                </a:xfrm>
              </p:grpSpPr>
              <p:grpSp>
                <p:nvGrpSpPr>
                  <p:cNvPr id="6020" name="Group 67"/>
                  <p:cNvGrpSpPr/>
                  <p:nvPr/>
                </p:nvGrpSpPr>
                <p:grpSpPr>
                  <a:xfrm>
                    <a:off x="2667000" y="2667000"/>
                    <a:ext cx="152400" cy="609600"/>
                    <a:chOff x="2667000" y="2667000"/>
                    <a:chExt cx="152400" cy="609600"/>
                  </a:xfrm>
                </p:grpSpPr>
                <p:grpSp>
                  <p:nvGrpSpPr>
                    <p:cNvPr id="6021" name="Group 9"/>
                    <p:cNvGrpSpPr/>
                    <p:nvPr/>
                  </p:nvGrpSpPr>
                  <p:grpSpPr>
                    <a:xfrm>
                      <a:off x="2667000" y="2667000"/>
                      <a:ext cx="152400" cy="304800"/>
                      <a:chOff x="2667000" y="2667000"/>
                      <a:chExt cx="152400" cy="304800"/>
                    </a:xfrm>
                  </p:grpSpPr>
                  <p:cxnSp>
                    <p:nvCxnSpPr>
                      <p:cNvPr id="886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22" name="Group 10"/>
                    <p:cNvGrpSpPr/>
                    <p:nvPr/>
                  </p:nvGrpSpPr>
                  <p:grpSpPr>
                    <a:xfrm>
                      <a:off x="2667000" y="2971800"/>
                      <a:ext cx="152400" cy="304800"/>
                      <a:chOff x="2667000" y="2667000"/>
                      <a:chExt cx="152400" cy="304800"/>
                    </a:xfrm>
                  </p:grpSpPr>
                  <p:cxnSp>
                    <p:nvCxnSpPr>
                      <p:cNvPr id="8861"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62"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027" name="Group 68"/>
                  <p:cNvGrpSpPr/>
                  <p:nvPr/>
                </p:nvGrpSpPr>
                <p:grpSpPr>
                  <a:xfrm>
                    <a:off x="2667000" y="3276600"/>
                    <a:ext cx="152400" cy="609600"/>
                    <a:chOff x="2667000" y="2667000"/>
                    <a:chExt cx="152400" cy="609600"/>
                  </a:xfrm>
                </p:grpSpPr>
                <p:grpSp>
                  <p:nvGrpSpPr>
                    <p:cNvPr id="6028" name="Group 9"/>
                    <p:cNvGrpSpPr/>
                    <p:nvPr/>
                  </p:nvGrpSpPr>
                  <p:grpSpPr>
                    <a:xfrm>
                      <a:off x="2667000" y="2667000"/>
                      <a:ext cx="152400" cy="304800"/>
                      <a:chOff x="2667000" y="2667000"/>
                      <a:chExt cx="152400" cy="304800"/>
                    </a:xfrm>
                  </p:grpSpPr>
                  <p:cxnSp>
                    <p:nvCxnSpPr>
                      <p:cNvPr id="8857" name="Straight Connector 885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58" name="Straight Connector 885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33" name="Group 10"/>
                    <p:cNvGrpSpPr/>
                    <p:nvPr/>
                  </p:nvGrpSpPr>
                  <p:grpSpPr>
                    <a:xfrm>
                      <a:off x="2667000" y="2971800"/>
                      <a:ext cx="152400" cy="304800"/>
                      <a:chOff x="2667000" y="2667000"/>
                      <a:chExt cx="152400" cy="304800"/>
                    </a:xfrm>
                  </p:grpSpPr>
                  <p:cxnSp>
                    <p:nvCxnSpPr>
                      <p:cNvPr id="8855" name="Straight Connector 88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56" name="Straight Connector 88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34" name="Group 22"/>
                <p:cNvGrpSpPr/>
                <p:nvPr/>
              </p:nvGrpSpPr>
              <p:grpSpPr>
                <a:xfrm>
                  <a:off x="2667000" y="3886200"/>
                  <a:ext cx="152401" cy="609606"/>
                  <a:chOff x="2667000" y="2667000"/>
                  <a:chExt cx="152401" cy="609606"/>
                </a:xfrm>
              </p:grpSpPr>
              <p:grpSp>
                <p:nvGrpSpPr>
                  <p:cNvPr id="6035" name="Group 9"/>
                  <p:cNvGrpSpPr/>
                  <p:nvPr/>
                </p:nvGrpSpPr>
                <p:grpSpPr>
                  <a:xfrm>
                    <a:off x="2667000" y="2667000"/>
                    <a:ext cx="152400" cy="304800"/>
                    <a:chOff x="2667000" y="2667000"/>
                    <a:chExt cx="152400" cy="304800"/>
                  </a:xfrm>
                </p:grpSpPr>
                <p:cxnSp>
                  <p:nvCxnSpPr>
                    <p:cNvPr id="8849" name="Straight Connector 884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50" name="Straight Connector 884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36" name="Group 10"/>
                  <p:cNvGrpSpPr/>
                  <p:nvPr/>
                </p:nvGrpSpPr>
                <p:grpSpPr>
                  <a:xfrm>
                    <a:off x="2667000" y="2971800"/>
                    <a:ext cx="152401" cy="304806"/>
                    <a:chOff x="2667000" y="2667000"/>
                    <a:chExt cx="152401" cy="304806"/>
                  </a:xfrm>
                </p:grpSpPr>
                <p:cxnSp>
                  <p:nvCxnSpPr>
                    <p:cNvPr id="8847" name="Straight Connector 884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48" name="Straight Connector 8847"/>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041" name="Group 591"/>
            <p:cNvGrpSpPr/>
            <p:nvPr/>
          </p:nvGrpSpPr>
          <p:grpSpPr>
            <a:xfrm rot="12766711">
              <a:off x="3603895" y="3644861"/>
              <a:ext cx="174963" cy="472411"/>
              <a:chOff x="2590800" y="4114804"/>
              <a:chExt cx="457200" cy="838196"/>
            </a:xfrm>
            <a:scene3d>
              <a:camera prst="orthographicFront">
                <a:rot lat="0" lon="0" rev="12600000"/>
              </a:camera>
              <a:lightRig rig="threePt" dir="t"/>
            </a:scene3d>
          </p:grpSpPr>
          <p:sp>
            <p:nvSpPr>
              <p:cNvPr id="8793" name="Oval 8792"/>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042" name="Group 29"/>
              <p:cNvGrpSpPr/>
              <p:nvPr/>
            </p:nvGrpSpPr>
            <p:grpSpPr>
              <a:xfrm>
                <a:off x="2667000" y="4114804"/>
                <a:ext cx="152400" cy="628652"/>
                <a:chOff x="2667000" y="2667000"/>
                <a:chExt cx="152400" cy="1828800"/>
              </a:xfrm>
            </p:grpSpPr>
            <p:grpSp>
              <p:nvGrpSpPr>
                <p:cNvPr id="6043" name="Group 21"/>
                <p:cNvGrpSpPr/>
                <p:nvPr/>
              </p:nvGrpSpPr>
              <p:grpSpPr>
                <a:xfrm>
                  <a:off x="2667000" y="2667000"/>
                  <a:ext cx="152400" cy="1219200"/>
                  <a:chOff x="2667000" y="2667000"/>
                  <a:chExt cx="152400" cy="1219200"/>
                </a:xfrm>
              </p:grpSpPr>
              <p:grpSp>
                <p:nvGrpSpPr>
                  <p:cNvPr id="6044" name="Group 13"/>
                  <p:cNvGrpSpPr/>
                  <p:nvPr/>
                </p:nvGrpSpPr>
                <p:grpSpPr>
                  <a:xfrm>
                    <a:off x="2667000" y="2667000"/>
                    <a:ext cx="152400" cy="609600"/>
                    <a:chOff x="2667000" y="2667000"/>
                    <a:chExt cx="152400" cy="609600"/>
                  </a:xfrm>
                </p:grpSpPr>
                <p:grpSp>
                  <p:nvGrpSpPr>
                    <p:cNvPr id="6049" name="Group 9"/>
                    <p:cNvGrpSpPr/>
                    <p:nvPr/>
                  </p:nvGrpSpPr>
                  <p:grpSpPr>
                    <a:xfrm>
                      <a:off x="2667000" y="2667000"/>
                      <a:ext cx="152400" cy="304800"/>
                      <a:chOff x="2667000" y="2667000"/>
                      <a:chExt cx="152400" cy="304800"/>
                    </a:xfrm>
                  </p:grpSpPr>
                  <p:cxnSp>
                    <p:nvCxnSpPr>
                      <p:cNvPr id="88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50" name="Group 10"/>
                    <p:cNvGrpSpPr/>
                    <p:nvPr/>
                  </p:nvGrpSpPr>
                  <p:grpSpPr>
                    <a:xfrm>
                      <a:off x="2667000" y="2971800"/>
                      <a:ext cx="152400" cy="304800"/>
                      <a:chOff x="2667000" y="2667000"/>
                      <a:chExt cx="152400" cy="304800"/>
                    </a:xfrm>
                  </p:grpSpPr>
                  <p:cxnSp>
                    <p:nvCxnSpPr>
                      <p:cNvPr id="8836" name="Straight Connector 88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7" name="Straight Connector 88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055" name="Group 14"/>
                  <p:cNvGrpSpPr/>
                  <p:nvPr/>
                </p:nvGrpSpPr>
                <p:grpSpPr>
                  <a:xfrm>
                    <a:off x="2667000" y="3276600"/>
                    <a:ext cx="152400" cy="609600"/>
                    <a:chOff x="2667000" y="2667000"/>
                    <a:chExt cx="152400" cy="609600"/>
                  </a:xfrm>
                </p:grpSpPr>
                <p:grpSp>
                  <p:nvGrpSpPr>
                    <p:cNvPr id="6056" name="Group 9"/>
                    <p:cNvGrpSpPr/>
                    <p:nvPr/>
                  </p:nvGrpSpPr>
                  <p:grpSpPr>
                    <a:xfrm>
                      <a:off x="2667000" y="2667000"/>
                      <a:ext cx="152400" cy="304800"/>
                      <a:chOff x="2667000" y="2667000"/>
                      <a:chExt cx="152400" cy="304800"/>
                    </a:xfrm>
                  </p:grpSpPr>
                  <p:cxnSp>
                    <p:nvCxnSpPr>
                      <p:cNvPr id="8832" name="Straight Connector 883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3" name="Straight Connector 883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58" name="Group 10"/>
                    <p:cNvGrpSpPr/>
                    <p:nvPr/>
                  </p:nvGrpSpPr>
                  <p:grpSpPr>
                    <a:xfrm>
                      <a:off x="2667000" y="2971800"/>
                      <a:ext cx="152400" cy="304800"/>
                      <a:chOff x="2667000" y="2667000"/>
                      <a:chExt cx="152400" cy="304800"/>
                    </a:xfrm>
                  </p:grpSpPr>
                  <p:cxnSp>
                    <p:nvCxnSpPr>
                      <p:cNvPr id="8830" name="Straight Connector 88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1" name="Straight Connector 88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59" name="Group 22"/>
                <p:cNvGrpSpPr/>
                <p:nvPr/>
              </p:nvGrpSpPr>
              <p:grpSpPr>
                <a:xfrm>
                  <a:off x="2667000" y="3886200"/>
                  <a:ext cx="152400" cy="609600"/>
                  <a:chOff x="2667000" y="2667000"/>
                  <a:chExt cx="152400" cy="609600"/>
                </a:xfrm>
              </p:grpSpPr>
              <p:grpSp>
                <p:nvGrpSpPr>
                  <p:cNvPr id="6060" name="Group 9"/>
                  <p:cNvGrpSpPr/>
                  <p:nvPr/>
                </p:nvGrpSpPr>
                <p:grpSpPr>
                  <a:xfrm>
                    <a:off x="2667000" y="2667000"/>
                    <a:ext cx="152400" cy="304800"/>
                    <a:chOff x="2667000" y="2667000"/>
                    <a:chExt cx="152400" cy="304800"/>
                  </a:xfrm>
                </p:grpSpPr>
                <p:cxnSp>
                  <p:nvCxnSpPr>
                    <p:cNvPr id="88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61" name="Group 10"/>
                  <p:cNvGrpSpPr/>
                  <p:nvPr/>
                </p:nvGrpSpPr>
                <p:grpSpPr>
                  <a:xfrm>
                    <a:off x="2667000" y="2971800"/>
                    <a:ext cx="152400" cy="304800"/>
                    <a:chOff x="2667000" y="2667000"/>
                    <a:chExt cx="152400" cy="304800"/>
                  </a:xfrm>
                </p:grpSpPr>
                <p:cxnSp>
                  <p:nvCxnSpPr>
                    <p:cNvPr id="8822" name="Straight Connector 88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23" name="Straight Connector 88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62" name="Group 30"/>
              <p:cNvGrpSpPr/>
              <p:nvPr/>
            </p:nvGrpSpPr>
            <p:grpSpPr>
              <a:xfrm>
                <a:off x="2819400" y="4114804"/>
                <a:ext cx="152401" cy="628654"/>
                <a:chOff x="2667000" y="2667000"/>
                <a:chExt cx="152401" cy="1828806"/>
              </a:xfrm>
            </p:grpSpPr>
            <p:grpSp>
              <p:nvGrpSpPr>
                <p:cNvPr id="6063" name="Group 21"/>
                <p:cNvGrpSpPr/>
                <p:nvPr/>
              </p:nvGrpSpPr>
              <p:grpSpPr>
                <a:xfrm>
                  <a:off x="2667000" y="2667000"/>
                  <a:ext cx="152400" cy="1219200"/>
                  <a:chOff x="2667000" y="2667000"/>
                  <a:chExt cx="152400" cy="1219200"/>
                </a:xfrm>
              </p:grpSpPr>
              <p:grpSp>
                <p:nvGrpSpPr>
                  <p:cNvPr id="6068" name="Group 67"/>
                  <p:cNvGrpSpPr/>
                  <p:nvPr/>
                </p:nvGrpSpPr>
                <p:grpSpPr>
                  <a:xfrm>
                    <a:off x="2667000" y="2667000"/>
                    <a:ext cx="152400" cy="609600"/>
                    <a:chOff x="2667000" y="2667000"/>
                    <a:chExt cx="152400" cy="609600"/>
                  </a:xfrm>
                </p:grpSpPr>
                <p:grpSp>
                  <p:nvGrpSpPr>
                    <p:cNvPr id="6069" name="Group 9"/>
                    <p:cNvGrpSpPr/>
                    <p:nvPr/>
                  </p:nvGrpSpPr>
                  <p:grpSpPr>
                    <a:xfrm>
                      <a:off x="2667000" y="2667000"/>
                      <a:ext cx="152400" cy="304800"/>
                      <a:chOff x="2667000" y="2667000"/>
                      <a:chExt cx="152400" cy="304800"/>
                    </a:xfrm>
                  </p:grpSpPr>
                  <p:cxnSp>
                    <p:nvCxnSpPr>
                      <p:cNvPr id="88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70" name="Group 10"/>
                    <p:cNvGrpSpPr/>
                    <p:nvPr/>
                  </p:nvGrpSpPr>
                  <p:grpSpPr>
                    <a:xfrm>
                      <a:off x="2667000" y="2971800"/>
                      <a:ext cx="152400" cy="304800"/>
                      <a:chOff x="2667000" y="2667000"/>
                      <a:chExt cx="152400" cy="304800"/>
                    </a:xfrm>
                  </p:grpSpPr>
                  <p:cxnSp>
                    <p:nvCxnSpPr>
                      <p:cNvPr id="8814"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15"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071" name="Group 68"/>
                  <p:cNvGrpSpPr/>
                  <p:nvPr/>
                </p:nvGrpSpPr>
                <p:grpSpPr>
                  <a:xfrm>
                    <a:off x="2667000" y="3276600"/>
                    <a:ext cx="152400" cy="609600"/>
                    <a:chOff x="2667000" y="2667000"/>
                    <a:chExt cx="152400" cy="609600"/>
                  </a:xfrm>
                </p:grpSpPr>
                <p:grpSp>
                  <p:nvGrpSpPr>
                    <p:cNvPr id="6076" name="Group 9"/>
                    <p:cNvGrpSpPr/>
                    <p:nvPr/>
                  </p:nvGrpSpPr>
                  <p:grpSpPr>
                    <a:xfrm>
                      <a:off x="2667000" y="2667000"/>
                      <a:ext cx="152400" cy="304800"/>
                      <a:chOff x="2667000" y="2667000"/>
                      <a:chExt cx="152400" cy="304800"/>
                    </a:xfrm>
                  </p:grpSpPr>
                  <p:cxnSp>
                    <p:nvCxnSpPr>
                      <p:cNvPr id="8810" name="Straight Connector 88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11" name="Straight Connector 88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77" name="Group 10"/>
                    <p:cNvGrpSpPr/>
                    <p:nvPr/>
                  </p:nvGrpSpPr>
                  <p:grpSpPr>
                    <a:xfrm>
                      <a:off x="2667000" y="2971800"/>
                      <a:ext cx="152400" cy="304800"/>
                      <a:chOff x="2667000" y="2667000"/>
                      <a:chExt cx="152400" cy="304800"/>
                    </a:xfrm>
                  </p:grpSpPr>
                  <p:cxnSp>
                    <p:nvCxnSpPr>
                      <p:cNvPr id="8808" name="Straight Connector 88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09" name="Straight Connector 88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082" name="Group 22"/>
                <p:cNvGrpSpPr/>
                <p:nvPr/>
              </p:nvGrpSpPr>
              <p:grpSpPr>
                <a:xfrm>
                  <a:off x="2667000" y="3886200"/>
                  <a:ext cx="152401" cy="609606"/>
                  <a:chOff x="2667000" y="2667000"/>
                  <a:chExt cx="152401" cy="609606"/>
                </a:xfrm>
              </p:grpSpPr>
              <p:grpSp>
                <p:nvGrpSpPr>
                  <p:cNvPr id="6083" name="Group 9"/>
                  <p:cNvGrpSpPr/>
                  <p:nvPr/>
                </p:nvGrpSpPr>
                <p:grpSpPr>
                  <a:xfrm>
                    <a:off x="2667000" y="2667000"/>
                    <a:ext cx="152400" cy="304800"/>
                    <a:chOff x="2667000" y="2667000"/>
                    <a:chExt cx="152400" cy="304800"/>
                  </a:xfrm>
                </p:grpSpPr>
                <p:cxnSp>
                  <p:nvCxnSpPr>
                    <p:cNvPr id="8802" name="Straight Connector 880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03" name="Straight Connector 880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84" name="Group 10"/>
                  <p:cNvGrpSpPr/>
                  <p:nvPr/>
                </p:nvGrpSpPr>
                <p:grpSpPr>
                  <a:xfrm>
                    <a:off x="2667000" y="2971800"/>
                    <a:ext cx="152401" cy="304806"/>
                    <a:chOff x="2667000" y="2667000"/>
                    <a:chExt cx="152401" cy="304806"/>
                  </a:xfrm>
                </p:grpSpPr>
                <p:cxnSp>
                  <p:nvCxnSpPr>
                    <p:cNvPr id="8800" name="Straight Connector 87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01" name="Straight Connector 8800"/>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085" name="Group 591"/>
            <p:cNvGrpSpPr/>
            <p:nvPr/>
          </p:nvGrpSpPr>
          <p:grpSpPr>
            <a:xfrm rot="12766711">
              <a:off x="1000913" y="3432116"/>
              <a:ext cx="174963" cy="472411"/>
              <a:chOff x="2590800" y="4114804"/>
              <a:chExt cx="457200" cy="838196"/>
            </a:xfrm>
            <a:scene3d>
              <a:camera prst="orthographicFront">
                <a:rot lat="0" lon="0" rev="12600000"/>
              </a:camera>
              <a:lightRig rig="threePt" dir="t"/>
            </a:scene3d>
          </p:grpSpPr>
          <p:sp>
            <p:nvSpPr>
              <p:cNvPr id="8746" name="Oval 8745"/>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090" name="Group 29"/>
              <p:cNvGrpSpPr/>
              <p:nvPr/>
            </p:nvGrpSpPr>
            <p:grpSpPr>
              <a:xfrm>
                <a:off x="2667000" y="4114804"/>
                <a:ext cx="152400" cy="628652"/>
                <a:chOff x="2667000" y="2667000"/>
                <a:chExt cx="152400" cy="1828800"/>
              </a:xfrm>
            </p:grpSpPr>
            <p:grpSp>
              <p:nvGrpSpPr>
                <p:cNvPr id="6091" name="Group 21"/>
                <p:cNvGrpSpPr/>
                <p:nvPr/>
              </p:nvGrpSpPr>
              <p:grpSpPr>
                <a:xfrm>
                  <a:off x="2667000" y="2667000"/>
                  <a:ext cx="152400" cy="1219200"/>
                  <a:chOff x="2667000" y="2667000"/>
                  <a:chExt cx="152400" cy="1219200"/>
                </a:xfrm>
              </p:grpSpPr>
              <p:grpSp>
                <p:nvGrpSpPr>
                  <p:cNvPr id="6092" name="Group 13"/>
                  <p:cNvGrpSpPr/>
                  <p:nvPr/>
                </p:nvGrpSpPr>
                <p:grpSpPr>
                  <a:xfrm>
                    <a:off x="2667000" y="2667000"/>
                    <a:ext cx="152400" cy="609600"/>
                    <a:chOff x="2667000" y="2667000"/>
                    <a:chExt cx="152400" cy="609600"/>
                  </a:xfrm>
                </p:grpSpPr>
                <p:grpSp>
                  <p:nvGrpSpPr>
                    <p:cNvPr id="6093" name="Group 9"/>
                    <p:cNvGrpSpPr/>
                    <p:nvPr/>
                  </p:nvGrpSpPr>
                  <p:grpSpPr>
                    <a:xfrm>
                      <a:off x="2667000" y="2667000"/>
                      <a:ext cx="152400" cy="304800"/>
                      <a:chOff x="2667000" y="2667000"/>
                      <a:chExt cx="152400" cy="304800"/>
                    </a:xfrm>
                  </p:grpSpPr>
                  <p:cxnSp>
                    <p:nvCxnSpPr>
                      <p:cNvPr id="87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098" name="Group 10"/>
                    <p:cNvGrpSpPr/>
                    <p:nvPr/>
                  </p:nvGrpSpPr>
                  <p:grpSpPr>
                    <a:xfrm>
                      <a:off x="2667000" y="2971800"/>
                      <a:ext cx="152400" cy="304800"/>
                      <a:chOff x="2667000" y="2667000"/>
                      <a:chExt cx="152400" cy="304800"/>
                    </a:xfrm>
                  </p:grpSpPr>
                  <p:cxnSp>
                    <p:nvCxnSpPr>
                      <p:cNvPr id="8789" name="Straight Connector 878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90" name="Straight Connector 878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099" name="Group 14"/>
                  <p:cNvGrpSpPr/>
                  <p:nvPr/>
                </p:nvGrpSpPr>
                <p:grpSpPr>
                  <a:xfrm>
                    <a:off x="2667000" y="3276600"/>
                    <a:ext cx="152400" cy="609600"/>
                    <a:chOff x="2667000" y="2667000"/>
                    <a:chExt cx="152400" cy="609600"/>
                  </a:xfrm>
                </p:grpSpPr>
                <p:grpSp>
                  <p:nvGrpSpPr>
                    <p:cNvPr id="6105" name="Group 9"/>
                    <p:cNvGrpSpPr/>
                    <p:nvPr/>
                  </p:nvGrpSpPr>
                  <p:grpSpPr>
                    <a:xfrm>
                      <a:off x="2667000" y="2667000"/>
                      <a:ext cx="152400" cy="304800"/>
                      <a:chOff x="2667000" y="2667000"/>
                      <a:chExt cx="152400" cy="304800"/>
                    </a:xfrm>
                  </p:grpSpPr>
                  <p:cxnSp>
                    <p:nvCxnSpPr>
                      <p:cNvPr id="8785" name="Straight Connector 878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86" name="Straight Connector 878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06" name="Group 10"/>
                    <p:cNvGrpSpPr/>
                    <p:nvPr/>
                  </p:nvGrpSpPr>
                  <p:grpSpPr>
                    <a:xfrm>
                      <a:off x="2667000" y="2971800"/>
                      <a:ext cx="152400" cy="304800"/>
                      <a:chOff x="2667000" y="2667000"/>
                      <a:chExt cx="152400" cy="304800"/>
                    </a:xfrm>
                  </p:grpSpPr>
                  <p:cxnSp>
                    <p:nvCxnSpPr>
                      <p:cNvPr id="8783" name="Straight Connector 878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84" name="Straight Connector 87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07" name="Group 22"/>
                <p:cNvGrpSpPr/>
                <p:nvPr/>
              </p:nvGrpSpPr>
              <p:grpSpPr>
                <a:xfrm>
                  <a:off x="2667000" y="3886200"/>
                  <a:ext cx="152400" cy="609600"/>
                  <a:chOff x="2667000" y="2667000"/>
                  <a:chExt cx="152400" cy="609600"/>
                </a:xfrm>
              </p:grpSpPr>
              <p:grpSp>
                <p:nvGrpSpPr>
                  <p:cNvPr id="6108" name="Group 9"/>
                  <p:cNvGrpSpPr/>
                  <p:nvPr/>
                </p:nvGrpSpPr>
                <p:grpSpPr>
                  <a:xfrm>
                    <a:off x="2667000" y="2667000"/>
                    <a:ext cx="152400" cy="304800"/>
                    <a:chOff x="2667000" y="2667000"/>
                    <a:chExt cx="152400" cy="304800"/>
                  </a:xfrm>
                </p:grpSpPr>
                <p:cxnSp>
                  <p:nvCxnSpPr>
                    <p:cNvPr id="877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7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09" name="Group 10"/>
                  <p:cNvGrpSpPr/>
                  <p:nvPr/>
                </p:nvGrpSpPr>
                <p:grpSpPr>
                  <a:xfrm>
                    <a:off x="2667000" y="2971800"/>
                    <a:ext cx="152400" cy="304800"/>
                    <a:chOff x="2667000" y="2667000"/>
                    <a:chExt cx="152400" cy="304800"/>
                  </a:xfrm>
                </p:grpSpPr>
                <p:cxnSp>
                  <p:nvCxnSpPr>
                    <p:cNvPr id="8775" name="Straight Connector 87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76" name="Straight Connector 87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10" name="Group 30"/>
              <p:cNvGrpSpPr/>
              <p:nvPr/>
            </p:nvGrpSpPr>
            <p:grpSpPr>
              <a:xfrm>
                <a:off x="2819400" y="4114804"/>
                <a:ext cx="152401" cy="628654"/>
                <a:chOff x="2667000" y="2667000"/>
                <a:chExt cx="152401" cy="1828806"/>
              </a:xfrm>
            </p:grpSpPr>
            <p:grpSp>
              <p:nvGrpSpPr>
                <p:cNvPr id="6115" name="Group 21"/>
                <p:cNvGrpSpPr/>
                <p:nvPr/>
              </p:nvGrpSpPr>
              <p:grpSpPr>
                <a:xfrm>
                  <a:off x="2667000" y="2667000"/>
                  <a:ext cx="152400" cy="1219200"/>
                  <a:chOff x="2667000" y="2667000"/>
                  <a:chExt cx="152400" cy="1219200"/>
                </a:xfrm>
              </p:grpSpPr>
              <p:grpSp>
                <p:nvGrpSpPr>
                  <p:cNvPr id="6116" name="Group 67"/>
                  <p:cNvGrpSpPr/>
                  <p:nvPr/>
                </p:nvGrpSpPr>
                <p:grpSpPr>
                  <a:xfrm>
                    <a:off x="2667000" y="2667000"/>
                    <a:ext cx="152400" cy="609600"/>
                    <a:chOff x="2667000" y="2667000"/>
                    <a:chExt cx="152400" cy="609600"/>
                  </a:xfrm>
                </p:grpSpPr>
                <p:grpSp>
                  <p:nvGrpSpPr>
                    <p:cNvPr id="6117" name="Group 9"/>
                    <p:cNvGrpSpPr/>
                    <p:nvPr/>
                  </p:nvGrpSpPr>
                  <p:grpSpPr>
                    <a:xfrm>
                      <a:off x="2667000" y="2667000"/>
                      <a:ext cx="152400" cy="304800"/>
                      <a:chOff x="2667000" y="2667000"/>
                      <a:chExt cx="152400" cy="304800"/>
                    </a:xfrm>
                  </p:grpSpPr>
                  <p:cxnSp>
                    <p:nvCxnSpPr>
                      <p:cNvPr id="87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18" name="Group 10"/>
                    <p:cNvGrpSpPr/>
                    <p:nvPr/>
                  </p:nvGrpSpPr>
                  <p:grpSpPr>
                    <a:xfrm>
                      <a:off x="2667000" y="2971800"/>
                      <a:ext cx="152400" cy="304800"/>
                      <a:chOff x="2667000" y="2667000"/>
                      <a:chExt cx="152400" cy="304800"/>
                    </a:xfrm>
                  </p:grpSpPr>
                  <p:cxnSp>
                    <p:nvCxnSpPr>
                      <p:cNvPr id="8767"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68"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123" name="Group 68"/>
                  <p:cNvGrpSpPr/>
                  <p:nvPr/>
                </p:nvGrpSpPr>
                <p:grpSpPr>
                  <a:xfrm>
                    <a:off x="2667000" y="3276600"/>
                    <a:ext cx="152400" cy="609600"/>
                    <a:chOff x="2667000" y="2667000"/>
                    <a:chExt cx="152400" cy="609600"/>
                  </a:xfrm>
                </p:grpSpPr>
                <p:grpSp>
                  <p:nvGrpSpPr>
                    <p:cNvPr id="6124" name="Group 9"/>
                    <p:cNvGrpSpPr/>
                    <p:nvPr/>
                  </p:nvGrpSpPr>
                  <p:grpSpPr>
                    <a:xfrm>
                      <a:off x="2667000" y="2667000"/>
                      <a:ext cx="152400" cy="304800"/>
                      <a:chOff x="2667000" y="2667000"/>
                      <a:chExt cx="152400" cy="304800"/>
                    </a:xfrm>
                  </p:grpSpPr>
                  <p:cxnSp>
                    <p:nvCxnSpPr>
                      <p:cNvPr id="8763" name="Straight Connector 876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64" name="Straight Connector 876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29" name="Group 10"/>
                    <p:cNvGrpSpPr/>
                    <p:nvPr/>
                  </p:nvGrpSpPr>
                  <p:grpSpPr>
                    <a:xfrm>
                      <a:off x="2667000" y="2971800"/>
                      <a:ext cx="152400" cy="304800"/>
                      <a:chOff x="2667000" y="2667000"/>
                      <a:chExt cx="152400" cy="304800"/>
                    </a:xfrm>
                  </p:grpSpPr>
                  <p:cxnSp>
                    <p:nvCxnSpPr>
                      <p:cNvPr id="8761" name="Straight Connector 876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62" name="Straight Connector 876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30" name="Group 22"/>
                <p:cNvGrpSpPr/>
                <p:nvPr/>
              </p:nvGrpSpPr>
              <p:grpSpPr>
                <a:xfrm>
                  <a:off x="2667000" y="3886200"/>
                  <a:ext cx="152401" cy="609606"/>
                  <a:chOff x="2667000" y="2667000"/>
                  <a:chExt cx="152401" cy="609606"/>
                </a:xfrm>
              </p:grpSpPr>
              <p:grpSp>
                <p:nvGrpSpPr>
                  <p:cNvPr id="6131" name="Group 489"/>
                  <p:cNvGrpSpPr/>
                  <p:nvPr/>
                </p:nvGrpSpPr>
                <p:grpSpPr>
                  <a:xfrm>
                    <a:off x="2667000" y="2667000"/>
                    <a:ext cx="152400" cy="304800"/>
                    <a:chOff x="2667000" y="2667000"/>
                    <a:chExt cx="152400" cy="304800"/>
                  </a:xfrm>
                </p:grpSpPr>
                <p:cxnSp>
                  <p:nvCxnSpPr>
                    <p:cNvPr id="8755" name="Straight Connector 875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56" name="Straight Connector 875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32" name="Group 490"/>
                  <p:cNvGrpSpPr/>
                  <p:nvPr/>
                </p:nvGrpSpPr>
                <p:grpSpPr>
                  <a:xfrm>
                    <a:off x="2667000" y="2971800"/>
                    <a:ext cx="152401" cy="304806"/>
                    <a:chOff x="2667000" y="2667000"/>
                    <a:chExt cx="152401" cy="304806"/>
                  </a:xfrm>
                </p:grpSpPr>
                <p:cxnSp>
                  <p:nvCxnSpPr>
                    <p:cNvPr id="8753" name="Straight Connector 875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54" name="Straight Connector 8753"/>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6137" name="Group 591"/>
            <p:cNvGrpSpPr/>
            <p:nvPr/>
          </p:nvGrpSpPr>
          <p:grpSpPr>
            <a:xfrm rot="12766711">
              <a:off x="633560" y="3434392"/>
              <a:ext cx="174963" cy="472411"/>
              <a:chOff x="2590800" y="4114804"/>
              <a:chExt cx="457200" cy="838196"/>
            </a:xfrm>
            <a:scene3d>
              <a:camera prst="orthographicFront">
                <a:rot lat="0" lon="0" rev="12600000"/>
              </a:camera>
              <a:lightRig rig="threePt" dir="t"/>
            </a:scene3d>
          </p:grpSpPr>
          <p:sp>
            <p:nvSpPr>
              <p:cNvPr id="8699" name="Oval 8698"/>
              <p:cNvSpPr/>
              <p:nvPr/>
            </p:nvSpPr>
            <p:spPr>
              <a:xfrm>
                <a:off x="2590800" y="4724400"/>
                <a:ext cx="457200" cy="228600"/>
              </a:xfrm>
              <a:prstGeom prst="ellipse">
                <a:avLst/>
              </a:prstGeom>
              <a:solidFill>
                <a:srgbClr val="00B0F0"/>
              </a:solidFill>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6138" name="Group 29"/>
              <p:cNvGrpSpPr/>
              <p:nvPr/>
            </p:nvGrpSpPr>
            <p:grpSpPr>
              <a:xfrm>
                <a:off x="2667000" y="4114804"/>
                <a:ext cx="152400" cy="628652"/>
                <a:chOff x="2667000" y="2667000"/>
                <a:chExt cx="152400" cy="1828800"/>
              </a:xfrm>
            </p:grpSpPr>
            <p:grpSp>
              <p:nvGrpSpPr>
                <p:cNvPr id="6139" name="Group 21"/>
                <p:cNvGrpSpPr/>
                <p:nvPr/>
              </p:nvGrpSpPr>
              <p:grpSpPr>
                <a:xfrm>
                  <a:off x="2667000" y="2667000"/>
                  <a:ext cx="152400" cy="1219200"/>
                  <a:chOff x="2667000" y="2667000"/>
                  <a:chExt cx="152400" cy="1219200"/>
                </a:xfrm>
              </p:grpSpPr>
              <p:grpSp>
                <p:nvGrpSpPr>
                  <p:cNvPr id="6140" name="Group 13"/>
                  <p:cNvGrpSpPr/>
                  <p:nvPr/>
                </p:nvGrpSpPr>
                <p:grpSpPr>
                  <a:xfrm>
                    <a:off x="2667000" y="2667000"/>
                    <a:ext cx="152400" cy="609600"/>
                    <a:chOff x="2667000" y="2667000"/>
                    <a:chExt cx="152400" cy="609600"/>
                  </a:xfrm>
                </p:grpSpPr>
                <p:grpSp>
                  <p:nvGrpSpPr>
                    <p:cNvPr id="6145" name="Group 9"/>
                    <p:cNvGrpSpPr/>
                    <p:nvPr/>
                  </p:nvGrpSpPr>
                  <p:grpSpPr>
                    <a:xfrm>
                      <a:off x="2667000" y="2667000"/>
                      <a:ext cx="152400" cy="304800"/>
                      <a:chOff x="2667000" y="2667000"/>
                      <a:chExt cx="152400" cy="304800"/>
                    </a:xfrm>
                  </p:grpSpPr>
                  <p:cxnSp>
                    <p:nvCxnSpPr>
                      <p:cNvPr id="87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46" name="Group 10"/>
                    <p:cNvGrpSpPr/>
                    <p:nvPr/>
                  </p:nvGrpSpPr>
                  <p:grpSpPr>
                    <a:xfrm>
                      <a:off x="2667000" y="2971800"/>
                      <a:ext cx="152400" cy="304800"/>
                      <a:chOff x="2667000" y="2667000"/>
                      <a:chExt cx="152400" cy="304800"/>
                    </a:xfrm>
                  </p:grpSpPr>
                  <p:cxnSp>
                    <p:nvCxnSpPr>
                      <p:cNvPr id="8742" name="Straight Connector 874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43" name="Straight Connector 874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151" name="Group 14"/>
                  <p:cNvGrpSpPr/>
                  <p:nvPr/>
                </p:nvGrpSpPr>
                <p:grpSpPr>
                  <a:xfrm>
                    <a:off x="2667000" y="3276600"/>
                    <a:ext cx="152400" cy="609600"/>
                    <a:chOff x="2667000" y="2667000"/>
                    <a:chExt cx="152400" cy="609600"/>
                  </a:xfrm>
                </p:grpSpPr>
                <p:grpSp>
                  <p:nvGrpSpPr>
                    <p:cNvPr id="6152" name="Group 9"/>
                    <p:cNvGrpSpPr/>
                    <p:nvPr/>
                  </p:nvGrpSpPr>
                  <p:grpSpPr>
                    <a:xfrm>
                      <a:off x="2667000" y="2667000"/>
                      <a:ext cx="152400" cy="304800"/>
                      <a:chOff x="2667000" y="2667000"/>
                      <a:chExt cx="152400" cy="304800"/>
                    </a:xfrm>
                  </p:grpSpPr>
                  <p:cxnSp>
                    <p:nvCxnSpPr>
                      <p:cNvPr id="8738" name="Straight Connector 873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39" name="Straight Connector 873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53" name="Group 10"/>
                    <p:cNvGrpSpPr/>
                    <p:nvPr/>
                  </p:nvGrpSpPr>
                  <p:grpSpPr>
                    <a:xfrm>
                      <a:off x="2667000" y="2971800"/>
                      <a:ext cx="152400" cy="304800"/>
                      <a:chOff x="2667000" y="2667000"/>
                      <a:chExt cx="152400" cy="304800"/>
                    </a:xfrm>
                  </p:grpSpPr>
                  <p:cxnSp>
                    <p:nvCxnSpPr>
                      <p:cNvPr id="8736" name="Straight Connector 87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37" name="Straight Connector 87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54" name="Group 22"/>
                <p:cNvGrpSpPr/>
                <p:nvPr/>
              </p:nvGrpSpPr>
              <p:grpSpPr>
                <a:xfrm>
                  <a:off x="2667000" y="3886200"/>
                  <a:ext cx="152400" cy="609600"/>
                  <a:chOff x="2667000" y="2667000"/>
                  <a:chExt cx="152400" cy="609600"/>
                </a:xfrm>
              </p:grpSpPr>
              <p:grpSp>
                <p:nvGrpSpPr>
                  <p:cNvPr id="6155" name="Group 9"/>
                  <p:cNvGrpSpPr/>
                  <p:nvPr/>
                </p:nvGrpSpPr>
                <p:grpSpPr>
                  <a:xfrm>
                    <a:off x="2667000" y="2667000"/>
                    <a:ext cx="152400" cy="304800"/>
                    <a:chOff x="2667000" y="2667000"/>
                    <a:chExt cx="152400" cy="304800"/>
                  </a:xfrm>
                </p:grpSpPr>
                <p:cxnSp>
                  <p:nvCxnSpPr>
                    <p:cNvPr id="873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3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56" name="Group 10"/>
                  <p:cNvGrpSpPr/>
                  <p:nvPr/>
                </p:nvGrpSpPr>
                <p:grpSpPr>
                  <a:xfrm>
                    <a:off x="2667000" y="2971800"/>
                    <a:ext cx="152400" cy="304800"/>
                    <a:chOff x="2667000" y="2667000"/>
                    <a:chExt cx="152400" cy="304800"/>
                  </a:xfrm>
                </p:grpSpPr>
                <p:cxnSp>
                  <p:nvCxnSpPr>
                    <p:cNvPr id="8728" name="Straight Connector 87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29" name="Straight Connector 87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58" name="Group 30"/>
              <p:cNvGrpSpPr/>
              <p:nvPr/>
            </p:nvGrpSpPr>
            <p:grpSpPr>
              <a:xfrm>
                <a:off x="2819400" y="4114804"/>
                <a:ext cx="152401" cy="628654"/>
                <a:chOff x="2667000" y="2667000"/>
                <a:chExt cx="152401" cy="1828806"/>
              </a:xfrm>
            </p:grpSpPr>
            <p:grpSp>
              <p:nvGrpSpPr>
                <p:cNvPr id="6159" name="Group 21"/>
                <p:cNvGrpSpPr/>
                <p:nvPr/>
              </p:nvGrpSpPr>
              <p:grpSpPr>
                <a:xfrm>
                  <a:off x="2667000" y="2667000"/>
                  <a:ext cx="152400" cy="1219200"/>
                  <a:chOff x="2667000" y="2667000"/>
                  <a:chExt cx="152400" cy="1219200"/>
                </a:xfrm>
              </p:grpSpPr>
              <p:grpSp>
                <p:nvGrpSpPr>
                  <p:cNvPr id="6160" name="Group 67"/>
                  <p:cNvGrpSpPr/>
                  <p:nvPr/>
                </p:nvGrpSpPr>
                <p:grpSpPr>
                  <a:xfrm>
                    <a:off x="2667000" y="2667000"/>
                    <a:ext cx="152400" cy="609600"/>
                    <a:chOff x="2667000" y="2667000"/>
                    <a:chExt cx="152400" cy="609600"/>
                  </a:xfrm>
                </p:grpSpPr>
                <p:grpSp>
                  <p:nvGrpSpPr>
                    <p:cNvPr id="6161" name="Group 9"/>
                    <p:cNvGrpSpPr/>
                    <p:nvPr/>
                  </p:nvGrpSpPr>
                  <p:grpSpPr>
                    <a:xfrm>
                      <a:off x="2667000" y="2667000"/>
                      <a:ext cx="152400" cy="304800"/>
                      <a:chOff x="2667000" y="2667000"/>
                      <a:chExt cx="152400" cy="304800"/>
                    </a:xfrm>
                  </p:grpSpPr>
                  <p:cxnSp>
                    <p:nvCxnSpPr>
                      <p:cNvPr id="87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62" name="Group 10"/>
                    <p:cNvGrpSpPr/>
                    <p:nvPr/>
                  </p:nvGrpSpPr>
                  <p:grpSpPr>
                    <a:xfrm>
                      <a:off x="2667000" y="2971800"/>
                      <a:ext cx="152400" cy="304800"/>
                      <a:chOff x="2667000" y="2667000"/>
                      <a:chExt cx="152400" cy="304800"/>
                    </a:xfrm>
                  </p:grpSpPr>
                  <p:cxnSp>
                    <p:nvCxnSpPr>
                      <p:cNvPr id="8720" name="Straight Connector 1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21" name="Straight Connector 1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6163" name="Group 68"/>
                  <p:cNvGrpSpPr/>
                  <p:nvPr/>
                </p:nvGrpSpPr>
                <p:grpSpPr>
                  <a:xfrm>
                    <a:off x="2667000" y="3276600"/>
                    <a:ext cx="152400" cy="609600"/>
                    <a:chOff x="2667000" y="2667000"/>
                    <a:chExt cx="152400" cy="609600"/>
                  </a:xfrm>
                </p:grpSpPr>
                <p:grpSp>
                  <p:nvGrpSpPr>
                    <p:cNvPr id="6168" name="Group 9"/>
                    <p:cNvGrpSpPr/>
                    <p:nvPr/>
                  </p:nvGrpSpPr>
                  <p:grpSpPr>
                    <a:xfrm>
                      <a:off x="2667000" y="2667000"/>
                      <a:ext cx="152400" cy="304800"/>
                      <a:chOff x="2667000" y="2667000"/>
                      <a:chExt cx="152400" cy="304800"/>
                    </a:xfrm>
                  </p:grpSpPr>
                  <p:cxnSp>
                    <p:nvCxnSpPr>
                      <p:cNvPr id="8716" name="Straight Connector 871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17" name="Straight Connector 871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69" name="Group 10"/>
                    <p:cNvGrpSpPr/>
                    <p:nvPr/>
                  </p:nvGrpSpPr>
                  <p:grpSpPr>
                    <a:xfrm>
                      <a:off x="2667000" y="2971800"/>
                      <a:ext cx="152400" cy="304800"/>
                      <a:chOff x="2667000" y="2667000"/>
                      <a:chExt cx="152400" cy="304800"/>
                    </a:xfrm>
                  </p:grpSpPr>
                  <p:cxnSp>
                    <p:nvCxnSpPr>
                      <p:cNvPr id="8714" name="Straight Connector 87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15" name="Straight Connector 87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6170" name="Group 22"/>
                <p:cNvGrpSpPr/>
                <p:nvPr/>
              </p:nvGrpSpPr>
              <p:grpSpPr>
                <a:xfrm>
                  <a:off x="2667000" y="3886200"/>
                  <a:ext cx="152401" cy="609606"/>
                  <a:chOff x="2667000" y="2667000"/>
                  <a:chExt cx="152401" cy="609606"/>
                </a:xfrm>
              </p:grpSpPr>
              <p:grpSp>
                <p:nvGrpSpPr>
                  <p:cNvPr id="6171" name="Group 9"/>
                  <p:cNvGrpSpPr/>
                  <p:nvPr/>
                </p:nvGrpSpPr>
                <p:grpSpPr>
                  <a:xfrm>
                    <a:off x="2667000" y="2667000"/>
                    <a:ext cx="152400" cy="304800"/>
                    <a:chOff x="2667000" y="2667000"/>
                    <a:chExt cx="152400" cy="304800"/>
                  </a:xfrm>
                </p:grpSpPr>
                <p:cxnSp>
                  <p:nvCxnSpPr>
                    <p:cNvPr id="8708" name="Straight Connector 87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09" name="Straight Connector 87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176" name="Group 10"/>
                  <p:cNvGrpSpPr/>
                  <p:nvPr/>
                </p:nvGrpSpPr>
                <p:grpSpPr>
                  <a:xfrm>
                    <a:off x="2667000" y="2971800"/>
                    <a:ext cx="152401" cy="304806"/>
                    <a:chOff x="2667000" y="2667000"/>
                    <a:chExt cx="152401" cy="304806"/>
                  </a:xfrm>
                </p:grpSpPr>
                <p:cxnSp>
                  <p:nvCxnSpPr>
                    <p:cNvPr id="8706" name="Straight Connector 870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07" name="Straight Connector 8706"/>
                    <p:cNvCxnSpPr/>
                    <p:nvPr/>
                  </p:nvCxnSpPr>
                  <p:spPr>
                    <a:xfrm rot="5400000">
                      <a:off x="2667000" y="2819406"/>
                      <a:ext cx="152401"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9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1" fill="hold" nodeType="clickEffect">
                                  <p:stCondLst>
                                    <p:cond delay="0"/>
                                  </p:stCondLst>
                                  <p:childTnLst>
                                    <p:set>
                                      <p:cBhvr>
                                        <p:cTn id="10" dur="1" fill="hold">
                                          <p:stCondLst>
                                            <p:cond delay="0"/>
                                          </p:stCondLst>
                                        </p:cTn>
                                        <p:tgtEl>
                                          <p:spTgt spid="5333"/>
                                        </p:tgtEl>
                                        <p:attrNameLst>
                                          <p:attrName>style.visibility</p:attrName>
                                        </p:attrNameLst>
                                      </p:cBhvr>
                                      <p:to>
                                        <p:strVal val="visible"/>
                                      </p:to>
                                    </p:set>
                                    <p:anim calcmode="lin" valueType="num">
                                      <p:cBhvr additive="base">
                                        <p:cTn id="11" dur="1000" fill="hold"/>
                                        <p:tgtEl>
                                          <p:spTgt spid="5333"/>
                                        </p:tgtEl>
                                        <p:attrNameLst>
                                          <p:attrName>ppt_x</p:attrName>
                                        </p:attrNameLst>
                                      </p:cBhvr>
                                      <p:tavLst>
                                        <p:tav tm="0">
                                          <p:val>
                                            <p:strVal val="#ppt_x"/>
                                          </p:val>
                                        </p:tav>
                                        <p:tav tm="100000">
                                          <p:val>
                                            <p:strVal val="#ppt_x"/>
                                          </p:val>
                                        </p:tav>
                                      </p:tavLst>
                                    </p:anim>
                                    <p:anim calcmode="lin" valueType="num">
                                      <p:cBhvr additive="base">
                                        <p:cTn id="12" dur="1000" fill="hold"/>
                                        <p:tgtEl>
                                          <p:spTgt spid="5333"/>
                                        </p:tgtEl>
                                        <p:attrNameLst>
                                          <p:attrName>ppt_y</p:attrName>
                                        </p:attrNameLst>
                                      </p:cBhvr>
                                      <p:tavLst>
                                        <p:tav tm="0">
                                          <p:val>
                                            <p:strVal val="0-#ppt_h/2"/>
                                          </p:val>
                                        </p:tav>
                                        <p:tav tm="100000">
                                          <p:val>
                                            <p:strVal val="#ppt_y"/>
                                          </p:val>
                                        </p:tav>
                                      </p:tavLst>
                                    </p:anim>
                                  </p:childTnLst>
                                </p:cTn>
                              </p:par>
                              <p:par>
                                <p:cTn id="13" presetID="10" presetClass="exit" presetSubtype="0" fill="hold" nodeType="withEffect">
                                  <p:stCondLst>
                                    <p:cond delay="0"/>
                                  </p:stCondLst>
                                  <p:childTnLst>
                                    <p:animEffect transition="out" filter="fade">
                                      <p:cBhvr>
                                        <p:cTn id="14" dur="2000"/>
                                        <p:tgtEl>
                                          <p:spTgt spid="5333"/>
                                        </p:tgtEl>
                                      </p:cBhvr>
                                    </p:animEffect>
                                    <p:set>
                                      <p:cBhvr>
                                        <p:cTn id="15" dur="1" fill="hold">
                                          <p:stCondLst>
                                            <p:cond delay="1999"/>
                                          </p:stCondLst>
                                        </p:cTn>
                                        <p:tgtEl>
                                          <p:spTgt spid="5333"/>
                                        </p:tgtEl>
                                        <p:attrNameLst>
                                          <p:attrName>style.visibility</p:attrName>
                                        </p:attrNameLst>
                                      </p:cBhvr>
                                      <p:to>
                                        <p:strVal val="hidden"/>
                                      </p:to>
                                    </p:set>
                                  </p:childTnLst>
                                </p:cTn>
                              </p:par>
                              <p:par>
                                <p:cTn id="16" presetID="10" presetClass="exit" presetSubtype="0" fill="hold" nodeType="withEffect">
                                  <p:stCondLst>
                                    <p:cond delay="1100"/>
                                  </p:stCondLst>
                                  <p:childTnLst>
                                    <p:animEffect transition="out" filter="fade">
                                      <p:cBhvr>
                                        <p:cTn id="17" dur="1200"/>
                                        <p:tgtEl>
                                          <p:spTgt spid="2"/>
                                        </p:tgtEl>
                                      </p:cBhvr>
                                    </p:animEffect>
                                    <p:set>
                                      <p:cBhvr>
                                        <p:cTn id="18" dur="1" fill="hold">
                                          <p:stCondLst>
                                            <p:cond delay="1199"/>
                                          </p:stCondLst>
                                        </p:cTn>
                                        <p:tgtEl>
                                          <p:spTgt spid="2"/>
                                        </p:tgtEl>
                                        <p:attrNameLst>
                                          <p:attrName>style.visibility</p:attrName>
                                        </p:attrNameLst>
                                      </p:cBhvr>
                                      <p:to>
                                        <p:strVal val="hidden"/>
                                      </p:to>
                                    </p:set>
                                  </p:childTnLst>
                                </p:cTn>
                              </p:par>
                              <p:par>
                                <p:cTn id="19" presetID="10" presetClass="entr" presetSubtype="0" fill="hold" grpId="0" nodeType="withEffect">
                                  <p:stCondLst>
                                    <p:cond delay="1500"/>
                                  </p:stCondLst>
                                  <p:childTnLst>
                                    <p:set>
                                      <p:cBhvr>
                                        <p:cTn id="20" dur="1" fill="hold">
                                          <p:stCondLst>
                                            <p:cond delay="0"/>
                                          </p:stCondLst>
                                        </p:cTn>
                                        <p:tgtEl>
                                          <p:spTgt spid="9549"/>
                                        </p:tgtEl>
                                        <p:attrNameLst>
                                          <p:attrName>style.visibility</p:attrName>
                                        </p:attrNameLst>
                                      </p:cBhvr>
                                      <p:to>
                                        <p:strVal val="visible"/>
                                      </p:to>
                                    </p:set>
                                    <p:animEffect transition="in" filter="fade">
                                      <p:cBhvr>
                                        <p:cTn id="21" dur="1000"/>
                                        <p:tgtEl>
                                          <p:spTgt spid="9549"/>
                                        </p:tgtEl>
                                      </p:cBhvr>
                                    </p:animEffect>
                                  </p:childTnLst>
                                </p:cTn>
                              </p:par>
                              <p:par>
                                <p:cTn id="22" presetID="9" presetClass="entr" presetSubtype="0" fill="hold" nodeType="withEffect">
                                  <p:stCondLst>
                                    <p:cond delay="2000"/>
                                  </p:stCondLst>
                                  <p:childTnLst>
                                    <p:set>
                                      <p:cBhvr>
                                        <p:cTn id="23" dur="1" fill="hold">
                                          <p:stCondLst>
                                            <p:cond delay="0"/>
                                          </p:stCondLst>
                                        </p:cTn>
                                        <p:tgtEl>
                                          <p:spTgt spid="7089"/>
                                        </p:tgtEl>
                                        <p:attrNameLst>
                                          <p:attrName>style.visibility</p:attrName>
                                        </p:attrNameLst>
                                      </p:cBhvr>
                                      <p:to>
                                        <p:strVal val="visible"/>
                                      </p:to>
                                    </p:set>
                                    <p:animEffect transition="in" filter="dissolve">
                                      <p:cBhvr>
                                        <p:cTn id="24" dur="1200"/>
                                        <p:tgtEl>
                                          <p:spTgt spid="7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4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274638"/>
            <a:ext cx="8686800" cy="1143000"/>
          </a:xfrm>
        </p:spPr>
        <p:txBody>
          <a:bodyPr/>
          <a:lstStyle/>
          <a:p>
            <a:r>
              <a:rPr lang="en-US" sz="3600" dirty="0" smtClean="0"/>
              <a:t>Flexibility of </a:t>
            </a:r>
            <a:r>
              <a:rPr lang="en-US" sz="3600" dirty="0" err="1" smtClean="0"/>
              <a:t>phospholipid</a:t>
            </a:r>
            <a:r>
              <a:rPr lang="en-US" sz="3600" dirty="0" smtClean="0"/>
              <a:t> membranes</a:t>
            </a:r>
            <a:endParaRPr lang="en-GB" sz="3600" dirty="0"/>
          </a:p>
        </p:txBody>
      </p:sp>
      <p:sp>
        <p:nvSpPr>
          <p:cNvPr id="3" name="Content Placeholder 2"/>
          <p:cNvSpPr>
            <a:spLocks noGrp="1"/>
          </p:cNvSpPr>
          <p:nvPr>
            <p:ph idx="1"/>
          </p:nvPr>
        </p:nvSpPr>
        <p:spPr/>
        <p:txBody>
          <a:bodyPr/>
          <a:lstStyle/>
          <a:p>
            <a:r>
              <a:rPr lang="en-US" sz="2800" dirty="0" smtClean="0"/>
              <a:t>Because </a:t>
            </a:r>
            <a:r>
              <a:rPr lang="en-US" sz="2800" dirty="0" err="1" smtClean="0"/>
              <a:t>phosopholipid</a:t>
            </a:r>
            <a:r>
              <a:rPr lang="en-US" sz="2800" dirty="0" smtClean="0"/>
              <a:t> membranes are made of subunits, they can change in size by adding and removing subunits.</a:t>
            </a:r>
          </a:p>
          <a:p>
            <a:pPr>
              <a:buNone/>
            </a:pPr>
            <a:endParaRPr lang="en-US" sz="2800" dirty="0" smtClean="0"/>
          </a:p>
          <a:p>
            <a:r>
              <a:rPr lang="en-US" sz="2800" dirty="0" smtClean="0"/>
              <a:t>The relatively weak interactions between </a:t>
            </a:r>
            <a:r>
              <a:rPr lang="en-US" sz="2800" dirty="0" err="1" smtClean="0"/>
              <a:t>phospholipid</a:t>
            </a:r>
            <a:r>
              <a:rPr lang="en-US" sz="2800" dirty="0" smtClean="0"/>
              <a:t> molecules allow the membrane to be interrupted and reformed when necessary. It also allows the membrane to be flexible.</a:t>
            </a:r>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p:txBody>
          <a:bodyPr/>
          <a:lstStyle/>
          <a:p>
            <a:pPr eaLnBrk="1" hangingPunct="1"/>
            <a:r>
              <a:rPr lang="en-US" sz="3600" dirty="0" smtClean="0"/>
              <a:t>Effect of kinks</a:t>
            </a:r>
          </a:p>
        </p:txBody>
      </p:sp>
      <p:sp>
        <p:nvSpPr>
          <p:cNvPr id="9220" name="Content Placeholder 2"/>
          <p:cNvSpPr>
            <a:spLocks noGrp="1"/>
          </p:cNvSpPr>
          <p:nvPr>
            <p:ph idx="4294967295"/>
          </p:nvPr>
        </p:nvSpPr>
        <p:spPr>
          <a:xfrm>
            <a:off x="442686" y="2879274"/>
            <a:ext cx="8229600" cy="1558925"/>
          </a:xfrm>
        </p:spPr>
        <p:txBody>
          <a:bodyPr/>
          <a:lstStyle/>
          <a:p>
            <a:pPr eaLnBrk="1" hangingPunct="1"/>
            <a:r>
              <a:rPr lang="en-US" sz="2400" dirty="0" smtClean="0"/>
              <a:t>The double bond between carbon atoms in the non-polar tail of the phospholipid molecule results in the “kink”. </a:t>
            </a:r>
          </a:p>
          <a:p>
            <a:pPr eaLnBrk="1" hangingPunct="1"/>
            <a:r>
              <a:rPr lang="en-US" sz="2400" dirty="0" smtClean="0"/>
              <a:t>This increases the spacing between molecules and increases the membrane permeability.</a:t>
            </a:r>
          </a:p>
        </p:txBody>
      </p:sp>
      <p:sp>
        <p:nvSpPr>
          <p:cNvPr id="10244" name="TextBox 10701"/>
          <p:cNvSpPr txBox="1">
            <a:spLocks noChangeArrowheads="1"/>
          </p:cNvSpPr>
          <p:nvPr/>
        </p:nvSpPr>
        <p:spPr bwMode="auto">
          <a:xfrm>
            <a:off x="870402" y="2440216"/>
            <a:ext cx="4717597" cy="369332"/>
          </a:xfrm>
          <a:prstGeom prst="rect">
            <a:avLst/>
          </a:prstGeom>
          <a:noFill/>
          <a:ln w="9525">
            <a:noFill/>
            <a:miter lim="800000"/>
            <a:headEnd/>
            <a:tailEnd/>
          </a:ln>
        </p:spPr>
        <p:txBody>
          <a:bodyPr wrap="square">
            <a:spAutoFit/>
          </a:bodyPr>
          <a:lstStyle/>
          <a:p>
            <a:r>
              <a:rPr lang="en-US" dirty="0" smtClean="0"/>
              <a:t>Phospholipid molecules without </a:t>
            </a:r>
            <a:r>
              <a:rPr lang="en-US" dirty="0"/>
              <a:t>kinks</a:t>
            </a:r>
          </a:p>
        </p:txBody>
      </p:sp>
      <p:grpSp>
        <p:nvGrpSpPr>
          <p:cNvPr id="10245" name="Group 677"/>
          <p:cNvGrpSpPr>
            <a:grpSpLocks/>
          </p:cNvGrpSpPr>
          <p:nvPr/>
        </p:nvGrpSpPr>
        <p:grpSpPr bwMode="auto">
          <a:xfrm>
            <a:off x="6920366" y="1503591"/>
            <a:ext cx="474662" cy="917575"/>
            <a:chOff x="158" y="2354"/>
            <a:chExt cx="299" cy="578"/>
          </a:xfrm>
        </p:grpSpPr>
        <p:sp>
          <p:nvSpPr>
            <p:cNvPr id="11197"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60" name="Group 679"/>
            <p:cNvGrpSpPr>
              <a:grpSpLocks/>
            </p:cNvGrpSpPr>
            <p:nvPr/>
          </p:nvGrpSpPr>
          <p:grpSpPr bwMode="auto">
            <a:xfrm>
              <a:off x="215" y="2554"/>
              <a:ext cx="89" cy="373"/>
              <a:chOff x="215" y="2554"/>
              <a:chExt cx="89" cy="373"/>
            </a:xfrm>
          </p:grpSpPr>
          <p:grpSp>
            <p:nvGrpSpPr>
              <p:cNvPr id="5"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6" name="Group 21"/>
                <p:cNvGrpSpPr/>
                <p:nvPr/>
              </p:nvGrpSpPr>
              <p:grpSpPr>
                <a:xfrm>
                  <a:off x="2667000" y="2666997"/>
                  <a:ext cx="152400" cy="1219200"/>
                  <a:chOff x="2667000" y="2667000"/>
                  <a:chExt cx="152400" cy="1219200"/>
                </a:xfrm>
              </p:grpSpPr>
              <p:grpSp>
                <p:nvGrpSpPr>
                  <p:cNvPr id="9" name="Group 13"/>
                  <p:cNvGrpSpPr/>
                  <p:nvPr/>
                </p:nvGrpSpPr>
                <p:grpSpPr>
                  <a:xfrm>
                    <a:off x="2667000" y="2667000"/>
                    <a:ext cx="152400" cy="609600"/>
                    <a:chOff x="2667000" y="2667000"/>
                    <a:chExt cx="152400" cy="609600"/>
                  </a:xfrm>
                </p:grpSpPr>
                <p:grpSp>
                  <p:nvGrpSpPr>
                    <p:cNvPr id="12" name="Group 9"/>
                    <p:cNvGrpSpPr/>
                    <p:nvPr/>
                  </p:nvGrpSpPr>
                  <p:grpSpPr>
                    <a:xfrm>
                      <a:off x="2667000" y="2667000"/>
                      <a:ext cx="152400" cy="304800"/>
                      <a:chOff x="2667000" y="2667000"/>
                      <a:chExt cx="152400" cy="304800"/>
                    </a:xfrm>
                  </p:grpSpPr>
                  <p:cxnSp>
                    <p:nvCxnSpPr>
                      <p:cNvPr id="112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 name="Group 10"/>
                    <p:cNvGrpSpPr/>
                    <p:nvPr/>
                  </p:nvGrpSpPr>
                  <p:grpSpPr>
                    <a:xfrm>
                      <a:off x="2667000" y="2971800"/>
                      <a:ext cx="152400" cy="304800"/>
                      <a:chOff x="2667000" y="2667000"/>
                      <a:chExt cx="152400" cy="304800"/>
                    </a:xfrm>
                  </p:grpSpPr>
                  <p:cxnSp>
                    <p:nvCxnSpPr>
                      <p:cNvPr id="1120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0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6" name="Group 14"/>
                  <p:cNvGrpSpPr/>
                  <p:nvPr/>
                </p:nvGrpSpPr>
                <p:grpSpPr>
                  <a:xfrm>
                    <a:off x="2667000" y="3276600"/>
                    <a:ext cx="152400" cy="609600"/>
                    <a:chOff x="2667000" y="2667000"/>
                    <a:chExt cx="152400" cy="609600"/>
                  </a:xfrm>
                </p:grpSpPr>
                <p:grpSp>
                  <p:nvGrpSpPr>
                    <p:cNvPr id="19" name="Group 9"/>
                    <p:cNvGrpSpPr/>
                    <p:nvPr/>
                  </p:nvGrpSpPr>
                  <p:grpSpPr>
                    <a:xfrm>
                      <a:off x="2667000" y="2667000"/>
                      <a:ext cx="152400" cy="304800"/>
                      <a:chOff x="2667000" y="2667000"/>
                      <a:chExt cx="152400" cy="304800"/>
                    </a:xfrm>
                  </p:grpSpPr>
                  <p:cxnSp>
                    <p:nvCxnSpPr>
                      <p:cNvPr id="1120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1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 name="Group 10"/>
                    <p:cNvGrpSpPr/>
                    <p:nvPr/>
                  </p:nvGrpSpPr>
                  <p:grpSpPr>
                    <a:xfrm>
                      <a:off x="2667000" y="2971800"/>
                      <a:ext cx="152400" cy="304800"/>
                      <a:chOff x="2667000" y="2667000"/>
                      <a:chExt cx="152400" cy="304800"/>
                    </a:xfrm>
                  </p:grpSpPr>
                  <p:cxnSp>
                    <p:nvCxnSpPr>
                      <p:cNvPr id="1121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1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3" name="Group 22"/>
                <p:cNvGrpSpPr/>
                <p:nvPr/>
              </p:nvGrpSpPr>
              <p:grpSpPr>
                <a:xfrm>
                  <a:off x="2667000" y="3886205"/>
                  <a:ext cx="152400" cy="609600"/>
                  <a:chOff x="2667000" y="2667000"/>
                  <a:chExt cx="152400" cy="609600"/>
                </a:xfrm>
              </p:grpSpPr>
              <p:grpSp>
                <p:nvGrpSpPr>
                  <p:cNvPr id="26" name="Group 9"/>
                  <p:cNvGrpSpPr/>
                  <p:nvPr/>
                </p:nvGrpSpPr>
                <p:grpSpPr>
                  <a:xfrm>
                    <a:off x="2667000" y="2667000"/>
                    <a:ext cx="152400" cy="304800"/>
                    <a:chOff x="2667000" y="2667000"/>
                    <a:chExt cx="152400" cy="304800"/>
                  </a:xfrm>
                </p:grpSpPr>
                <p:cxnSp>
                  <p:nvCxnSpPr>
                    <p:cNvPr id="112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7" name="Group 10"/>
                  <p:cNvGrpSpPr/>
                  <p:nvPr/>
                </p:nvGrpSpPr>
                <p:grpSpPr>
                  <a:xfrm>
                    <a:off x="2667000" y="2971800"/>
                    <a:ext cx="152400" cy="304800"/>
                    <a:chOff x="2667000" y="2667000"/>
                    <a:chExt cx="152400" cy="304800"/>
                  </a:xfrm>
                </p:grpSpPr>
                <p:cxnSp>
                  <p:nvCxnSpPr>
                    <p:cNvPr id="1121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2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29" name="Group 21"/>
                <p:cNvGrpSpPr/>
                <p:nvPr/>
              </p:nvGrpSpPr>
              <p:grpSpPr>
                <a:xfrm>
                  <a:off x="2667000" y="2666997"/>
                  <a:ext cx="152400" cy="1219200"/>
                  <a:chOff x="2667000" y="2667000"/>
                  <a:chExt cx="152400" cy="1219200"/>
                </a:xfrm>
              </p:grpSpPr>
              <p:grpSp>
                <p:nvGrpSpPr>
                  <p:cNvPr id="12194" name="Group 13"/>
                  <p:cNvGrpSpPr/>
                  <p:nvPr/>
                </p:nvGrpSpPr>
                <p:grpSpPr>
                  <a:xfrm>
                    <a:off x="2667000" y="2667000"/>
                    <a:ext cx="152400" cy="609600"/>
                    <a:chOff x="2667000" y="2667000"/>
                    <a:chExt cx="152400" cy="609600"/>
                  </a:xfrm>
                </p:grpSpPr>
                <p:grpSp>
                  <p:nvGrpSpPr>
                    <p:cNvPr id="12197" name="Group 9"/>
                    <p:cNvGrpSpPr/>
                    <p:nvPr/>
                  </p:nvGrpSpPr>
                  <p:grpSpPr>
                    <a:xfrm>
                      <a:off x="2667000" y="2667000"/>
                      <a:ext cx="152400" cy="304800"/>
                      <a:chOff x="2667000" y="2667000"/>
                      <a:chExt cx="152400" cy="304800"/>
                    </a:xfrm>
                  </p:grpSpPr>
                  <p:cxnSp>
                    <p:nvCxnSpPr>
                      <p:cNvPr id="1122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2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98" name="Group 10"/>
                    <p:cNvGrpSpPr/>
                    <p:nvPr/>
                  </p:nvGrpSpPr>
                  <p:grpSpPr>
                    <a:xfrm>
                      <a:off x="2667000" y="2971800"/>
                      <a:ext cx="152400" cy="304800"/>
                      <a:chOff x="2667000" y="2667000"/>
                      <a:chExt cx="152400" cy="304800"/>
                    </a:xfrm>
                  </p:grpSpPr>
                  <p:cxnSp>
                    <p:nvCxnSpPr>
                      <p:cNvPr id="1122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2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99" name="Group 14"/>
                  <p:cNvGrpSpPr/>
                  <p:nvPr/>
                </p:nvGrpSpPr>
                <p:grpSpPr>
                  <a:xfrm>
                    <a:off x="2667000" y="3276600"/>
                    <a:ext cx="152400" cy="609600"/>
                    <a:chOff x="2667000" y="2667000"/>
                    <a:chExt cx="152400" cy="609600"/>
                  </a:xfrm>
                </p:grpSpPr>
                <p:grpSp>
                  <p:nvGrpSpPr>
                    <p:cNvPr id="12200" name="Group 9"/>
                    <p:cNvGrpSpPr/>
                    <p:nvPr/>
                  </p:nvGrpSpPr>
                  <p:grpSpPr>
                    <a:xfrm>
                      <a:off x="2667000" y="2667000"/>
                      <a:ext cx="152400" cy="304800"/>
                      <a:chOff x="2667000" y="2667000"/>
                      <a:chExt cx="152400" cy="304800"/>
                    </a:xfrm>
                  </p:grpSpPr>
                  <p:cxnSp>
                    <p:nvCxnSpPr>
                      <p:cNvPr id="1123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3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03" name="Group 10"/>
                    <p:cNvGrpSpPr/>
                    <p:nvPr/>
                  </p:nvGrpSpPr>
                  <p:grpSpPr>
                    <a:xfrm>
                      <a:off x="2667000" y="2971800"/>
                      <a:ext cx="152400" cy="304800"/>
                      <a:chOff x="2667000" y="2667000"/>
                      <a:chExt cx="152400" cy="304800"/>
                    </a:xfrm>
                  </p:grpSpPr>
                  <p:cxnSp>
                    <p:nvCxnSpPr>
                      <p:cNvPr id="1123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3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06" name="Group 22"/>
                <p:cNvGrpSpPr/>
                <p:nvPr/>
              </p:nvGrpSpPr>
              <p:grpSpPr>
                <a:xfrm>
                  <a:off x="2667000" y="3886205"/>
                  <a:ext cx="152400" cy="609600"/>
                  <a:chOff x="2667000" y="2667000"/>
                  <a:chExt cx="152400" cy="609600"/>
                </a:xfrm>
              </p:grpSpPr>
              <p:grpSp>
                <p:nvGrpSpPr>
                  <p:cNvPr id="12207" name="Group 9"/>
                  <p:cNvGrpSpPr/>
                  <p:nvPr/>
                </p:nvGrpSpPr>
                <p:grpSpPr>
                  <a:xfrm>
                    <a:off x="2667000" y="2667000"/>
                    <a:ext cx="152400" cy="304800"/>
                    <a:chOff x="2667000" y="2667000"/>
                    <a:chExt cx="152400" cy="304800"/>
                  </a:xfrm>
                </p:grpSpPr>
                <p:cxnSp>
                  <p:nvCxnSpPr>
                    <p:cNvPr id="1123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10" name="Group 10"/>
                  <p:cNvGrpSpPr/>
                  <p:nvPr/>
                </p:nvGrpSpPr>
                <p:grpSpPr>
                  <a:xfrm>
                    <a:off x="2667000" y="2971800"/>
                    <a:ext cx="152400" cy="304800"/>
                    <a:chOff x="2667000" y="2667000"/>
                    <a:chExt cx="152400" cy="304800"/>
                  </a:xfrm>
                </p:grpSpPr>
                <p:cxnSp>
                  <p:nvCxnSpPr>
                    <p:cNvPr id="1124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4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61" name="Group 682"/>
            <p:cNvGrpSpPr>
              <a:grpSpLocks/>
            </p:cNvGrpSpPr>
            <p:nvPr/>
          </p:nvGrpSpPr>
          <p:grpSpPr bwMode="auto">
            <a:xfrm>
              <a:off x="298" y="2559"/>
              <a:ext cx="89" cy="373"/>
              <a:chOff x="215" y="2554"/>
              <a:chExt cx="89" cy="373"/>
            </a:xfrm>
          </p:grpSpPr>
          <p:grpSp>
            <p:nvGrpSpPr>
              <p:cNvPr id="12214"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217" name="Group 21"/>
                <p:cNvGrpSpPr/>
                <p:nvPr/>
              </p:nvGrpSpPr>
              <p:grpSpPr>
                <a:xfrm>
                  <a:off x="2667000" y="2666997"/>
                  <a:ext cx="152400" cy="1219200"/>
                  <a:chOff x="2667000" y="2667000"/>
                  <a:chExt cx="152400" cy="1219200"/>
                </a:xfrm>
              </p:grpSpPr>
              <p:grpSp>
                <p:nvGrpSpPr>
                  <p:cNvPr id="12221" name="Group 13"/>
                  <p:cNvGrpSpPr/>
                  <p:nvPr/>
                </p:nvGrpSpPr>
                <p:grpSpPr>
                  <a:xfrm>
                    <a:off x="2667000" y="2667000"/>
                    <a:ext cx="152400" cy="609600"/>
                    <a:chOff x="2667000" y="2667000"/>
                    <a:chExt cx="152400" cy="609600"/>
                  </a:xfrm>
                </p:grpSpPr>
                <p:grpSp>
                  <p:nvGrpSpPr>
                    <p:cNvPr id="12222" name="Group 9"/>
                    <p:cNvGrpSpPr/>
                    <p:nvPr/>
                  </p:nvGrpSpPr>
                  <p:grpSpPr>
                    <a:xfrm>
                      <a:off x="2667000" y="2667000"/>
                      <a:ext cx="152400" cy="304800"/>
                      <a:chOff x="2667000" y="2667000"/>
                      <a:chExt cx="152400" cy="304800"/>
                    </a:xfrm>
                  </p:grpSpPr>
                  <p:cxnSp>
                    <p:nvCxnSpPr>
                      <p:cNvPr id="1124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4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23" name="Group 10"/>
                    <p:cNvGrpSpPr/>
                    <p:nvPr/>
                  </p:nvGrpSpPr>
                  <p:grpSpPr>
                    <a:xfrm>
                      <a:off x="2667000" y="2971800"/>
                      <a:ext cx="152400" cy="304800"/>
                      <a:chOff x="2667000" y="2667000"/>
                      <a:chExt cx="152400" cy="304800"/>
                    </a:xfrm>
                  </p:grpSpPr>
                  <p:cxnSp>
                    <p:nvCxnSpPr>
                      <p:cNvPr id="1125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224" name="Group 14"/>
                  <p:cNvGrpSpPr/>
                  <p:nvPr/>
                </p:nvGrpSpPr>
                <p:grpSpPr>
                  <a:xfrm>
                    <a:off x="2667000" y="3276600"/>
                    <a:ext cx="152400" cy="609600"/>
                    <a:chOff x="2667000" y="2667000"/>
                    <a:chExt cx="152400" cy="609600"/>
                  </a:xfrm>
                </p:grpSpPr>
                <p:grpSp>
                  <p:nvGrpSpPr>
                    <p:cNvPr id="12227" name="Group 9"/>
                    <p:cNvGrpSpPr/>
                    <p:nvPr/>
                  </p:nvGrpSpPr>
                  <p:grpSpPr>
                    <a:xfrm>
                      <a:off x="2667000" y="2667000"/>
                      <a:ext cx="152400" cy="304800"/>
                      <a:chOff x="2667000" y="2667000"/>
                      <a:chExt cx="152400" cy="304800"/>
                    </a:xfrm>
                  </p:grpSpPr>
                  <p:cxnSp>
                    <p:nvCxnSpPr>
                      <p:cNvPr id="1125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30" name="Group 10"/>
                    <p:cNvGrpSpPr/>
                    <p:nvPr/>
                  </p:nvGrpSpPr>
                  <p:grpSpPr>
                    <a:xfrm>
                      <a:off x="2667000" y="2971800"/>
                      <a:ext cx="152400" cy="304800"/>
                      <a:chOff x="2667000" y="2667000"/>
                      <a:chExt cx="152400" cy="304800"/>
                    </a:xfrm>
                  </p:grpSpPr>
                  <p:cxnSp>
                    <p:nvCxnSpPr>
                      <p:cNvPr id="1125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31" name="Group 22"/>
                <p:cNvGrpSpPr/>
                <p:nvPr/>
              </p:nvGrpSpPr>
              <p:grpSpPr>
                <a:xfrm>
                  <a:off x="2667000" y="3886205"/>
                  <a:ext cx="152400" cy="609600"/>
                  <a:chOff x="2667000" y="2667000"/>
                  <a:chExt cx="152400" cy="609600"/>
                </a:xfrm>
              </p:grpSpPr>
              <p:grpSp>
                <p:nvGrpSpPr>
                  <p:cNvPr id="12234" name="Group 9"/>
                  <p:cNvGrpSpPr/>
                  <p:nvPr/>
                </p:nvGrpSpPr>
                <p:grpSpPr>
                  <a:xfrm>
                    <a:off x="2667000" y="2667000"/>
                    <a:ext cx="152400" cy="304800"/>
                    <a:chOff x="2667000" y="2667000"/>
                    <a:chExt cx="152400" cy="304800"/>
                  </a:xfrm>
                </p:grpSpPr>
                <p:cxnSp>
                  <p:nvCxnSpPr>
                    <p:cNvPr id="1126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6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37" name="Group 10"/>
                  <p:cNvGrpSpPr/>
                  <p:nvPr/>
                </p:nvGrpSpPr>
                <p:grpSpPr>
                  <a:xfrm>
                    <a:off x="2667000" y="2971800"/>
                    <a:ext cx="152400" cy="304800"/>
                    <a:chOff x="2667000" y="2667000"/>
                    <a:chExt cx="152400" cy="304800"/>
                  </a:xfrm>
                </p:grpSpPr>
                <p:cxnSp>
                  <p:nvCxnSpPr>
                    <p:cNvPr id="1126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6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3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241" name="Group 21"/>
                <p:cNvGrpSpPr/>
                <p:nvPr/>
              </p:nvGrpSpPr>
              <p:grpSpPr>
                <a:xfrm>
                  <a:off x="2667000" y="2666997"/>
                  <a:ext cx="152400" cy="1219200"/>
                  <a:chOff x="2667000" y="2667000"/>
                  <a:chExt cx="152400" cy="1219200"/>
                </a:xfrm>
              </p:grpSpPr>
              <p:grpSp>
                <p:nvGrpSpPr>
                  <p:cNvPr id="12244" name="Group 13"/>
                  <p:cNvGrpSpPr/>
                  <p:nvPr/>
                </p:nvGrpSpPr>
                <p:grpSpPr>
                  <a:xfrm>
                    <a:off x="2667000" y="2667000"/>
                    <a:ext cx="152400" cy="609600"/>
                    <a:chOff x="2667000" y="2667000"/>
                    <a:chExt cx="152400" cy="609600"/>
                  </a:xfrm>
                </p:grpSpPr>
                <p:grpSp>
                  <p:nvGrpSpPr>
                    <p:cNvPr id="12245" name="Group 9"/>
                    <p:cNvGrpSpPr/>
                    <p:nvPr/>
                  </p:nvGrpSpPr>
                  <p:grpSpPr>
                    <a:xfrm>
                      <a:off x="2667000" y="2667000"/>
                      <a:ext cx="152400" cy="304800"/>
                      <a:chOff x="2667000" y="2667000"/>
                      <a:chExt cx="152400" cy="304800"/>
                    </a:xfrm>
                  </p:grpSpPr>
                  <p:cxnSp>
                    <p:nvCxnSpPr>
                      <p:cNvPr id="112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46" name="Group 10"/>
                    <p:cNvGrpSpPr/>
                    <p:nvPr/>
                  </p:nvGrpSpPr>
                  <p:grpSpPr>
                    <a:xfrm>
                      <a:off x="2667000" y="2971800"/>
                      <a:ext cx="152400" cy="304800"/>
                      <a:chOff x="2667000" y="2667000"/>
                      <a:chExt cx="152400" cy="304800"/>
                    </a:xfrm>
                  </p:grpSpPr>
                  <p:cxnSp>
                    <p:nvCxnSpPr>
                      <p:cNvPr id="1127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247" name="Group 14"/>
                  <p:cNvGrpSpPr/>
                  <p:nvPr/>
                </p:nvGrpSpPr>
                <p:grpSpPr>
                  <a:xfrm>
                    <a:off x="2667000" y="3276600"/>
                    <a:ext cx="152400" cy="609600"/>
                    <a:chOff x="2667000" y="2667000"/>
                    <a:chExt cx="152400" cy="609600"/>
                  </a:xfrm>
                </p:grpSpPr>
                <p:grpSp>
                  <p:nvGrpSpPr>
                    <p:cNvPr id="12250" name="Group 9"/>
                    <p:cNvGrpSpPr/>
                    <p:nvPr/>
                  </p:nvGrpSpPr>
                  <p:grpSpPr>
                    <a:xfrm>
                      <a:off x="2667000" y="2667000"/>
                      <a:ext cx="152400" cy="304800"/>
                      <a:chOff x="2667000" y="2667000"/>
                      <a:chExt cx="152400" cy="304800"/>
                    </a:xfrm>
                  </p:grpSpPr>
                  <p:cxnSp>
                    <p:nvCxnSpPr>
                      <p:cNvPr id="1127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53" name="Group 10"/>
                    <p:cNvGrpSpPr/>
                    <p:nvPr/>
                  </p:nvGrpSpPr>
                  <p:grpSpPr>
                    <a:xfrm>
                      <a:off x="2667000" y="2971800"/>
                      <a:ext cx="152400" cy="304800"/>
                      <a:chOff x="2667000" y="2667000"/>
                      <a:chExt cx="152400" cy="304800"/>
                    </a:xfrm>
                  </p:grpSpPr>
                  <p:cxnSp>
                    <p:nvCxnSpPr>
                      <p:cNvPr id="11281"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2"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54" name="Group 22"/>
                <p:cNvGrpSpPr/>
                <p:nvPr/>
              </p:nvGrpSpPr>
              <p:grpSpPr>
                <a:xfrm>
                  <a:off x="2667000" y="3886205"/>
                  <a:ext cx="152400" cy="609600"/>
                  <a:chOff x="2667000" y="2667000"/>
                  <a:chExt cx="152400" cy="609600"/>
                </a:xfrm>
              </p:grpSpPr>
              <p:grpSp>
                <p:nvGrpSpPr>
                  <p:cNvPr id="12257" name="Group 9"/>
                  <p:cNvGrpSpPr/>
                  <p:nvPr/>
                </p:nvGrpSpPr>
                <p:grpSpPr>
                  <a:xfrm>
                    <a:off x="2667000" y="2667000"/>
                    <a:ext cx="152400" cy="304800"/>
                    <a:chOff x="2667000" y="2667000"/>
                    <a:chExt cx="152400" cy="304800"/>
                  </a:xfrm>
                </p:grpSpPr>
                <p:cxnSp>
                  <p:nvCxnSpPr>
                    <p:cNvPr id="112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60" name="Group 10"/>
                  <p:cNvGrpSpPr/>
                  <p:nvPr/>
                </p:nvGrpSpPr>
                <p:grpSpPr>
                  <a:xfrm>
                    <a:off x="2667000" y="2971800"/>
                    <a:ext cx="152400" cy="304800"/>
                    <a:chOff x="2667000" y="2667000"/>
                    <a:chExt cx="152400" cy="304800"/>
                  </a:xfrm>
                </p:grpSpPr>
                <p:cxnSp>
                  <p:nvCxnSpPr>
                    <p:cNvPr id="1128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46" name="Group 685"/>
          <p:cNvGrpSpPr>
            <a:grpSpLocks/>
          </p:cNvGrpSpPr>
          <p:nvPr/>
        </p:nvGrpSpPr>
        <p:grpSpPr bwMode="auto">
          <a:xfrm>
            <a:off x="6590166" y="1497241"/>
            <a:ext cx="474662" cy="917575"/>
            <a:chOff x="158" y="2354"/>
            <a:chExt cx="299" cy="578"/>
          </a:xfrm>
        </p:grpSpPr>
        <p:sp>
          <p:nvSpPr>
            <p:cNvPr id="11290"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53" name="Group 687"/>
            <p:cNvGrpSpPr>
              <a:grpSpLocks/>
            </p:cNvGrpSpPr>
            <p:nvPr/>
          </p:nvGrpSpPr>
          <p:grpSpPr bwMode="auto">
            <a:xfrm>
              <a:off x="215" y="2554"/>
              <a:ext cx="89" cy="373"/>
              <a:chOff x="215" y="2554"/>
              <a:chExt cx="89" cy="373"/>
            </a:xfrm>
          </p:grpSpPr>
          <p:grpSp>
            <p:nvGrpSpPr>
              <p:cNvPr id="12267"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268" name="Group 21"/>
                <p:cNvGrpSpPr/>
                <p:nvPr/>
              </p:nvGrpSpPr>
              <p:grpSpPr>
                <a:xfrm>
                  <a:off x="2667000" y="2666997"/>
                  <a:ext cx="152400" cy="1219200"/>
                  <a:chOff x="2667000" y="2667000"/>
                  <a:chExt cx="152400" cy="1219200"/>
                </a:xfrm>
              </p:grpSpPr>
              <p:grpSp>
                <p:nvGrpSpPr>
                  <p:cNvPr id="12269" name="Group 13"/>
                  <p:cNvGrpSpPr/>
                  <p:nvPr/>
                </p:nvGrpSpPr>
                <p:grpSpPr>
                  <a:xfrm>
                    <a:off x="2667000" y="2667000"/>
                    <a:ext cx="152400" cy="609600"/>
                    <a:chOff x="2667000" y="2667000"/>
                    <a:chExt cx="152400" cy="609600"/>
                  </a:xfrm>
                </p:grpSpPr>
                <p:grpSp>
                  <p:nvGrpSpPr>
                    <p:cNvPr id="12270" name="Group 9"/>
                    <p:cNvGrpSpPr/>
                    <p:nvPr/>
                  </p:nvGrpSpPr>
                  <p:grpSpPr>
                    <a:xfrm>
                      <a:off x="2667000" y="2667000"/>
                      <a:ext cx="152400" cy="304800"/>
                      <a:chOff x="2667000" y="2667000"/>
                      <a:chExt cx="152400" cy="304800"/>
                    </a:xfrm>
                  </p:grpSpPr>
                  <p:cxnSp>
                    <p:nvCxnSpPr>
                      <p:cNvPr id="1129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73" name="Group 10"/>
                    <p:cNvGrpSpPr/>
                    <p:nvPr/>
                  </p:nvGrpSpPr>
                  <p:grpSpPr>
                    <a:xfrm>
                      <a:off x="2667000" y="2971800"/>
                      <a:ext cx="152400" cy="304800"/>
                      <a:chOff x="2667000" y="2667000"/>
                      <a:chExt cx="152400" cy="304800"/>
                    </a:xfrm>
                  </p:grpSpPr>
                  <p:cxnSp>
                    <p:nvCxnSpPr>
                      <p:cNvPr id="1129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9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276" name="Group 14"/>
                  <p:cNvGrpSpPr/>
                  <p:nvPr/>
                </p:nvGrpSpPr>
                <p:grpSpPr>
                  <a:xfrm>
                    <a:off x="2667000" y="3276600"/>
                    <a:ext cx="152400" cy="609600"/>
                    <a:chOff x="2667000" y="2667000"/>
                    <a:chExt cx="152400" cy="609600"/>
                  </a:xfrm>
                </p:grpSpPr>
                <p:grpSp>
                  <p:nvGrpSpPr>
                    <p:cNvPr id="12277" name="Group 9"/>
                    <p:cNvGrpSpPr/>
                    <p:nvPr/>
                  </p:nvGrpSpPr>
                  <p:grpSpPr>
                    <a:xfrm>
                      <a:off x="2667000" y="2667000"/>
                      <a:ext cx="152400" cy="304800"/>
                      <a:chOff x="2667000" y="2667000"/>
                      <a:chExt cx="152400" cy="304800"/>
                    </a:xfrm>
                  </p:grpSpPr>
                  <p:cxnSp>
                    <p:nvCxnSpPr>
                      <p:cNvPr id="1130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0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80" name="Group 10"/>
                    <p:cNvGrpSpPr/>
                    <p:nvPr/>
                  </p:nvGrpSpPr>
                  <p:grpSpPr>
                    <a:xfrm>
                      <a:off x="2667000" y="2971800"/>
                      <a:ext cx="152400" cy="304800"/>
                      <a:chOff x="2667000" y="2667000"/>
                      <a:chExt cx="152400" cy="304800"/>
                    </a:xfrm>
                  </p:grpSpPr>
                  <p:cxnSp>
                    <p:nvCxnSpPr>
                      <p:cNvPr id="1130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0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83" name="Group 22"/>
                <p:cNvGrpSpPr/>
                <p:nvPr/>
              </p:nvGrpSpPr>
              <p:grpSpPr>
                <a:xfrm>
                  <a:off x="2667000" y="3886205"/>
                  <a:ext cx="152400" cy="609600"/>
                  <a:chOff x="2667000" y="2667000"/>
                  <a:chExt cx="152400" cy="609600"/>
                </a:xfrm>
              </p:grpSpPr>
              <p:grpSp>
                <p:nvGrpSpPr>
                  <p:cNvPr id="12284" name="Group 9"/>
                  <p:cNvGrpSpPr/>
                  <p:nvPr/>
                </p:nvGrpSpPr>
                <p:grpSpPr>
                  <a:xfrm>
                    <a:off x="2667000" y="2667000"/>
                    <a:ext cx="152400" cy="304800"/>
                    <a:chOff x="2667000" y="2667000"/>
                    <a:chExt cx="152400" cy="304800"/>
                  </a:xfrm>
                </p:grpSpPr>
                <p:cxnSp>
                  <p:nvCxnSpPr>
                    <p:cNvPr id="1130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87" name="Group 10"/>
                  <p:cNvGrpSpPr/>
                  <p:nvPr/>
                </p:nvGrpSpPr>
                <p:grpSpPr>
                  <a:xfrm>
                    <a:off x="2667000" y="2971800"/>
                    <a:ext cx="152400" cy="304800"/>
                    <a:chOff x="2667000" y="2667000"/>
                    <a:chExt cx="152400" cy="304800"/>
                  </a:xfrm>
                </p:grpSpPr>
                <p:cxnSp>
                  <p:nvCxnSpPr>
                    <p:cNvPr id="1131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9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291" name="Group 21"/>
                <p:cNvGrpSpPr/>
                <p:nvPr/>
              </p:nvGrpSpPr>
              <p:grpSpPr>
                <a:xfrm>
                  <a:off x="2667000" y="2666997"/>
                  <a:ext cx="152400" cy="1219200"/>
                  <a:chOff x="2667000" y="2667000"/>
                  <a:chExt cx="152400" cy="1219200"/>
                </a:xfrm>
              </p:grpSpPr>
              <p:grpSp>
                <p:nvGrpSpPr>
                  <p:cNvPr id="12292" name="Group 13"/>
                  <p:cNvGrpSpPr/>
                  <p:nvPr/>
                </p:nvGrpSpPr>
                <p:grpSpPr>
                  <a:xfrm>
                    <a:off x="2667000" y="2667000"/>
                    <a:ext cx="152400" cy="609600"/>
                    <a:chOff x="2667000" y="2667000"/>
                    <a:chExt cx="152400" cy="609600"/>
                  </a:xfrm>
                </p:grpSpPr>
                <p:grpSp>
                  <p:nvGrpSpPr>
                    <p:cNvPr id="12293" name="Group 9"/>
                    <p:cNvGrpSpPr/>
                    <p:nvPr/>
                  </p:nvGrpSpPr>
                  <p:grpSpPr>
                    <a:xfrm>
                      <a:off x="2667000" y="2667000"/>
                      <a:ext cx="152400" cy="304800"/>
                      <a:chOff x="2667000" y="2667000"/>
                      <a:chExt cx="152400" cy="304800"/>
                    </a:xfrm>
                  </p:grpSpPr>
                  <p:cxnSp>
                    <p:nvCxnSpPr>
                      <p:cNvPr id="1131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96" name="Group 10"/>
                    <p:cNvGrpSpPr/>
                    <p:nvPr/>
                  </p:nvGrpSpPr>
                  <p:grpSpPr>
                    <a:xfrm>
                      <a:off x="2667000" y="2971800"/>
                      <a:ext cx="152400" cy="304800"/>
                      <a:chOff x="2667000" y="2667000"/>
                      <a:chExt cx="152400" cy="304800"/>
                    </a:xfrm>
                  </p:grpSpPr>
                  <p:cxnSp>
                    <p:nvCxnSpPr>
                      <p:cNvPr id="1132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2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299" name="Group 14"/>
                  <p:cNvGrpSpPr/>
                  <p:nvPr/>
                </p:nvGrpSpPr>
                <p:grpSpPr>
                  <a:xfrm>
                    <a:off x="2667000" y="3276600"/>
                    <a:ext cx="152400" cy="609600"/>
                    <a:chOff x="2667000" y="2667000"/>
                    <a:chExt cx="152400" cy="609600"/>
                  </a:xfrm>
                </p:grpSpPr>
                <p:grpSp>
                  <p:nvGrpSpPr>
                    <p:cNvPr id="12300" name="Group 9"/>
                    <p:cNvGrpSpPr/>
                    <p:nvPr/>
                  </p:nvGrpSpPr>
                  <p:grpSpPr>
                    <a:xfrm>
                      <a:off x="2667000" y="2667000"/>
                      <a:ext cx="152400" cy="304800"/>
                      <a:chOff x="2667000" y="2667000"/>
                      <a:chExt cx="152400" cy="304800"/>
                    </a:xfrm>
                  </p:grpSpPr>
                  <p:cxnSp>
                    <p:nvCxnSpPr>
                      <p:cNvPr id="1132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2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03" name="Group 10"/>
                    <p:cNvGrpSpPr/>
                    <p:nvPr/>
                  </p:nvGrpSpPr>
                  <p:grpSpPr>
                    <a:xfrm>
                      <a:off x="2667000" y="2971800"/>
                      <a:ext cx="152400" cy="304800"/>
                      <a:chOff x="2667000" y="2667000"/>
                      <a:chExt cx="152400" cy="304800"/>
                    </a:xfrm>
                  </p:grpSpPr>
                  <p:cxnSp>
                    <p:nvCxnSpPr>
                      <p:cNvPr id="1132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2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06" name="Group 22"/>
                <p:cNvGrpSpPr/>
                <p:nvPr/>
              </p:nvGrpSpPr>
              <p:grpSpPr>
                <a:xfrm>
                  <a:off x="2667000" y="3886205"/>
                  <a:ext cx="152400" cy="609600"/>
                  <a:chOff x="2667000" y="2667000"/>
                  <a:chExt cx="152400" cy="609600"/>
                </a:xfrm>
              </p:grpSpPr>
              <p:grpSp>
                <p:nvGrpSpPr>
                  <p:cNvPr id="12307" name="Group 9"/>
                  <p:cNvGrpSpPr/>
                  <p:nvPr/>
                </p:nvGrpSpPr>
                <p:grpSpPr>
                  <a:xfrm>
                    <a:off x="2667000" y="2667000"/>
                    <a:ext cx="152400" cy="304800"/>
                    <a:chOff x="2667000" y="2667000"/>
                    <a:chExt cx="152400" cy="304800"/>
                  </a:xfrm>
                </p:grpSpPr>
                <p:cxnSp>
                  <p:nvCxnSpPr>
                    <p:cNvPr id="113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10" name="Group 10"/>
                  <p:cNvGrpSpPr/>
                  <p:nvPr/>
                </p:nvGrpSpPr>
                <p:grpSpPr>
                  <a:xfrm>
                    <a:off x="2667000" y="2971800"/>
                    <a:ext cx="152400" cy="304800"/>
                    <a:chOff x="2667000" y="2667000"/>
                    <a:chExt cx="152400" cy="304800"/>
                  </a:xfrm>
                </p:grpSpPr>
                <p:cxnSp>
                  <p:nvCxnSpPr>
                    <p:cNvPr id="11335"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36"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54" name="Group 690"/>
            <p:cNvGrpSpPr>
              <a:grpSpLocks/>
            </p:cNvGrpSpPr>
            <p:nvPr/>
          </p:nvGrpSpPr>
          <p:grpSpPr bwMode="auto">
            <a:xfrm>
              <a:off x="298" y="2559"/>
              <a:ext cx="89" cy="373"/>
              <a:chOff x="215" y="2554"/>
              <a:chExt cx="89" cy="373"/>
            </a:xfrm>
          </p:grpSpPr>
          <p:grpSp>
            <p:nvGrpSpPr>
              <p:cNvPr id="12315"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316" name="Group 21"/>
                <p:cNvGrpSpPr/>
                <p:nvPr/>
              </p:nvGrpSpPr>
              <p:grpSpPr>
                <a:xfrm>
                  <a:off x="2667000" y="2666997"/>
                  <a:ext cx="152400" cy="1219200"/>
                  <a:chOff x="2667000" y="2667000"/>
                  <a:chExt cx="152400" cy="1219200"/>
                </a:xfrm>
              </p:grpSpPr>
              <p:grpSp>
                <p:nvGrpSpPr>
                  <p:cNvPr id="12317" name="Group 13"/>
                  <p:cNvGrpSpPr/>
                  <p:nvPr/>
                </p:nvGrpSpPr>
                <p:grpSpPr>
                  <a:xfrm>
                    <a:off x="2667000" y="2667000"/>
                    <a:ext cx="152400" cy="609600"/>
                    <a:chOff x="2667000" y="2667000"/>
                    <a:chExt cx="152400" cy="609600"/>
                  </a:xfrm>
                </p:grpSpPr>
                <p:grpSp>
                  <p:nvGrpSpPr>
                    <p:cNvPr id="12320" name="Group 9"/>
                    <p:cNvGrpSpPr/>
                    <p:nvPr/>
                  </p:nvGrpSpPr>
                  <p:grpSpPr>
                    <a:xfrm>
                      <a:off x="2667000" y="2667000"/>
                      <a:ext cx="152400" cy="304800"/>
                      <a:chOff x="2667000" y="2667000"/>
                      <a:chExt cx="152400" cy="304800"/>
                    </a:xfrm>
                  </p:grpSpPr>
                  <p:cxnSp>
                    <p:nvCxnSpPr>
                      <p:cNvPr id="113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23" name="Group 10"/>
                    <p:cNvGrpSpPr/>
                    <p:nvPr/>
                  </p:nvGrpSpPr>
                  <p:grpSpPr>
                    <a:xfrm>
                      <a:off x="2667000" y="2971800"/>
                      <a:ext cx="152400" cy="304800"/>
                      <a:chOff x="2667000" y="2667000"/>
                      <a:chExt cx="152400" cy="304800"/>
                    </a:xfrm>
                  </p:grpSpPr>
                  <p:cxnSp>
                    <p:nvCxnSpPr>
                      <p:cNvPr id="11344"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45"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324" name="Group 14"/>
                  <p:cNvGrpSpPr/>
                  <p:nvPr/>
                </p:nvGrpSpPr>
                <p:grpSpPr>
                  <a:xfrm>
                    <a:off x="2667000" y="3276600"/>
                    <a:ext cx="152400" cy="609600"/>
                    <a:chOff x="2667000" y="2667000"/>
                    <a:chExt cx="152400" cy="609600"/>
                  </a:xfrm>
                </p:grpSpPr>
                <p:grpSp>
                  <p:nvGrpSpPr>
                    <p:cNvPr id="12327" name="Group 9"/>
                    <p:cNvGrpSpPr/>
                    <p:nvPr/>
                  </p:nvGrpSpPr>
                  <p:grpSpPr>
                    <a:xfrm>
                      <a:off x="2667000" y="2667000"/>
                      <a:ext cx="152400" cy="304800"/>
                      <a:chOff x="2667000" y="2667000"/>
                      <a:chExt cx="152400" cy="304800"/>
                    </a:xfrm>
                  </p:grpSpPr>
                  <p:cxnSp>
                    <p:nvCxnSpPr>
                      <p:cNvPr id="11348"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4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30" name="Group 10"/>
                    <p:cNvGrpSpPr/>
                    <p:nvPr/>
                  </p:nvGrpSpPr>
                  <p:grpSpPr>
                    <a:xfrm>
                      <a:off x="2667000" y="2971800"/>
                      <a:ext cx="152400" cy="304800"/>
                      <a:chOff x="2667000" y="2667000"/>
                      <a:chExt cx="152400" cy="304800"/>
                    </a:xfrm>
                  </p:grpSpPr>
                  <p:cxnSp>
                    <p:nvCxnSpPr>
                      <p:cNvPr id="1135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5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31" name="Group 22"/>
                <p:cNvGrpSpPr/>
                <p:nvPr/>
              </p:nvGrpSpPr>
              <p:grpSpPr>
                <a:xfrm>
                  <a:off x="2667000" y="3886205"/>
                  <a:ext cx="152400" cy="609600"/>
                  <a:chOff x="2667000" y="2667000"/>
                  <a:chExt cx="152400" cy="609600"/>
                </a:xfrm>
              </p:grpSpPr>
              <p:grpSp>
                <p:nvGrpSpPr>
                  <p:cNvPr id="12334" name="Group 9"/>
                  <p:cNvGrpSpPr/>
                  <p:nvPr/>
                </p:nvGrpSpPr>
                <p:grpSpPr>
                  <a:xfrm>
                    <a:off x="2667000" y="2667000"/>
                    <a:ext cx="152400" cy="304800"/>
                    <a:chOff x="2667000" y="2667000"/>
                    <a:chExt cx="152400" cy="304800"/>
                  </a:xfrm>
                </p:grpSpPr>
                <p:cxnSp>
                  <p:nvCxnSpPr>
                    <p:cNvPr id="113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37" name="Group 10"/>
                  <p:cNvGrpSpPr/>
                  <p:nvPr/>
                </p:nvGrpSpPr>
                <p:grpSpPr>
                  <a:xfrm>
                    <a:off x="2667000" y="2971800"/>
                    <a:ext cx="152400" cy="304800"/>
                    <a:chOff x="2667000" y="2667000"/>
                    <a:chExt cx="152400" cy="304800"/>
                  </a:xfrm>
                </p:grpSpPr>
                <p:cxnSp>
                  <p:nvCxnSpPr>
                    <p:cNvPr id="1135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5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3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339" name="Group 21"/>
                <p:cNvGrpSpPr/>
                <p:nvPr/>
              </p:nvGrpSpPr>
              <p:grpSpPr>
                <a:xfrm>
                  <a:off x="2667000" y="2666997"/>
                  <a:ext cx="152400" cy="1219200"/>
                  <a:chOff x="2667000" y="2667000"/>
                  <a:chExt cx="152400" cy="1219200"/>
                </a:xfrm>
              </p:grpSpPr>
              <p:grpSp>
                <p:nvGrpSpPr>
                  <p:cNvPr id="12340" name="Group 13"/>
                  <p:cNvGrpSpPr/>
                  <p:nvPr/>
                </p:nvGrpSpPr>
                <p:grpSpPr>
                  <a:xfrm>
                    <a:off x="2667000" y="2667000"/>
                    <a:ext cx="152400" cy="609600"/>
                    <a:chOff x="2667000" y="2667000"/>
                    <a:chExt cx="152400" cy="609600"/>
                  </a:xfrm>
                </p:grpSpPr>
                <p:grpSp>
                  <p:nvGrpSpPr>
                    <p:cNvPr id="12343" name="Group 9"/>
                    <p:cNvGrpSpPr/>
                    <p:nvPr/>
                  </p:nvGrpSpPr>
                  <p:grpSpPr>
                    <a:xfrm>
                      <a:off x="2667000" y="2667000"/>
                      <a:ext cx="152400" cy="304800"/>
                      <a:chOff x="2667000" y="2667000"/>
                      <a:chExt cx="152400" cy="304800"/>
                    </a:xfrm>
                  </p:grpSpPr>
                  <p:cxnSp>
                    <p:nvCxnSpPr>
                      <p:cNvPr id="113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46" name="Group 10"/>
                    <p:cNvGrpSpPr/>
                    <p:nvPr/>
                  </p:nvGrpSpPr>
                  <p:grpSpPr>
                    <a:xfrm>
                      <a:off x="2667000" y="2971800"/>
                      <a:ext cx="152400" cy="304800"/>
                      <a:chOff x="2667000" y="2667000"/>
                      <a:chExt cx="152400" cy="304800"/>
                    </a:xfrm>
                  </p:grpSpPr>
                  <p:cxnSp>
                    <p:nvCxnSpPr>
                      <p:cNvPr id="1136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6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347" name="Group 14"/>
                  <p:cNvGrpSpPr/>
                  <p:nvPr/>
                </p:nvGrpSpPr>
                <p:grpSpPr>
                  <a:xfrm>
                    <a:off x="2667000" y="3276600"/>
                    <a:ext cx="152400" cy="609600"/>
                    <a:chOff x="2667000" y="2667000"/>
                    <a:chExt cx="152400" cy="609600"/>
                  </a:xfrm>
                </p:grpSpPr>
                <p:grpSp>
                  <p:nvGrpSpPr>
                    <p:cNvPr id="12350" name="Group 9"/>
                    <p:cNvGrpSpPr/>
                    <p:nvPr/>
                  </p:nvGrpSpPr>
                  <p:grpSpPr>
                    <a:xfrm>
                      <a:off x="2667000" y="2667000"/>
                      <a:ext cx="152400" cy="304800"/>
                      <a:chOff x="2667000" y="2667000"/>
                      <a:chExt cx="152400" cy="304800"/>
                    </a:xfrm>
                  </p:grpSpPr>
                  <p:cxnSp>
                    <p:nvCxnSpPr>
                      <p:cNvPr id="11371"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2"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53" name="Group 10"/>
                    <p:cNvGrpSpPr/>
                    <p:nvPr/>
                  </p:nvGrpSpPr>
                  <p:grpSpPr>
                    <a:xfrm>
                      <a:off x="2667000" y="2971800"/>
                      <a:ext cx="152400" cy="304800"/>
                      <a:chOff x="2667000" y="2667000"/>
                      <a:chExt cx="152400" cy="304800"/>
                    </a:xfrm>
                  </p:grpSpPr>
                  <p:cxnSp>
                    <p:nvCxnSpPr>
                      <p:cNvPr id="1137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54" name="Group 22"/>
                <p:cNvGrpSpPr/>
                <p:nvPr/>
              </p:nvGrpSpPr>
              <p:grpSpPr>
                <a:xfrm>
                  <a:off x="2667000" y="3886205"/>
                  <a:ext cx="152400" cy="609600"/>
                  <a:chOff x="2667000" y="2667000"/>
                  <a:chExt cx="152400" cy="609600"/>
                </a:xfrm>
              </p:grpSpPr>
              <p:grpSp>
                <p:nvGrpSpPr>
                  <p:cNvPr id="12357" name="Group 9"/>
                  <p:cNvGrpSpPr/>
                  <p:nvPr/>
                </p:nvGrpSpPr>
                <p:grpSpPr>
                  <a:xfrm>
                    <a:off x="2667000" y="2667000"/>
                    <a:ext cx="152400" cy="304800"/>
                    <a:chOff x="2667000" y="2667000"/>
                    <a:chExt cx="152400" cy="304800"/>
                  </a:xfrm>
                </p:grpSpPr>
                <p:cxnSp>
                  <p:nvCxnSpPr>
                    <p:cNvPr id="113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60" name="Group 10"/>
                  <p:cNvGrpSpPr/>
                  <p:nvPr/>
                </p:nvGrpSpPr>
                <p:grpSpPr>
                  <a:xfrm>
                    <a:off x="2667000" y="2971800"/>
                    <a:ext cx="152400" cy="304800"/>
                    <a:chOff x="2667000" y="2667000"/>
                    <a:chExt cx="152400" cy="304800"/>
                  </a:xfrm>
                </p:grpSpPr>
                <p:cxnSp>
                  <p:nvCxnSpPr>
                    <p:cNvPr id="11381"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82"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47" name="Group 693"/>
          <p:cNvGrpSpPr>
            <a:grpSpLocks/>
          </p:cNvGrpSpPr>
          <p:nvPr/>
        </p:nvGrpSpPr>
        <p:grpSpPr bwMode="auto">
          <a:xfrm>
            <a:off x="7288666" y="1509941"/>
            <a:ext cx="474662" cy="917575"/>
            <a:chOff x="158" y="2354"/>
            <a:chExt cx="299" cy="578"/>
          </a:xfrm>
        </p:grpSpPr>
        <p:sp>
          <p:nvSpPr>
            <p:cNvPr id="11383"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46" name="Group 695"/>
            <p:cNvGrpSpPr>
              <a:grpSpLocks/>
            </p:cNvGrpSpPr>
            <p:nvPr/>
          </p:nvGrpSpPr>
          <p:grpSpPr bwMode="auto">
            <a:xfrm>
              <a:off x="215" y="2554"/>
              <a:ext cx="89" cy="373"/>
              <a:chOff x="215" y="2554"/>
              <a:chExt cx="89" cy="373"/>
            </a:xfrm>
          </p:grpSpPr>
          <p:grpSp>
            <p:nvGrpSpPr>
              <p:cNvPr id="1236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366" name="Group 21"/>
                <p:cNvGrpSpPr/>
                <p:nvPr/>
              </p:nvGrpSpPr>
              <p:grpSpPr>
                <a:xfrm>
                  <a:off x="2667000" y="2666997"/>
                  <a:ext cx="152400" cy="1219200"/>
                  <a:chOff x="2667000" y="2667000"/>
                  <a:chExt cx="152400" cy="1219200"/>
                </a:xfrm>
              </p:grpSpPr>
              <p:grpSp>
                <p:nvGrpSpPr>
                  <p:cNvPr id="12369" name="Group 13"/>
                  <p:cNvGrpSpPr/>
                  <p:nvPr/>
                </p:nvGrpSpPr>
                <p:grpSpPr>
                  <a:xfrm>
                    <a:off x="2667000" y="2667000"/>
                    <a:ext cx="152400" cy="609600"/>
                    <a:chOff x="2667000" y="2667000"/>
                    <a:chExt cx="152400" cy="609600"/>
                  </a:xfrm>
                </p:grpSpPr>
                <p:grpSp>
                  <p:nvGrpSpPr>
                    <p:cNvPr id="12370" name="Group 9"/>
                    <p:cNvGrpSpPr/>
                    <p:nvPr/>
                  </p:nvGrpSpPr>
                  <p:grpSpPr>
                    <a:xfrm>
                      <a:off x="2667000" y="2667000"/>
                      <a:ext cx="152400" cy="304800"/>
                      <a:chOff x="2667000" y="2667000"/>
                      <a:chExt cx="152400" cy="304800"/>
                    </a:xfrm>
                  </p:grpSpPr>
                  <p:cxnSp>
                    <p:nvCxnSpPr>
                      <p:cNvPr id="1138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8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73" name="Group 10"/>
                    <p:cNvGrpSpPr/>
                    <p:nvPr/>
                  </p:nvGrpSpPr>
                  <p:grpSpPr>
                    <a:xfrm>
                      <a:off x="2667000" y="2971800"/>
                      <a:ext cx="152400" cy="304800"/>
                      <a:chOff x="2667000" y="2667000"/>
                      <a:chExt cx="152400" cy="304800"/>
                    </a:xfrm>
                  </p:grpSpPr>
                  <p:cxnSp>
                    <p:nvCxnSpPr>
                      <p:cNvPr id="1139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376" name="Group 14"/>
                  <p:cNvGrpSpPr/>
                  <p:nvPr/>
                </p:nvGrpSpPr>
                <p:grpSpPr>
                  <a:xfrm>
                    <a:off x="2667000" y="3276600"/>
                    <a:ext cx="152400" cy="609600"/>
                    <a:chOff x="2667000" y="2667000"/>
                    <a:chExt cx="152400" cy="609600"/>
                  </a:xfrm>
                </p:grpSpPr>
                <p:grpSp>
                  <p:nvGrpSpPr>
                    <p:cNvPr id="12377" name="Group 9"/>
                    <p:cNvGrpSpPr/>
                    <p:nvPr/>
                  </p:nvGrpSpPr>
                  <p:grpSpPr>
                    <a:xfrm>
                      <a:off x="2667000" y="2667000"/>
                      <a:ext cx="152400" cy="304800"/>
                      <a:chOff x="2667000" y="2667000"/>
                      <a:chExt cx="152400" cy="304800"/>
                    </a:xfrm>
                  </p:grpSpPr>
                  <p:cxnSp>
                    <p:nvCxnSpPr>
                      <p:cNvPr id="1139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80" name="Group 10"/>
                    <p:cNvGrpSpPr/>
                    <p:nvPr/>
                  </p:nvGrpSpPr>
                  <p:grpSpPr>
                    <a:xfrm>
                      <a:off x="2667000" y="2971800"/>
                      <a:ext cx="152400" cy="304800"/>
                      <a:chOff x="2667000" y="2667000"/>
                      <a:chExt cx="152400" cy="304800"/>
                    </a:xfrm>
                  </p:grpSpPr>
                  <p:cxnSp>
                    <p:nvCxnSpPr>
                      <p:cNvPr id="1139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83" name="Group 22"/>
                <p:cNvGrpSpPr/>
                <p:nvPr/>
              </p:nvGrpSpPr>
              <p:grpSpPr>
                <a:xfrm>
                  <a:off x="2667000" y="3886205"/>
                  <a:ext cx="152400" cy="609600"/>
                  <a:chOff x="2667000" y="2667000"/>
                  <a:chExt cx="152400" cy="609600"/>
                </a:xfrm>
              </p:grpSpPr>
              <p:grpSp>
                <p:nvGrpSpPr>
                  <p:cNvPr id="12384" name="Group 9"/>
                  <p:cNvGrpSpPr/>
                  <p:nvPr/>
                </p:nvGrpSpPr>
                <p:grpSpPr>
                  <a:xfrm>
                    <a:off x="2667000" y="2667000"/>
                    <a:ext cx="152400" cy="304800"/>
                    <a:chOff x="2667000" y="2667000"/>
                    <a:chExt cx="152400" cy="304800"/>
                  </a:xfrm>
                </p:grpSpPr>
                <p:cxnSp>
                  <p:nvCxnSpPr>
                    <p:cNvPr id="114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85" name="Group 10"/>
                  <p:cNvGrpSpPr/>
                  <p:nvPr/>
                </p:nvGrpSpPr>
                <p:grpSpPr>
                  <a:xfrm>
                    <a:off x="2667000" y="2971800"/>
                    <a:ext cx="152400" cy="304800"/>
                    <a:chOff x="2667000" y="2667000"/>
                    <a:chExt cx="152400" cy="304800"/>
                  </a:xfrm>
                </p:grpSpPr>
                <p:cxnSp>
                  <p:nvCxnSpPr>
                    <p:cNvPr id="1140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0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38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389" name="Group 21"/>
                <p:cNvGrpSpPr/>
                <p:nvPr/>
              </p:nvGrpSpPr>
              <p:grpSpPr>
                <a:xfrm>
                  <a:off x="2667000" y="2666997"/>
                  <a:ext cx="152400" cy="1219200"/>
                  <a:chOff x="2667000" y="2667000"/>
                  <a:chExt cx="152400" cy="1219200"/>
                </a:xfrm>
              </p:grpSpPr>
              <p:grpSp>
                <p:nvGrpSpPr>
                  <p:cNvPr id="12392" name="Group 13"/>
                  <p:cNvGrpSpPr/>
                  <p:nvPr/>
                </p:nvGrpSpPr>
                <p:grpSpPr>
                  <a:xfrm>
                    <a:off x="2667000" y="2667000"/>
                    <a:ext cx="152400" cy="609600"/>
                    <a:chOff x="2667000" y="2667000"/>
                    <a:chExt cx="152400" cy="609600"/>
                  </a:xfrm>
                </p:grpSpPr>
                <p:grpSp>
                  <p:nvGrpSpPr>
                    <p:cNvPr id="12393" name="Group 9"/>
                    <p:cNvGrpSpPr/>
                    <p:nvPr/>
                  </p:nvGrpSpPr>
                  <p:grpSpPr>
                    <a:xfrm>
                      <a:off x="2667000" y="2667000"/>
                      <a:ext cx="152400" cy="304800"/>
                      <a:chOff x="2667000" y="2667000"/>
                      <a:chExt cx="152400" cy="304800"/>
                    </a:xfrm>
                  </p:grpSpPr>
                  <p:cxnSp>
                    <p:nvCxnSpPr>
                      <p:cNvPr id="114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96" name="Group 10"/>
                    <p:cNvGrpSpPr/>
                    <p:nvPr/>
                  </p:nvGrpSpPr>
                  <p:grpSpPr>
                    <a:xfrm>
                      <a:off x="2667000" y="2971800"/>
                      <a:ext cx="152400" cy="304800"/>
                      <a:chOff x="2667000" y="2667000"/>
                      <a:chExt cx="152400" cy="304800"/>
                    </a:xfrm>
                  </p:grpSpPr>
                  <p:cxnSp>
                    <p:nvCxnSpPr>
                      <p:cNvPr id="1141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1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399" name="Group 14"/>
                  <p:cNvGrpSpPr/>
                  <p:nvPr/>
                </p:nvGrpSpPr>
                <p:grpSpPr>
                  <a:xfrm>
                    <a:off x="2667000" y="3276600"/>
                    <a:ext cx="152400" cy="609600"/>
                    <a:chOff x="2667000" y="2667000"/>
                    <a:chExt cx="152400" cy="609600"/>
                  </a:xfrm>
                </p:grpSpPr>
                <p:grpSp>
                  <p:nvGrpSpPr>
                    <p:cNvPr id="12400" name="Group 9"/>
                    <p:cNvGrpSpPr/>
                    <p:nvPr/>
                  </p:nvGrpSpPr>
                  <p:grpSpPr>
                    <a:xfrm>
                      <a:off x="2667000" y="2667000"/>
                      <a:ext cx="152400" cy="304800"/>
                      <a:chOff x="2667000" y="2667000"/>
                      <a:chExt cx="152400" cy="304800"/>
                    </a:xfrm>
                  </p:grpSpPr>
                  <p:cxnSp>
                    <p:nvCxnSpPr>
                      <p:cNvPr id="1141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1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03" name="Group 10"/>
                    <p:cNvGrpSpPr/>
                    <p:nvPr/>
                  </p:nvGrpSpPr>
                  <p:grpSpPr>
                    <a:xfrm>
                      <a:off x="2667000" y="2971800"/>
                      <a:ext cx="152400" cy="304800"/>
                      <a:chOff x="2667000" y="2667000"/>
                      <a:chExt cx="152400" cy="304800"/>
                    </a:xfrm>
                  </p:grpSpPr>
                  <p:cxnSp>
                    <p:nvCxnSpPr>
                      <p:cNvPr id="11421"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2"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07" name="Group 22"/>
                <p:cNvGrpSpPr/>
                <p:nvPr/>
              </p:nvGrpSpPr>
              <p:grpSpPr>
                <a:xfrm>
                  <a:off x="2667000" y="3886205"/>
                  <a:ext cx="152400" cy="609600"/>
                  <a:chOff x="2667000" y="2667000"/>
                  <a:chExt cx="152400" cy="609600"/>
                </a:xfrm>
              </p:grpSpPr>
              <p:grpSp>
                <p:nvGrpSpPr>
                  <p:cNvPr id="12408" name="Group 9"/>
                  <p:cNvGrpSpPr/>
                  <p:nvPr/>
                </p:nvGrpSpPr>
                <p:grpSpPr>
                  <a:xfrm>
                    <a:off x="2667000" y="2667000"/>
                    <a:ext cx="152400" cy="304800"/>
                    <a:chOff x="2667000" y="2667000"/>
                    <a:chExt cx="152400" cy="304800"/>
                  </a:xfrm>
                </p:grpSpPr>
                <p:cxnSp>
                  <p:nvCxnSpPr>
                    <p:cNvPr id="114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09" name="Group 10"/>
                  <p:cNvGrpSpPr/>
                  <p:nvPr/>
                </p:nvGrpSpPr>
                <p:grpSpPr>
                  <a:xfrm>
                    <a:off x="2667000" y="2971800"/>
                    <a:ext cx="152400" cy="304800"/>
                    <a:chOff x="2667000" y="2667000"/>
                    <a:chExt cx="152400" cy="304800"/>
                  </a:xfrm>
                </p:grpSpPr>
                <p:cxnSp>
                  <p:nvCxnSpPr>
                    <p:cNvPr id="1142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47" name="Group 698"/>
            <p:cNvGrpSpPr>
              <a:grpSpLocks/>
            </p:cNvGrpSpPr>
            <p:nvPr/>
          </p:nvGrpSpPr>
          <p:grpSpPr bwMode="auto">
            <a:xfrm>
              <a:off x="298" y="2559"/>
              <a:ext cx="89" cy="373"/>
              <a:chOff x="215" y="2554"/>
              <a:chExt cx="89" cy="373"/>
            </a:xfrm>
          </p:grpSpPr>
          <p:grpSp>
            <p:nvGrpSpPr>
              <p:cNvPr id="1241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416" name="Group 21"/>
                <p:cNvGrpSpPr/>
                <p:nvPr/>
              </p:nvGrpSpPr>
              <p:grpSpPr>
                <a:xfrm>
                  <a:off x="2667000" y="2666997"/>
                  <a:ext cx="152400" cy="1219200"/>
                  <a:chOff x="2667000" y="2667000"/>
                  <a:chExt cx="152400" cy="1219200"/>
                </a:xfrm>
              </p:grpSpPr>
              <p:grpSp>
                <p:nvGrpSpPr>
                  <p:cNvPr id="12417" name="Group 13"/>
                  <p:cNvGrpSpPr/>
                  <p:nvPr/>
                </p:nvGrpSpPr>
                <p:grpSpPr>
                  <a:xfrm>
                    <a:off x="2667000" y="2667000"/>
                    <a:ext cx="152400" cy="609600"/>
                    <a:chOff x="2667000" y="2667000"/>
                    <a:chExt cx="152400" cy="609600"/>
                  </a:xfrm>
                </p:grpSpPr>
                <p:grpSp>
                  <p:nvGrpSpPr>
                    <p:cNvPr id="12420" name="Group 9"/>
                    <p:cNvGrpSpPr/>
                    <p:nvPr/>
                  </p:nvGrpSpPr>
                  <p:grpSpPr>
                    <a:xfrm>
                      <a:off x="2667000" y="2667000"/>
                      <a:ext cx="152400" cy="304800"/>
                      <a:chOff x="2667000" y="2667000"/>
                      <a:chExt cx="152400" cy="304800"/>
                    </a:xfrm>
                  </p:grpSpPr>
                  <p:cxnSp>
                    <p:nvCxnSpPr>
                      <p:cNvPr id="114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23" name="Group 10"/>
                    <p:cNvGrpSpPr/>
                    <p:nvPr/>
                  </p:nvGrpSpPr>
                  <p:grpSpPr>
                    <a:xfrm>
                      <a:off x="2667000" y="2971800"/>
                      <a:ext cx="152400" cy="304800"/>
                      <a:chOff x="2667000" y="2667000"/>
                      <a:chExt cx="152400" cy="304800"/>
                    </a:xfrm>
                  </p:grpSpPr>
                  <p:cxnSp>
                    <p:nvCxnSpPr>
                      <p:cNvPr id="11437"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3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424" name="Group 14"/>
                  <p:cNvGrpSpPr/>
                  <p:nvPr/>
                </p:nvGrpSpPr>
                <p:grpSpPr>
                  <a:xfrm>
                    <a:off x="2667000" y="3276600"/>
                    <a:ext cx="152400" cy="609600"/>
                    <a:chOff x="2667000" y="2667000"/>
                    <a:chExt cx="152400" cy="609600"/>
                  </a:xfrm>
                </p:grpSpPr>
                <p:grpSp>
                  <p:nvGrpSpPr>
                    <p:cNvPr id="12427" name="Group 9"/>
                    <p:cNvGrpSpPr/>
                    <p:nvPr/>
                  </p:nvGrpSpPr>
                  <p:grpSpPr>
                    <a:xfrm>
                      <a:off x="2667000" y="2667000"/>
                      <a:ext cx="152400" cy="304800"/>
                      <a:chOff x="2667000" y="2667000"/>
                      <a:chExt cx="152400" cy="304800"/>
                    </a:xfrm>
                  </p:grpSpPr>
                  <p:cxnSp>
                    <p:nvCxnSpPr>
                      <p:cNvPr id="1144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4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30" name="Group 10"/>
                    <p:cNvGrpSpPr/>
                    <p:nvPr/>
                  </p:nvGrpSpPr>
                  <p:grpSpPr>
                    <a:xfrm>
                      <a:off x="2667000" y="2971800"/>
                      <a:ext cx="152400" cy="304800"/>
                      <a:chOff x="2667000" y="2667000"/>
                      <a:chExt cx="152400" cy="304800"/>
                    </a:xfrm>
                  </p:grpSpPr>
                  <p:cxnSp>
                    <p:nvCxnSpPr>
                      <p:cNvPr id="1144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4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31" name="Group 22"/>
                <p:cNvGrpSpPr/>
                <p:nvPr/>
              </p:nvGrpSpPr>
              <p:grpSpPr>
                <a:xfrm>
                  <a:off x="2667000" y="3886205"/>
                  <a:ext cx="152400" cy="609600"/>
                  <a:chOff x="2667000" y="2667000"/>
                  <a:chExt cx="152400" cy="609600"/>
                </a:xfrm>
              </p:grpSpPr>
              <p:grpSp>
                <p:nvGrpSpPr>
                  <p:cNvPr id="12432" name="Group 9"/>
                  <p:cNvGrpSpPr/>
                  <p:nvPr/>
                </p:nvGrpSpPr>
                <p:grpSpPr>
                  <a:xfrm>
                    <a:off x="2667000" y="2667000"/>
                    <a:ext cx="152400" cy="304800"/>
                    <a:chOff x="2667000" y="2667000"/>
                    <a:chExt cx="152400" cy="304800"/>
                  </a:xfrm>
                </p:grpSpPr>
                <p:cxnSp>
                  <p:nvCxnSpPr>
                    <p:cNvPr id="1144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4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33" name="Group 10"/>
                  <p:cNvGrpSpPr/>
                  <p:nvPr/>
                </p:nvGrpSpPr>
                <p:grpSpPr>
                  <a:xfrm>
                    <a:off x="2667000" y="2971800"/>
                    <a:ext cx="152400" cy="304800"/>
                    <a:chOff x="2667000" y="2667000"/>
                    <a:chExt cx="152400" cy="304800"/>
                  </a:xfrm>
                </p:grpSpPr>
                <p:cxnSp>
                  <p:nvCxnSpPr>
                    <p:cNvPr id="1145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5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3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439" name="Group 21"/>
                <p:cNvGrpSpPr/>
                <p:nvPr/>
              </p:nvGrpSpPr>
              <p:grpSpPr>
                <a:xfrm>
                  <a:off x="2667000" y="2666997"/>
                  <a:ext cx="152400" cy="1219200"/>
                  <a:chOff x="2667000" y="2667000"/>
                  <a:chExt cx="152400" cy="1219200"/>
                </a:xfrm>
              </p:grpSpPr>
              <p:grpSp>
                <p:nvGrpSpPr>
                  <p:cNvPr id="12440" name="Group 13"/>
                  <p:cNvGrpSpPr/>
                  <p:nvPr/>
                </p:nvGrpSpPr>
                <p:grpSpPr>
                  <a:xfrm>
                    <a:off x="2667000" y="2667000"/>
                    <a:ext cx="152400" cy="609600"/>
                    <a:chOff x="2667000" y="2667000"/>
                    <a:chExt cx="152400" cy="609600"/>
                  </a:xfrm>
                </p:grpSpPr>
                <p:grpSp>
                  <p:nvGrpSpPr>
                    <p:cNvPr id="12443" name="Group 9"/>
                    <p:cNvGrpSpPr/>
                    <p:nvPr/>
                  </p:nvGrpSpPr>
                  <p:grpSpPr>
                    <a:xfrm>
                      <a:off x="2667000" y="2667000"/>
                      <a:ext cx="152400" cy="304800"/>
                      <a:chOff x="2667000" y="2667000"/>
                      <a:chExt cx="152400" cy="304800"/>
                    </a:xfrm>
                  </p:grpSpPr>
                  <p:cxnSp>
                    <p:nvCxnSpPr>
                      <p:cNvPr id="114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46" name="Group 10"/>
                    <p:cNvGrpSpPr/>
                    <p:nvPr/>
                  </p:nvGrpSpPr>
                  <p:grpSpPr>
                    <a:xfrm>
                      <a:off x="2667000" y="2971800"/>
                      <a:ext cx="152400" cy="304800"/>
                      <a:chOff x="2667000" y="2667000"/>
                      <a:chExt cx="152400" cy="304800"/>
                    </a:xfrm>
                  </p:grpSpPr>
                  <p:cxnSp>
                    <p:nvCxnSpPr>
                      <p:cNvPr id="11460"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61"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447" name="Group 14"/>
                  <p:cNvGrpSpPr/>
                  <p:nvPr/>
                </p:nvGrpSpPr>
                <p:grpSpPr>
                  <a:xfrm>
                    <a:off x="2667000" y="3276600"/>
                    <a:ext cx="152400" cy="609600"/>
                    <a:chOff x="2667000" y="2667000"/>
                    <a:chExt cx="152400" cy="609600"/>
                  </a:xfrm>
                </p:grpSpPr>
                <p:grpSp>
                  <p:nvGrpSpPr>
                    <p:cNvPr id="12450" name="Group 9"/>
                    <p:cNvGrpSpPr/>
                    <p:nvPr/>
                  </p:nvGrpSpPr>
                  <p:grpSpPr>
                    <a:xfrm>
                      <a:off x="2667000" y="2667000"/>
                      <a:ext cx="152400" cy="304800"/>
                      <a:chOff x="2667000" y="2667000"/>
                      <a:chExt cx="152400" cy="304800"/>
                    </a:xfrm>
                  </p:grpSpPr>
                  <p:cxnSp>
                    <p:nvCxnSpPr>
                      <p:cNvPr id="11464"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65"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53" name="Group 10"/>
                    <p:cNvGrpSpPr/>
                    <p:nvPr/>
                  </p:nvGrpSpPr>
                  <p:grpSpPr>
                    <a:xfrm>
                      <a:off x="2667000" y="2971800"/>
                      <a:ext cx="152400" cy="304800"/>
                      <a:chOff x="2667000" y="2667000"/>
                      <a:chExt cx="152400" cy="304800"/>
                    </a:xfrm>
                  </p:grpSpPr>
                  <p:cxnSp>
                    <p:nvCxnSpPr>
                      <p:cNvPr id="11467"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68"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54" name="Group 22"/>
                <p:cNvGrpSpPr/>
                <p:nvPr/>
              </p:nvGrpSpPr>
              <p:grpSpPr>
                <a:xfrm>
                  <a:off x="2667000" y="3886205"/>
                  <a:ext cx="152400" cy="609600"/>
                  <a:chOff x="2667000" y="2667000"/>
                  <a:chExt cx="152400" cy="609600"/>
                </a:xfrm>
              </p:grpSpPr>
              <p:grpSp>
                <p:nvGrpSpPr>
                  <p:cNvPr id="12455" name="Group 9"/>
                  <p:cNvGrpSpPr/>
                  <p:nvPr/>
                </p:nvGrpSpPr>
                <p:grpSpPr>
                  <a:xfrm>
                    <a:off x="2667000" y="2667000"/>
                    <a:ext cx="152400" cy="304800"/>
                    <a:chOff x="2667000" y="2667000"/>
                    <a:chExt cx="152400" cy="304800"/>
                  </a:xfrm>
                </p:grpSpPr>
                <p:cxnSp>
                  <p:nvCxnSpPr>
                    <p:cNvPr id="1147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7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56" name="Group 10"/>
                  <p:cNvGrpSpPr/>
                  <p:nvPr/>
                </p:nvGrpSpPr>
                <p:grpSpPr>
                  <a:xfrm>
                    <a:off x="2667000" y="2971800"/>
                    <a:ext cx="152400" cy="304800"/>
                    <a:chOff x="2667000" y="2667000"/>
                    <a:chExt cx="152400" cy="304800"/>
                  </a:xfrm>
                </p:grpSpPr>
                <p:cxnSp>
                  <p:nvCxnSpPr>
                    <p:cNvPr id="1147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7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48" name="Group 629"/>
          <p:cNvGrpSpPr>
            <a:grpSpLocks/>
          </p:cNvGrpSpPr>
          <p:nvPr/>
        </p:nvGrpSpPr>
        <p:grpSpPr bwMode="auto">
          <a:xfrm>
            <a:off x="5853566" y="1516291"/>
            <a:ext cx="474662" cy="917575"/>
            <a:chOff x="158" y="2354"/>
            <a:chExt cx="299" cy="578"/>
          </a:xfrm>
        </p:grpSpPr>
        <p:sp>
          <p:nvSpPr>
            <p:cNvPr id="11476"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39" name="Group 631"/>
            <p:cNvGrpSpPr>
              <a:grpSpLocks/>
            </p:cNvGrpSpPr>
            <p:nvPr/>
          </p:nvGrpSpPr>
          <p:grpSpPr bwMode="auto">
            <a:xfrm>
              <a:off x="215" y="2554"/>
              <a:ext cx="89" cy="373"/>
              <a:chOff x="215" y="2554"/>
              <a:chExt cx="89" cy="373"/>
            </a:xfrm>
          </p:grpSpPr>
          <p:grpSp>
            <p:nvGrpSpPr>
              <p:cNvPr id="1246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466" name="Group 21"/>
                <p:cNvGrpSpPr/>
                <p:nvPr/>
              </p:nvGrpSpPr>
              <p:grpSpPr>
                <a:xfrm>
                  <a:off x="2667000" y="2666997"/>
                  <a:ext cx="152400" cy="1219200"/>
                  <a:chOff x="2667000" y="2667000"/>
                  <a:chExt cx="152400" cy="1219200"/>
                </a:xfrm>
              </p:grpSpPr>
              <p:grpSp>
                <p:nvGrpSpPr>
                  <p:cNvPr id="12469" name="Group 13"/>
                  <p:cNvGrpSpPr/>
                  <p:nvPr/>
                </p:nvGrpSpPr>
                <p:grpSpPr>
                  <a:xfrm>
                    <a:off x="2667000" y="2667000"/>
                    <a:ext cx="152400" cy="609600"/>
                    <a:chOff x="2667000" y="2667000"/>
                    <a:chExt cx="152400" cy="609600"/>
                  </a:xfrm>
                </p:grpSpPr>
                <p:grpSp>
                  <p:nvGrpSpPr>
                    <p:cNvPr id="12470" name="Group 9"/>
                    <p:cNvGrpSpPr/>
                    <p:nvPr/>
                  </p:nvGrpSpPr>
                  <p:grpSpPr>
                    <a:xfrm>
                      <a:off x="2667000" y="2667000"/>
                      <a:ext cx="152400" cy="304800"/>
                      <a:chOff x="2667000" y="2667000"/>
                      <a:chExt cx="152400" cy="304800"/>
                    </a:xfrm>
                  </p:grpSpPr>
                  <p:cxnSp>
                    <p:nvCxnSpPr>
                      <p:cNvPr id="114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73" name="Group 10"/>
                    <p:cNvGrpSpPr/>
                    <p:nvPr/>
                  </p:nvGrpSpPr>
                  <p:grpSpPr>
                    <a:xfrm>
                      <a:off x="2667000" y="2971800"/>
                      <a:ext cx="152400" cy="304800"/>
                      <a:chOff x="2667000" y="2667000"/>
                      <a:chExt cx="152400" cy="304800"/>
                    </a:xfrm>
                  </p:grpSpPr>
                  <p:cxnSp>
                    <p:nvCxnSpPr>
                      <p:cNvPr id="11484"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85"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476" name="Group 14"/>
                  <p:cNvGrpSpPr/>
                  <p:nvPr/>
                </p:nvGrpSpPr>
                <p:grpSpPr>
                  <a:xfrm>
                    <a:off x="2667000" y="3276600"/>
                    <a:ext cx="152400" cy="609600"/>
                    <a:chOff x="2667000" y="2667000"/>
                    <a:chExt cx="152400" cy="609600"/>
                  </a:xfrm>
                </p:grpSpPr>
                <p:grpSp>
                  <p:nvGrpSpPr>
                    <p:cNvPr id="12477" name="Group 9"/>
                    <p:cNvGrpSpPr/>
                    <p:nvPr/>
                  </p:nvGrpSpPr>
                  <p:grpSpPr>
                    <a:xfrm>
                      <a:off x="2667000" y="2667000"/>
                      <a:ext cx="152400" cy="304800"/>
                      <a:chOff x="2667000" y="2667000"/>
                      <a:chExt cx="152400" cy="304800"/>
                    </a:xfrm>
                  </p:grpSpPr>
                  <p:cxnSp>
                    <p:nvCxnSpPr>
                      <p:cNvPr id="11488"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8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78" name="Group 10"/>
                    <p:cNvGrpSpPr/>
                    <p:nvPr/>
                  </p:nvGrpSpPr>
                  <p:grpSpPr>
                    <a:xfrm>
                      <a:off x="2667000" y="2971800"/>
                      <a:ext cx="152400" cy="304800"/>
                      <a:chOff x="2667000" y="2667000"/>
                      <a:chExt cx="152400" cy="304800"/>
                    </a:xfrm>
                  </p:grpSpPr>
                  <p:cxnSp>
                    <p:nvCxnSpPr>
                      <p:cNvPr id="1149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9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79" name="Group 22"/>
                <p:cNvGrpSpPr/>
                <p:nvPr/>
              </p:nvGrpSpPr>
              <p:grpSpPr>
                <a:xfrm>
                  <a:off x="2667000" y="3886205"/>
                  <a:ext cx="152400" cy="609600"/>
                  <a:chOff x="2667000" y="2667000"/>
                  <a:chExt cx="152400" cy="609600"/>
                </a:xfrm>
              </p:grpSpPr>
              <p:grpSp>
                <p:nvGrpSpPr>
                  <p:cNvPr id="12482" name="Group 9"/>
                  <p:cNvGrpSpPr/>
                  <p:nvPr/>
                </p:nvGrpSpPr>
                <p:grpSpPr>
                  <a:xfrm>
                    <a:off x="2667000" y="2667000"/>
                    <a:ext cx="152400" cy="304800"/>
                    <a:chOff x="2667000" y="2667000"/>
                    <a:chExt cx="152400" cy="304800"/>
                  </a:xfrm>
                </p:grpSpPr>
                <p:cxnSp>
                  <p:nvCxnSpPr>
                    <p:cNvPr id="1149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9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85" name="Group 10"/>
                  <p:cNvGrpSpPr/>
                  <p:nvPr/>
                </p:nvGrpSpPr>
                <p:grpSpPr>
                  <a:xfrm>
                    <a:off x="2667000" y="2971800"/>
                    <a:ext cx="152400" cy="304800"/>
                    <a:chOff x="2667000" y="2667000"/>
                    <a:chExt cx="152400" cy="304800"/>
                  </a:xfrm>
                </p:grpSpPr>
                <p:cxnSp>
                  <p:nvCxnSpPr>
                    <p:cNvPr id="1149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9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48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489" name="Group 21"/>
                <p:cNvGrpSpPr/>
                <p:nvPr/>
              </p:nvGrpSpPr>
              <p:grpSpPr>
                <a:xfrm>
                  <a:off x="2667000" y="2666997"/>
                  <a:ext cx="152400" cy="1219200"/>
                  <a:chOff x="2667000" y="2667000"/>
                  <a:chExt cx="152400" cy="1219200"/>
                </a:xfrm>
              </p:grpSpPr>
              <p:grpSp>
                <p:nvGrpSpPr>
                  <p:cNvPr id="12492" name="Group 13"/>
                  <p:cNvGrpSpPr/>
                  <p:nvPr/>
                </p:nvGrpSpPr>
                <p:grpSpPr>
                  <a:xfrm>
                    <a:off x="2667000" y="2667000"/>
                    <a:ext cx="152400" cy="609600"/>
                    <a:chOff x="2667000" y="2667000"/>
                    <a:chExt cx="152400" cy="609600"/>
                  </a:xfrm>
                </p:grpSpPr>
                <p:grpSp>
                  <p:nvGrpSpPr>
                    <p:cNvPr id="12493" name="Group 9"/>
                    <p:cNvGrpSpPr/>
                    <p:nvPr/>
                  </p:nvGrpSpPr>
                  <p:grpSpPr>
                    <a:xfrm>
                      <a:off x="2667000" y="2667000"/>
                      <a:ext cx="152400" cy="304800"/>
                      <a:chOff x="2667000" y="2667000"/>
                      <a:chExt cx="152400" cy="304800"/>
                    </a:xfrm>
                  </p:grpSpPr>
                  <p:cxnSp>
                    <p:nvCxnSpPr>
                      <p:cNvPr id="115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496" name="Group 10"/>
                    <p:cNvGrpSpPr/>
                    <p:nvPr/>
                  </p:nvGrpSpPr>
                  <p:grpSpPr>
                    <a:xfrm>
                      <a:off x="2667000" y="2971800"/>
                      <a:ext cx="152400" cy="304800"/>
                      <a:chOff x="2667000" y="2667000"/>
                      <a:chExt cx="152400" cy="304800"/>
                    </a:xfrm>
                  </p:grpSpPr>
                  <p:cxnSp>
                    <p:nvCxnSpPr>
                      <p:cNvPr id="1150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0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500" name="Group 14"/>
                  <p:cNvGrpSpPr/>
                  <p:nvPr/>
                </p:nvGrpSpPr>
                <p:grpSpPr>
                  <a:xfrm>
                    <a:off x="2667000" y="3276600"/>
                    <a:ext cx="152400" cy="609600"/>
                    <a:chOff x="2667000" y="2667000"/>
                    <a:chExt cx="152400" cy="609600"/>
                  </a:xfrm>
                </p:grpSpPr>
                <p:grpSp>
                  <p:nvGrpSpPr>
                    <p:cNvPr id="12501" name="Group 9"/>
                    <p:cNvGrpSpPr/>
                    <p:nvPr/>
                  </p:nvGrpSpPr>
                  <p:grpSpPr>
                    <a:xfrm>
                      <a:off x="2667000" y="2667000"/>
                      <a:ext cx="152400" cy="304800"/>
                      <a:chOff x="2667000" y="2667000"/>
                      <a:chExt cx="152400" cy="304800"/>
                    </a:xfrm>
                  </p:grpSpPr>
                  <p:cxnSp>
                    <p:nvCxnSpPr>
                      <p:cNvPr id="11511"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12"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02" name="Group 10"/>
                    <p:cNvGrpSpPr/>
                    <p:nvPr/>
                  </p:nvGrpSpPr>
                  <p:grpSpPr>
                    <a:xfrm>
                      <a:off x="2667000" y="2971800"/>
                      <a:ext cx="152400" cy="304800"/>
                      <a:chOff x="2667000" y="2667000"/>
                      <a:chExt cx="152400" cy="304800"/>
                    </a:xfrm>
                  </p:grpSpPr>
                  <p:cxnSp>
                    <p:nvCxnSpPr>
                      <p:cNvPr id="1151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1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03" name="Group 22"/>
                <p:cNvGrpSpPr/>
                <p:nvPr/>
              </p:nvGrpSpPr>
              <p:grpSpPr>
                <a:xfrm>
                  <a:off x="2667000" y="3886205"/>
                  <a:ext cx="152400" cy="609600"/>
                  <a:chOff x="2667000" y="2667000"/>
                  <a:chExt cx="152400" cy="609600"/>
                </a:xfrm>
              </p:grpSpPr>
              <p:grpSp>
                <p:nvGrpSpPr>
                  <p:cNvPr id="12506" name="Group 9"/>
                  <p:cNvGrpSpPr/>
                  <p:nvPr/>
                </p:nvGrpSpPr>
                <p:grpSpPr>
                  <a:xfrm>
                    <a:off x="2667000" y="2667000"/>
                    <a:ext cx="152400" cy="304800"/>
                    <a:chOff x="2667000" y="2667000"/>
                    <a:chExt cx="152400" cy="304800"/>
                  </a:xfrm>
                </p:grpSpPr>
                <p:cxnSp>
                  <p:nvCxnSpPr>
                    <p:cNvPr id="1151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1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09" name="Group 10"/>
                  <p:cNvGrpSpPr/>
                  <p:nvPr/>
                </p:nvGrpSpPr>
                <p:grpSpPr>
                  <a:xfrm>
                    <a:off x="2667000" y="2971800"/>
                    <a:ext cx="152400" cy="304800"/>
                    <a:chOff x="2667000" y="2667000"/>
                    <a:chExt cx="152400" cy="304800"/>
                  </a:xfrm>
                </p:grpSpPr>
                <p:cxnSp>
                  <p:nvCxnSpPr>
                    <p:cNvPr id="11521"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22"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40" name="Group 634"/>
            <p:cNvGrpSpPr>
              <a:grpSpLocks/>
            </p:cNvGrpSpPr>
            <p:nvPr/>
          </p:nvGrpSpPr>
          <p:grpSpPr bwMode="auto">
            <a:xfrm>
              <a:off x="298" y="2559"/>
              <a:ext cx="89" cy="373"/>
              <a:chOff x="215" y="2554"/>
              <a:chExt cx="89" cy="373"/>
            </a:xfrm>
          </p:grpSpPr>
          <p:grpSp>
            <p:nvGrpSpPr>
              <p:cNvPr id="1251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516" name="Group 21"/>
                <p:cNvGrpSpPr/>
                <p:nvPr/>
              </p:nvGrpSpPr>
              <p:grpSpPr>
                <a:xfrm>
                  <a:off x="2667000" y="2666997"/>
                  <a:ext cx="152400" cy="1219200"/>
                  <a:chOff x="2667000" y="2667000"/>
                  <a:chExt cx="152400" cy="1219200"/>
                </a:xfrm>
              </p:grpSpPr>
              <p:grpSp>
                <p:nvGrpSpPr>
                  <p:cNvPr id="12517" name="Group 13"/>
                  <p:cNvGrpSpPr/>
                  <p:nvPr/>
                </p:nvGrpSpPr>
                <p:grpSpPr>
                  <a:xfrm>
                    <a:off x="2667000" y="2667000"/>
                    <a:ext cx="152400" cy="609600"/>
                    <a:chOff x="2667000" y="2667000"/>
                    <a:chExt cx="152400" cy="609600"/>
                  </a:xfrm>
                </p:grpSpPr>
                <p:grpSp>
                  <p:nvGrpSpPr>
                    <p:cNvPr id="12520" name="Group 9"/>
                    <p:cNvGrpSpPr/>
                    <p:nvPr/>
                  </p:nvGrpSpPr>
                  <p:grpSpPr>
                    <a:xfrm>
                      <a:off x="2667000" y="2667000"/>
                      <a:ext cx="152400" cy="304800"/>
                      <a:chOff x="2667000" y="2667000"/>
                      <a:chExt cx="152400" cy="304800"/>
                    </a:xfrm>
                  </p:grpSpPr>
                  <p:cxnSp>
                    <p:nvCxnSpPr>
                      <p:cNvPr id="115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23" name="Group 10"/>
                    <p:cNvGrpSpPr/>
                    <p:nvPr/>
                  </p:nvGrpSpPr>
                  <p:grpSpPr>
                    <a:xfrm>
                      <a:off x="2667000" y="2971800"/>
                      <a:ext cx="152400" cy="304800"/>
                      <a:chOff x="2667000" y="2667000"/>
                      <a:chExt cx="152400" cy="304800"/>
                    </a:xfrm>
                  </p:grpSpPr>
                  <p:cxnSp>
                    <p:nvCxnSpPr>
                      <p:cNvPr id="1153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3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524" name="Group 14"/>
                  <p:cNvGrpSpPr/>
                  <p:nvPr/>
                </p:nvGrpSpPr>
                <p:grpSpPr>
                  <a:xfrm>
                    <a:off x="2667000" y="3276600"/>
                    <a:ext cx="152400" cy="609600"/>
                    <a:chOff x="2667000" y="2667000"/>
                    <a:chExt cx="152400" cy="609600"/>
                  </a:xfrm>
                </p:grpSpPr>
                <p:grpSp>
                  <p:nvGrpSpPr>
                    <p:cNvPr id="12525" name="Group 9"/>
                    <p:cNvGrpSpPr/>
                    <p:nvPr/>
                  </p:nvGrpSpPr>
                  <p:grpSpPr>
                    <a:xfrm>
                      <a:off x="2667000" y="2667000"/>
                      <a:ext cx="152400" cy="304800"/>
                      <a:chOff x="2667000" y="2667000"/>
                      <a:chExt cx="152400" cy="304800"/>
                    </a:xfrm>
                  </p:grpSpPr>
                  <p:cxnSp>
                    <p:nvCxnSpPr>
                      <p:cNvPr id="1153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3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26" name="Group 10"/>
                    <p:cNvGrpSpPr/>
                    <p:nvPr/>
                  </p:nvGrpSpPr>
                  <p:grpSpPr>
                    <a:xfrm>
                      <a:off x="2667000" y="2971800"/>
                      <a:ext cx="152400" cy="304800"/>
                      <a:chOff x="2667000" y="2667000"/>
                      <a:chExt cx="152400" cy="304800"/>
                    </a:xfrm>
                  </p:grpSpPr>
                  <p:cxnSp>
                    <p:nvCxnSpPr>
                      <p:cNvPr id="1153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3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29" name="Group 22"/>
                <p:cNvGrpSpPr/>
                <p:nvPr/>
              </p:nvGrpSpPr>
              <p:grpSpPr>
                <a:xfrm>
                  <a:off x="2667000" y="3886205"/>
                  <a:ext cx="152400" cy="609600"/>
                  <a:chOff x="2667000" y="2667000"/>
                  <a:chExt cx="152400" cy="609600"/>
                </a:xfrm>
              </p:grpSpPr>
              <p:grpSp>
                <p:nvGrpSpPr>
                  <p:cNvPr id="12532" name="Group 9"/>
                  <p:cNvGrpSpPr/>
                  <p:nvPr/>
                </p:nvGrpSpPr>
                <p:grpSpPr>
                  <a:xfrm>
                    <a:off x="2667000" y="2667000"/>
                    <a:ext cx="152400" cy="304800"/>
                    <a:chOff x="2667000" y="2667000"/>
                    <a:chExt cx="152400" cy="304800"/>
                  </a:xfrm>
                </p:grpSpPr>
                <p:cxnSp>
                  <p:nvCxnSpPr>
                    <p:cNvPr id="115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33" name="Group 10"/>
                  <p:cNvGrpSpPr/>
                  <p:nvPr/>
                </p:nvGrpSpPr>
                <p:grpSpPr>
                  <a:xfrm>
                    <a:off x="2667000" y="2971800"/>
                    <a:ext cx="152400" cy="304800"/>
                    <a:chOff x="2667000" y="2667000"/>
                    <a:chExt cx="152400" cy="304800"/>
                  </a:xfrm>
                </p:grpSpPr>
                <p:cxnSp>
                  <p:nvCxnSpPr>
                    <p:cNvPr id="1154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4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3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539" name="Group 21"/>
                <p:cNvGrpSpPr/>
                <p:nvPr/>
              </p:nvGrpSpPr>
              <p:grpSpPr>
                <a:xfrm>
                  <a:off x="2667000" y="2666997"/>
                  <a:ext cx="152400" cy="1219200"/>
                  <a:chOff x="2667000" y="2667000"/>
                  <a:chExt cx="152400" cy="1219200"/>
                </a:xfrm>
              </p:grpSpPr>
              <p:grpSp>
                <p:nvGrpSpPr>
                  <p:cNvPr id="12540" name="Group 13"/>
                  <p:cNvGrpSpPr/>
                  <p:nvPr/>
                </p:nvGrpSpPr>
                <p:grpSpPr>
                  <a:xfrm>
                    <a:off x="2667000" y="2667000"/>
                    <a:ext cx="152400" cy="609600"/>
                    <a:chOff x="2667000" y="2667000"/>
                    <a:chExt cx="152400" cy="609600"/>
                  </a:xfrm>
                </p:grpSpPr>
                <p:grpSp>
                  <p:nvGrpSpPr>
                    <p:cNvPr id="12543" name="Group 9"/>
                    <p:cNvGrpSpPr/>
                    <p:nvPr/>
                  </p:nvGrpSpPr>
                  <p:grpSpPr>
                    <a:xfrm>
                      <a:off x="2667000" y="2667000"/>
                      <a:ext cx="152400" cy="304800"/>
                      <a:chOff x="2667000" y="2667000"/>
                      <a:chExt cx="152400" cy="304800"/>
                    </a:xfrm>
                  </p:grpSpPr>
                  <p:cxnSp>
                    <p:nvCxnSpPr>
                      <p:cNvPr id="115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46" name="Group 10"/>
                    <p:cNvGrpSpPr/>
                    <p:nvPr/>
                  </p:nvGrpSpPr>
                  <p:grpSpPr>
                    <a:xfrm>
                      <a:off x="2667000" y="2971800"/>
                      <a:ext cx="152400" cy="304800"/>
                      <a:chOff x="2667000" y="2667000"/>
                      <a:chExt cx="152400" cy="304800"/>
                    </a:xfrm>
                  </p:grpSpPr>
                  <p:cxnSp>
                    <p:nvCxnSpPr>
                      <p:cNvPr id="11553"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54"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547" name="Group 14"/>
                  <p:cNvGrpSpPr/>
                  <p:nvPr/>
                </p:nvGrpSpPr>
                <p:grpSpPr>
                  <a:xfrm>
                    <a:off x="2667000" y="3276600"/>
                    <a:ext cx="152400" cy="609600"/>
                    <a:chOff x="2667000" y="2667000"/>
                    <a:chExt cx="152400" cy="609600"/>
                  </a:xfrm>
                </p:grpSpPr>
                <p:grpSp>
                  <p:nvGrpSpPr>
                    <p:cNvPr id="12548" name="Group 9"/>
                    <p:cNvGrpSpPr/>
                    <p:nvPr/>
                  </p:nvGrpSpPr>
                  <p:grpSpPr>
                    <a:xfrm>
                      <a:off x="2667000" y="2667000"/>
                      <a:ext cx="152400" cy="304800"/>
                      <a:chOff x="2667000" y="2667000"/>
                      <a:chExt cx="152400" cy="304800"/>
                    </a:xfrm>
                  </p:grpSpPr>
                  <p:cxnSp>
                    <p:nvCxnSpPr>
                      <p:cNvPr id="11557"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58"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49" name="Group 10"/>
                    <p:cNvGrpSpPr/>
                    <p:nvPr/>
                  </p:nvGrpSpPr>
                  <p:grpSpPr>
                    <a:xfrm>
                      <a:off x="2667000" y="2971800"/>
                      <a:ext cx="152400" cy="304800"/>
                      <a:chOff x="2667000" y="2667000"/>
                      <a:chExt cx="152400" cy="304800"/>
                    </a:xfrm>
                  </p:grpSpPr>
                  <p:cxnSp>
                    <p:nvCxnSpPr>
                      <p:cNvPr id="11560"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61"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52" name="Group 22"/>
                <p:cNvGrpSpPr/>
                <p:nvPr/>
              </p:nvGrpSpPr>
              <p:grpSpPr>
                <a:xfrm>
                  <a:off x="2667000" y="3886205"/>
                  <a:ext cx="152400" cy="609600"/>
                  <a:chOff x="2667000" y="2667000"/>
                  <a:chExt cx="152400" cy="609600"/>
                </a:xfrm>
              </p:grpSpPr>
              <p:grpSp>
                <p:nvGrpSpPr>
                  <p:cNvPr id="12555" name="Group 9"/>
                  <p:cNvGrpSpPr/>
                  <p:nvPr/>
                </p:nvGrpSpPr>
                <p:grpSpPr>
                  <a:xfrm>
                    <a:off x="2667000" y="2667000"/>
                    <a:ext cx="152400" cy="304800"/>
                    <a:chOff x="2667000" y="2667000"/>
                    <a:chExt cx="152400" cy="304800"/>
                  </a:xfrm>
                </p:grpSpPr>
                <p:cxnSp>
                  <p:nvCxnSpPr>
                    <p:cNvPr id="1156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6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56" name="Group 10"/>
                  <p:cNvGrpSpPr/>
                  <p:nvPr/>
                </p:nvGrpSpPr>
                <p:grpSpPr>
                  <a:xfrm>
                    <a:off x="2667000" y="2971800"/>
                    <a:ext cx="152400" cy="304800"/>
                    <a:chOff x="2667000" y="2667000"/>
                    <a:chExt cx="152400" cy="304800"/>
                  </a:xfrm>
                </p:grpSpPr>
                <p:cxnSp>
                  <p:nvCxnSpPr>
                    <p:cNvPr id="1156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6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49" name="Group 637"/>
          <p:cNvGrpSpPr>
            <a:grpSpLocks/>
          </p:cNvGrpSpPr>
          <p:nvPr/>
        </p:nvGrpSpPr>
        <p:grpSpPr bwMode="auto">
          <a:xfrm>
            <a:off x="5523366" y="1509941"/>
            <a:ext cx="474662" cy="917575"/>
            <a:chOff x="158" y="2354"/>
            <a:chExt cx="299" cy="578"/>
          </a:xfrm>
        </p:grpSpPr>
        <p:sp>
          <p:nvSpPr>
            <p:cNvPr id="11569"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32" name="Group 639"/>
            <p:cNvGrpSpPr>
              <a:grpSpLocks/>
            </p:cNvGrpSpPr>
            <p:nvPr/>
          </p:nvGrpSpPr>
          <p:grpSpPr bwMode="auto">
            <a:xfrm>
              <a:off x="215" y="2554"/>
              <a:ext cx="89" cy="373"/>
              <a:chOff x="215" y="2554"/>
              <a:chExt cx="89" cy="373"/>
            </a:xfrm>
          </p:grpSpPr>
          <p:grpSp>
            <p:nvGrpSpPr>
              <p:cNvPr id="1256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566" name="Group 21"/>
                <p:cNvGrpSpPr/>
                <p:nvPr/>
              </p:nvGrpSpPr>
              <p:grpSpPr>
                <a:xfrm>
                  <a:off x="2667000" y="2666997"/>
                  <a:ext cx="152400" cy="1219200"/>
                  <a:chOff x="2667000" y="2667000"/>
                  <a:chExt cx="152400" cy="1219200"/>
                </a:xfrm>
              </p:grpSpPr>
              <p:grpSp>
                <p:nvGrpSpPr>
                  <p:cNvPr id="12569" name="Group 13"/>
                  <p:cNvGrpSpPr/>
                  <p:nvPr/>
                </p:nvGrpSpPr>
                <p:grpSpPr>
                  <a:xfrm>
                    <a:off x="2667000" y="2667000"/>
                    <a:ext cx="152400" cy="609600"/>
                    <a:chOff x="2667000" y="2667000"/>
                    <a:chExt cx="152400" cy="609600"/>
                  </a:xfrm>
                </p:grpSpPr>
                <p:grpSp>
                  <p:nvGrpSpPr>
                    <p:cNvPr id="12570" name="Group 9"/>
                    <p:cNvGrpSpPr/>
                    <p:nvPr/>
                  </p:nvGrpSpPr>
                  <p:grpSpPr>
                    <a:xfrm>
                      <a:off x="2667000" y="2667000"/>
                      <a:ext cx="152400" cy="304800"/>
                      <a:chOff x="2667000" y="2667000"/>
                      <a:chExt cx="152400" cy="304800"/>
                    </a:xfrm>
                  </p:grpSpPr>
                  <p:cxnSp>
                    <p:nvCxnSpPr>
                      <p:cNvPr id="115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71" name="Group 10"/>
                    <p:cNvGrpSpPr/>
                    <p:nvPr/>
                  </p:nvGrpSpPr>
                  <p:grpSpPr>
                    <a:xfrm>
                      <a:off x="2667000" y="2971800"/>
                      <a:ext cx="152400" cy="304800"/>
                      <a:chOff x="2667000" y="2667000"/>
                      <a:chExt cx="152400" cy="304800"/>
                    </a:xfrm>
                  </p:grpSpPr>
                  <p:cxnSp>
                    <p:nvCxnSpPr>
                      <p:cNvPr id="11577"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7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572" name="Group 14"/>
                  <p:cNvGrpSpPr/>
                  <p:nvPr/>
                </p:nvGrpSpPr>
                <p:grpSpPr>
                  <a:xfrm>
                    <a:off x="2667000" y="3276600"/>
                    <a:ext cx="152400" cy="609600"/>
                    <a:chOff x="2667000" y="2667000"/>
                    <a:chExt cx="152400" cy="609600"/>
                  </a:xfrm>
                </p:grpSpPr>
                <p:grpSp>
                  <p:nvGrpSpPr>
                    <p:cNvPr id="12575" name="Group 9"/>
                    <p:cNvGrpSpPr/>
                    <p:nvPr/>
                  </p:nvGrpSpPr>
                  <p:grpSpPr>
                    <a:xfrm>
                      <a:off x="2667000" y="2667000"/>
                      <a:ext cx="152400" cy="304800"/>
                      <a:chOff x="2667000" y="2667000"/>
                      <a:chExt cx="152400" cy="304800"/>
                    </a:xfrm>
                  </p:grpSpPr>
                  <p:cxnSp>
                    <p:nvCxnSpPr>
                      <p:cNvPr id="1158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8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78" name="Group 10"/>
                    <p:cNvGrpSpPr/>
                    <p:nvPr/>
                  </p:nvGrpSpPr>
                  <p:grpSpPr>
                    <a:xfrm>
                      <a:off x="2667000" y="2971800"/>
                      <a:ext cx="152400" cy="304800"/>
                      <a:chOff x="2667000" y="2667000"/>
                      <a:chExt cx="152400" cy="304800"/>
                    </a:xfrm>
                  </p:grpSpPr>
                  <p:cxnSp>
                    <p:nvCxnSpPr>
                      <p:cNvPr id="1158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8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79" name="Group 22"/>
                <p:cNvGrpSpPr/>
                <p:nvPr/>
              </p:nvGrpSpPr>
              <p:grpSpPr>
                <a:xfrm>
                  <a:off x="2667000" y="3886205"/>
                  <a:ext cx="152400" cy="609600"/>
                  <a:chOff x="2667000" y="2667000"/>
                  <a:chExt cx="152400" cy="609600"/>
                </a:xfrm>
              </p:grpSpPr>
              <p:grpSp>
                <p:nvGrpSpPr>
                  <p:cNvPr id="12582" name="Group 9"/>
                  <p:cNvGrpSpPr/>
                  <p:nvPr/>
                </p:nvGrpSpPr>
                <p:grpSpPr>
                  <a:xfrm>
                    <a:off x="2667000" y="2667000"/>
                    <a:ext cx="152400" cy="304800"/>
                    <a:chOff x="2667000" y="2667000"/>
                    <a:chExt cx="152400" cy="304800"/>
                  </a:xfrm>
                </p:grpSpPr>
                <p:cxnSp>
                  <p:nvCxnSpPr>
                    <p:cNvPr id="115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85" name="Group 10"/>
                  <p:cNvGrpSpPr/>
                  <p:nvPr/>
                </p:nvGrpSpPr>
                <p:grpSpPr>
                  <a:xfrm>
                    <a:off x="2667000" y="2971800"/>
                    <a:ext cx="152400" cy="304800"/>
                    <a:chOff x="2667000" y="2667000"/>
                    <a:chExt cx="152400" cy="304800"/>
                  </a:xfrm>
                </p:grpSpPr>
                <p:cxnSp>
                  <p:nvCxnSpPr>
                    <p:cNvPr id="1159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9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58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589" name="Group 21"/>
                <p:cNvGrpSpPr/>
                <p:nvPr/>
              </p:nvGrpSpPr>
              <p:grpSpPr>
                <a:xfrm>
                  <a:off x="2667000" y="2666997"/>
                  <a:ext cx="152400" cy="1219200"/>
                  <a:chOff x="2667000" y="2667000"/>
                  <a:chExt cx="152400" cy="1219200"/>
                </a:xfrm>
              </p:grpSpPr>
              <p:grpSp>
                <p:nvGrpSpPr>
                  <p:cNvPr id="12593" name="Group 13"/>
                  <p:cNvGrpSpPr/>
                  <p:nvPr/>
                </p:nvGrpSpPr>
                <p:grpSpPr>
                  <a:xfrm>
                    <a:off x="2667000" y="2667000"/>
                    <a:ext cx="152400" cy="609600"/>
                    <a:chOff x="2667000" y="2667000"/>
                    <a:chExt cx="152400" cy="609600"/>
                  </a:xfrm>
                </p:grpSpPr>
                <p:grpSp>
                  <p:nvGrpSpPr>
                    <p:cNvPr id="12594" name="Group 9"/>
                    <p:cNvGrpSpPr/>
                    <p:nvPr/>
                  </p:nvGrpSpPr>
                  <p:grpSpPr>
                    <a:xfrm>
                      <a:off x="2667000" y="2667000"/>
                      <a:ext cx="152400" cy="304800"/>
                      <a:chOff x="2667000" y="2667000"/>
                      <a:chExt cx="152400" cy="304800"/>
                    </a:xfrm>
                  </p:grpSpPr>
                  <p:cxnSp>
                    <p:nvCxnSpPr>
                      <p:cNvPr id="115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595" name="Group 10"/>
                    <p:cNvGrpSpPr/>
                    <p:nvPr/>
                  </p:nvGrpSpPr>
                  <p:grpSpPr>
                    <a:xfrm>
                      <a:off x="2667000" y="2971800"/>
                      <a:ext cx="152400" cy="304800"/>
                      <a:chOff x="2667000" y="2667000"/>
                      <a:chExt cx="152400" cy="304800"/>
                    </a:xfrm>
                  </p:grpSpPr>
                  <p:cxnSp>
                    <p:nvCxnSpPr>
                      <p:cNvPr id="11600"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01"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596" name="Group 14"/>
                  <p:cNvGrpSpPr/>
                  <p:nvPr/>
                </p:nvGrpSpPr>
                <p:grpSpPr>
                  <a:xfrm>
                    <a:off x="2667000" y="3276600"/>
                    <a:ext cx="152400" cy="609600"/>
                    <a:chOff x="2667000" y="2667000"/>
                    <a:chExt cx="152400" cy="609600"/>
                  </a:xfrm>
                </p:grpSpPr>
                <p:grpSp>
                  <p:nvGrpSpPr>
                    <p:cNvPr id="12599" name="Group 9"/>
                    <p:cNvGrpSpPr/>
                    <p:nvPr/>
                  </p:nvGrpSpPr>
                  <p:grpSpPr>
                    <a:xfrm>
                      <a:off x="2667000" y="2667000"/>
                      <a:ext cx="152400" cy="304800"/>
                      <a:chOff x="2667000" y="2667000"/>
                      <a:chExt cx="152400" cy="304800"/>
                    </a:xfrm>
                  </p:grpSpPr>
                  <p:cxnSp>
                    <p:nvCxnSpPr>
                      <p:cNvPr id="11604"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05"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02" name="Group 10"/>
                    <p:cNvGrpSpPr/>
                    <p:nvPr/>
                  </p:nvGrpSpPr>
                  <p:grpSpPr>
                    <a:xfrm>
                      <a:off x="2667000" y="2971800"/>
                      <a:ext cx="152400" cy="304800"/>
                      <a:chOff x="2667000" y="2667000"/>
                      <a:chExt cx="152400" cy="304800"/>
                    </a:xfrm>
                  </p:grpSpPr>
                  <p:cxnSp>
                    <p:nvCxnSpPr>
                      <p:cNvPr id="11607"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08"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03" name="Group 22"/>
                <p:cNvGrpSpPr/>
                <p:nvPr/>
              </p:nvGrpSpPr>
              <p:grpSpPr>
                <a:xfrm>
                  <a:off x="2667000" y="3886205"/>
                  <a:ext cx="152400" cy="609600"/>
                  <a:chOff x="2667000" y="2667000"/>
                  <a:chExt cx="152400" cy="609600"/>
                </a:xfrm>
              </p:grpSpPr>
              <p:grpSp>
                <p:nvGrpSpPr>
                  <p:cNvPr id="12606" name="Group 9"/>
                  <p:cNvGrpSpPr/>
                  <p:nvPr/>
                </p:nvGrpSpPr>
                <p:grpSpPr>
                  <a:xfrm>
                    <a:off x="2667000" y="2667000"/>
                    <a:ext cx="152400" cy="304800"/>
                    <a:chOff x="2667000" y="2667000"/>
                    <a:chExt cx="152400" cy="304800"/>
                  </a:xfrm>
                </p:grpSpPr>
                <p:cxnSp>
                  <p:nvCxnSpPr>
                    <p:cNvPr id="1161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1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09" name="Group 10"/>
                  <p:cNvGrpSpPr/>
                  <p:nvPr/>
                </p:nvGrpSpPr>
                <p:grpSpPr>
                  <a:xfrm>
                    <a:off x="2667000" y="2971800"/>
                    <a:ext cx="152400" cy="304800"/>
                    <a:chOff x="2667000" y="2667000"/>
                    <a:chExt cx="152400" cy="304800"/>
                  </a:xfrm>
                </p:grpSpPr>
                <p:cxnSp>
                  <p:nvCxnSpPr>
                    <p:cNvPr id="1161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1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33" name="Group 642"/>
            <p:cNvGrpSpPr>
              <a:grpSpLocks/>
            </p:cNvGrpSpPr>
            <p:nvPr/>
          </p:nvGrpSpPr>
          <p:grpSpPr bwMode="auto">
            <a:xfrm>
              <a:off x="298" y="2559"/>
              <a:ext cx="89" cy="373"/>
              <a:chOff x="215" y="2554"/>
              <a:chExt cx="89" cy="373"/>
            </a:xfrm>
          </p:grpSpPr>
          <p:grpSp>
            <p:nvGrpSpPr>
              <p:cNvPr id="1261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616" name="Group 21"/>
                <p:cNvGrpSpPr/>
                <p:nvPr/>
              </p:nvGrpSpPr>
              <p:grpSpPr>
                <a:xfrm>
                  <a:off x="2667000" y="2666997"/>
                  <a:ext cx="152400" cy="1219200"/>
                  <a:chOff x="2667000" y="2667000"/>
                  <a:chExt cx="152400" cy="1219200"/>
                </a:xfrm>
              </p:grpSpPr>
              <p:grpSp>
                <p:nvGrpSpPr>
                  <p:cNvPr id="12617" name="Group 13"/>
                  <p:cNvGrpSpPr/>
                  <p:nvPr/>
                </p:nvGrpSpPr>
                <p:grpSpPr>
                  <a:xfrm>
                    <a:off x="2667000" y="2667000"/>
                    <a:ext cx="152400" cy="609600"/>
                    <a:chOff x="2667000" y="2667000"/>
                    <a:chExt cx="152400" cy="609600"/>
                  </a:xfrm>
                </p:grpSpPr>
                <p:grpSp>
                  <p:nvGrpSpPr>
                    <p:cNvPr id="12618" name="Group 9"/>
                    <p:cNvGrpSpPr/>
                    <p:nvPr/>
                  </p:nvGrpSpPr>
                  <p:grpSpPr>
                    <a:xfrm>
                      <a:off x="2667000" y="2667000"/>
                      <a:ext cx="152400" cy="304800"/>
                      <a:chOff x="2667000" y="2667000"/>
                      <a:chExt cx="152400" cy="304800"/>
                    </a:xfrm>
                  </p:grpSpPr>
                  <p:cxnSp>
                    <p:nvCxnSpPr>
                      <p:cNvPr id="116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19" name="Group 10"/>
                    <p:cNvGrpSpPr/>
                    <p:nvPr/>
                  </p:nvGrpSpPr>
                  <p:grpSpPr>
                    <a:xfrm>
                      <a:off x="2667000" y="2971800"/>
                      <a:ext cx="152400" cy="304800"/>
                      <a:chOff x="2667000" y="2667000"/>
                      <a:chExt cx="152400" cy="304800"/>
                    </a:xfrm>
                  </p:grpSpPr>
                  <p:cxnSp>
                    <p:nvCxnSpPr>
                      <p:cNvPr id="1162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2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622" name="Group 14"/>
                  <p:cNvGrpSpPr/>
                  <p:nvPr/>
                </p:nvGrpSpPr>
                <p:grpSpPr>
                  <a:xfrm>
                    <a:off x="2667000" y="3276600"/>
                    <a:ext cx="152400" cy="609600"/>
                    <a:chOff x="2667000" y="2667000"/>
                    <a:chExt cx="152400" cy="609600"/>
                  </a:xfrm>
                </p:grpSpPr>
                <p:grpSp>
                  <p:nvGrpSpPr>
                    <p:cNvPr id="12625" name="Group 9"/>
                    <p:cNvGrpSpPr/>
                    <p:nvPr/>
                  </p:nvGrpSpPr>
                  <p:grpSpPr>
                    <a:xfrm>
                      <a:off x="2667000" y="2667000"/>
                      <a:ext cx="152400" cy="304800"/>
                      <a:chOff x="2667000" y="2667000"/>
                      <a:chExt cx="152400" cy="304800"/>
                    </a:xfrm>
                  </p:grpSpPr>
                  <p:cxnSp>
                    <p:nvCxnSpPr>
                      <p:cNvPr id="1162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2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26" name="Group 10"/>
                    <p:cNvGrpSpPr/>
                    <p:nvPr/>
                  </p:nvGrpSpPr>
                  <p:grpSpPr>
                    <a:xfrm>
                      <a:off x="2667000" y="2971800"/>
                      <a:ext cx="152400" cy="304800"/>
                      <a:chOff x="2667000" y="2667000"/>
                      <a:chExt cx="152400" cy="304800"/>
                    </a:xfrm>
                  </p:grpSpPr>
                  <p:cxnSp>
                    <p:nvCxnSpPr>
                      <p:cNvPr id="1163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3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29" name="Group 22"/>
                <p:cNvGrpSpPr/>
                <p:nvPr/>
              </p:nvGrpSpPr>
              <p:grpSpPr>
                <a:xfrm>
                  <a:off x="2667000" y="3886205"/>
                  <a:ext cx="152400" cy="609600"/>
                  <a:chOff x="2667000" y="2667000"/>
                  <a:chExt cx="152400" cy="609600"/>
                </a:xfrm>
              </p:grpSpPr>
              <p:grpSp>
                <p:nvGrpSpPr>
                  <p:cNvPr id="12632" name="Group 9"/>
                  <p:cNvGrpSpPr/>
                  <p:nvPr/>
                </p:nvGrpSpPr>
                <p:grpSpPr>
                  <a:xfrm>
                    <a:off x="2667000" y="2667000"/>
                    <a:ext cx="152400" cy="304800"/>
                    <a:chOff x="2667000" y="2667000"/>
                    <a:chExt cx="152400" cy="304800"/>
                  </a:xfrm>
                </p:grpSpPr>
                <p:cxnSp>
                  <p:nvCxnSpPr>
                    <p:cNvPr id="1163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3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33" name="Group 10"/>
                  <p:cNvGrpSpPr/>
                  <p:nvPr/>
                </p:nvGrpSpPr>
                <p:grpSpPr>
                  <a:xfrm>
                    <a:off x="2667000" y="2971800"/>
                    <a:ext cx="152400" cy="304800"/>
                    <a:chOff x="2667000" y="2667000"/>
                    <a:chExt cx="152400" cy="304800"/>
                  </a:xfrm>
                </p:grpSpPr>
                <p:cxnSp>
                  <p:nvCxnSpPr>
                    <p:cNvPr id="1163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3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3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639" name="Group 21"/>
                <p:cNvGrpSpPr/>
                <p:nvPr/>
              </p:nvGrpSpPr>
              <p:grpSpPr>
                <a:xfrm>
                  <a:off x="2667000" y="2666997"/>
                  <a:ext cx="152400" cy="1219200"/>
                  <a:chOff x="2667000" y="2667000"/>
                  <a:chExt cx="152400" cy="1219200"/>
                </a:xfrm>
              </p:grpSpPr>
              <p:grpSp>
                <p:nvGrpSpPr>
                  <p:cNvPr id="12640" name="Group 13"/>
                  <p:cNvGrpSpPr/>
                  <p:nvPr/>
                </p:nvGrpSpPr>
                <p:grpSpPr>
                  <a:xfrm>
                    <a:off x="2667000" y="2667000"/>
                    <a:ext cx="152400" cy="609600"/>
                    <a:chOff x="2667000" y="2667000"/>
                    <a:chExt cx="152400" cy="609600"/>
                  </a:xfrm>
                </p:grpSpPr>
                <p:grpSp>
                  <p:nvGrpSpPr>
                    <p:cNvPr id="12641" name="Group 9"/>
                    <p:cNvGrpSpPr/>
                    <p:nvPr/>
                  </p:nvGrpSpPr>
                  <p:grpSpPr>
                    <a:xfrm>
                      <a:off x="2667000" y="2667000"/>
                      <a:ext cx="152400" cy="304800"/>
                      <a:chOff x="2667000" y="2667000"/>
                      <a:chExt cx="152400" cy="304800"/>
                    </a:xfrm>
                  </p:grpSpPr>
                  <p:cxnSp>
                    <p:nvCxnSpPr>
                      <p:cNvPr id="116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42" name="Group 10"/>
                    <p:cNvGrpSpPr/>
                    <p:nvPr/>
                  </p:nvGrpSpPr>
                  <p:grpSpPr>
                    <a:xfrm>
                      <a:off x="2667000" y="2971800"/>
                      <a:ext cx="152400" cy="304800"/>
                      <a:chOff x="2667000" y="2667000"/>
                      <a:chExt cx="152400" cy="304800"/>
                    </a:xfrm>
                  </p:grpSpPr>
                  <p:cxnSp>
                    <p:nvCxnSpPr>
                      <p:cNvPr id="1164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4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645" name="Group 14"/>
                  <p:cNvGrpSpPr/>
                  <p:nvPr/>
                </p:nvGrpSpPr>
                <p:grpSpPr>
                  <a:xfrm>
                    <a:off x="2667000" y="3276600"/>
                    <a:ext cx="152400" cy="609600"/>
                    <a:chOff x="2667000" y="2667000"/>
                    <a:chExt cx="152400" cy="609600"/>
                  </a:xfrm>
                </p:grpSpPr>
                <p:grpSp>
                  <p:nvGrpSpPr>
                    <p:cNvPr id="12648" name="Group 9"/>
                    <p:cNvGrpSpPr/>
                    <p:nvPr/>
                  </p:nvGrpSpPr>
                  <p:grpSpPr>
                    <a:xfrm>
                      <a:off x="2667000" y="2667000"/>
                      <a:ext cx="152400" cy="304800"/>
                      <a:chOff x="2667000" y="2667000"/>
                      <a:chExt cx="152400" cy="304800"/>
                    </a:xfrm>
                  </p:grpSpPr>
                  <p:cxnSp>
                    <p:nvCxnSpPr>
                      <p:cNvPr id="1165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5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49" name="Group 10"/>
                    <p:cNvGrpSpPr/>
                    <p:nvPr/>
                  </p:nvGrpSpPr>
                  <p:grpSpPr>
                    <a:xfrm>
                      <a:off x="2667000" y="2971800"/>
                      <a:ext cx="152400" cy="304800"/>
                      <a:chOff x="2667000" y="2667000"/>
                      <a:chExt cx="152400" cy="304800"/>
                    </a:xfrm>
                  </p:grpSpPr>
                  <p:cxnSp>
                    <p:nvCxnSpPr>
                      <p:cNvPr id="1165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5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52" name="Group 22"/>
                <p:cNvGrpSpPr/>
                <p:nvPr/>
              </p:nvGrpSpPr>
              <p:grpSpPr>
                <a:xfrm>
                  <a:off x="2667000" y="3886205"/>
                  <a:ext cx="152400" cy="609600"/>
                  <a:chOff x="2667000" y="2667000"/>
                  <a:chExt cx="152400" cy="609600"/>
                </a:xfrm>
              </p:grpSpPr>
              <p:grpSp>
                <p:nvGrpSpPr>
                  <p:cNvPr id="12655" name="Group 9"/>
                  <p:cNvGrpSpPr/>
                  <p:nvPr/>
                </p:nvGrpSpPr>
                <p:grpSpPr>
                  <a:xfrm>
                    <a:off x="2667000" y="2667000"/>
                    <a:ext cx="152400" cy="304800"/>
                    <a:chOff x="2667000" y="2667000"/>
                    <a:chExt cx="152400" cy="304800"/>
                  </a:xfrm>
                </p:grpSpPr>
                <p:cxnSp>
                  <p:nvCxnSpPr>
                    <p:cNvPr id="1165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5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56" name="Group 10"/>
                  <p:cNvGrpSpPr/>
                  <p:nvPr/>
                </p:nvGrpSpPr>
                <p:grpSpPr>
                  <a:xfrm>
                    <a:off x="2667000" y="2971800"/>
                    <a:ext cx="152400" cy="304800"/>
                    <a:chOff x="2667000" y="2667000"/>
                    <a:chExt cx="152400" cy="304800"/>
                  </a:xfrm>
                </p:grpSpPr>
                <p:cxnSp>
                  <p:nvCxnSpPr>
                    <p:cNvPr id="1166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6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0" name="Group 661"/>
          <p:cNvGrpSpPr>
            <a:grpSpLocks/>
          </p:cNvGrpSpPr>
          <p:nvPr/>
        </p:nvGrpSpPr>
        <p:grpSpPr bwMode="auto">
          <a:xfrm>
            <a:off x="6221866" y="1522641"/>
            <a:ext cx="474662" cy="917575"/>
            <a:chOff x="158" y="2354"/>
            <a:chExt cx="299" cy="578"/>
          </a:xfrm>
        </p:grpSpPr>
        <p:sp>
          <p:nvSpPr>
            <p:cNvPr id="11662"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25" name="Group 663"/>
            <p:cNvGrpSpPr>
              <a:grpSpLocks/>
            </p:cNvGrpSpPr>
            <p:nvPr/>
          </p:nvGrpSpPr>
          <p:grpSpPr bwMode="auto">
            <a:xfrm>
              <a:off x="215" y="2554"/>
              <a:ext cx="89" cy="373"/>
              <a:chOff x="215" y="2554"/>
              <a:chExt cx="89" cy="373"/>
            </a:xfrm>
          </p:grpSpPr>
          <p:grpSp>
            <p:nvGrpSpPr>
              <p:cNvPr id="1266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664" name="Group 21"/>
                <p:cNvGrpSpPr/>
                <p:nvPr/>
              </p:nvGrpSpPr>
              <p:grpSpPr>
                <a:xfrm>
                  <a:off x="2667000" y="2666997"/>
                  <a:ext cx="152400" cy="1219200"/>
                  <a:chOff x="2667000" y="2667000"/>
                  <a:chExt cx="152400" cy="1219200"/>
                </a:xfrm>
              </p:grpSpPr>
              <p:grpSp>
                <p:nvGrpSpPr>
                  <p:cNvPr id="12665" name="Group 13"/>
                  <p:cNvGrpSpPr/>
                  <p:nvPr/>
                </p:nvGrpSpPr>
                <p:grpSpPr>
                  <a:xfrm>
                    <a:off x="2667000" y="2667000"/>
                    <a:ext cx="152400" cy="609600"/>
                    <a:chOff x="2667000" y="2667000"/>
                    <a:chExt cx="152400" cy="609600"/>
                  </a:xfrm>
                </p:grpSpPr>
                <p:grpSp>
                  <p:nvGrpSpPr>
                    <p:cNvPr id="12668" name="Group 9"/>
                    <p:cNvGrpSpPr/>
                    <p:nvPr/>
                  </p:nvGrpSpPr>
                  <p:grpSpPr>
                    <a:xfrm>
                      <a:off x="2667000" y="2667000"/>
                      <a:ext cx="152400" cy="304800"/>
                      <a:chOff x="2667000" y="2667000"/>
                      <a:chExt cx="152400" cy="304800"/>
                    </a:xfrm>
                  </p:grpSpPr>
                  <p:cxnSp>
                    <p:nvCxnSpPr>
                      <p:cNvPr id="116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71" name="Group 10"/>
                    <p:cNvGrpSpPr/>
                    <p:nvPr/>
                  </p:nvGrpSpPr>
                  <p:grpSpPr>
                    <a:xfrm>
                      <a:off x="2667000" y="2971800"/>
                      <a:ext cx="152400" cy="304800"/>
                      <a:chOff x="2667000" y="2667000"/>
                      <a:chExt cx="152400" cy="304800"/>
                    </a:xfrm>
                  </p:grpSpPr>
                  <p:cxnSp>
                    <p:nvCxnSpPr>
                      <p:cNvPr id="1167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7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672" name="Group 14"/>
                  <p:cNvGrpSpPr/>
                  <p:nvPr/>
                </p:nvGrpSpPr>
                <p:grpSpPr>
                  <a:xfrm>
                    <a:off x="2667000" y="3276600"/>
                    <a:ext cx="152400" cy="609600"/>
                    <a:chOff x="2667000" y="2667000"/>
                    <a:chExt cx="152400" cy="609600"/>
                  </a:xfrm>
                </p:grpSpPr>
                <p:grpSp>
                  <p:nvGrpSpPr>
                    <p:cNvPr id="12675" name="Group 9"/>
                    <p:cNvGrpSpPr/>
                    <p:nvPr/>
                  </p:nvGrpSpPr>
                  <p:grpSpPr>
                    <a:xfrm>
                      <a:off x="2667000" y="2667000"/>
                      <a:ext cx="152400" cy="304800"/>
                      <a:chOff x="2667000" y="2667000"/>
                      <a:chExt cx="152400" cy="304800"/>
                    </a:xfrm>
                  </p:grpSpPr>
                  <p:cxnSp>
                    <p:nvCxnSpPr>
                      <p:cNvPr id="1167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7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78" name="Group 10"/>
                    <p:cNvGrpSpPr/>
                    <p:nvPr/>
                  </p:nvGrpSpPr>
                  <p:grpSpPr>
                    <a:xfrm>
                      <a:off x="2667000" y="2971800"/>
                      <a:ext cx="152400" cy="304800"/>
                      <a:chOff x="2667000" y="2667000"/>
                      <a:chExt cx="152400" cy="304800"/>
                    </a:xfrm>
                  </p:grpSpPr>
                  <p:cxnSp>
                    <p:nvCxnSpPr>
                      <p:cNvPr id="1167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7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79" name="Group 22"/>
                <p:cNvGrpSpPr/>
                <p:nvPr/>
              </p:nvGrpSpPr>
              <p:grpSpPr>
                <a:xfrm>
                  <a:off x="2667000" y="3886205"/>
                  <a:ext cx="152400" cy="609600"/>
                  <a:chOff x="2667000" y="2667000"/>
                  <a:chExt cx="152400" cy="609600"/>
                </a:xfrm>
              </p:grpSpPr>
              <p:grpSp>
                <p:nvGrpSpPr>
                  <p:cNvPr id="12682" name="Group 9"/>
                  <p:cNvGrpSpPr/>
                  <p:nvPr/>
                </p:nvGrpSpPr>
                <p:grpSpPr>
                  <a:xfrm>
                    <a:off x="2667000" y="2667000"/>
                    <a:ext cx="152400" cy="304800"/>
                    <a:chOff x="2667000" y="2667000"/>
                    <a:chExt cx="152400" cy="304800"/>
                  </a:xfrm>
                </p:grpSpPr>
                <p:cxnSp>
                  <p:nvCxnSpPr>
                    <p:cNvPr id="116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8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86" name="Group 10"/>
                  <p:cNvGrpSpPr/>
                  <p:nvPr/>
                </p:nvGrpSpPr>
                <p:grpSpPr>
                  <a:xfrm>
                    <a:off x="2667000" y="2971800"/>
                    <a:ext cx="152400" cy="304800"/>
                    <a:chOff x="2667000" y="2667000"/>
                    <a:chExt cx="152400" cy="304800"/>
                  </a:xfrm>
                </p:grpSpPr>
                <p:cxnSp>
                  <p:nvCxnSpPr>
                    <p:cNvPr id="1168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8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687"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688" name="Group 21"/>
                <p:cNvGrpSpPr/>
                <p:nvPr/>
              </p:nvGrpSpPr>
              <p:grpSpPr>
                <a:xfrm>
                  <a:off x="2667000" y="2666997"/>
                  <a:ext cx="152400" cy="1219200"/>
                  <a:chOff x="2667000" y="2667000"/>
                  <a:chExt cx="152400" cy="1219200"/>
                </a:xfrm>
              </p:grpSpPr>
              <p:grpSp>
                <p:nvGrpSpPr>
                  <p:cNvPr id="12689" name="Group 13"/>
                  <p:cNvGrpSpPr/>
                  <p:nvPr/>
                </p:nvGrpSpPr>
                <p:grpSpPr>
                  <a:xfrm>
                    <a:off x="2667000" y="2667000"/>
                    <a:ext cx="152400" cy="609600"/>
                    <a:chOff x="2667000" y="2667000"/>
                    <a:chExt cx="152400" cy="609600"/>
                  </a:xfrm>
                </p:grpSpPr>
                <p:grpSp>
                  <p:nvGrpSpPr>
                    <p:cNvPr id="12692" name="Group 9"/>
                    <p:cNvGrpSpPr/>
                    <p:nvPr/>
                  </p:nvGrpSpPr>
                  <p:grpSpPr>
                    <a:xfrm>
                      <a:off x="2667000" y="2667000"/>
                      <a:ext cx="152400" cy="304800"/>
                      <a:chOff x="2667000" y="2667000"/>
                      <a:chExt cx="152400" cy="304800"/>
                    </a:xfrm>
                  </p:grpSpPr>
                  <p:cxnSp>
                    <p:nvCxnSpPr>
                      <p:cNvPr id="116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695" name="Group 10"/>
                    <p:cNvGrpSpPr/>
                    <p:nvPr/>
                  </p:nvGrpSpPr>
                  <p:grpSpPr>
                    <a:xfrm>
                      <a:off x="2667000" y="2971800"/>
                      <a:ext cx="152400" cy="304800"/>
                      <a:chOff x="2667000" y="2667000"/>
                      <a:chExt cx="152400" cy="304800"/>
                    </a:xfrm>
                  </p:grpSpPr>
                  <p:cxnSp>
                    <p:nvCxnSpPr>
                      <p:cNvPr id="11693"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94"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696" name="Group 14"/>
                  <p:cNvGrpSpPr/>
                  <p:nvPr/>
                </p:nvGrpSpPr>
                <p:grpSpPr>
                  <a:xfrm>
                    <a:off x="2667000" y="3276600"/>
                    <a:ext cx="152400" cy="609600"/>
                    <a:chOff x="2667000" y="2667000"/>
                    <a:chExt cx="152400" cy="609600"/>
                  </a:xfrm>
                </p:grpSpPr>
                <p:grpSp>
                  <p:nvGrpSpPr>
                    <p:cNvPr id="12699" name="Group 9"/>
                    <p:cNvGrpSpPr/>
                    <p:nvPr/>
                  </p:nvGrpSpPr>
                  <p:grpSpPr>
                    <a:xfrm>
                      <a:off x="2667000" y="2667000"/>
                      <a:ext cx="152400" cy="304800"/>
                      <a:chOff x="2667000" y="2667000"/>
                      <a:chExt cx="152400" cy="304800"/>
                    </a:xfrm>
                  </p:grpSpPr>
                  <p:cxnSp>
                    <p:nvCxnSpPr>
                      <p:cNvPr id="11697"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698"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02" name="Group 10"/>
                    <p:cNvGrpSpPr/>
                    <p:nvPr/>
                  </p:nvGrpSpPr>
                  <p:grpSpPr>
                    <a:xfrm>
                      <a:off x="2667000" y="2971800"/>
                      <a:ext cx="152400" cy="304800"/>
                      <a:chOff x="2667000" y="2667000"/>
                      <a:chExt cx="152400" cy="304800"/>
                    </a:xfrm>
                  </p:grpSpPr>
                  <p:cxnSp>
                    <p:nvCxnSpPr>
                      <p:cNvPr id="11700"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01"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03" name="Group 22"/>
                <p:cNvGrpSpPr/>
                <p:nvPr/>
              </p:nvGrpSpPr>
              <p:grpSpPr>
                <a:xfrm>
                  <a:off x="2667000" y="3886205"/>
                  <a:ext cx="152400" cy="609600"/>
                  <a:chOff x="2667000" y="2667000"/>
                  <a:chExt cx="152400" cy="609600"/>
                </a:xfrm>
              </p:grpSpPr>
              <p:grpSp>
                <p:nvGrpSpPr>
                  <p:cNvPr id="12706" name="Group 9"/>
                  <p:cNvGrpSpPr/>
                  <p:nvPr/>
                </p:nvGrpSpPr>
                <p:grpSpPr>
                  <a:xfrm>
                    <a:off x="2667000" y="2667000"/>
                    <a:ext cx="152400" cy="304800"/>
                    <a:chOff x="2667000" y="2667000"/>
                    <a:chExt cx="152400" cy="304800"/>
                  </a:xfrm>
                </p:grpSpPr>
                <p:cxnSp>
                  <p:nvCxnSpPr>
                    <p:cNvPr id="1170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0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09" name="Group 10"/>
                  <p:cNvGrpSpPr/>
                  <p:nvPr/>
                </p:nvGrpSpPr>
                <p:grpSpPr>
                  <a:xfrm>
                    <a:off x="2667000" y="2971800"/>
                    <a:ext cx="152400" cy="304800"/>
                    <a:chOff x="2667000" y="2667000"/>
                    <a:chExt cx="152400" cy="304800"/>
                  </a:xfrm>
                </p:grpSpPr>
                <p:cxnSp>
                  <p:nvCxnSpPr>
                    <p:cNvPr id="1170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0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26" name="Group 666"/>
            <p:cNvGrpSpPr>
              <a:grpSpLocks/>
            </p:cNvGrpSpPr>
            <p:nvPr/>
          </p:nvGrpSpPr>
          <p:grpSpPr bwMode="auto">
            <a:xfrm>
              <a:off x="298" y="2559"/>
              <a:ext cx="89" cy="373"/>
              <a:chOff x="215" y="2554"/>
              <a:chExt cx="89" cy="373"/>
            </a:xfrm>
          </p:grpSpPr>
          <p:grpSp>
            <p:nvGrpSpPr>
              <p:cNvPr id="1271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712" name="Group 21"/>
                <p:cNvGrpSpPr/>
                <p:nvPr/>
              </p:nvGrpSpPr>
              <p:grpSpPr>
                <a:xfrm>
                  <a:off x="2667000" y="2666997"/>
                  <a:ext cx="152400" cy="1219200"/>
                  <a:chOff x="2667000" y="2667000"/>
                  <a:chExt cx="152400" cy="1219200"/>
                </a:xfrm>
              </p:grpSpPr>
              <p:grpSp>
                <p:nvGrpSpPr>
                  <p:cNvPr id="12715" name="Group 13"/>
                  <p:cNvGrpSpPr/>
                  <p:nvPr/>
                </p:nvGrpSpPr>
                <p:grpSpPr>
                  <a:xfrm>
                    <a:off x="2667000" y="2667000"/>
                    <a:ext cx="152400" cy="609600"/>
                    <a:chOff x="2667000" y="2667000"/>
                    <a:chExt cx="152400" cy="609600"/>
                  </a:xfrm>
                </p:grpSpPr>
                <p:grpSp>
                  <p:nvGrpSpPr>
                    <p:cNvPr id="12718" name="Group 9"/>
                    <p:cNvGrpSpPr/>
                    <p:nvPr/>
                  </p:nvGrpSpPr>
                  <p:grpSpPr>
                    <a:xfrm>
                      <a:off x="2667000" y="2667000"/>
                      <a:ext cx="152400" cy="304800"/>
                      <a:chOff x="2667000" y="2667000"/>
                      <a:chExt cx="152400" cy="304800"/>
                    </a:xfrm>
                  </p:grpSpPr>
                  <p:cxnSp>
                    <p:nvCxnSpPr>
                      <p:cNvPr id="117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19" name="Group 10"/>
                    <p:cNvGrpSpPr/>
                    <p:nvPr/>
                  </p:nvGrpSpPr>
                  <p:grpSpPr>
                    <a:xfrm>
                      <a:off x="2667000" y="2971800"/>
                      <a:ext cx="152400" cy="304800"/>
                      <a:chOff x="2667000" y="2667000"/>
                      <a:chExt cx="152400" cy="304800"/>
                    </a:xfrm>
                  </p:grpSpPr>
                  <p:cxnSp>
                    <p:nvCxnSpPr>
                      <p:cNvPr id="1171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1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722" name="Group 14"/>
                  <p:cNvGrpSpPr/>
                  <p:nvPr/>
                </p:nvGrpSpPr>
                <p:grpSpPr>
                  <a:xfrm>
                    <a:off x="2667000" y="3276600"/>
                    <a:ext cx="152400" cy="609600"/>
                    <a:chOff x="2667000" y="2667000"/>
                    <a:chExt cx="152400" cy="609600"/>
                  </a:xfrm>
                </p:grpSpPr>
                <p:grpSp>
                  <p:nvGrpSpPr>
                    <p:cNvPr id="12725" name="Group 9"/>
                    <p:cNvGrpSpPr/>
                    <p:nvPr/>
                  </p:nvGrpSpPr>
                  <p:grpSpPr>
                    <a:xfrm>
                      <a:off x="2667000" y="2667000"/>
                      <a:ext cx="152400" cy="304800"/>
                      <a:chOff x="2667000" y="2667000"/>
                      <a:chExt cx="152400" cy="304800"/>
                    </a:xfrm>
                  </p:grpSpPr>
                  <p:cxnSp>
                    <p:nvCxnSpPr>
                      <p:cNvPr id="1172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2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26" name="Group 10"/>
                    <p:cNvGrpSpPr/>
                    <p:nvPr/>
                  </p:nvGrpSpPr>
                  <p:grpSpPr>
                    <a:xfrm>
                      <a:off x="2667000" y="2971800"/>
                      <a:ext cx="152400" cy="304800"/>
                      <a:chOff x="2667000" y="2667000"/>
                      <a:chExt cx="152400" cy="304800"/>
                    </a:xfrm>
                  </p:grpSpPr>
                  <p:cxnSp>
                    <p:nvCxnSpPr>
                      <p:cNvPr id="1172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2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29" name="Group 22"/>
                <p:cNvGrpSpPr/>
                <p:nvPr/>
              </p:nvGrpSpPr>
              <p:grpSpPr>
                <a:xfrm>
                  <a:off x="2667000" y="3886205"/>
                  <a:ext cx="152400" cy="609600"/>
                  <a:chOff x="2667000" y="2667000"/>
                  <a:chExt cx="152400" cy="609600"/>
                </a:xfrm>
              </p:grpSpPr>
              <p:grpSp>
                <p:nvGrpSpPr>
                  <p:cNvPr id="12732" name="Group 9"/>
                  <p:cNvGrpSpPr/>
                  <p:nvPr/>
                </p:nvGrpSpPr>
                <p:grpSpPr>
                  <a:xfrm>
                    <a:off x="2667000" y="2667000"/>
                    <a:ext cx="152400" cy="304800"/>
                    <a:chOff x="2667000" y="2667000"/>
                    <a:chExt cx="152400" cy="304800"/>
                  </a:xfrm>
                </p:grpSpPr>
                <p:cxnSp>
                  <p:nvCxnSpPr>
                    <p:cNvPr id="1172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2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33" name="Group 10"/>
                  <p:cNvGrpSpPr/>
                  <p:nvPr/>
                </p:nvGrpSpPr>
                <p:grpSpPr>
                  <a:xfrm>
                    <a:off x="2667000" y="2971800"/>
                    <a:ext cx="152400" cy="304800"/>
                    <a:chOff x="2667000" y="2667000"/>
                    <a:chExt cx="152400" cy="304800"/>
                  </a:xfrm>
                </p:grpSpPr>
                <p:cxnSp>
                  <p:nvCxnSpPr>
                    <p:cNvPr id="1173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3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34"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735" name="Group 21"/>
                <p:cNvGrpSpPr/>
                <p:nvPr/>
              </p:nvGrpSpPr>
              <p:grpSpPr>
                <a:xfrm>
                  <a:off x="2667000" y="2666997"/>
                  <a:ext cx="152400" cy="1219200"/>
                  <a:chOff x="2667000" y="2667000"/>
                  <a:chExt cx="152400" cy="1219200"/>
                </a:xfrm>
              </p:grpSpPr>
              <p:grpSp>
                <p:nvGrpSpPr>
                  <p:cNvPr id="12738" name="Group 13"/>
                  <p:cNvGrpSpPr/>
                  <p:nvPr/>
                </p:nvGrpSpPr>
                <p:grpSpPr>
                  <a:xfrm>
                    <a:off x="2667000" y="2667000"/>
                    <a:ext cx="152400" cy="609600"/>
                    <a:chOff x="2667000" y="2667000"/>
                    <a:chExt cx="152400" cy="609600"/>
                  </a:xfrm>
                </p:grpSpPr>
                <p:grpSp>
                  <p:nvGrpSpPr>
                    <p:cNvPr id="12741" name="Group 9"/>
                    <p:cNvGrpSpPr/>
                    <p:nvPr/>
                  </p:nvGrpSpPr>
                  <p:grpSpPr>
                    <a:xfrm>
                      <a:off x="2667000" y="2667000"/>
                      <a:ext cx="152400" cy="304800"/>
                      <a:chOff x="2667000" y="2667000"/>
                      <a:chExt cx="152400" cy="304800"/>
                    </a:xfrm>
                  </p:grpSpPr>
                  <p:cxnSp>
                    <p:nvCxnSpPr>
                      <p:cNvPr id="117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42" name="Group 10"/>
                    <p:cNvGrpSpPr/>
                    <p:nvPr/>
                  </p:nvGrpSpPr>
                  <p:grpSpPr>
                    <a:xfrm>
                      <a:off x="2667000" y="2971800"/>
                      <a:ext cx="152400" cy="304800"/>
                      <a:chOff x="2667000" y="2667000"/>
                      <a:chExt cx="152400" cy="304800"/>
                    </a:xfrm>
                  </p:grpSpPr>
                  <p:cxnSp>
                    <p:nvCxnSpPr>
                      <p:cNvPr id="11739"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745" name="Group 14"/>
                  <p:cNvGrpSpPr/>
                  <p:nvPr/>
                </p:nvGrpSpPr>
                <p:grpSpPr>
                  <a:xfrm>
                    <a:off x="2667000" y="3276600"/>
                    <a:ext cx="152400" cy="609600"/>
                    <a:chOff x="2667000" y="2667000"/>
                    <a:chExt cx="152400" cy="609600"/>
                  </a:xfrm>
                </p:grpSpPr>
                <p:grpSp>
                  <p:nvGrpSpPr>
                    <p:cNvPr id="12748" name="Group 9"/>
                    <p:cNvGrpSpPr/>
                    <p:nvPr/>
                  </p:nvGrpSpPr>
                  <p:grpSpPr>
                    <a:xfrm>
                      <a:off x="2667000" y="2667000"/>
                      <a:ext cx="152400" cy="304800"/>
                      <a:chOff x="2667000" y="2667000"/>
                      <a:chExt cx="152400" cy="304800"/>
                    </a:xfrm>
                  </p:grpSpPr>
                  <p:cxnSp>
                    <p:nvCxnSpPr>
                      <p:cNvPr id="1174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49" name="Group 10"/>
                    <p:cNvGrpSpPr/>
                    <p:nvPr/>
                  </p:nvGrpSpPr>
                  <p:grpSpPr>
                    <a:xfrm>
                      <a:off x="2667000" y="2971800"/>
                      <a:ext cx="152400" cy="304800"/>
                      <a:chOff x="2667000" y="2667000"/>
                      <a:chExt cx="152400" cy="304800"/>
                    </a:xfrm>
                  </p:grpSpPr>
                  <p:cxnSp>
                    <p:nvCxnSpPr>
                      <p:cNvPr id="1174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52" name="Group 22"/>
                <p:cNvGrpSpPr/>
                <p:nvPr/>
              </p:nvGrpSpPr>
              <p:grpSpPr>
                <a:xfrm>
                  <a:off x="2667000" y="3886205"/>
                  <a:ext cx="152400" cy="609600"/>
                  <a:chOff x="2667000" y="2667000"/>
                  <a:chExt cx="152400" cy="609600"/>
                </a:xfrm>
              </p:grpSpPr>
              <p:grpSp>
                <p:nvGrpSpPr>
                  <p:cNvPr id="12755" name="Group 9"/>
                  <p:cNvGrpSpPr/>
                  <p:nvPr/>
                </p:nvGrpSpPr>
                <p:grpSpPr>
                  <a:xfrm>
                    <a:off x="2667000" y="2667000"/>
                    <a:ext cx="152400" cy="304800"/>
                    <a:chOff x="2667000" y="2667000"/>
                    <a:chExt cx="152400" cy="304800"/>
                  </a:xfrm>
                </p:grpSpPr>
                <p:cxnSp>
                  <p:nvCxnSpPr>
                    <p:cNvPr id="1175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56" name="Group 10"/>
                  <p:cNvGrpSpPr/>
                  <p:nvPr/>
                </p:nvGrpSpPr>
                <p:grpSpPr>
                  <a:xfrm>
                    <a:off x="2667000" y="2971800"/>
                    <a:ext cx="152400" cy="304800"/>
                    <a:chOff x="2667000" y="2667000"/>
                    <a:chExt cx="152400" cy="304800"/>
                  </a:xfrm>
                </p:grpSpPr>
                <p:cxnSp>
                  <p:nvCxnSpPr>
                    <p:cNvPr id="1175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1" name="Group 548"/>
          <p:cNvGrpSpPr>
            <a:grpSpLocks/>
          </p:cNvGrpSpPr>
          <p:nvPr/>
        </p:nvGrpSpPr>
        <p:grpSpPr bwMode="auto">
          <a:xfrm>
            <a:off x="754516" y="1509941"/>
            <a:ext cx="474662" cy="917575"/>
            <a:chOff x="158" y="2354"/>
            <a:chExt cx="299" cy="578"/>
          </a:xfrm>
        </p:grpSpPr>
        <p:sp>
          <p:nvSpPr>
            <p:cNvPr id="11755"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18" name="Group 543"/>
            <p:cNvGrpSpPr>
              <a:grpSpLocks/>
            </p:cNvGrpSpPr>
            <p:nvPr/>
          </p:nvGrpSpPr>
          <p:grpSpPr bwMode="auto">
            <a:xfrm>
              <a:off x="215" y="2554"/>
              <a:ext cx="89" cy="373"/>
              <a:chOff x="215" y="2554"/>
              <a:chExt cx="89" cy="373"/>
            </a:xfrm>
          </p:grpSpPr>
          <p:grpSp>
            <p:nvGrpSpPr>
              <p:cNvPr id="1276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764" name="Group 21"/>
                <p:cNvGrpSpPr/>
                <p:nvPr/>
              </p:nvGrpSpPr>
              <p:grpSpPr>
                <a:xfrm>
                  <a:off x="2667000" y="2666997"/>
                  <a:ext cx="152400" cy="1219200"/>
                  <a:chOff x="2667000" y="2667000"/>
                  <a:chExt cx="152400" cy="1219200"/>
                </a:xfrm>
              </p:grpSpPr>
              <p:grpSp>
                <p:nvGrpSpPr>
                  <p:cNvPr id="12765" name="Group 13"/>
                  <p:cNvGrpSpPr/>
                  <p:nvPr/>
                </p:nvGrpSpPr>
                <p:grpSpPr>
                  <a:xfrm>
                    <a:off x="2667000" y="2667000"/>
                    <a:ext cx="152400" cy="609600"/>
                    <a:chOff x="2667000" y="2667000"/>
                    <a:chExt cx="152400" cy="609600"/>
                  </a:xfrm>
                </p:grpSpPr>
                <p:grpSp>
                  <p:nvGrpSpPr>
                    <p:cNvPr id="12768" name="Group 9"/>
                    <p:cNvGrpSpPr/>
                    <p:nvPr/>
                  </p:nvGrpSpPr>
                  <p:grpSpPr>
                    <a:xfrm>
                      <a:off x="2667000" y="2667000"/>
                      <a:ext cx="152400" cy="304800"/>
                      <a:chOff x="2667000" y="2667000"/>
                      <a:chExt cx="152400" cy="304800"/>
                    </a:xfrm>
                  </p:grpSpPr>
                  <p:cxnSp>
                    <p:nvCxnSpPr>
                      <p:cNvPr id="117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71" name="Group 10"/>
                    <p:cNvGrpSpPr/>
                    <p:nvPr/>
                  </p:nvGrpSpPr>
                  <p:grpSpPr>
                    <a:xfrm>
                      <a:off x="2667000" y="2971800"/>
                      <a:ext cx="152400" cy="304800"/>
                      <a:chOff x="2667000" y="2667000"/>
                      <a:chExt cx="152400" cy="304800"/>
                    </a:xfrm>
                  </p:grpSpPr>
                  <p:cxnSp>
                    <p:nvCxnSpPr>
                      <p:cNvPr id="1176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772" name="Group 14"/>
                  <p:cNvGrpSpPr/>
                  <p:nvPr/>
                </p:nvGrpSpPr>
                <p:grpSpPr>
                  <a:xfrm>
                    <a:off x="2667000" y="3276600"/>
                    <a:ext cx="152400" cy="609600"/>
                    <a:chOff x="2667000" y="2667000"/>
                    <a:chExt cx="152400" cy="609600"/>
                  </a:xfrm>
                </p:grpSpPr>
                <p:grpSp>
                  <p:nvGrpSpPr>
                    <p:cNvPr id="12775" name="Group 9"/>
                    <p:cNvGrpSpPr/>
                    <p:nvPr/>
                  </p:nvGrpSpPr>
                  <p:grpSpPr>
                    <a:xfrm>
                      <a:off x="2667000" y="2667000"/>
                      <a:ext cx="152400" cy="304800"/>
                      <a:chOff x="2667000" y="2667000"/>
                      <a:chExt cx="152400" cy="304800"/>
                    </a:xfrm>
                  </p:grpSpPr>
                  <p:cxnSp>
                    <p:nvCxnSpPr>
                      <p:cNvPr id="1176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79" name="Group 10"/>
                    <p:cNvGrpSpPr/>
                    <p:nvPr/>
                  </p:nvGrpSpPr>
                  <p:grpSpPr>
                    <a:xfrm>
                      <a:off x="2667000" y="2971800"/>
                      <a:ext cx="152400" cy="304800"/>
                      <a:chOff x="2667000" y="2667000"/>
                      <a:chExt cx="152400" cy="304800"/>
                    </a:xfrm>
                  </p:grpSpPr>
                  <p:cxnSp>
                    <p:nvCxnSpPr>
                      <p:cNvPr id="1177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7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80" name="Group 22"/>
                <p:cNvGrpSpPr/>
                <p:nvPr/>
              </p:nvGrpSpPr>
              <p:grpSpPr>
                <a:xfrm>
                  <a:off x="2667000" y="3886205"/>
                  <a:ext cx="152400" cy="609600"/>
                  <a:chOff x="2667000" y="2667000"/>
                  <a:chExt cx="152400" cy="609600"/>
                </a:xfrm>
              </p:grpSpPr>
              <p:grpSp>
                <p:nvGrpSpPr>
                  <p:cNvPr id="12781" name="Group 9"/>
                  <p:cNvGrpSpPr/>
                  <p:nvPr/>
                </p:nvGrpSpPr>
                <p:grpSpPr>
                  <a:xfrm>
                    <a:off x="2667000" y="2667000"/>
                    <a:ext cx="152400" cy="304800"/>
                    <a:chOff x="2667000" y="2667000"/>
                    <a:chExt cx="152400" cy="304800"/>
                  </a:xfrm>
                </p:grpSpPr>
                <p:cxnSp>
                  <p:nvCxnSpPr>
                    <p:cNvPr id="1177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7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82" name="Group 10"/>
                  <p:cNvGrpSpPr/>
                  <p:nvPr/>
                </p:nvGrpSpPr>
                <p:grpSpPr>
                  <a:xfrm>
                    <a:off x="2667000" y="2971800"/>
                    <a:ext cx="152400" cy="304800"/>
                    <a:chOff x="2667000" y="2667000"/>
                    <a:chExt cx="152400" cy="304800"/>
                  </a:xfrm>
                </p:grpSpPr>
                <p:cxnSp>
                  <p:nvCxnSpPr>
                    <p:cNvPr id="1177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7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785"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788" name="Group 21"/>
                <p:cNvGrpSpPr/>
                <p:nvPr/>
              </p:nvGrpSpPr>
              <p:grpSpPr>
                <a:xfrm>
                  <a:off x="2667000" y="2666997"/>
                  <a:ext cx="152400" cy="1219200"/>
                  <a:chOff x="2667000" y="2667000"/>
                  <a:chExt cx="152400" cy="1219200"/>
                </a:xfrm>
              </p:grpSpPr>
              <p:grpSp>
                <p:nvGrpSpPr>
                  <p:cNvPr id="12789" name="Group 13"/>
                  <p:cNvGrpSpPr/>
                  <p:nvPr/>
                </p:nvGrpSpPr>
                <p:grpSpPr>
                  <a:xfrm>
                    <a:off x="2667000" y="2667000"/>
                    <a:ext cx="152400" cy="609600"/>
                    <a:chOff x="2667000" y="2667000"/>
                    <a:chExt cx="152400" cy="609600"/>
                  </a:xfrm>
                </p:grpSpPr>
                <p:grpSp>
                  <p:nvGrpSpPr>
                    <p:cNvPr id="12792" name="Group 9"/>
                    <p:cNvGrpSpPr/>
                    <p:nvPr/>
                  </p:nvGrpSpPr>
                  <p:grpSpPr>
                    <a:xfrm>
                      <a:off x="2667000" y="2667000"/>
                      <a:ext cx="152400" cy="304800"/>
                      <a:chOff x="2667000" y="2667000"/>
                      <a:chExt cx="152400" cy="304800"/>
                    </a:xfrm>
                  </p:grpSpPr>
                  <p:cxnSp>
                    <p:nvCxnSpPr>
                      <p:cNvPr id="1178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8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95" name="Group 10"/>
                    <p:cNvGrpSpPr/>
                    <p:nvPr/>
                  </p:nvGrpSpPr>
                  <p:grpSpPr>
                    <a:xfrm>
                      <a:off x="2667000" y="2971800"/>
                      <a:ext cx="152400" cy="304800"/>
                      <a:chOff x="2667000" y="2667000"/>
                      <a:chExt cx="152400" cy="304800"/>
                    </a:xfrm>
                  </p:grpSpPr>
                  <p:cxnSp>
                    <p:nvCxnSpPr>
                      <p:cNvPr id="1178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8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796" name="Group 14"/>
                  <p:cNvGrpSpPr/>
                  <p:nvPr/>
                </p:nvGrpSpPr>
                <p:grpSpPr>
                  <a:xfrm>
                    <a:off x="2667000" y="3276600"/>
                    <a:ext cx="152400" cy="609600"/>
                    <a:chOff x="2667000" y="2667000"/>
                    <a:chExt cx="152400" cy="609600"/>
                  </a:xfrm>
                </p:grpSpPr>
                <p:grpSp>
                  <p:nvGrpSpPr>
                    <p:cNvPr id="12799" name="Group 9"/>
                    <p:cNvGrpSpPr/>
                    <p:nvPr/>
                  </p:nvGrpSpPr>
                  <p:grpSpPr>
                    <a:xfrm>
                      <a:off x="2667000" y="2667000"/>
                      <a:ext cx="152400" cy="304800"/>
                      <a:chOff x="2667000" y="2667000"/>
                      <a:chExt cx="152400" cy="304800"/>
                    </a:xfrm>
                  </p:grpSpPr>
                  <p:cxnSp>
                    <p:nvCxnSpPr>
                      <p:cNvPr id="1179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9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02" name="Group 10"/>
                    <p:cNvGrpSpPr/>
                    <p:nvPr/>
                  </p:nvGrpSpPr>
                  <p:grpSpPr>
                    <a:xfrm>
                      <a:off x="2667000" y="2971800"/>
                      <a:ext cx="152400" cy="304800"/>
                      <a:chOff x="2667000" y="2667000"/>
                      <a:chExt cx="152400" cy="304800"/>
                    </a:xfrm>
                  </p:grpSpPr>
                  <p:cxnSp>
                    <p:nvCxnSpPr>
                      <p:cNvPr id="1179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9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03" name="Group 22"/>
                <p:cNvGrpSpPr/>
                <p:nvPr/>
              </p:nvGrpSpPr>
              <p:grpSpPr>
                <a:xfrm>
                  <a:off x="2667000" y="3886205"/>
                  <a:ext cx="152400" cy="609600"/>
                  <a:chOff x="2667000" y="2667000"/>
                  <a:chExt cx="152400" cy="609600"/>
                </a:xfrm>
              </p:grpSpPr>
              <p:grpSp>
                <p:nvGrpSpPr>
                  <p:cNvPr id="12804" name="Group 9"/>
                  <p:cNvGrpSpPr/>
                  <p:nvPr/>
                </p:nvGrpSpPr>
                <p:grpSpPr>
                  <a:xfrm>
                    <a:off x="2667000" y="2667000"/>
                    <a:ext cx="152400" cy="304800"/>
                    <a:chOff x="2667000" y="2667000"/>
                    <a:chExt cx="152400" cy="304800"/>
                  </a:xfrm>
                </p:grpSpPr>
                <p:cxnSp>
                  <p:nvCxnSpPr>
                    <p:cNvPr id="1179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9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05" name="Group 10"/>
                  <p:cNvGrpSpPr/>
                  <p:nvPr/>
                </p:nvGrpSpPr>
                <p:grpSpPr>
                  <a:xfrm>
                    <a:off x="2667000" y="2971800"/>
                    <a:ext cx="152400" cy="304800"/>
                    <a:chOff x="2667000" y="2667000"/>
                    <a:chExt cx="152400" cy="304800"/>
                  </a:xfrm>
                </p:grpSpPr>
                <p:cxnSp>
                  <p:nvCxnSpPr>
                    <p:cNvPr id="1180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0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19" name="Group 544"/>
            <p:cNvGrpSpPr>
              <a:grpSpLocks/>
            </p:cNvGrpSpPr>
            <p:nvPr/>
          </p:nvGrpSpPr>
          <p:grpSpPr bwMode="auto">
            <a:xfrm>
              <a:off x="298" y="2559"/>
              <a:ext cx="89" cy="373"/>
              <a:chOff x="215" y="2554"/>
              <a:chExt cx="89" cy="373"/>
            </a:xfrm>
          </p:grpSpPr>
          <p:grpSp>
            <p:nvGrpSpPr>
              <p:cNvPr id="1281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812" name="Group 21"/>
                <p:cNvGrpSpPr/>
                <p:nvPr/>
              </p:nvGrpSpPr>
              <p:grpSpPr>
                <a:xfrm>
                  <a:off x="2667000" y="2666997"/>
                  <a:ext cx="152400" cy="1219200"/>
                  <a:chOff x="2667000" y="2667000"/>
                  <a:chExt cx="152400" cy="1219200"/>
                </a:xfrm>
              </p:grpSpPr>
              <p:grpSp>
                <p:nvGrpSpPr>
                  <p:cNvPr id="12815" name="Group 13"/>
                  <p:cNvGrpSpPr/>
                  <p:nvPr/>
                </p:nvGrpSpPr>
                <p:grpSpPr>
                  <a:xfrm>
                    <a:off x="2667000" y="2667000"/>
                    <a:ext cx="152400" cy="609600"/>
                    <a:chOff x="2667000" y="2667000"/>
                    <a:chExt cx="152400" cy="609600"/>
                  </a:xfrm>
                </p:grpSpPr>
                <p:grpSp>
                  <p:nvGrpSpPr>
                    <p:cNvPr id="12818" name="Group 9"/>
                    <p:cNvGrpSpPr/>
                    <p:nvPr/>
                  </p:nvGrpSpPr>
                  <p:grpSpPr>
                    <a:xfrm>
                      <a:off x="2667000" y="2667000"/>
                      <a:ext cx="152400" cy="304800"/>
                      <a:chOff x="2667000" y="2667000"/>
                      <a:chExt cx="152400" cy="304800"/>
                    </a:xfrm>
                  </p:grpSpPr>
                  <p:cxnSp>
                    <p:nvCxnSpPr>
                      <p:cNvPr id="118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19" name="Group 10"/>
                    <p:cNvGrpSpPr/>
                    <p:nvPr/>
                  </p:nvGrpSpPr>
                  <p:grpSpPr>
                    <a:xfrm>
                      <a:off x="2667000" y="2971800"/>
                      <a:ext cx="152400" cy="304800"/>
                      <a:chOff x="2667000" y="2667000"/>
                      <a:chExt cx="152400" cy="304800"/>
                    </a:xfrm>
                  </p:grpSpPr>
                  <p:cxnSp>
                    <p:nvCxnSpPr>
                      <p:cNvPr id="1180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10"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822" name="Group 14"/>
                  <p:cNvGrpSpPr/>
                  <p:nvPr/>
                </p:nvGrpSpPr>
                <p:grpSpPr>
                  <a:xfrm>
                    <a:off x="2667000" y="3276600"/>
                    <a:ext cx="152400" cy="609600"/>
                    <a:chOff x="2667000" y="2667000"/>
                    <a:chExt cx="152400" cy="609600"/>
                  </a:xfrm>
                </p:grpSpPr>
                <p:grpSp>
                  <p:nvGrpSpPr>
                    <p:cNvPr id="12825" name="Group 9"/>
                    <p:cNvGrpSpPr/>
                    <p:nvPr/>
                  </p:nvGrpSpPr>
                  <p:grpSpPr>
                    <a:xfrm>
                      <a:off x="2667000" y="2667000"/>
                      <a:ext cx="152400" cy="304800"/>
                      <a:chOff x="2667000" y="2667000"/>
                      <a:chExt cx="152400" cy="304800"/>
                    </a:xfrm>
                  </p:grpSpPr>
                  <p:cxnSp>
                    <p:nvCxnSpPr>
                      <p:cNvPr id="11813"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14"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26" name="Group 10"/>
                    <p:cNvGrpSpPr/>
                    <p:nvPr/>
                  </p:nvGrpSpPr>
                  <p:grpSpPr>
                    <a:xfrm>
                      <a:off x="2667000" y="2971800"/>
                      <a:ext cx="152400" cy="304800"/>
                      <a:chOff x="2667000" y="2667000"/>
                      <a:chExt cx="152400" cy="304800"/>
                    </a:xfrm>
                  </p:grpSpPr>
                  <p:cxnSp>
                    <p:nvCxnSpPr>
                      <p:cNvPr id="11816"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17"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27" name="Group 22"/>
                <p:cNvGrpSpPr/>
                <p:nvPr/>
              </p:nvGrpSpPr>
              <p:grpSpPr>
                <a:xfrm>
                  <a:off x="2667000" y="3886205"/>
                  <a:ext cx="152400" cy="609600"/>
                  <a:chOff x="2667000" y="2667000"/>
                  <a:chExt cx="152400" cy="609600"/>
                </a:xfrm>
              </p:grpSpPr>
              <p:grpSp>
                <p:nvGrpSpPr>
                  <p:cNvPr id="12828" name="Group 9"/>
                  <p:cNvGrpSpPr/>
                  <p:nvPr/>
                </p:nvGrpSpPr>
                <p:grpSpPr>
                  <a:xfrm>
                    <a:off x="2667000" y="2667000"/>
                    <a:ext cx="152400" cy="304800"/>
                    <a:chOff x="2667000" y="2667000"/>
                    <a:chExt cx="152400" cy="304800"/>
                  </a:xfrm>
                </p:grpSpPr>
                <p:cxnSp>
                  <p:nvCxnSpPr>
                    <p:cNvPr id="1182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31" name="Group 10"/>
                  <p:cNvGrpSpPr/>
                  <p:nvPr/>
                </p:nvGrpSpPr>
                <p:grpSpPr>
                  <a:xfrm>
                    <a:off x="2667000" y="2971800"/>
                    <a:ext cx="152400" cy="304800"/>
                    <a:chOff x="2667000" y="2667000"/>
                    <a:chExt cx="152400" cy="304800"/>
                  </a:xfrm>
                </p:grpSpPr>
                <p:cxnSp>
                  <p:nvCxnSpPr>
                    <p:cNvPr id="11823"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2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34"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835" name="Group 21"/>
                <p:cNvGrpSpPr/>
                <p:nvPr/>
              </p:nvGrpSpPr>
              <p:grpSpPr>
                <a:xfrm>
                  <a:off x="2667000" y="2666997"/>
                  <a:ext cx="152400" cy="1219200"/>
                  <a:chOff x="2667000" y="2667000"/>
                  <a:chExt cx="152400" cy="1219200"/>
                </a:xfrm>
              </p:grpSpPr>
              <p:grpSp>
                <p:nvGrpSpPr>
                  <p:cNvPr id="12838" name="Group 13"/>
                  <p:cNvGrpSpPr/>
                  <p:nvPr/>
                </p:nvGrpSpPr>
                <p:grpSpPr>
                  <a:xfrm>
                    <a:off x="2667000" y="2667000"/>
                    <a:ext cx="152400" cy="609600"/>
                    <a:chOff x="2667000" y="2667000"/>
                    <a:chExt cx="152400" cy="609600"/>
                  </a:xfrm>
                </p:grpSpPr>
                <p:grpSp>
                  <p:nvGrpSpPr>
                    <p:cNvPr id="12841" name="Group 9"/>
                    <p:cNvGrpSpPr/>
                    <p:nvPr/>
                  </p:nvGrpSpPr>
                  <p:grpSpPr>
                    <a:xfrm>
                      <a:off x="2667000" y="2667000"/>
                      <a:ext cx="152400" cy="304800"/>
                      <a:chOff x="2667000" y="2667000"/>
                      <a:chExt cx="152400" cy="304800"/>
                    </a:xfrm>
                  </p:grpSpPr>
                  <p:cxnSp>
                    <p:nvCxnSpPr>
                      <p:cNvPr id="118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42" name="Group 10"/>
                    <p:cNvGrpSpPr/>
                    <p:nvPr/>
                  </p:nvGrpSpPr>
                  <p:grpSpPr>
                    <a:xfrm>
                      <a:off x="2667000" y="2971800"/>
                      <a:ext cx="152400" cy="304800"/>
                      <a:chOff x="2667000" y="2667000"/>
                      <a:chExt cx="152400" cy="304800"/>
                    </a:xfrm>
                  </p:grpSpPr>
                  <p:cxnSp>
                    <p:nvCxnSpPr>
                      <p:cNvPr id="11832"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3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845" name="Group 14"/>
                  <p:cNvGrpSpPr/>
                  <p:nvPr/>
                </p:nvGrpSpPr>
                <p:grpSpPr>
                  <a:xfrm>
                    <a:off x="2667000" y="3276600"/>
                    <a:ext cx="152400" cy="609600"/>
                    <a:chOff x="2667000" y="2667000"/>
                    <a:chExt cx="152400" cy="609600"/>
                  </a:xfrm>
                </p:grpSpPr>
                <p:grpSp>
                  <p:nvGrpSpPr>
                    <p:cNvPr id="12848" name="Group 9"/>
                    <p:cNvGrpSpPr/>
                    <p:nvPr/>
                  </p:nvGrpSpPr>
                  <p:grpSpPr>
                    <a:xfrm>
                      <a:off x="2667000" y="2667000"/>
                      <a:ext cx="152400" cy="304800"/>
                      <a:chOff x="2667000" y="2667000"/>
                      <a:chExt cx="152400" cy="304800"/>
                    </a:xfrm>
                  </p:grpSpPr>
                  <p:cxnSp>
                    <p:nvCxnSpPr>
                      <p:cNvPr id="1183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3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49" name="Group 10"/>
                    <p:cNvGrpSpPr/>
                    <p:nvPr/>
                  </p:nvGrpSpPr>
                  <p:grpSpPr>
                    <a:xfrm>
                      <a:off x="2667000" y="2971800"/>
                      <a:ext cx="152400" cy="304800"/>
                      <a:chOff x="2667000" y="2667000"/>
                      <a:chExt cx="152400" cy="304800"/>
                    </a:xfrm>
                  </p:grpSpPr>
                  <p:cxnSp>
                    <p:nvCxnSpPr>
                      <p:cNvPr id="1183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50" name="Group 22"/>
                <p:cNvGrpSpPr/>
                <p:nvPr/>
              </p:nvGrpSpPr>
              <p:grpSpPr>
                <a:xfrm>
                  <a:off x="2667000" y="3886205"/>
                  <a:ext cx="152400" cy="609600"/>
                  <a:chOff x="2667000" y="2667000"/>
                  <a:chExt cx="152400" cy="609600"/>
                </a:xfrm>
              </p:grpSpPr>
              <p:grpSp>
                <p:nvGrpSpPr>
                  <p:cNvPr id="12851" name="Group 9"/>
                  <p:cNvGrpSpPr/>
                  <p:nvPr/>
                </p:nvGrpSpPr>
                <p:grpSpPr>
                  <a:xfrm>
                    <a:off x="2667000" y="2667000"/>
                    <a:ext cx="152400" cy="304800"/>
                    <a:chOff x="2667000" y="2667000"/>
                    <a:chExt cx="152400" cy="304800"/>
                  </a:xfrm>
                </p:grpSpPr>
                <p:cxnSp>
                  <p:nvCxnSpPr>
                    <p:cNvPr id="118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54" name="Group 10"/>
                  <p:cNvGrpSpPr/>
                  <p:nvPr/>
                </p:nvGrpSpPr>
                <p:grpSpPr>
                  <a:xfrm>
                    <a:off x="2667000" y="2971800"/>
                    <a:ext cx="152400" cy="304800"/>
                    <a:chOff x="2667000" y="2667000"/>
                    <a:chExt cx="152400" cy="304800"/>
                  </a:xfrm>
                </p:grpSpPr>
                <p:cxnSp>
                  <p:nvCxnSpPr>
                    <p:cNvPr id="1184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2" name="Group 549"/>
          <p:cNvGrpSpPr>
            <a:grpSpLocks/>
          </p:cNvGrpSpPr>
          <p:nvPr/>
        </p:nvGrpSpPr>
        <p:grpSpPr bwMode="auto">
          <a:xfrm>
            <a:off x="1084716" y="1509941"/>
            <a:ext cx="474662" cy="917575"/>
            <a:chOff x="158" y="2354"/>
            <a:chExt cx="299" cy="578"/>
          </a:xfrm>
        </p:grpSpPr>
        <p:sp>
          <p:nvSpPr>
            <p:cNvPr id="11848"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11" name="Group 551"/>
            <p:cNvGrpSpPr>
              <a:grpSpLocks/>
            </p:cNvGrpSpPr>
            <p:nvPr/>
          </p:nvGrpSpPr>
          <p:grpSpPr bwMode="auto">
            <a:xfrm>
              <a:off x="215" y="2554"/>
              <a:ext cx="89" cy="373"/>
              <a:chOff x="215" y="2554"/>
              <a:chExt cx="89" cy="373"/>
            </a:xfrm>
          </p:grpSpPr>
          <p:grpSp>
            <p:nvGrpSpPr>
              <p:cNvPr id="1286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8768" name="Group 21"/>
                <p:cNvGrpSpPr/>
                <p:nvPr/>
              </p:nvGrpSpPr>
              <p:grpSpPr>
                <a:xfrm>
                  <a:off x="2667000" y="2666997"/>
                  <a:ext cx="152400" cy="1219200"/>
                  <a:chOff x="2667000" y="2667000"/>
                  <a:chExt cx="152400" cy="1219200"/>
                </a:xfrm>
              </p:grpSpPr>
              <p:grpSp>
                <p:nvGrpSpPr>
                  <p:cNvPr id="8769" name="Group 13"/>
                  <p:cNvGrpSpPr/>
                  <p:nvPr/>
                </p:nvGrpSpPr>
                <p:grpSpPr>
                  <a:xfrm>
                    <a:off x="2667000" y="2667000"/>
                    <a:ext cx="152400" cy="609600"/>
                    <a:chOff x="2667000" y="2667000"/>
                    <a:chExt cx="152400" cy="609600"/>
                  </a:xfrm>
                </p:grpSpPr>
                <p:grpSp>
                  <p:nvGrpSpPr>
                    <p:cNvPr id="8770" name="Group 9"/>
                    <p:cNvGrpSpPr/>
                    <p:nvPr/>
                  </p:nvGrpSpPr>
                  <p:grpSpPr>
                    <a:xfrm>
                      <a:off x="2667000" y="2667000"/>
                      <a:ext cx="152400" cy="304800"/>
                      <a:chOff x="2667000" y="2667000"/>
                      <a:chExt cx="152400" cy="304800"/>
                    </a:xfrm>
                  </p:grpSpPr>
                  <p:cxnSp>
                    <p:nvCxnSpPr>
                      <p:cNvPr id="1185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5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71" name="Group 10"/>
                    <p:cNvGrpSpPr/>
                    <p:nvPr/>
                  </p:nvGrpSpPr>
                  <p:grpSpPr>
                    <a:xfrm>
                      <a:off x="2667000" y="2971800"/>
                      <a:ext cx="152400" cy="304800"/>
                      <a:chOff x="2667000" y="2667000"/>
                      <a:chExt cx="152400" cy="304800"/>
                    </a:xfrm>
                  </p:grpSpPr>
                  <p:cxnSp>
                    <p:nvCxnSpPr>
                      <p:cNvPr id="1185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5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74" name="Group 14"/>
                  <p:cNvGrpSpPr/>
                  <p:nvPr/>
                </p:nvGrpSpPr>
                <p:grpSpPr>
                  <a:xfrm>
                    <a:off x="2667000" y="3276600"/>
                    <a:ext cx="152400" cy="609600"/>
                    <a:chOff x="2667000" y="2667000"/>
                    <a:chExt cx="152400" cy="609600"/>
                  </a:xfrm>
                </p:grpSpPr>
                <p:grpSp>
                  <p:nvGrpSpPr>
                    <p:cNvPr id="8777" name="Group 9"/>
                    <p:cNvGrpSpPr/>
                    <p:nvPr/>
                  </p:nvGrpSpPr>
                  <p:grpSpPr>
                    <a:xfrm>
                      <a:off x="2667000" y="2667000"/>
                      <a:ext cx="152400" cy="304800"/>
                      <a:chOff x="2667000" y="2667000"/>
                      <a:chExt cx="152400" cy="304800"/>
                    </a:xfrm>
                  </p:grpSpPr>
                  <p:cxnSp>
                    <p:nvCxnSpPr>
                      <p:cNvPr id="1186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78" name="Group 10"/>
                    <p:cNvGrpSpPr/>
                    <p:nvPr/>
                  </p:nvGrpSpPr>
                  <p:grpSpPr>
                    <a:xfrm>
                      <a:off x="2667000" y="2971800"/>
                      <a:ext cx="152400" cy="304800"/>
                      <a:chOff x="2667000" y="2667000"/>
                      <a:chExt cx="152400" cy="304800"/>
                    </a:xfrm>
                  </p:grpSpPr>
                  <p:cxnSp>
                    <p:nvCxnSpPr>
                      <p:cNvPr id="1186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81" name="Group 22"/>
                <p:cNvGrpSpPr/>
                <p:nvPr/>
              </p:nvGrpSpPr>
              <p:grpSpPr>
                <a:xfrm>
                  <a:off x="2667000" y="3886205"/>
                  <a:ext cx="152400" cy="609600"/>
                  <a:chOff x="2667000" y="2667000"/>
                  <a:chExt cx="152400" cy="609600"/>
                </a:xfrm>
              </p:grpSpPr>
              <p:grpSp>
                <p:nvGrpSpPr>
                  <p:cNvPr id="8783" name="Group 9"/>
                  <p:cNvGrpSpPr/>
                  <p:nvPr/>
                </p:nvGrpSpPr>
                <p:grpSpPr>
                  <a:xfrm>
                    <a:off x="2667000" y="2667000"/>
                    <a:ext cx="152400" cy="304800"/>
                    <a:chOff x="2667000" y="2667000"/>
                    <a:chExt cx="152400" cy="304800"/>
                  </a:xfrm>
                </p:grpSpPr>
                <p:cxnSp>
                  <p:nvCxnSpPr>
                    <p:cNvPr id="1186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84" name="Group 10"/>
                  <p:cNvGrpSpPr/>
                  <p:nvPr/>
                </p:nvGrpSpPr>
                <p:grpSpPr>
                  <a:xfrm>
                    <a:off x="2667000" y="2971800"/>
                    <a:ext cx="152400" cy="304800"/>
                    <a:chOff x="2667000" y="2667000"/>
                    <a:chExt cx="152400" cy="304800"/>
                  </a:xfrm>
                </p:grpSpPr>
                <p:cxnSp>
                  <p:nvCxnSpPr>
                    <p:cNvPr id="1187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85"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8786" name="Group 21"/>
                <p:cNvGrpSpPr/>
                <p:nvPr/>
              </p:nvGrpSpPr>
              <p:grpSpPr>
                <a:xfrm>
                  <a:off x="2667000" y="2666997"/>
                  <a:ext cx="152400" cy="1219200"/>
                  <a:chOff x="2667000" y="2667000"/>
                  <a:chExt cx="152400" cy="1219200"/>
                </a:xfrm>
              </p:grpSpPr>
              <p:grpSp>
                <p:nvGrpSpPr>
                  <p:cNvPr id="8787" name="Group 13"/>
                  <p:cNvGrpSpPr/>
                  <p:nvPr/>
                </p:nvGrpSpPr>
                <p:grpSpPr>
                  <a:xfrm>
                    <a:off x="2667000" y="2667000"/>
                    <a:ext cx="152400" cy="609600"/>
                    <a:chOff x="2667000" y="2667000"/>
                    <a:chExt cx="152400" cy="609600"/>
                  </a:xfrm>
                </p:grpSpPr>
                <p:grpSp>
                  <p:nvGrpSpPr>
                    <p:cNvPr id="8788" name="Group 9"/>
                    <p:cNvGrpSpPr/>
                    <p:nvPr/>
                  </p:nvGrpSpPr>
                  <p:grpSpPr>
                    <a:xfrm>
                      <a:off x="2667000" y="2667000"/>
                      <a:ext cx="152400" cy="304800"/>
                      <a:chOff x="2667000" y="2667000"/>
                      <a:chExt cx="152400" cy="304800"/>
                    </a:xfrm>
                  </p:grpSpPr>
                  <p:cxnSp>
                    <p:nvCxnSpPr>
                      <p:cNvPr id="118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89" name="Group 10"/>
                    <p:cNvGrpSpPr/>
                    <p:nvPr/>
                  </p:nvGrpSpPr>
                  <p:grpSpPr>
                    <a:xfrm>
                      <a:off x="2667000" y="2971800"/>
                      <a:ext cx="152400" cy="304800"/>
                      <a:chOff x="2667000" y="2667000"/>
                      <a:chExt cx="152400" cy="304800"/>
                    </a:xfrm>
                  </p:grpSpPr>
                  <p:cxnSp>
                    <p:nvCxnSpPr>
                      <p:cNvPr id="11879"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8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790" name="Group 14"/>
                  <p:cNvGrpSpPr/>
                  <p:nvPr/>
                </p:nvGrpSpPr>
                <p:grpSpPr>
                  <a:xfrm>
                    <a:off x="2667000" y="3276600"/>
                    <a:ext cx="152400" cy="609600"/>
                    <a:chOff x="2667000" y="2667000"/>
                    <a:chExt cx="152400" cy="609600"/>
                  </a:xfrm>
                </p:grpSpPr>
                <p:grpSp>
                  <p:nvGrpSpPr>
                    <p:cNvPr id="8791" name="Group 9"/>
                    <p:cNvGrpSpPr/>
                    <p:nvPr/>
                  </p:nvGrpSpPr>
                  <p:grpSpPr>
                    <a:xfrm>
                      <a:off x="2667000" y="2667000"/>
                      <a:ext cx="152400" cy="304800"/>
                      <a:chOff x="2667000" y="2667000"/>
                      <a:chExt cx="152400" cy="304800"/>
                    </a:xfrm>
                  </p:grpSpPr>
                  <p:cxnSp>
                    <p:nvCxnSpPr>
                      <p:cNvPr id="1188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8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93" name="Group 10"/>
                    <p:cNvGrpSpPr/>
                    <p:nvPr/>
                  </p:nvGrpSpPr>
                  <p:grpSpPr>
                    <a:xfrm>
                      <a:off x="2667000" y="2971800"/>
                      <a:ext cx="152400" cy="304800"/>
                      <a:chOff x="2667000" y="2667000"/>
                      <a:chExt cx="152400" cy="304800"/>
                    </a:xfrm>
                  </p:grpSpPr>
                  <p:cxnSp>
                    <p:nvCxnSpPr>
                      <p:cNvPr id="1188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8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795" name="Group 22"/>
                <p:cNvGrpSpPr/>
                <p:nvPr/>
              </p:nvGrpSpPr>
              <p:grpSpPr>
                <a:xfrm>
                  <a:off x="2667000" y="3886205"/>
                  <a:ext cx="152400" cy="609600"/>
                  <a:chOff x="2667000" y="2667000"/>
                  <a:chExt cx="152400" cy="609600"/>
                </a:xfrm>
              </p:grpSpPr>
              <p:grpSp>
                <p:nvGrpSpPr>
                  <p:cNvPr id="8796" name="Group 9"/>
                  <p:cNvGrpSpPr/>
                  <p:nvPr/>
                </p:nvGrpSpPr>
                <p:grpSpPr>
                  <a:xfrm>
                    <a:off x="2667000" y="2667000"/>
                    <a:ext cx="152400" cy="304800"/>
                    <a:chOff x="2667000" y="2667000"/>
                    <a:chExt cx="152400" cy="304800"/>
                  </a:xfrm>
                </p:grpSpPr>
                <p:cxnSp>
                  <p:nvCxnSpPr>
                    <p:cNvPr id="118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97" name="Group 10"/>
                  <p:cNvGrpSpPr/>
                  <p:nvPr/>
                </p:nvGrpSpPr>
                <p:grpSpPr>
                  <a:xfrm>
                    <a:off x="2667000" y="2971800"/>
                    <a:ext cx="152400" cy="304800"/>
                    <a:chOff x="2667000" y="2667000"/>
                    <a:chExt cx="152400" cy="304800"/>
                  </a:xfrm>
                </p:grpSpPr>
                <p:cxnSp>
                  <p:nvCxnSpPr>
                    <p:cNvPr id="1189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12" name="Group 554"/>
            <p:cNvGrpSpPr>
              <a:grpSpLocks/>
            </p:cNvGrpSpPr>
            <p:nvPr/>
          </p:nvGrpSpPr>
          <p:grpSpPr bwMode="auto">
            <a:xfrm>
              <a:off x="298" y="2559"/>
              <a:ext cx="89" cy="373"/>
              <a:chOff x="215" y="2554"/>
              <a:chExt cx="89" cy="373"/>
            </a:xfrm>
          </p:grpSpPr>
          <p:grpSp>
            <p:nvGrpSpPr>
              <p:cNvPr id="8799"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864" name="Group 21"/>
                <p:cNvGrpSpPr/>
                <p:nvPr/>
              </p:nvGrpSpPr>
              <p:grpSpPr>
                <a:xfrm>
                  <a:off x="2667000" y="2666997"/>
                  <a:ext cx="152400" cy="1219200"/>
                  <a:chOff x="2667000" y="2667000"/>
                  <a:chExt cx="152400" cy="1219200"/>
                </a:xfrm>
              </p:grpSpPr>
              <p:grpSp>
                <p:nvGrpSpPr>
                  <p:cNvPr id="12865" name="Group 13"/>
                  <p:cNvGrpSpPr/>
                  <p:nvPr/>
                </p:nvGrpSpPr>
                <p:grpSpPr>
                  <a:xfrm>
                    <a:off x="2667000" y="2667000"/>
                    <a:ext cx="152400" cy="609600"/>
                    <a:chOff x="2667000" y="2667000"/>
                    <a:chExt cx="152400" cy="609600"/>
                  </a:xfrm>
                </p:grpSpPr>
                <p:grpSp>
                  <p:nvGrpSpPr>
                    <p:cNvPr id="12868" name="Group 9"/>
                    <p:cNvGrpSpPr/>
                    <p:nvPr/>
                  </p:nvGrpSpPr>
                  <p:grpSpPr>
                    <a:xfrm>
                      <a:off x="2667000" y="2667000"/>
                      <a:ext cx="152400" cy="304800"/>
                      <a:chOff x="2667000" y="2667000"/>
                      <a:chExt cx="152400" cy="304800"/>
                    </a:xfrm>
                  </p:grpSpPr>
                  <p:cxnSp>
                    <p:nvCxnSpPr>
                      <p:cNvPr id="118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72" name="Group 10"/>
                    <p:cNvGrpSpPr/>
                    <p:nvPr/>
                  </p:nvGrpSpPr>
                  <p:grpSpPr>
                    <a:xfrm>
                      <a:off x="2667000" y="2971800"/>
                      <a:ext cx="152400" cy="304800"/>
                      <a:chOff x="2667000" y="2667000"/>
                      <a:chExt cx="152400" cy="304800"/>
                    </a:xfrm>
                  </p:grpSpPr>
                  <p:cxnSp>
                    <p:nvCxnSpPr>
                      <p:cNvPr id="119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873" name="Group 14"/>
                  <p:cNvGrpSpPr/>
                  <p:nvPr/>
                </p:nvGrpSpPr>
                <p:grpSpPr>
                  <a:xfrm>
                    <a:off x="2667000" y="3276600"/>
                    <a:ext cx="152400" cy="609600"/>
                    <a:chOff x="2667000" y="2667000"/>
                    <a:chExt cx="152400" cy="609600"/>
                  </a:xfrm>
                </p:grpSpPr>
                <p:grpSp>
                  <p:nvGrpSpPr>
                    <p:cNvPr id="12874" name="Group 9"/>
                    <p:cNvGrpSpPr/>
                    <p:nvPr/>
                  </p:nvGrpSpPr>
                  <p:grpSpPr>
                    <a:xfrm>
                      <a:off x="2667000" y="2667000"/>
                      <a:ext cx="152400" cy="304800"/>
                      <a:chOff x="2667000" y="2667000"/>
                      <a:chExt cx="152400" cy="304800"/>
                    </a:xfrm>
                  </p:grpSpPr>
                  <p:cxnSp>
                    <p:nvCxnSpPr>
                      <p:cNvPr id="1190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75" name="Group 10"/>
                    <p:cNvGrpSpPr/>
                    <p:nvPr/>
                  </p:nvGrpSpPr>
                  <p:grpSpPr>
                    <a:xfrm>
                      <a:off x="2667000" y="2971800"/>
                      <a:ext cx="152400" cy="304800"/>
                      <a:chOff x="2667000" y="2667000"/>
                      <a:chExt cx="152400" cy="304800"/>
                    </a:xfrm>
                  </p:grpSpPr>
                  <p:cxnSp>
                    <p:nvCxnSpPr>
                      <p:cNvPr id="1190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78" name="Group 22"/>
                <p:cNvGrpSpPr/>
                <p:nvPr/>
              </p:nvGrpSpPr>
              <p:grpSpPr>
                <a:xfrm>
                  <a:off x="2667000" y="3886205"/>
                  <a:ext cx="152400" cy="609600"/>
                  <a:chOff x="2667000" y="2667000"/>
                  <a:chExt cx="152400" cy="609600"/>
                </a:xfrm>
              </p:grpSpPr>
              <p:grpSp>
                <p:nvGrpSpPr>
                  <p:cNvPr id="12881" name="Group 9"/>
                  <p:cNvGrpSpPr/>
                  <p:nvPr/>
                </p:nvGrpSpPr>
                <p:grpSpPr>
                  <a:xfrm>
                    <a:off x="2667000" y="2667000"/>
                    <a:ext cx="152400" cy="304800"/>
                    <a:chOff x="2667000" y="2667000"/>
                    <a:chExt cx="152400" cy="304800"/>
                  </a:xfrm>
                </p:grpSpPr>
                <p:cxnSp>
                  <p:nvCxnSpPr>
                    <p:cNvPr id="119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82" name="Group 10"/>
                  <p:cNvGrpSpPr/>
                  <p:nvPr/>
                </p:nvGrpSpPr>
                <p:grpSpPr>
                  <a:xfrm>
                    <a:off x="2667000" y="2971800"/>
                    <a:ext cx="152400" cy="304800"/>
                    <a:chOff x="2667000" y="2667000"/>
                    <a:chExt cx="152400" cy="304800"/>
                  </a:xfrm>
                </p:grpSpPr>
                <p:cxnSp>
                  <p:nvCxnSpPr>
                    <p:cNvPr id="1191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85"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888" name="Group 21"/>
                <p:cNvGrpSpPr/>
                <p:nvPr/>
              </p:nvGrpSpPr>
              <p:grpSpPr>
                <a:xfrm>
                  <a:off x="2667000" y="2666997"/>
                  <a:ext cx="152400" cy="1219200"/>
                  <a:chOff x="2667000" y="2667000"/>
                  <a:chExt cx="152400" cy="1219200"/>
                </a:xfrm>
              </p:grpSpPr>
              <p:grpSp>
                <p:nvGrpSpPr>
                  <p:cNvPr id="12889" name="Group 13"/>
                  <p:cNvGrpSpPr/>
                  <p:nvPr/>
                </p:nvGrpSpPr>
                <p:grpSpPr>
                  <a:xfrm>
                    <a:off x="2667000" y="2667000"/>
                    <a:ext cx="152400" cy="609600"/>
                    <a:chOff x="2667000" y="2667000"/>
                    <a:chExt cx="152400" cy="609600"/>
                  </a:xfrm>
                </p:grpSpPr>
                <p:grpSp>
                  <p:nvGrpSpPr>
                    <p:cNvPr id="12892" name="Group 9"/>
                    <p:cNvGrpSpPr/>
                    <p:nvPr/>
                  </p:nvGrpSpPr>
                  <p:grpSpPr>
                    <a:xfrm>
                      <a:off x="2667000" y="2667000"/>
                      <a:ext cx="152400" cy="304800"/>
                      <a:chOff x="2667000" y="2667000"/>
                      <a:chExt cx="152400" cy="304800"/>
                    </a:xfrm>
                  </p:grpSpPr>
                  <p:cxnSp>
                    <p:nvCxnSpPr>
                      <p:cNvPr id="119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95" name="Group 10"/>
                    <p:cNvGrpSpPr/>
                    <p:nvPr/>
                  </p:nvGrpSpPr>
                  <p:grpSpPr>
                    <a:xfrm>
                      <a:off x="2667000" y="2971800"/>
                      <a:ext cx="152400" cy="304800"/>
                      <a:chOff x="2667000" y="2667000"/>
                      <a:chExt cx="152400" cy="304800"/>
                    </a:xfrm>
                  </p:grpSpPr>
                  <p:cxnSp>
                    <p:nvCxnSpPr>
                      <p:cNvPr id="1192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02" name="Group 14"/>
                  <p:cNvGrpSpPr/>
                  <p:nvPr/>
                </p:nvGrpSpPr>
                <p:grpSpPr>
                  <a:xfrm>
                    <a:off x="2667000" y="3276600"/>
                    <a:ext cx="152400" cy="609600"/>
                    <a:chOff x="2667000" y="2667000"/>
                    <a:chExt cx="152400" cy="609600"/>
                  </a:xfrm>
                </p:grpSpPr>
                <p:grpSp>
                  <p:nvGrpSpPr>
                    <p:cNvPr id="8804" name="Group 9"/>
                    <p:cNvGrpSpPr/>
                    <p:nvPr/>
                  </p:nvGrpSpPr>
                  <p:grpSpPr>
                    <a:xfrm>
                      <a:off x="2667000" y="2667000"/>
                      <a:ext cx="152400" cy="304800"/>
                      <a:chOff x="2667000" y="2667000"/>
                      <a:chExt cx="152400" cy="304800"/>
                    </a:xfrm>
                  </p:grpSpPr>
                  <p:cxnSp>
                    <p:nvCxnSpPr>
                      <p:cNvPr id="1192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05" name="Group 10"/>
                    <p:cNvGrpSpPr/>
                    <p:nvPr/>
                  </p:nvGrpSpPr>
                  <p:grpSpPr>
                    <a:xfrm>
                      <a:off x="2667000" y="2971800"/>
                      <a:ext cx="152400" cy="304800"/>
                      <a:chOff x="2667000" y="2667000"/>
                      <a:chExt cx="152400" cy="304800"/>
                    </a:xfrm>
                  </p:grpSpPr>
                  <p:cxnSp>
                    <p:nvCxnSpPr>
                      <p:cNvPr id="1193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07" name="Group 22"/>
                <p:cNvGrpSpPr/>
                <p:nvPr/>
              </p:nvGrpSpPr>
              <p:grpSpPr>
                <a:xfrm>
                  <a:off x="2667000" y="3886205"/>
                  <a:ext cx="152400" cy="609600"/>
                  <a:chOff x="2667000" y="2667000"/>
                  <a:chExt cx="152400" cy="609600"/>
                </a:xfrm>
              </p:grpSpPr>
              <p:grpSp>
                <p:nvGrpSpPr>
                  <p:cNvPr id="8808" name="Group 9"/>
                  <p:cNvGrpSpPr/>
                  <p:nvPr/>
                </p:nvGrpSpPr>
                <p:grpSpPr>
                  <a:xfrm>
                    <a:off x="2667000" y="2667000"/>
                    <a:ext cx="152400" cy="304800"/>
                    <a:chOff x="2667000" y="2667000"/>
                    <a:chExt cx="152400" cy="304800"/>
                  </a:xfrm>
                </p:grpSpPr>
                <p:cxnSp>
                  <p:nvCxnSpPr>
                    <p:cNvPr id="119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09" name="Group 10"/>
                  <p:cNvGrpSpPr/>
                  <p:nvPr/>
                </p:nvGrpSpPr>
                <p:grpSpPr>
                  <a:xfrm>
                    <a:off x="2667000" y="2971800"/>
                    <a:ext cx="152400" cy="304800"/>
                    <a:chOff x="2667000" y="2667000"/>
                    <a:chExt cx="152400" cy="304800"/>
                  </a:xfrm>
                </p:grpSpPr>
                <p:cxnSp>
                  <p:nvCxnSpPr>
                    <p:cNvPr id="1193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3" name="Group 557"/>
          <p:cNvGrpSpPr>
            <a:grpSpLocks/>
          </p:cNvGrpSpPr>
          <p:nvPr/>
        </p:nvGrpSpPr>
        <p:grpSpPr bwMode="auto">
          <a:xfrm>
            <a:off x="1395866" y="1516291"/>
            <a:ext cx="474662" cy="917575"/>
            <a:chOff x="158" y="2354"/>
            <a:chExt cx="299" cy="578"/>
          </a:xfrm>
        </p:grpSpPr>
        <p:sp>
          <p:nvSpPr>
            <p:cNvPr id="11941"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504" name="Group 559"/>
            <p:cNvGrpSpPr>
              <a:grpSpLocks/>
            </p:cNvGrpSpPr>
            <p:nvPr/>
          </p:nvGrpSpPr>
          <p:grpSpPr bwMode="auto">
            <a:xfrm>
              <a:off x="215" y="2554"/>
              <a:ext cx="89" cy="373"/>
              <a:chOff x="215" y="2554"/>
              <a:chExt cx="89" cy="373"/>
            </a:xfrm>
          </p:grpSpPr>
          <p:grpSp>
            <p:nvGrpSpPr>
              <p:cNvPr id="8815"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8816" name="Group 21"/>
                <p:cNvGrpSpPr/>
                <p:nvPr/>
              </p:nvGrpSpPr>
              <p:grpSpPr>
                <a:xfrm>
                  <a:off x="2667000" y="2666997"/>
                  <a:ext cx="152400" cy="1219200"/>
                  <a:chOff x="2667000" y="2667000"/>
                  <a:chExt cx="152400" cy="1219200"/>
                </a:xfrm>
              </p:grpSpPr>
              <p:grpSp>
                <p:nvGrpSpPr>
                  <p:cNvPr id="8817" name="Group 13"/>
                  <p:cNvGrpSpPr/>
                  <p:nvPr/>
                </p:nvGrpSpPr>
                <p:grpSpPr>
                  <a:xfrm>
                    <a:off x="2667000" y="2667000"/>
                    <a:ext cx="152400" cy="609600"/>
                    <a:chOff x="2667000" y="2667000"/>
                    <a:chExt cx="152400" cy="609600"/>
                  </a:xfrm>
                </p:grpSpPr>
                <p:grpSp>
                  <p:nvGrpSpPr>
                    <p:cNvPr id="8818" name="Group 9"/>
                    <p:cNvGrpSpPr/>
                    <p:nvPr/>
                  </p:nvGrpSpPr>
                  <p:grpSpPr>
                    <a:xfrm>
                      <a:off x="2667000" y="2667000"/>
                      <a:ext cx="152400" cy="304800"/>
                      <a:chOff x="2667000" y="2667000"/>
                      <a:chExt cx="152400" cy="304800"/>
                    </a:xfrm>
                  </p:grpSpPr>
                  <p:cxnSp>
                    <p:nvCxnSpPr>
                      <p:cNvPr id="119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21" name="Group 10"/>
                    <p:cNvGrpSpPr/>
                    <p:nvPr/>
                  </p:nvGrpSpPr>
                  <p:grpSpPr>
                    <a:xfrm>
                      <a:off x="2667000" y="2971800"/>
                      <a:ext cx="152400" cy="304800"/>
                      <a:chOff x="2667000" y="2667000"/>
                      <a:chExt cx="152400" cy="304800"/>
                    </a:xfrm>
                  </p:grpSpPr>
                  <p:cxnSp>
                    <p:nvCxnSpPr>
                      <p:cNvPr id="1194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0"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22" name="Group 14"/>
                  <p:cNvGrpSpPr/>
                  <p:nvPr/>
                </p:nvGrpSpPr>
                <p:grpSpPr>
                  <a:xfrm>
                    <a:off x="2667000" y="3276600"/>
                    <a:ext cx="152400" cy="609600"/>
                    <a:chOff x="2667000" y="2667000"/>
                    <a:chExt cx="152400" cy="609600"/>
                  </a:xfrm>
                </p:grpSpPr>
                <p:grpSp>
                  <p:nvGrpSpPr>
                    <p:cNvPr id="8823" name="Group 9"/>
                    <p:cNvGrpSpPr/>
                    <p:nvPr/>
                  </p:nvGrpSpPr>
                  <p:grpSpPr>
                    <a:xfrm>
                      <a:off x="2667000" y="2667000"/>
                      <a:ext cx="152400" cy="304800"/>
                      <a:chOff x="2667000" y="2667000"/>
                      <a:chExt cx="152400" cy="304800"/>
                    </a:xfrm>
                  </p:grpSpPr>
                  <p:cxnSp>
                    <p:nvCxnSpPr>
                      <p:cNvPr id="11953"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4"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24" name="Group 10"/>
                    <p:cNvGrpSpPr/>
                    <p:nvPr/>
                  </p:nvGrpSpPr>
                  <p:grpSpPr>
                    <a:xfrm>
                      <a:off x="2667000" y="2971800"/>
                      <a:ext cx="152400" cy="304800"/>
                      <a:chOff x="2667000" y="2667000"/>
                      <a:chExt cx="152400" cy="304800"/>
                    </a:xfrm>
                  </p:grpSpPr>
                  <p:cxnSp>
                    <p:nvCxnSpPr>
                      <p:cNvPr id="11956"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7"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25" name="Group 22"/>
                <p:cNvGrpSpPr/>
                <p:nvPr/>
              </p:nvGrpSpPr>
              <p:grpSpPr>
                <a:xfrm>
                  <a:off x="2667000" y="3886205"/>
                  <a:ext cx="152400" cy="609600"/>
                  <a:chOff x="2667000" y="2667000"/>
                  <a:chExt cx="152400" cy="609600"/>
                </a:xfrm>
              </p:grpSpPr>
              <p:grpSp>
                <p:nvGrpSpPr>
                  <p:cNvPr id="8828" name="Group 9"/>
                  <p:cNvGrpSpPr/>
                  <p:nvPr/>
                </p:nvGrpSpPr>
                <p:grpSpPr>
                  <a:xfrm>
                    <a:off x="2667000" y="2667000"/>
                    <a:ext cx="152400" cy="304800"/>
                    <a:chOff x="2667000" y="2667000"/>
                    <a:chExt cx="152400" cy="304800"/>
                  </a:xfrm>
                </p:grpSpPr>
                <p:cxnSp>
                  <p:nvCxnSpPr>
                    <p:cNvPr id="1196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29" name="Group 10"/>
                  <p:cNvGrpSpPr/>
                  <p:nvPr/>
                </p:nvGrpSpPr>
                <p:grpSpPr>
                  <a:xfrm>
                    <a:off x="2667000" y="2971800"/>
                    <a:ext cx="152400" cy="304800"/>
                    <a:chOff x="2667000" y="2667000"/>
                    <a:chExt cx="152400" cy="304800"/>
                  </a:xfrm>
                </p:grpSpPr>
                <p:cxnSp>
                  <p:nvCxnSpPr>
                    <p:cNvPr id="11963"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3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8831" name="Group 21"/>
                <p:cNvGrpSpPr/>
                <p:nvPr/>
              </p:nvGrpSpPr>
              <p:grpSpPr>
                <a:xfrm>
                  <a:off x="2667000" y="2666997"/>
                  <a:ext cx="152400" cy="1219200"/>
                  <a:chOff x="2667000" y="2667000"/>
                  <a:chExt cx="152400" cy="1219200"/>
                </a:xfrm>
              </p:grpSpPr>
              <p:grpSp>
                <p:nvGrpSpPr>
                  <p:cNvPr id="12896" name="Group 13"/>
                  <p:cNvGrpSpPr/>
                  <p:nvPr/>
                </p:nvGrpSpPr>
                <p:grpSpPr>
                  <a:xfrm>
                    <a:off x="2667000" y="2667000"/>
                    <a:ext cx="152400" cy="609600"/>
                    <a:chOff x="2667000" y="2667000"/>
                    <a:chExt cx="152400" cy="609600"/>
                  </a:xfrm>
                </p:grpSpPr>
                <p:grpSp>
                  <p:nvGrpSpPr>
                    <p:cNvPr id="12897" name="Group 9"/>
                    <p:cNvGrpSpPr/>
                    <p:nvPr/>
                  </p:nvGrpSpPr>
                  <p:grpSpPr>
                    <a:xfrm>
                      <a:off x="2667000" y="2667000"/>
                      <a:ext cx="152400" cy="304800"/>
                      <a:chOff x="2667000" y="2667000"/>
                      <a:chExt cx="152400" cy="304800"/>
                    </a:xfrm>
                  </p:grpSpPr>
                  <p:cxnSp>
                    <p:nvCxnSpPr>
                      <p:cNvPr id="119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98" name="Group 10"/>
                    <p:cNvGrpSpPr/>
                    <p:nvPr/>
                  </p:nvGrpSpPr>
                  <p:grpSpPr>
                    <a:xfrm>
                      <a:off x="2667000" y="2971800"/>
                      <a:ext cx="152400" cy="304800"/>
                      <a:chOff x="2667000" y="2667000"/>
                      <a:chExt cx="152400" cy="304800"/>
                    </a:xfrm>
                  </p:grpSpPr>
                  <p:cxnSp>
                    <p:nvCxnSpPr>
                      <p:cNvPr id="11972"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901" name="Group 14"/>
                  <p:cNvGrpSpPr/>
                  <p:nvPr/>
                </p:nvGrpSpPr>
                <p:grpSpPr>
                  <a:xfrm>
                    <a:off x="2667000" y="3276600"/>
                    <a:ext cx="152400" cy="609600"/>
                    <a:chOff x="2667000" y="2667000"/>
                    <a:chExt cx="152400" cy="609600"/>
                  </a:xfrm>
                </p:grpSpPr>
                <p:grpSp>
                  <p:nvGrpSpPr>
                    <p:cNvPr id="12904" name="Group 9"/>
                    <p:cNvGrpSpPr/>
                    <p:nvPr/>
                  </p:nvGrpSpPr>
                  <p:grpSpPr>
                    <a:xfrm>
                      <a:off x="2667000" y="2667000"/>
                      <a:ext cx="152400" cy="304800"/>
                      <a:chOff x="2667000" y="2667000"/>
                      <a:chExt cx="152400" cy="304800"/>
                    </a:xfrm>
                  </p:grpSpPr>
                  <p:cxnSp>
                    <p:nvCxnSpPr>
                      <p:cNvPr id="1197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05" name="Group 10"/>
                    <p:cNvGrpSpPr/>
                    <p:nvPr/>
                  </p:nvGrpSpPr>
                  <p:grpSpPr>
                    <a:xfrm>
                      <a:off x="2667000" y="2971800"/>
                      <a:ext cx="152400" cy="304800"/>
                      <a:chOff x="2667000" y="2667000"/>
                      <a:chExt cx="152400" cy="304800"/>
                    </a:xfrm>
                  </p:grpSpPr>
                  <p:cxnSp>
                    <p:nvCxnSpPr>
                      <p:cNvPr id="1197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8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08" name="Group 22"/>
                <p:cNvGrpSpPr/>
                <p:nvPr/>
              </p:nvGrpSpPr>
              <p:grpSpPr>
                <a:xfrm>
                  <a:off x="2667000" y="3886205"/>
                  <a:ext cx="152400" cy="609600"/>
                  <a:chOff x="2667000" y="2667000"/>
                  <a:chExt cx="152400" cy="609600"/>
                </a:xfrm>
              </p:grpSpPr>
              <p:grpSp>
                <p:nvGrpSpPr>
                  <p:cNvPr id="12911" name="Group 9"/>
                  <p:cNvGrpSpPr/>
                  <p:nvPr/>
                </p:nvGrpSpPr>
                <p:grpSpPr>
                  <a:xfrm>
                    <a:off x="2667000" y="2667000"/>
                    <a:ext cx="152400" cy="304800"/>
                    <a:chOff x="2667000" y="2667000"/>
                    <a:chExt cx="152400" cy="304800"/>
                  </a:xfrm>
                </p:grpSpPr>
                <p:cxnSp>
                  <p:nvCxnSpPr>
                    <p:cNvPr id="119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12" name="Group 10"/>
                  <p:cNvGrpSpPr/>
                  <p:nvPr/>
                </p:nvGrpSpPr>
                <p:grpSpPr>
                  <a:xfrm>
                    <a:off x="2667000" y="2971800"/>
                    <a:ext cx="152400" cy="304800"/>
                    <a:chOff x="2667000" y="2667000"/>
                    <a:chExt cx="152400" cy="304800"/>
                  </a:xfrm>
                </p:grpSpPr>
                <p:cxnSp>
                  <p:nvCxnSpPr>
                    <p:cNvPr id="1198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8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505" name="Group 562"/>
            <p:cNvGrpSpPr>
              <a:grpSpLocks/>
            </p:cNvGrpSpPr>
            <p:nvPr/>
          </p:nvGrpSpPr>
          <p:grpSpPr bwMode="auto">
            <a:xfrm>
              <a:off x="298" y="2559"/>
              <a:ext cx="89" cy="373"/>
              <a:chOff x="215" y="2554"/>
              <a:chExt cx="89" cy="373"/>
            </a:xfrm>
          </p:grpSpPr>
          <p:grpSp>
            <p:nvGrpSpPr>
              <p:cNvPr id="12918"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919" name="Group 21"/>
                <p:cNvGrpSpPr/>
                <p:nvPr/>
              </p:nvGrpSpPr>
              <p:grpSpPr>
                <a:xfrm>
                  <a:off x="2667000" y="2666997"/>
                  <a:ext cx="152400" cy="1219200"/>
                  <a:chOff x="2667000" y="2667000"/>
                  <a:chExt cx="152400" cy="1219200"/>
                </a:xfrm>
              </p:grpSpPr>
              <p:grpSp>
                <p:nvGrpSpPr>
                  <p:cNvPr id="12920" name="Group 13"/>
                  <p:cNvGrpSpPr/>
                  <p:nvPr/>
                </p:nvGrpSpPr>
                <p:grpSpPr>
                  <a:xfrm>
                    <a:off x="2667000" y="2667000"/>
                    <a:ext cx="152400" cy="609600"/>
                    <a:chOff x="2667000" y="2667000"/>
                    <a:chExt cx="152400" cy="609600"/>
                  </a:xfrm>
                </p:grpSpPr>
                <p:grpSp>
                  <p:nvGrpSpPr>
                    <p:cNvPr id="12921" name="Group 9"/>
                    <p:cNvGrpSpPr/>
                    <p:nvPr/>
                  </p:nvGrpSpPr>
                  <p:grpSpPr>
                    <a:xfrm>
                      <a:off x="2667000" y="2667000"/>
                      <a:ext cx="152400" cy="304800"/>
                      <a:chOff x="2667000" y="2667000"/>
                      <a:chExt cx="152400" cy="304800"/>
                    </a:xfrm>
                  </p:grpSpPr>
                  <p:cxnSp>
                    <p:nvCxnSpPr>
                      <p:cNvPr id="119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24" name="Group 10"/>
                    <p:cNvGrpSpPr/>
                    <p:nvPr/>
                  </p:nvGrpSpPr>
                  <p:grpSpPr>
                    <a:xfrm>
                      <a:off x="2667000" y="2971800"/>
                      <a:ext cx="152400" cy="304800"/>
                      <a:chOff x="2667000" y="2667000"/>
                      <a:chExt cx="152400" cy="304800"/>
                    </a:xfrm>
                  </p:grpSpPr>
                  <p:cxnSp>
                    <p:nvCxnSpPr>
                      <p:cNvPr id="1199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927" name="Group 14"/>
                  <p:cNvGrpSpPr/>
                  <p:nvPr/>
                </p:nvGrpSpPr>
                <p:grpSpPr>
                  <a:xfrm>
                    <a:off x="2667000" y="3276600"/>
                    <a:ext cx="152400" cy="609600"/>
                    <a:chOff x="2667000" y="2667000"/>
                    <a:chExt cx="152400" cy="609600"/>
                  </a:xfrm>
                </p:grpSpPr>
                <p:grpSp>
                  <p:nvGrpSpPr>
                    <p:cNvPr id="8832" name="Group 9"/>
                    <p:cNvGrpSpPr/>
                    <p:nvPr/>
                  </p:nvGrpSpPr>
                  <p:grpSpPr>
                    <a:xfrm>
                      <a:off x="2667000" y="2667000"/>
                      <a:ext cx="152400" cy="304800"/>
                      <a:chOff x="2667000" y="2667000"/>
                      <a:chExt cx="152400" cy="304800"/>
                    </a:xfrm>
                  </p:grpSpPr>
                  <p:cxnSp>
                    <p:nvCxnSpPr>
                      <p:cNvPr id="1199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34" name="Group 10"/>
                    <p:cNvGrpSpPr/>
                    <p:nvPr/>
                  </p:nvGrpSpPr>
                  <p:grpSpPr>
                    <a:xfrm>
                      <a:off x="2667000" y="2971800"/>
                      <a:ext cx="152400" cy="304800"/>
                      <a:chOff x="2667000" y="2667000"/>
                      <a:chExt cx="152400" cy="304800"/>
                    </a:xfrm>
                  </p:grpSpPr>
                  <p:cxnSp>
                    <p:nvCxnSpPr>
                      <p:cNvPr id="1200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37" name="Group 22"/>
                <p:cNvGrpSpPr/>
                <p:nvPr/>
              </p:nvGrpSpPr>
              <p:grpSpPr>
                <a:xfrm>
                  <a:off x="2667000" y="3886205"/>
                  <a:ext cx="152400" cy="609600"/>
                  <a:chOff x="2667000" y="2667000"/>
                  <a:chExt cx="152400" cy="609600"/>
                </a:xfrm>
              </p:grpSpPr>
              <p:grpSp>
                <p:nvGrpSpPr>
                  <p:cNvPr id="8838" name="Group 9"/>
                  <p:cNvGrpSpPr/>
                  <p:nvPr/>
                </p:nvGrpSpPr>
                <p:grpSpPr>
                  <a:xfrm>
                    <a:off x="2667000" y="2667000"/>
                    <a:ext cx="152400" cy="304800"/>
                    <a:chOff x="2667000" y="2667000"/>
                    <a:chExt cx="152400" cy="304800"/>
                  </a:xfrm>
                </p:grpSpPr>
                <p:cxnSp>
                  <p:nvCxnSpPr>
                    <p:cNvPr id="120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40" name="Group 10"/>
                  <p:cNvGrpSpPr/>
                  <p:nvPr/>
                </p:nvGrpSpPr>
                <p:grpSpPr>
                  <a:xfrm>
                    <a:off x="2667000" y="2971800"/>
                    <a:ext cx="152400" cy="304800"/>
                    <a:chOff x="2667000" y="2667000"/>
                    <a:chExt cx="152400" cy="304800"/>
                  </a:xfrm>
                </p:grpSpPr>
                <p:cxnSp>
                  <p:nvCxnSpPr>
                    <p:cNvPr id="1200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1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41"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8842" name="Group 21"/>
                <p:cNvGrpSpPr/>
                <p:nvPr/>
              </p:nvGrpSpPr>
              <p:grpSpPr>
                <a:xfrm>
                  <a:off x="2667000" y="2666997"/>
                  <a:ext cx="152400" cy="1219200"/>
                  <a:chOff x="2667000" y="2667000"/>
                  <a:chExt cx="152400" cy="1219200"/>
                </a:xfrm>
              </p:grpSpPr>
              <p:grpSp>
                <p:nvGrpSpPr>
                  <p:cNvPr id="8843" name="Group 13"/>
                  <p:cNvGrpSpPr/>
                  <p:nvPr/>
                </p:nvGrpSpPr>
                <p:grpSpPr>
                  <a:xfrm>
                    <a:off x="2667000" y="2667000"/>
                    <a:ext cx="152400" cy="609600"/>
                    <a:chOff x="2667000" y="2667000"/>
                    <a:chExt cx="152400" cy="609600"/>
                  </a:xfrm>
                </p:grpSpPr>
                <p:grpSp>
                  <p:nvGrpSpPr>
                    <p:cNvPr id="8844" name="Group 9"/>
                    <p:cNvGrpSpPr/>
                    <p:nvPr/>
                  </p:nvGrpSpPr>
                  <p:grpSpPr>
                    <a:xfrm>
                      <a:off x="2667000" y="2667000"/>
                      <a:ext cx="152400" cy="304800"/>
                      <a:chOff x="2667000" y="2667000"/>
                      <a:chExt cx="152400" cy="304800"/>
                    </a:xfrm>
                  </p:grpSpPr>
                  <p:cxnSp>
                    <p:nvCxnSpPr>
                      <p:cNvPr id="120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45" name="Group 10"/>
                    <p:cNvGrpSpPr/>
                    <p:nvPr/>
                  </p:nvGrpSpPr>
                  <p:grpSpPr>
                    <a:xfrm>
                      <a:off x="2667000" y="2971800"/>
                      <a:ext cx="152400" cy="304800"/>
                      <a:chOff x="2667000" y="2667000"/>
                      <a:chExt cx="152400" cy="304800"/>
                    </a:xfrm>
                  </p:grpSpPr>
                  <p:cxnSp>
                    <p:nvCxnSpPr>
                      <p:cNvPr id="1201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1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850" name="Group 14"/>
                  <p:cNvGrpSpPr/>
                  <p:nvPr/>
                </p:nvGrpSpPr>
                <p:grpSpPr>
                  <a:xfrm>
                    <a:off x="2667000" y="3276600"/>
                    <a:ext cx="152400" cy="609600"/>
                    <a:chOff x="2667000" y="2667000"/>
                    <a:chExt cx="152400" cy="609600"/>
                  </a:xfrm>
                </p:grpSpPr>
                <p:grpSp>
                  <p:nvGrpSpPr>
                    <p:cNvPr id="8851" name="Group 9"/>
                    <p:cNvGrpSpPr/>
                    <p:nvPr/>
                  </p:nvGrpSpPr>
                  <p:grpSpPr>
                    <a:xfrm>
                      <a:off x="2667000" y="2667000"/>
                      <a:ext cx="152400" cy="304800"/>
                      <a:chOff x="2667000" y="2667000"/>
                      <a:chExt cx="152400" cy="304800"/>
                    </a:xfrm>
                  </p:grpSpPr>
                  <p:cxnSp>
                    <p:nvCxnSpPr>
                      <p:cNvPr id="1202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52" name="Group 10"/>
                    <p:cNvGrpSpPr/>
                    <p:nvPr/>
                  </p:nvGrpSpPr>
                  <p:grpSpPr>
                    <a:xfrm>
                      <a:off x="2667000" y="2971800"/>
                      <a:ext cx="152400" cy="304800"/>
                      <a:chOff x="2667000" y="2667000"/>
                      <a:chExt cx="152400" cy="304800"/>
                    </a:xfrm>
                  </p:grpSpPr>
                  <p:cxnSp>
                    <p:nvCxnSpPr>
                      <p:cNvPr id="1202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8855" name="Group 22"/>
                <p:cNvGrpSpPr/>
                <p:nvPr/>
              </p:nvGrpSpPr>
              <p:grpSpPr>
                <a:xfrm>
                  <a:off x="2667000" y="3886205"/>
                  <a:ext cx="152400" cy="609600"/>
                  <a:chOff x="2667000" y="2667000"/>
                  <a:chExt cx="152400" cy="609600"/>
                </a:xfrm>
              </p:grpSpPr>
              <p:grpSp>
                <p:nvGrpSpPr>
                  <p:cNvPr id="8856" name="Group 9"/>
                  <p:cNvGrpSpPr/>
                  <p:nvPr/>
                </p:nvGrpSpPr>
                <p:grpSpPr>
                  <a:xfrm>
                    <a:off x="2667000" y="2667000"/>
                    <a:ext cx="152400" cy="304800"/>
                    <a:chOff x="2667000" y="2667000"/>
                    <a:chExt cx="152400" cy="304800"/>
                  </a:xfrm>
                </p:grpSpPr>
                <p:cxnSp>
                  <p:nvCxnSpPr>
                    <p:cNvPr id="1202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59" name="Group 10"/>
                  <p:cNvGrpSpPr/>
                  <p:nvPr/>
                </p:nvGrpSpPr>
                <p:grpSpPr>
                  <a:xfrm>
                    <a:off x="2667000" y="2971800"/>
                    <a:ext cx="152400" cy="304800"/>
                    <a:chOff x="2667000" y="2667000"/>
                    <a:chExt cx="152400" cy="304800"/>
                  </a:xfrm>
                </p:grpSpPr>
                <p:cxnSp>
                  <p:nvCxnSpPr>
                    <p:cNvPr id="1203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4" name="Group 565"/>
          <p:cNvGrpSpPr>
            <a:grpSpLocks/>
          </p:cNvGrpSpPr>
          <p:nvPr/>
        </p:nvGrpSpPr>
        <p:grpSpPr bwMode="auto">
          <a:xfrm>
            <a:off x="3084966" y="1522641"/>
            <a:ext cx="474662" cy="917575"/>
            <a:chOff x="158" y="2354"/>
            <a:chExt cx="299" cy="578"/>
          </a:xfrm>
        </p:grpSpPr>
        <p:sp>
          <p:nvSpPr>
            <p:cNvPr id="12034"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97" name="Group 567"/>
            <p:cNvGrpSpPr>
              <a:grpSpLocks/>
            </p:cNvGrpSpPr>
            <p:nvPr/>
          </p:nvGrpSpPr>
          <p:grpSpPr bwMode="auto">
            <a:xfrm>
              <a:off x="215" y="2554"/>
              <a:ext cx="89" cy="373"/>
              <a:chOff x="215" y="2554"/>
              <a:chExt cx="89" cy="373"/>
            </a:xfrm>
          </p:grpSpPr>
          <p:grpSp>
            <p:nvGrpSpPr>
              <p:cNvPr id="12928"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931" name="Group 21"/>
                <p:cNvGrpSpPr/>
                <p:nvPr/>
              </p:nvGrpSpPr>
              <p:grpSpPr>
                <a:xfrm>
                  <a:off x="2667000" y="2666997"/>
                  <a:ext cx="152400" cy="1219200"/>
                  <a:chOff x="2667000" y="2667000"/>
                  <a:chExt cx="152400" cy="1219200"/>
                </a:xfrm>
              </p:grpSpPr>
              <p:grpSp>
                <p:nvGrpSpPr>
                  <p:cNvPr id="12934" name="Group 13"/>
                  <p:cNvGrpSpPr/>
                  <p:nvPr/>
                </p:nvGrpSpPr>
                <p:grpSpPr>
                  <a:xfrm>
                    <a:off x="2667000" y="2667000"/>
                    <a:ext cx="152400" cy="609600"/>
                    <a:chOff x="2667000" y="2667000"/>
                    <a:chExt cx="152400" cy="609600"/>
                  </a:xfrm>
                </p:grpSpPr>
                <p:grpSp>
                  <p:nvGrpSpPr>
                    <p:cNvPr id="12935" name="Group 9"/>
                    <p:cNvGrpSpPr/>
                    <p:nvPr/>
                  </p:nvGrpSpPr>
                  <p:grpSpPr>
                    <a:xfrm>
                      <a:off x="2667000" y="2667000"/>
                      <a:ext cx="152400" cy="304800"/>
                      <a:chOff x="2667000" y="2667000"/>
                      <a:chExt cx="152400" cy="304800"/>
                    </a:xfrm>
                  </p:grpSpPr>
                  <p:cxnSp>
                    <p:nvCxnSpPr>
                      <p:cNvPr id="120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38" name="Group 10"/>
                    <p:cNvGrpSpPr/>
                    <p:nvPr/>
                  </p:nvGrpSpPr>
                  <p:grpSpPr>
                    <a:xfrm>
                      <a:off x="2667000" y="2971800"/>
                      <a:ext cx="152400" cy="304800"/>
                      <a:chOff x="2667000" y="2667000"/>
                      <a:chExt cx="152400" cy="304800"/>
                    </a:xfrm>
                  </p:grpSpPr>
                  <p:cxnSp>
                    <p:nvCxnSpPr>
                      <p:cNvPr id="1204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941" name="Group 14"/>
                  <p:cNvGrpSpPr/>
                  <p:nvPr/>
                </p:nvGrpSpPr>
                <p:grpSpPr>
                  <a:xfrm>
                    <a:off x="2667000" y="3276600"/>
                    <a:ext cx="152400" cy="609600"/>
                    <a:chOff x="2667000" y="2667000"/>
                    <a:chExt cx="152400" cy="609600"/>
                  </a:xfrm>
                </p:grpSpPr>
                <p:grpSp>
                  <p:nvGrpSpPr>
                    <p:cNvPr id="12942" name="Group 9"/>
                    <p:cNvGrpSpPr/>
                    <p:nvPr/>
                  </p:nvGrpSpPr>
                  <p:grpSpPr>
                    <a:xfrm>
                      <a:off x="2667000" y="2667000"/>
                      <a:ext cx="152400" cy="304800"/>
                      <a:chOff x="2667000" y="2667000"/>
                      <a:chExt cx="152400" cy="304800"/>
                    </a:xfrm>
                  </p:grpSpPr>
                  <p:cxnSp>
                    <p:nvCxnSpPr>
                      <p:cNvPr id="1204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43" name="Group 10"/>
                    <p:cNvGrpSpPr/>
                    <p:nvPr/>
                  </p:nvGrpSpPr>
                  <p:grpSpPr>
                    <a:xfrm>
                      <a:off x="2667000" y="2971800"/>
                      <a:ext cx="152400" cy="304800"/>
                      <a:chOff x="2667000" y="2667000"/>
                      <a:chExt cx="152400" cy="304800"/>
                    </a:xfrm>
                  </p:grpSpPr>
                  <p:cxnSp>
                    <p:nvCxnSpPr>
                      <p:cNvPr id="1204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44" name="Group 22"/>
                <p:cNvGrpSpPr/>
                <p:nvPr/>
              </p:nvGrpSpPr>
              <p:grpSpPr>
                <a:xfrm>
                  <a:off x="2667000" y="3886205"/>
                  <a:ext cx="152400" cy="609600"/>
                  <a:chOff x="2667000" y="2667000"/>
                  <a:chExt cx="152400" cy="609600"/>
                </a:xfrm>
              </p:grpSpPr>
              <p:grpSp>
                <p:nvGrpSpPr>
                  <p:cNvPr id="12947" name="Group 9"/>
                  <p:cNvGrpSpPr/>
                  <p:nvPr/>
                </p:nvGrpSpPr>
                <p:grpSpPr>
                  <a:xfrm>
                    <a:off x="2667000" y="2667000"/>
                    <a:ext cx="152400" cy="304800"/>
                    <a:chOff x="2667000" y="2667000"/>
                    <a:chExt cx="152400" cy="304800"/>
                  </a:xfrm>
                </p:grpSpPr>
                <p:cxnSp>
                  <p:nvCxnSpPr>
                    <p:cNvPr id="120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50" name="Group 10"/>
                  <p:cNvGrpSpPr/>
                  <p:nvPr/>
                </p:nvGrpSpPr>
                <p:grpSpPr>
                  <a:xfrm>
                    <a:off x="2667000" y="2971800"/>
                    <a:ext cx="152400" cy="304800"/>
                    <a:chOff x="2667000" y="2667000"/>
                    <a:chExt cx="152400" cy="304800"/>
                  </a:xfrm>
                </p:grpSpPr>
                <p:cxnSp>
                  <p:nvCxnSpPr>
                    <p:cNvPr id="120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51"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2954" name="Group 21"/>
                <p:cNvGrpSpPr/>
                <p:nvPr/>
              </p:nvGrpSpPr>
              <p:grpSpPr>
                <a:xfrm>
                  <a:off x="2667000" y="2666997"/>
                  <a:ext cx="152400" cy="1219200"/>
                  <a:chOff x="2667000" y="2667000"/>
                  <a:chExt cx="152400" cy="1219200"/>
                </a:xfrm>
              </p:grpSpPr>
              <p:grpSp>
                <p:nvGrpSpPr>
                  <p:cNvPr id="12957" name="Group 13"/>
                  <p:cNvGrpSpPr/>
                  <p:nvPr/>
                </p:nvGrpSpPr>
                <p:grpSpPr>
                  <a:xfrm>
                    <a:off x="2667000" y="2667000"/>
                    <a:ext cx="152400" cy="609600"/>
                    <a:chOff x="2667000" y="2667000"/>
                    <a:chExt cx="152400" cy="609600"/>
                  </a:xfrm>
                </p:grpSpPr>
                <p:grpSp>
                  <p:nvGrpSpPr>
                    <p:cNvPr id="12958" name="Group 9"/>
                    <p:cNvGrpSpPr/>
                    <p:nvPr/>
                  </p:nvGrpSpPr>
                  <p:grpSpPr>
                    <a:xfrm>
                      <a:off x="2667000" y="2667000"/>
                      <a:ext cx="152400" cy="304800"/>
                      <a:chOff x="2667000" y="2667000"/>
                      <a:chExt cx="152400" cy="304800"/>
                    </a:xfrm>
                  </p:grpSpPr>
                  <p:cxnSp>
                    <p:nvCxnSpPr>
                      <p:cNvPr id="120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61" name="Group 10"/>
                    <p:cNvGrpSpPr/>
                    <p:nvPr/>
                  </p:nvGrpSpPr>
                  <p:grpSpPr>
                    <a:xfrm>
                      <a:off x="2667000" y="2971800"/>
                      <a:ext cx="152400" cy="304800"/>
                      <a:chOff x="2667000" y="2667000"/>
                      <a:chExt cx="152400" cy="304800"/>
                    </a:xfrm>
                  </p:grpSpPr>
                  <p:cxnSp>
                    <p:nvCxnSpPr>
                      <p:cNvPr id="1206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965" name="Group 14"/>
                  <p:cNvGrpSpPr/>
                  <p:nvPr/>
                </p:nvGrpSpPr>
                <p:grpSpPr>
                  <a:xfrm>
                    <a:off x="2667000" y="3276600"/>
                    <a:ext cx="152400" cy="609600"/>
                    <a:chOff x="2667000" y="2667000"/>
                    <a:chExt cx="152400" cy="609600"/>
                  </a:xfrm>
                </p:grpSpPr>
                <p:grpSp>
                  <p:nvGrpSpPr>
                    <p:cNvPr id="12966" name="Group 9"/>
                    <p:cNvGrpSpPr/>
                    <p:nvPr/>
                  </p:nvGrpSpPr>
                  <p:grpSpPr>
                    <a:xfrm>
                      <a:off x="2667000" y="2667000"/>
                      <a:ext cx="152400" cy="304800"/>
                      <a:chOff x="2667000" y="2667000"/>
                      <a:chExt cx="152400" cy="304800"/>
                    </a:xfrm>
                  </p:grpSpPr>
                  <p:cxnSp>
                    <p:nvCxnSpPr>
                      <p:cNvPr id="1206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67" name="Group 10"/>
                    <p:cNvGrpSpPr/>
                    <p:nvPr/>
                  </p:nvGrpSpPr>
                  <p:grpSpPr>
                    <a:xfrm>
                      <a:off x="2667000" y="2971800"/>
                      <a:ext cx="152400" cy="304800"/>
                      <a:chOff x="2667000" y="2667000"/>
                      <a:chExt cx="152400" cy="304800"/>
                    </a:xfrm>
                  </p:grpSpPr>
                  <p:cxnSp>
                    <p:nvCxnSpPr>
                      <p:cNvPr id="1207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68" name="Group 22"/>
                <p:cNvGrpSpPr/>
                <p:nvPr/>
              </p:nvGrpSpPr>
              <p:grpSpPr>
                <a:xfrm>
                  <a:off x="2667000" y="3886205"/>
                  <a:ext cx="152400" cy="609600"/>
                  <a:chOff x="2667000" y="2667000"/>
                  <a:chExt cx="152400" cy="609600"/>
                </a:xfrm>
              </p:grpSpPr>
              <p:grpSp>
                <p:nvGrpSpPr>
                  <p:cNvPr id="12971" name="Group 9"/>
                  <p:cNvGrpSpPr/>
                  <p:nvPr/>
                </p:nvGrpSpPr>
                <p:grpSpPr>
                  <a:xfrm>
                    <a:off x="2667000" y="2667000"/>
                    <a:ext cx="152400" cy="304800"/>
                    <a:chOff x="2667000" y="2667000"/>
                    <a:chExt cx="152400" cy="304800"/>
                  </a:xfrm>
                </p:grpSpPr>
                <p:cxnSp>
                  <p:nvCxnSpPr>
                    <p:cNvPr id="120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74" name="Group 10"/>
                  <p:cNvGrpSpPr/>
                  <p:nvPr/>
                </p:nvGrpSpPr>
                <p:grpSpPr>
                  <a:xfrm>
                    <a:off x="2667000" y="2971800"/>
                    <a:ext cx="152400" cy="304800"/>
                    <a:chOff x="2667000" y="2667000"/>
                    <a:chExt cx="152400" cy="304800"/>
                  </a:xfrm>
                </p:grpSpPr>
                <p:cxnSp>
                  <p:nvCxnSpPr>
                    <p:cNvPr id="1207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98" name="Group 570"/>
            <p:cNvGrpSpPr>
              <a:grpSpLocks/>
            </p:cNvGrpSpPr>
            <p:nvPr/>
          </p:nvGrpSpPr>
          <p:grpSpPr bwMode="auto">
            <a:xfrm>
              <a:off x="298" y="2559"/>
              <a:ext cx="89" cy="373"/>
              <a:chOff x="215" y="2554"/>
              <a:chExt cx="89" cy="373"/>
            </a:xfrm>
          </p:grpSpPr>
          <p:grpSp>
            <p:nvGrpSpPr>
              <p:cNvPr id="12978"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981" name="Group 21"/>
                <p:cNvGrpSpPr/>
                <p:nvPr/>
              </p:nvGrpSpPr>
              <p:grpSpPr>
                <a:xfrm>
                  <a:off x="2667000" y="2666997"/>
                  <a:ext cx="152400" cy="1219200"/>
                  <a:chOff x="2667000" y="2667000"/>
                  <a:chExt cx="152400" cy="1219200"/>
                </a:xfrm>
              </p:grpSpPr>
              <p:grpSp>
                <p:nvGrpSpPr>
                  <p:cNvPr id="12982" name="Group 13"/>
                  <p:cNvGrpSpPr/>
                  <p:nvPr/>
                </p:nvGrpSpPr>
                <p:grpSpPr>
                  <a:xfrm>
                    <a:off x="2667000" y="2667000"/>
                    <a:ext cx="152400" cy="609600"/>
                    <a:chOff x="2667000" y="2667000"/>
                    <a:chExt cx="152400" cy="609600"/>
                  </a:xfrm>
                </p:grpSpPr>
                <p:grpSp>
                  <p:nvGrpSpPr>
                    <p:cNvPr id="12985" name="Group 9"/>
                    <p:cNvGrpSpPr/>
                    <p:nvPr/>
                  </p:nvGrpSpPr>
                  <p:grpSpPr>
                    <a:xfrm>
                      <a:off x="2667000" y="2667000"/>
                      <a:ext cx="152400" cy="304800"/>
                      <a:chOff x="2667000" y="2667000"/>
                      <a:chExt cx="152400" cy="304800"/>
                    </a:xfrm>
                  </p:grpSpPr>
                  <p:cxnSp>
                    <p:nvCxnSpPr>
                      <p:cNvPr id="120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88" name="Group 10"/>
                    <p:cNvGrpSpPr/>
                    <p:nvPr/>
                  </p:nvGrpSpPr>
                  <p:grpSpPr>
                    <a:xfrm>
                      <a:off x="2667000" y="2971800"/>
                      <a:ext cx="152400" cy="304800"/>
                      <a:chOff x="2667000" y="2667000"/>
                      <a:chExt cx="152400" cy="304800"/>
                    </a:xfrm>
                  </p:grpSpPr>
                  <p:cxnSp>
                    <p:nvCxnSpPr>
                      <p:cNvPr id="1208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989" name="Group 14"/>
                  <p:cNvGrpSpPr/>
                  <p:nvPr/>
                </p:nvGrpSpPr>
                <p:grpSpPr>
                  <a:xfrm>
                    <a:off x="2667000" y="3276600"/>
                    <a:ext cx="152400" cy="609600"/>
                    <a:chOff x="2667000" y="2667000"/>
                    <a:chExt cx="152400" cy="609600"/>
                  </a:xfrm>
                </p:grpSpPr>
                <p:grpSp>
                  <p:nvGrpSpPr>
                    <p:cNvPr id="12990" name="Group 9"/>
                    <p:cNvGrpSpPr/>
                    <p:nvPr/>
                  </p:nvGrpSpPr>
                  <p:grpSpPr>
                    <a:xfrm>
                      <a:off x="2667000" y="2667000"/>
                      <a:ext cx="152400" cy="304800"/>
                      <a:chOff x="2667000" y="2667000"/>
                      <a:chExt cx="152400" cy="304800"/>
                    </a:xfrm>
                  </p:grpSpPr>
                  <p:cxnSp>
                    <p:nvCxnSpPr>
                      <p:cNvPr id="1209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991" name="Group 10"/>
                    <p:cNvGrpSpPr/>
                    <p:nvPr/>
                  </p:nvGrpSpPr>
                  <p:grpSpPr>
                    <a:xfrm>
                      <a:off x="2667000" y="2971800"/>
                      <a:ext cx="152400" cy="304800"/>
                      <a:chOff x="2667000" y="2667000"/>
                      <a:chExt cx="152400" cy="304800"/>
                    </a:xfrm>
                  </p:grpSpPr>
                  <p:cxnSp>
                    <p:nvCxnSpPr>
                      <p:cNvPr id="1209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94" name="Group 22"/>
                <p:cNvGrpSpPr/>
                <p:nvPr/>
              </p:nvGrpSpPr>
              <p:grpSpPr>
                <a:xfrm>
                  <a:off x="2667000" y="3886205"/>
                  <a:ext cx="152400" cy="609600"/>
                  <a:chOff x="2667000" y="2667000"/>
                  <a:chExt cx="152400" cy="609600"/>
                </a:xfrm>
              </p:grpSpPr>
              <p:grpSp>
                <p:nvGrpSpPr>
                  <p:cNvPr id="12998" name="Group 9"/>
                  <p:cNvGrpSpPr/>
                  <p:nvPr/>
                </p:nvGrpSpPr>
                <p:grpSpPr>
                  <a:xfrm>
                    <a:off x="2667000" y="2667000"/>
                    <a:ext cx="152400" cy="304800"/>
                    <a:chOff x="2667000" y="2667000"/>
                    <a:chExt cx="152400" cy="304800"/>
                  </a:xfrm>
                </p:grpSpPr>
                <p:cxnSp>
                  <p:nvCxnSpPr>
                    <p:cNvPr id="1209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01" name="Group 10"/>
                  <p:cNvGrpSpPr/>
                  <p:nvPr/>
                </p:nvGrpSpPr>
                <p:grpSpPr>
                  <a:xfrm>
                    <a:off x="2667000" y="2971800"/>
                    <a:ext cx="152400" cy="304800"/>
                    <a:chOff x="2667000" y="2667000"/>
                    <a:chExt cx="152400" cy="304800"/>
                  </a:xfrm>
                </p:grpSpPr>
                <p:cxnSp>
                  <p:nvCxnSpPr>
                    <p:cNvPr id="1210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04"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005" name="Group 21"/>
                <p:cNvGrpSpPr/>
                <p:nvPr/>
              </p:nvGrpSpPr>
              <p:grpSpPr>
                <a:xfrm>
                  <a:off x="2667000" y="2666997"/>
                  <a:ext cx="152400" cy="1219200"/>
                  <a:chOff x="2667000" y="2667000"/>
                  <a:chExt cx="152400" cy="1219200"/>
                </a:xfrm>
              </p:grpSpPr>
              <p:grpSp>
                <p:nvGrpSpPr>
                  <p:cNvPr id="13008" name="Group 13"/>
                  <p:cNvGrpSpPr/>
                  <p:nvPr/>
                </p:nvGrpSpPr>
                <p:grpSpPr>
                  <a:xfrm>
                    <a:off x="2667000" y="2667000"/>
                    <a:ext cx="152400" cy="609600"/>
                    <a:chOff x="2667000" y="2667000"/>
                    <a:chExt cx="152400" cy="609600"/>
                  </a:xfrm>
                </p:grpSpPr>
                <p:grpSp>
                  <p:nvGrpSpPr>
                    <p:cNvPr id="13011" name="Group 9"/>
                    <p:cNvGrpSpPr/>
                    <p:nvPr/>
                  </p:nvGrpSpPr>
                  <p:grpSpPr>
                    <a:xfrm>
                      <a:off x="2667000" y="2667000"/>
                      <a:ext cx="152400" cy="304800"/>
                      <a:chOff x="2667000" y="2667000"/>
                      <a:chExt cx="152400" cy="304800"/>
                    </a:xfrm>
                  </p:grpSpPr>
                  <p:cxnSp>
                    <p:nvCxnSpPr>
                      <p:cNvPr id="1210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12" name="Group 10"/>
                    <p:cNvGrpSpPr/>
                    <p:nvPr/>
                  </p:nvGrpSpPr>
                  <p:grpSpPr>
                    <a:xfrm>
                      <a:off x="2667000" y="2971800"/>
                      <a:ext cx="152400" cy="304800"/>
                      <a:chOff x="2667000" y="2667000"/>
                      <a:chExt cx="152400" cy="304800"/>
                    </a:xfrm>
                  </p:grpSpPr>
                  <p:cxnSp>
                    <p:nvCxnSpPr>
                      <p:cNvPr id="1211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013" name="Group 14"/>
                  <p:cNvGrpSpPr/>
                  <p:nvPr/>
                </p:nvGrpSpPr>
                <p:grpSpPr>
                  <a:xfrm>
                    <a:off x="2667000" y="3276600"/>
                    <a:ext cx="152400" cy="609600"/>
                    <a:chOff x="2667000" y="2667000"/>
                    <a:chExt cx="152400" cy="609600"/>
                  </a:xfrm>
                </p:grpSpPr>
                <p:grpSp>
                  <p:nvGrpSpPr>
                    <p:cNvPr id="13014" name="Group 9"/>
                    <p:cNvGrpSpPr/>
                    <p:nvPr/>
                  </p:nvGrpSpPr>
                  <p:grpSpPr>
                    <a:xfrm>
                      <a:off x="2667000" y="2667000"/>
                      <a:ext cx="152400" cy="304800"/>
                      <a:chOff x="2667000" y="2667000"/>
                      <a:chExt cx="152400" cy="304800"/>
                    </a:xfrm>
                  </p:grpSpPr>
                  <p:cxnSp>
                    <p:nvCxnSpPr>
                      <p:cNvPr id="1211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17" name="Group 10"/>
                    <p:cNvGrpSpPr/>
                    <p:nvPr/>
                  </p:nvGrpSpPr>
                  <p:grpSpPr>
                    <a:xfrm>
                      <a:off x="2667000" y="2971800"/>
                      <a:ext cx="152400" cy="304800"/>
                      <a:chOff x="2667000" y="2667000"/>
                      <a:chExt cx="152400" cy="304800"/>
                    </a:xfrm>
                  </p:grpSpPr>
                  <p:cxnSp>
                    <p:nvCxnSpPr>
                      <p:cNvPr id="1211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20" name="Group 22"/>
                <p:cNvGrpSpPr/>
                <p:nvPr/>
              </p:nvGrpSpPr>
              <p:grpSpPr>
                <a:xfrm>
                  <a:off x="2667000" y="3886205"/>
                  <a:ext cx="152400" cy="609600"/>
                  <a:chOff x="2667000" y="2667000"/>
                  <a:chExt cx="152400" cy="609600"/>
                </a:xfrm>
              </p:grpSpPr>
              <p:grpSp>
                <p:nvGrpSpPr>
                  <p:cNvPr id="13021" name="Group 9"/>
                  <p:cNvGrpSpPr/>
                  <p:nvPr/>
                </p:nvGrpSpPr>
                <p:grpSpPr>
                  <a:xfrm>
                    <a:off x="2667000" y="2667000"/>
                    <a:ext cx="152400" cy="304800"/>
                    <a:chOff x="2667000" y="2667000"/>
                    <a:chExt cx="152400" cy="304800"/>
                  </a:xfrm>
                </p:grpSpPr>
                <p:cxnSp>
                  <p:nvCxnSpPr>
                    <p:cNvPr id="1212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24" name="Group 10"/>
                  <p:cNvGrpSpPr/>
                  <p:nvPr/>
                </p:nvGrpSpPr>
                <p:grpSpPr>
                  <a:xfrm>
                    <a:off x="2667000" y="2971800"/>
                    <a:ext cx="152400" cy="304800"/>
                    <a:chOff x="2667000" y="2667000"/>
                    <a:chExt cx="152400" cy="304800"/>
                  </a:xfrm>
                </p:grpSpPr>
                <p:cxnSp>
                  <p:nvCxnSpPr>
                    <p:cNvPr id="12125"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6"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5" name="Group 573"/>
          <p:cNvGrpSpPr>
            <a:grpSpLocks/>
          </p:cNvGrpSpPr>
          <p:nvPr/>
        </p:nvGrpSpPr>
        <p:grpSpPr bwMode="auto">
          <a:xfrm>
            <a:off x="2754766" y="1516291"/>
            <a:ext cx="474662" cy="917575"/>
            <a:chOff x="158" y="2354"/>
            <a:chExt cx="299" cy="578"/>
          </a:xfrm>
        </p:grpSpPr>
        <p:sp>
          <p:nvSpPr>
            <p:cNvPr id="12127"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90" name="Group 575"/>
            <p:cNvGrpSpPr>
              <a:grpSpLocks/>
            </p:cNvGrpSpPr>
            <p:nvPr/>
          </p:nvGrpSpPr>
          <p:grpSpPr bwMode="auto">
            <a:xfrm>
              <a:off x="215" y="2554"/>
              <a:ext cx="89" cy="373"/>
              <a:chOff x="215" y="2554"/>
              <a:chExt cx="89" cy="373"/>
            </a:xfrm>
          </p:grpSpPr>
          <p:grpSp>
            <p:nvGrpSpPr>
              <p:cNvPr id="1303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034" name="Group 21"/>
                <p:cNvGrpSpPr/>
                <p:nvPr/>
              </p:nvGrpSpPr>
              <p:grpSpPr>
                <a:xfrm>
                  <a:off x="2667000" y="2666997"/>
                  <a:ext cx="152400" cy="1219200"/>
                  <a:chOff x="2667000" y="2667000"/>
                  <a:chExt cx="152400" cy="1219200"/>
                </a:xfrm>
              </p:grpSpPr>
              <p:grpSp>
                <p:nvGrpSpPr>
                  <p:cNvPr id="13035" name="Group 13"/>
                  <p:cNvGrpSpPr/>
                  <p:nvPr/>
                </p:nvGrpSpPr>
                <p:grpSpPr>
                  <a:xfrm>
                    <a:off x="2667000" y="2667000"/>
                    <a:ext cx="152400" cy="609600"/>
                    <a:chOff x="2667000" y="2667000"/>
                    <a:chExt cx="152400" cy="609600"/>
                  </a:xfrm>
                </p:grpSpPr>
                <p:grpSp>
                  <p:nvGrpSpPr>
                    <p:cNvPr id="13036" name="Group 9"/>
                    <p:cNvGrpSpPr/>
                    <p:nvPr/>
                  </p:nvGrpSpPr>
                  <p:grpSpPr>
                    <a:xfrm>
                      <a:off x="2667000" y="2667000"/>
                      <a:ext cx="152400" cy="304800"/>
                      <a:chOff x="2667000" y="2667000"/>
                      <a:chExt cx="152400" cy="304800"/>
                    </a:xfrm>
                  </p:grpSpPr>
                  <p:cxnSp>
                    <p:nvCxnSpPr>
                      <p:cNvPr id="121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37" name="Group 10"/>
                    <p:cNvGrpSpPr/>
                    <p:nvPr/>
                  </p:nvGrpSpPr>
                  <p:grpSpPr>
                    <a:xfrm>
                      <a:off x="2667000" y="2971800"/>
                      <a:ext cx="152400" cy="304800"/>
                      <a:chOff x="2667000" y="2667000"/>
                      <a:chExt cx="152400" cy="304800"/>
                    </a:xfrm>
                  </p:grpSpPr>
                  <p:cxnSp>
                    <p:nvCxnSpPr>
                      <p:cNvPr id="1213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040" name="Group 14"/>
                  <p:cNvGrpSpPr/>
                  <p:nvPr/>
                </p:nvGrpSpPr>
                <p:grpSpPr>
                  <a:xfrm>
                    <a:off x="2667000" y="3276600"/>
                    <a:ext cx="152400" cy="609600"/>
                    <a:chOff x="2667000" y="2667000"/>
                    <a:chExt cx="152400" cy="609600"/>
                  </a:xfrm>
                </p:grpSpPr>
                <p:grpSp>
                  <p:nvGrpSpPr>
                    <p:cNvPr id="13043" name="Group 9"/>
                    <p:cNvGrpSpPr/>
                    <p:nvPr/>
                  </p:nvGrpSpPr>
                  <p:grpSpPr>
                    <a:xfrm>
                      <a:off x="2667000" y="2667000"/>
                      <a:ext cx="152400" cy="304800"/>
                      <a:chOff x="2667000" y="2667000"/>
                      <a:chExt cx="152400" cy="304800"/>
                    </a:xfrm>
                  </p:grpSpPr>
                  <p:cxnSp>
                    <p:nvCxnSpPr>
                      <p:cNvPr id="1213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44" name="Group 10"/>
                    <p:cNvGrpSpPr/>
                    <p:nvPr/>
                  </p:nvGrpSpPr>
                  <p:grpSpPr>
                    <a:xfrm>
                      <a:off x="2667000" y="2971800"/>
                      <a:ext cx="152400" cy="304800"/>
                      <a:chOff x="2667000" y="2667000"/>
                      <a:chExt cx="152400" cy="304800"/>
                    </a:xfrm>
                  </p:grpSpPr>
                  <p:cxnSp>
                    <p:nvCxnSpPr>
                      <p:cNvPr id="1214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47" name="Group 22"/>
                <p:cNvGrpSpPr/>
                <p:nvPr/>
              </p:nvGrpSpPr>
              <p:grpSpPr>
                <a:xfrm>
                  <a:off x="2667000" y="3886205"/>
                  <a:ext cx="152400" cy="609600"/>
                  <a:chOff x="2667000" y="2667000"/>
                  <a:chExt cx="152400" cy="609600"/>
                </a:xfrm>
              </p:grpSpPr>
              <p:grpSp>
                <p:nvGrpSpPr>
                  <p:cNvPr id="13050" name="Group 9"/>
                  <p:cNvGrpSpPr/>
                  <p:nvPr/>
                </p:nvGrpSpPr>
                <p:grpSpPr>
                  <a:xfrm>
                    <a:off x="2667000" y="2667000"/>
                    <a:ext cx="152400" cy="304800"/>
                    <a:chOff x="2667000" y="2667000"/>
                    <a:chExt cx="152400" cy="304800"/>
                  </a:xfrm>
                </p:grpSpPr>
                <p:cxnSp>
                  <p:nvCxnSpPr>
                    <p:cNvPr id="121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51" name="Group 10"/>
                  <p:cNvGrpSpPr/>
                  <p:nvPr/>
                </p:nvGrpSpPr>
                <p:grpSpPr>
                  <a:xfrm>
                    <a:off x="2667000" y="2971800"/>
                    <a:ext cx="152400" cy="304800"/>
                    <a:chOff x="2667000" y="2667000"/>
                    <a:chExt cx="152400" cy="304800"/>
                  </a:xfrm>
                </p:grpSpPr>
                <p:cxnSp>
                  <p:nvCxnSpPr>
                    <p:cNvPr id="1214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5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059" name="Group 21"/>
                <p:cNvGrpSpPr/>
                <p:nvPr/>
              </p:nvGrpSpPr>
              <p:grpSpPr>
                <a:xfrm>
                  <a:off x="2667000" y="2666997"/>
                  <a:ext cx="152400" cy="1219200"/>
                  <a:chOff x="2667000" y="2667000"/>
                  <a:chExt cx="152400" cy="1219200"/>
                </a:xfrm>
              </p:grpSpPr>
              <p:grpSp>
                <p:nvGrpSpPr>
                  <p:cNvPr id="13060" name="Group 13"/>
                  <p:cNvGrpSpPr/>
                  <p:nvPr/>
                </p:nvGrpSpPr>
                <p:grpSpPr>
                  <a:xfrm>
                    <a:off x="2667000" y="2667000"/>
                    <a:ext cx="152400" cy="609600"/>
                    <a:chOff x="2667000" y="2667000"/>
                    <a:chExt cx="152400" cy="609600"/>
                  </a:xfrm>
                </p:grpSpPr>
                <p:grpSp>
                  <p:nvGrpSpPr>
                    <p:cNvPr id="13061" name="Group 9"/>
                    <p:cNvGrpSpPr/>
                    <p:nvPr/>
                  </p:nvGrpSpPr>
                  <p:grpSpPr>
                    <a:xfrm>
                      <a:off x="2667000" y="2667000"/>
                      <a:ext cx="152400" cy="304800"/>
                      <a:chOff x="2667000" y="2667000"/>
                      <a:chExt cx="152400" cy="304800"/>
                    </a:xfrm>
                  </p:grpSpPr>
                  <p:cxnSp>
                    <p:nvCxnSpPr>
                      <p:cNvPr id="1215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64" name="Group 10"/>
                    <p:cNvGrpSpPr/>
                    <p:nvPr/>
                  </p:nvGrpSpPr>
                  <p:grpSpPr>
                    <a:xfrm>
                      <a:off x="2667000" y="2971800"/>
                      <a:ext cx="152400" cy="304800"/>
                      <a:chOff x="2667000" y="2667000"/>
                      <a:chExt cx="152400" cy="304800"/>
                    </a:xfrm>
                  </p:grpSpPr>
                  <p:cxnSp>
                    <p:nvCxnSpPr>
                      <p:cNvPr id="1215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067" name="Group 14"/>
                  <p:cNvGrpSpPr/>
                  <p:nvPr/>
                </p:nvGrpSpPr>
                <p:grpSpPr>
                  <a:xfrm>
                    <a:off x="2667000" y="3276600"/>
                    <a:ext cx="152400" cy="609600"/>
                    <a:chOff x="2667000" y="2667000"/>
                    <a:chExt cx="152400" cy="609600"/>
                  </a:xfrm>
                </p:grpSpPr>
                <p:grpSp>
                  <p:nvGrpSpPr>
                    <p:cNvPr id="13068" name="Group 9"/>
                    <p:cNvGrpSpPr/>
                    <p:nvPr/>
                  </p:nvGrpSpPr>
                  <p:grpSpPr>
                    <a:xfrm>
                      <a:off x="2667000" y="2667000"/>
                      <a:ext cx="152400" cy="304800"/>
                      <a:chOff x="2667000" y="2667000"/>
                      <a:chExt cx="152400" cy="304800"/>
                    </a:xfrm>
                  </p:grpSpPr>
                  <p:cxnSp>
                    <p:nvCxnSpPr>
                      <p:cNvPr id="1216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6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71" name="Group 10"/>
                    <p:cNvGrpSpPr/>
                    <p:nvPr/>
                  </p:nvGrpSpPr>
                  <p:grpSpPr>
                    <a:xfrm>
                      <a:off x="2667000" y="2971800"/>
                      <a:ext cx="152400" cy="304800"/>
                      <a:chOff x="2667000" y="2667000"/>
                      <a:chExt cx="152400" cy="304800"/>
                    </a:xfrm>
                  </p:grpSpPr>
                  <p:cxnSp>
                    <p:nvCxnSpPr>
                      <p:cNvPr id="1216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6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74" name="Group 22"/>
                <p:cNvGrpSpPr/>
                <p:nvPr/>
              </p:nvGrpSpPr>
              <p:grpSpPr>
                <a:xfrm>
                  <a:off x="2667000" y="3886205"/>
                  <a:ext cx="152400" cy="609600"/>
                  <a:chOff x="2667000" y="2667000"/>
                  <a:chExt cx="152400" cy="609600"/>
                </a:xfrm>
              </p:grpSpPr>
              <p:grpSp>
                <p:nvGrpSpPr>
                  <p:cNvPr id="13075" name="Group 9"/>
                  <p:cNvGrpSpPr/>
                  <p:nvPr/>
                </p:nvGrpSpPr>
                <p:grpSpPr>
                  <a:xfrm>
                    <a:off x="2667000" y="2667000"/>
                    <a:ext cx="152400" cy="304800"/>
                    <a:chOff x="2667000" y="2667000"/>
                    <a:chExt cx="152400" cy="304800"/>
                  </a:xfrm>
                </p:grpSpPr>
                <p:cxnSp>
                  <p:nvCxnSpPr>
                    <p:cNvPr id="1216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7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78" name="Group 10"/>
                  <p:cNvGrpSpPr/>
                  <p:nvPr/>
                </p:nvGrpSpPr>
                <p:grpSpPr>
                  <a:xfrm>
                    <a:off x="2667000" y="2971800"/>
                    <a:ext cx="152400" cy="304800"/>
                    <a:chOff x="2667000" y="2667000"/>
                    <a:chExt cx="152400" cy="304800"/>
                  </a:xfrm>
                </p:grpSpPr>
                <p:cxnSp>
                  <p:nvCxnSpPr>
                    <p:cNvPr id="1217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7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91" name="Group 578"/>
            <p:cNvGrpSpPr>
              <a:grpSpLocks/>
            </p:cNvGrpSpPr>
            <p:nvPr/>
          </p:nvGrpSpPr>
          <p:grpSpPr bwMode="auto">
            <a:xfrm>
              <a:off x="298" y="2559"/>
              <a:ext cx="89" cy="373"/>
              <a:chOff x="215" y="2554"/>
              <a:chExt cx="89" cy="373"/>
            </a:xfrm>
          </p:grpSpPr>
          <p:grpSp>
            <p:nvGrpSpPr>
              <p:cNvPr id="13082"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083" name="Group 21"/>
                <p:cNvGrpSpPr/>
                <p:nvPr/>
              </p:nvGrpSpPr>
              <p:grpSpPr>
                <a:xfrm>
                  <a:off x="2667000" y="2666997"/>
                  <a:ext cx="152400" cy="1219200"/>
                  <a:chOff x="2667000" y="2667000"/>
                  <a:chExt cx="152400" cy="1219200"/>
                </a:xfrm>
              </p:grpSpPr>
              <p:grpSp>
                <p:nvGrpSpPr>
                  <p:cNvPr id="13084" name="Group 13"/>
                  <p:cNvGrpSpPr/>
                  <p:nvPr/>
                </p:nvGrpSpPr>
                <p:grpSpPr>
                  <a:xfrm>
                    <a:off x="2667000" y="2667000"/>
                    <a:ext cx="152400" cy="609600"/>
                    <a:chOff x="2667000" y="2667000"/>
                    <a:chExt cx="152400" cy="609600"/>
                  </a:xfrm>
                </p:grpSpPr>
                <p:grpSp>
                  <p:nvGrpSpPr>
                    <p:cNvPr id="13087" name="Group 9"/>
                    <p:cNvGrpSpPr/>
                    <p:nvPr/>
                  </p:nvGrpSpPr>
                  <p:grpSpPr>
                    <a:xfrm>
                      <a:off x="2667000" y="2667000"/>
                      <a:ext cx="152400" cy="304800"/>
                      <a:chOff x="2667000" y="2667000"/>
                      <a:chExt cx="152400" cy="304800"/>
                    </a:xfrm>
                  </p:grpSpPr>
                  <p:cxnSp>
                    <p:nvCxnSpPr>
                      <p:cNvPr id="1217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7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90" name="Group 10"/>
                    <p:cNvGrpSpPr/>
                    <p:nvPr/>
                  </p:nvGrpSpPr>
                  <p:grpSpPr>
                    <a:xfrm>
                      <a:off x="2667000" y="2971800"/>
                      <a:ext cx="152400" cy="304800"/>
                      <a:chOff x="2667000" y="2667000"/>
                      <a:chExt cx="152400" cy="304800"/>
                    </a:xfrm>
                  </p:grpSpPr>
                  <p:cxnSp>
                    <p:nvCxnSpPr>
                      <p:cNvPr id="1218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8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091" name="Group 14"/>
                  <p:cNvGrpSpPr/>
                  <p:nvPr/>
                </p:nvGrpSpPr>
                <p:grpSpPr>
                  <a:xfrm>
                    <a:off x="2667000" y="3276600"/>
                    <a:ext cx="152400" cy="609600"/>
                    <a:chOff x="2667000" y="2667000"/>
                    <a:chExt cx="152400" cy="609600"/>
                  </a:xfrm>
                </p:grpSpPr>
                <p:grpSp>
                  <p:nvGrpSpPr>
                    <p:cNvPr id="13094" name="Group 9"/>
                    <p:cNvGrpSpPr/>
                    <p:nvPr/>
                  </p:nvGrpSpPr>
                  <p:grpSpPr>
                    <a:xfrm>
                      <a:off x="2667000" y="2667000"/>
                      <a:ext cx="152400" cy="304800"/>
                      <a:chOff x="2667000" y="2667000"/>
                      <a:chExt cx="152400" cy="304800"/>
                    </a:xfrm>
                  </p:grpSpPr>
                  <p:cxnSp>
                    <p:nvCxnSpPr>
                      <p:cNvPr id="1218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8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97" name="Group 10"/>
                    <p:cNvGrpSpPr/>
                    <p:nvPr/>
                  </p:nvGrpSpPr>
                  <p:grpSpPr>
                    <a:xfrm>
                      <a:off x="2667000" y="2971800"/>
                      <a:ext cx="152400" cy="304800"/>
                      <a:chOff x="2667000" y="2667000"/>
                      <a:chExt cx="152400" cy="304800"/>
                    </a:xfrm>
                  </p:grpSpPr>
                  <p:cxnSp>
                    <p:nvCxnSpPr>
                      <p:cNvPr id="1218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8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098" name="Group 22"/>
                <p:cNvGrpSpPr/>
                <p:nvPr/>
              </p:nvGrpSpPr>
              <p:grpSpPr>
                <a:xfrm>
                  <a:off x="2667000" y="3886205"/>
                  <a:ext cx="152400" cy="609600"/>
                  <a:chOff x="2667000" y="2667000"/>
                  <a:chExt cx="152400" cy="609600"/>
                </a:xfrm>
              </p:grpSpPr>
              <p:grpSp>
                <p:nvGrpSpPr>
                  <p:cNvPr id="13101" name="Group 9"/>
                  <p:cNvGrpSpPr/>
                  <p:nvPr/>
                </p:nvGrpSpPr>
                <p:grpSpPr>
                  <a:xfrm>
                    <a:off x="2667000" y="2667000"/>
                    <a:ext cx="152400" cy="304800"/>
                    <a:chOff x="2667000" y="2667000"/>
                    <a:chExt cx="152400" cy="304800"/>
                  </a:xfrm>
                </p:grpSpPr>
                <p:cxnSp>
                  <p:nvCxnSpPr>
                    <p:cNvPr id="1219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9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06" name="Group 10"/>
                  <p:cNvGrpSpPr/>
                  <p:nvPr/>
                </p:nvGrpSpPr>
                <p:grpSpPr>
                  <a:xfrm>
                    <a:off x="2667000" y="2971800"/>
                    <a:ext cx="152400" cy="304800"/>
                    <a:chOff x="2667000" y="2667000"/>
                    <a:chExt cx="152400" cy="304800"/>
                  </a:xfrm>
                </p:grpSpPr>
                <p:cxnSp>
                  <p:nvCxnSpPr>
                    <p:cNvPr id="1219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9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09"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112" name="Group 21"/>
                <p:cNvGrpSpPr/>
                <p:nvPr/>
              </p:nvGrpSpPr>
              <p:grpSpPr>
                <a:xfrm>
                  <a:off x="2667000" y="2666997"/>
                  <a:ext cx="152400" cy="1219200"/>
                  <a:chOff x="2667000" y="2667000"/>
                  <a:chExt cx="152400" cy="1219200"/>
                </a:xfrm>
              </p:grpSpPr>
              <p:grpSp>
                <p:nvGrpSpPr>
                  <p:cNvPr id="13113" name="Group 13"/>
                  <p:cNvGrpSpPr/>
                  <p:nvPr/>
                </p:nvGrpSpPr>
                <p:grpSpPr>
                  <a:xfrm>
                    <a:off x="2667000" y="2667000"/>
                    <a:ext cx="152400" cy="609600"/>
                    <a:chOff x="2667000" y="2667000"/>
                    <a:chExt cx="152400" cy="609600"/>
                  </a:xfrm>
                </p:grpSpPr>
                <p:grpSp>
                  <p:nvGrpSpPr>
                    <p:cNvPr id="13116" name="Group 9"/>
                    <p:cNvGrpSpPr/>
                    <p:nvPr/>
                  </p:nvGrpSpPr>
                  <p:grpSpPr>
                    <a:xfrm>
                      <a:off x="2667000" y="2667000"/>
                      <a:ext cx="152400" cy="304800"/>
                      <a:chOff x="2667000" y="2667000"/>
                      <a:chExt cx="152400" cy="304800"/>
                    </a:xfrm>
                  </p:grpSpPr>
                  <p:cxnSp>
                    <p:nvCxnSpPr>
                      <p:cNvPr id="122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98" name="Group 10"/>
                    <p:cNvGrpSpPr/>
                    <p:nvPr/>
                  </p:nvGrpSpPr>
                  <p:grpSpPr>
                    <a:xfrm>
                      <a:off x="2667000" y="2971800"/>
                      <a:ext cx="152400" cy="304800"/>
                      <a:chOff x="2667000" y="2667000"/>
                      <a:chExt cx="152400" cy="304800"/>
                    </a:xfrm>
                  </p:grpSpPr>
                  <p:cxnSp>
                    <p:nvCxnSpPr>
                      <p:cNvPr id="1220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0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899" name="Group 14"/>
                  <p:cNvGrpSpPr/>
                  <p:nvPr/>
                </p:nvGrpSpPr>
                <p:grpSpPr>
                  <a:xfrm>
                    <a:off x="2667000" y="3276600"/>
                    <a:ext cx="152400" cy="609600"/>
                    <a:chOff x="2667000" y="2667000"/>
                    <a:chExt cx="152400" cy="609600"/>
                  </a:xfrm>
                </p:grpSpPr>
                <p:grpSp>
                  <p:nvGrpSpPr>
                    <p:cNvPr id="900" name="Group 9"/>
                    <p:cNvGrpSpPr/>
                    <p:nvPr/>
                  </p:nvGrpSpPr>
                  <p:grpSpPr>
                    <a:xfrm>
                      <a:off x="2667000" y="2667000"/>
                      <a:ext cx="152400" cy="304800"/>
                      <a:chOff x="2667000" y="2667000"/>
                      <a:chExt cx="152400" cy="304800"/>
                    </a:xfrm>
                  </p:grpSpPr>
                  <p:cxnSp>
                    <p:nvCxnSpPr>
                      <p:cNvPr id="1220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0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1" name="Group 10"/>
                    <p:cNvGrpSpPr/>
                    <p:nvPr/>
                  </p:nvGrpSpPr>
                  <p:grpSpPr>
                    <a:xfrm>
                      <a:off x="2667000" y="2971800"/>
                      <a:ext cx="152400" cy="304800"/>
                      <a:chOff x="2667000" y="2667000"/>
                      <a:chExt cx="152400" cy="304800"/>
                    </a:xfrm>
                  </p:grpSpPr>
                  <p:cxnSp>
                    <p:nvCxnSpPr>
                      <p:cNvPr id="12211"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12"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04" name="Group 22"/>
                <p:cNvGrpSpPr/>
                <p:nvPr/>
              </p:nvGrpSpPr>
              <p:grpSpPr>
                <a:xfrm>
                  <a:off x="2667000" y="3886205"/>
                  <a:ext cx="152400" cy="609600"/>
                  <a:chOff x="2667000" y="2667000"/>
                  <a:chExt cx="152400" cy="609600"/>
                </a:xfrm>
              </p:grpSpPr>
              <p:grpSp>
                <p:nvGrpSpPr>
                  <p:cNvPr id="907" name="Group 9"/>
                  <p:cNvGrpSpPr/>
                  <p:nvPr/>
                </p:nvGrpSpPr>
                <p:grpSpPr>
                  <a:xfrm>
                    <a:off x="2667000" y="2667000"/>
                    <a:ext cx="152400" cy="304800"/>
                    <a:chOff x="2667000" y="2667000"/>
                    <a:chExt cx="152400" cy="304800"/>
                  </a:xfrm>
                </p:grpSpPr>
                <p:cxnSp>
                  <p:nvCxnSpPr>
                    <p:cNvPr id="122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08" name="Group 10"/>
                  <p:cNvGrpSpPr/>
                  <p:nvPr/>
                </p:nvGrpSpPr>
                <p:grpSpPr>
                  <a:xfrm>
                    <a:off x="2667000" y="2971800"/>
                    <a:ext cx="152400" cy="304800"/>
                    <a:chOff x="2667000" y="2667000"/>
                    <a:chExt cx="152400" cy="304800"/>
                  </a:xfrm>
                </p:grpSpPr>
                <p:cxnSp>
                  <p:nvCxnSpPr>
                    <p:cNvPr id="1221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1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6" name="Group 581"/>
          <p:cNvGrpSpPr>
            <a:grpSpLocks/>
          </p:cNvGrpSpPr>
          <p:nvPr/>
        </p:nvGrpSpPr>
        <p:grpSpPr bwMode="auto">
          <a:xfrm>
            <a:off x="1757816" y="1509941"/>
            <a:ext cx="474662" cy="917575"/>
            <a:chOff x="158" y="2354"/>
            <a:chExt cx="299" cy="578"/>
          </a:xfrm>
        </p:grpSpPr>
        <p:sp>
          <p:nvSpPr>
            <p:cNvPr id="12220"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83" name="Group 583"/>
            <p:cNvGrpSpPr>
              <a:grpSpLocks/>
            </p:cNvGrpSpPr>
            <p:nvPr/>
          </p:nvGrpSpPr>
          <p:grpSpPr bwMode="auto">
            <a:xfrm>
              <a:off x="215" y="2554"/>
              <a:ext cx="89" cy="373"/>
              <a:chOff x="215" y="2554"/>
              <a:chExt cx="89" cy="373"/>
            </a:xfrm>
          </p:grpSpPr>
          <p:grpSp>
            <p:nvGrpSpPr>
              <p:cNvPr id="915"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918" name="Group 21"/>
                <p:cNvGrpSpPr/>
                <p:nvPr/>
              </p:nvGrpSpPr>
              <p:grpSpPr>
                <a:xfrm>
                  <a:off x="2667000" y="2666997"/>
                  <a:ext cx="152400" cy="1219200"/>
                  <a:chOff x="2667000" y="2667000"/>
                  <a:chExt cx="152400" cy="1219200"/>
                </a:xfrm>
              </p:grpSpPr>
              <p:grpSp>
                <p:nvGrpSpPr>
                  <p:cNvPr id="921" name="Group 13"/>
                  <p:cNvGrpSpPr/>
                  <p:nvPr/>
                </p:nvGrpSpPr>
                <p:grpSpPr>
                  <a:xfrm>
                    <a:off x="2667000" y="2667000"/>
                    <a:ext cx="152400" cy="609600"/>
                    <a:chOff x="2667000" y="2667000"/>
                    <a:chExt cx="152400" cy="609600"/>
                  </a:xfrm>
                </p:grpSpPr>
                <p:grpSp>
                  <p:nvGrpSpPr>
                    <p:cNvPr id="922" name="Group 9"/>
                    <p:cNvGrpSpPr/>
                    <p:nvPr/>
                  </p:nvGrpSpPr>
                  <p:grpSpPr>
                    <a:xfrm>
                      <a:off x="2667000" y="2667000"/>
                      <a:ext cx="152400" cy="304800"/>
                      <a:chOff x="2667000" y="2667000"/>
                      <a:chExt cx="152400" cy="304800"/>
                    </a:xfrm>
                  </p:grpSpPr>
                  <p:cxnSp>
                    <p:nvCxnSpPr>
                      <p:cNvPr id="1222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2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4" name="Group 10"/>
                    <p:cNvGrpSpPr/>
                    <p:nvPr/>
                  </p:nvGrpSpPr>
                  <p:grpSpPr>
                    <a:xfrm>
                      <a:off x="2667000" y="2971800"/>
                      <a:ext cx="152400" cy="304800"/>
                      <a:chOff x="2667000" y="2667000"/>
                      <a:chExt cx="152400" cy="304800"/>
                    </a:xfrm>
                  </p:grpSpPr>
                  <p:cxnSp>
                    <p:nvCxnSpPr>
                      <p:cNvPr id="1222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2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120" name="Group 14"/>
                  <p:cNvGrpSpPr/>
                  <p:nvPr/>
                </p:nvGrpSpPr>
                <p:grpSpPr>
                  <a:xfrm>
                    <a:off x="2667000" y="3276600"/>
                    <a:ext cx="152400" cy="609600"/>
                    <a:chOff x="2667000" y="2667000"/>
                    <a:chExt cx="152400" cy="609600"/>
                  </a:xfrm>
                </p:grpSpPr>
                <p:grpSp>
                  <p:nvGrpSpPr>
                    <p:cNvPr id="13121" name="Group 9"/>
                    <p:cNvGrpSpPr/>
                    <p:nvPr/>
                  </p:nvGrpSpPr>
                  <p:grpSpPr>
                    <a:xfrm>
                      <a:off x="2667000" y="2667000"/>
                      <a:ext cx="152400" cy="304800"/>
                      <a:chOff x="2667000" y="2667000"/>
                      <a:chExt cx="152400" cy="304800"/>
                    </a:xfrm>
                  </p:grpSpPr>
                  <p:cxnSp>
                    <p:nvCxnSpPr>
                      <p:cNvPr id="1223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3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22" name="Group 10"/>
                    <p:cNvGrpSpPr/>
                    <p:nvPr/>
                  </p:nvGrpSpPr>
                  <p:grpSpPr>
                    <a:xfrm>
                      <a:off x="2667000" y="2971800"/>
                      <a:ext cx="152400" cy="304800"/>
                      <a:chOff x="2667000" y="2667000"/>
                      <a:chExt cx="152400" cy="304800"/>
                    </a:xfrm>
                  </p:grpSpPr>
                  <p:cxnSp>
                    <p:nvCxnSpPr>
                      <p:cNvPr id="1223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3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23" name="Group 22"/>
                <p:cNvGrpSpPr/>
                <p:nvPr/>
              </p:nvGrpSpPr>
              <p:grpSpPr>
                <a:xfrm>
                  <a:off x="2667000" y="3886205"/>
                  <a:ext cx="152400" cy="609600"/>
                  <a:chOff x="2667000" y="2667000"/>
                  <a:chExt cx="152400" cy="609600"/>
                </a:xfrm>
              </p:grpSpPr>
              <p:grpSp>
                <p:nvGrpSpPr>
                  <p:cNvPr id="13126" name="Group 9"/>
                  <p:cNvGrpSpPr/>
                  <p:nvPr/>
                </p:nvGrpSpPr>
                <p:grpSpPr>
                  <a:xfrm>
                    <a:off x="2667000" y="2667000"/>
                    <a:ext cx="152400" cy="304800"/>
                    <a:chOff x="2667000" y="2667000"/>
                    <a:chExt cx="152400" cy="304800"/>
                  </a:xfrm>
                </p:grpSpPr>
                <p:cxnSp>
                  <p:nvCxnSpPr>
                    <p:cNvPr id="1223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29" name="Group 10"/>
                  <p:cNvGrpSpPr/>
                  <p:nvPr/>
                </p:nvGrpSpPr>
                <p:grpSpPr>
                  <a:xfrm>
                    <a:off x="2667000" y="2971800"/>
                    <a:ext cx="152400" cy="304800"/>
                    <a:chOff x="2667000" y="2667000"/>
                    <a:chExt cx="152400" cy="304800"/>
                  </a:xfrm>
                </p:grpSpPr>
                <p:cxnSp>
                  <p:nvCxnSpPr>
                    <p:cNvPr id="1224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4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3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133" name="Group 21"/>
                <p:cNvGrpSpPr/>
                <p:nvPr/>
              </p:nvGrpSpPr>
              <p:grpSpPr>
                <a:xfrm>
                  <a:off x="2667000" y="2666997"/>
                  <a:ext cx="152400" cy="1219200"/>
                  <a:chOff x="2667000" y="2667000"/>
                  <a:chExt cx="152400" cy="1219200"/>
                </a:xfrm>
              </p:grpSpPr>
              <p:grpSp>
                <p:nvGrpSpPr>
                  <p:cNvPr id="13136" name="Group 13"/>
                  <p:cNvGrpSpPr/>
                  <p:nvPr/>
                </p:nvGrpSpPr>
                <p:grpSpPr>
                  <a:xfrm>
                    <a:off x="2667000" y="2667000"/>
                    <a:ext cx="152400" cy="609600"/>
                    <a:chOff x="2667000" y="2667000"/>
                    <a:chExt cx="152400" cy="609600"/>
                  </a:xfrm>
                </p:grpSpPr>
                <p:grpSp>
                  <p:nvGrpSpPr>
                    <p:cNvPr id="13137" name="Group 9"/>
                    <p:cNvGrpSpPr/>
                    <p:nvPr/>
                  </p:nvGrpSpPr>
                  <p:grpSpPr>
                    <a:xfrm>
                      <a:off x="2667000" y="2667000"/>
                      <a:ext cx="152400" cy="304800"/>
                      <a:chOff x="2667000" y="2667000"/>
                      <a:chExt cx="152400" cy="304800"/>
                    </a:xfrm>
                  </p:grpSpPr>
                  <p:cxnSp>
                    <p:nvCxnSpPr>
                      <p:cNvPr id="1224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4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40" name="Group 10"/>
                    <p:cNvGrpSpPr/>
                    <p:nvPr/>
                  </p:nvGrpSpPr>
                  <p:grpSpPr>
                    <a:xfrm>
                      <a:off x="2667000" y="2971800"/>
                      <a:ext cx="152400" cy="304800"/>
                      <a:chOff x="2667000" y="2667000"/>
                      <a:chExt cx="152400" cy="304800"/>
                    </a:xfrm>
                  </p:grpSpPr>
                  <p:cxnSp>
                    <p:nvCxnSpPr>
                      <p:cNvPr id="1225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5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143" name="Group 14"/>
                  <p:cNvGrpSpPr/>
                  <p:nvPr/>
                </p:nvGrpSpPr>
                <p:grpSpPr>
                  <a:xfrm>
                    <a:off x="2667000" y="3276600"/>
                    <a:ext cx="152400" cy="609600"/>
                    <a:chOff x="2667000" y="2667000"/>
                    <a:chExt cx="152400" cy="609600"/>
                  </a:xfrm>
                </p:grpSpPr>
                <p:grpSp>
                  <p:nvGrpSpPr>
                    <p:cNvPr id="13148" name="Group 9"/>
                    <p:cNvGrpSpPr/>
                    <p:nvPr/>
                  </p:nvGrpSpPr>
                  <p:grpSpPr>
                    <a:xfrm>
                      <a:off x="2667000" y="2667000"/>
                      <a:ext cx="152400" cy="304800"/>
                      <a:chOff x="2667000" y="2667000"/>
                      <a:chExt cx="152400" cy="304800"/>
                    </a:xfrm>
                  </p:grpSpPr>
                  <p:cxnSp>
                    <p:nvCxnSpPr>
                      <p:cNvPr id="1225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5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49" name="Group 10"/>
                    <p:cNvGrpSpPr/>
                    <p:nvPr/>
                  </p:nvGrpSpPr>
                  <p:grpSpPr>
                    <a:xfrm>
                      <a:off x="2667000" y="2971800"/>
                      <a:ext cx="152400" cy="304800"/>
                      <a:chOff x="2667000" y="2667000"/>
                      <a:chExt cx="152400" cy="304800"/>
                    </a:xfrm>
                  </p:grpSpPr>
                  <p:cxnSp>
                    <p:nvCxnSpPr>
                      <p:cNvPr id="1225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5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50" name="Group 22"/>
                <p:cNvGrpSpPr/>
                <p:nvPr/>
              </p:nvGrpSpPr>
              <p:grpSpPr>
                <a:xfrm>
                  <a:off x="2667000" y="3886205"/>
                  <a:ext cx="152400" cy="609600"/>
                  <a:chOff x="2667000" y="2667000"/>
                  <a:chExt cx="152400" cy="609600"/>
                </a:xfrm>
              </p:grpSpPr>
              <p:grpSp>
                <p:nvGrpSpPr>
                  <p:cNvPr id="13151" name="Group 9"/>
                  <p:cNvGrpSpPr/>
                  <p:nvPr/>
                </p:nvGrpSpPr>
                <p:grpSpPr>
                  <a:xfrm>
                    <a:off x="2667000" y="2667000"/>
                    <a:ext cx="152400" cy="304800"/>
                    <a:chOff x="2667000" y="2667000"/>
                    <a:chExt cx="152400" cy="304800"/>
                  </a:xfrm>
                </p:grpSpPr>
                <p:cxnSp>
                  <p:nvCxnSpPr>
                    <p:cNvPr id="1226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6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8" name="Group 10"/>
                  <p:cNvGrpSpPr/>
                  <p:nvPr/>
                </p:nvGrpSpPr>
                <p:grpSpPr>
                  <a:xfrm>
                    <a:off x="2667000" y="2971800"/>
                    <a:ext cx="152400" cy="304800"/>
                    <a:chOff x="2667000" y="2667000"/>
                    <a:chExt cx="152400" cy="304800"/>
                  </a:xfrm>
                </p:grpSpPr>
                <p:cxnSp>
                  <p:nvCxnSpPr>
                    <p:cNvPr id="12265"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66"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84" name="Group 586"/>
            <p:cNvGrpSpPr>
              <a:grpSpLocks/>
            </p:cNvGrpSpPr>
            <p:nvPr/>
          </p:nvGrpSpPr>
          <p:grpSpPr bwMode="auto">
            <a:xfrm>
              <a:off x="298" y="2559"/>
              <a:ext cx="89" cy="373"/>
              <a:chOff x="215" y="2554"/>
              <a:chExt cx="89" cy="373"/>
            </a:xfrm>
          </p:grpSpPr>
          <p:grpSp>
            <p:nvGrpSpPr>
              <p:cNvPr id="932"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935" name="Group 21"/>
                <p:cNvGrpSpPr/>
                <p:nvPr/>
              </p:nvGrpSpPr>
              <p:grpSpPr>
                <a:xfrm>
                  <a:off x="2667000" y="2666997"/>
                  <a:ext cx="152400" cy="1219200"/>
                  <a:chOff x="2667000" y="2667000"/>
                  <a:chExt cx="152400" cy="1219200"/>
                </a:xfrm>
              </p:grpSpPr>
              <p:grpSp>
                <p:nvGrpSpPr>
                  <p:cNvPr id="940" name="Group 13"/>
                  <p:cNvGrpSpPr/>
                  <p:nvPr/>
                </p:nvGrpSpPr>
                <p:grpSpPr>
                  <a:xfrm>
                    <a:off x="2667000" y="2667000"/>
                    <a:ext cx="152400" cy="609600"/>
                    <a:chOff x="2667000" y="2667000"/>
                    <a:chExt cx="152400" cy="609600"/>
                  </a:xfrm>
                </p:grpSpPr>
                <p:grpSp>
                  <p:nvGrpSpPr>
                    <p:cNvPr id="941" name="Group 9"/>
                    <p:cNvGrpSpPr/>
                    <p:nvPr/>
                  </p:nvGrpSpPr>
                  <p:grpSpPr>
                    <a:xfrm>
                      <a:off x="2667000" y="2667000"/>
                      <a:ext cx="152400" cy="304800"/>
                      <a:chOff x="2667000" y="2667000"/>
                      <a:chExt cx="152400" cy="304800"/>
                    </a:xfrm>
                  </p:grpSpPr>
                  <p:cxnSp>
                    <p:nvCxnSpPr>
                      <p:cNvPr id="122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42" name="Group 10"/>
                    <p:cNvGrpSpPr/>
                    <p:nvPr/>
                  </p:nvGrpSpPr>
                  <p:grpSpPr>
                    <a:xfrm>
                      <a:off x="2667000" y="2971800"/>
                      <a:ext cx="152400" cy="304800"/>
                      <a:chOff x="2667000" y="2667000"/>
                      <a:chExt cx="152400" cy="304800"/>
                    </a:xfrm>
                  </p:grpSpPr>
                  <p:cxnSp>
                    <p:nvCxnSpPr>
                      <p:cNvPr id="12274"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75"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43" name="Group 14"/>
                  <p:cNvGrpSpPr/>
                  <p:nvPr/>
                </p:nvGrpSpPr>
                <p:grpSpPr>
                  <a:xfrm>
                    <a:off x="2667000" y="3276600"/>
                    <a:ext cx="152400" cy="609600"/>
                    <a:chOff x="2667000" y="2667000"/>
                    <a:chExt cx="152400" cy="609600"/>
                  </a:xfrm>
                </p:grpSpPr>
                <p:grpSp>
                  <p:nvGrpSpPr>
                    <p:cNvPr id="948" name="Group 9"/>
                    <p:cNvGrpSpPr/>
                    <p:nvPr/>
                  </p:nvGrpSpPr>
                  <p:grpSpPr>
                    <a:xfrm>
                      <a:off x="2667000" y="2667000"/>
                      <a:ext cx="152400" cy="304800"/>
                      <a:chOff x="2667000" y="2667000"/>
                      <a:chExt cx="152400" cy="304800"/>
                    </a:xfrm>
                  </p:grpSpPr>
                  <p:cxnSp>
                    <p:nvCxnSpPr>
                      <p:cNvPr id="12278"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7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52" name="Group 10"/>
                    <p:cNvGrpSpPr/>
                    <p:nvPr/>
                  </p:nvGrpSpPr>
                  <p:grpSpPr>
                    <a:xfrm>
                      <a:off x="2667000" y="2971800"/>
                      <a:ext cx="152400" cy="304800"/>
                      <a:chOff x="2667000" y="2667000"/>
                      <a:chExt cx="152400" cy="304800"/>
                    </a:xfrm>
                  </p:grpSpPr>
                  <p:cxnSp>
                    <p:nvCxnSpPr>
                      <p:cNvPr id="1228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8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53" name="Group 22"/>
                <p:cNvGrpSpPr/>
                <p:nvPr/>
              </p:nvGrpSpPr>
              <p:grpSpPr>
                <a:xfrm>
                  <a:off x="2667000" y="3886205"/>
                  <a:ext cx="152400" cy="609600"/>
                  <a:chOff x="2667000" y="2667000"/>
                  <a:chExt cx="152400" cy="609600"/>
                </a:xfrm>
              </p:grpSpPr>
              <p:grpSp>
                <p:nvGrpSpPr>
                  <p:cNvPr id="956" name="Group 9"/>
                  <p:cNvGrpSpPr/>
                  <p:nvPr/>
                </p:nvGrpSpPr>
                <p:grpSpPr>
                  <a:xfrm>
                    <a:off x="2667000" y="2667000"/>
                    <a:ext cx="152400" cy="304800"/>
                    <a:chOff x="2667000" y="2667000"/>
                    <a:chExt cx="152400" cy="304800"/>
                  </a:xfrm>
                </p:grpSpPr>
                <p:cxnSp>
                  <p:nvCxnSpPr>
                    <p:cNvPr id="122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54" name="Group 10"/>
                  <p:cNvGrpSpPr/>
                  <p:nvPr/>
                </p:nvGrpSpPr>
                <p:grpSpPr>
                  <a:xfrm>
                    <a:off x="2667000" y="2971800"/>
                    <a:ext cx="152400" cy="304800"/>
                    <a:chOff x="2667000" y="2667000"/>
                    <a:chExt cx="152400" cy="304800"/>
                  </a:xfrm>
                </p:grpSpPr>
                <p:cxnSp>
                  <p:nvCxnSpPr>
                    <p:cNvPr id="1228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8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5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161" name="Group 21"/>
                <p:cNvGrpSpPr/>
                <p:nvPr/>
              </p:nvGrpSpPr>
              <p:grpSpPr>
                <a:xfrm>
                  <a:off x="2667000" y="2666997"/>
                  <a:ext cx="152400" cy="1219200"/>
                  <a:chOff x="2667000" y="2667000"/>
                  <a:chExt cx="152400" cy="1219200"/>
                </a:xfrm>
              </p:grpSpPr>
              <p:grpSp>
                <p:nvGrpSpPr>
                  <p:cNvPr id="13164" name="Group 13"/>
                  <p:cNvGrpSpPr/>
                  <p:nvPr/>
                </p:nvGrpSpPr>
                <p:grpSpPr>
                  <a:xfrm>
                    <a:off x="2667000" y="2667000"/>
                    <a:ext cx="152400" cy="609600"/>
                    <a:chOff x="2667000" y="2667000"/>
                    <a:chExt cx="152400" cy="609600"/>
                  </a:xfrm>
                </p:grpSpPr>
                <p:grpSp>
                  <p:nvGrpSpPr>
                    <p:cNvPr id="13165" name="Group 9"/>
                    <p:cNvGrpSpPr/>
                    <p:nvPr/>
                  </p:nvGrpSpPr>
                  <p:grpSpPr>
                    <a:xfrm>
                      <a:off x="2667000" y="2667000"/>
                      <a:ext cx="152400" cy="304800"/>
                      <a:chOff x="2667000" y="2667000"/>
                      <a:chExt cx="152400" cy="304800"/>
                    </a:xfrm>
                  </p:grpSpPr>
                  <p:cxnSp>
                    <p:nvCxnSpPr>
                      <p:cNvPr id="122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68" name="Group 10"/>
                    <p:cNvGrpSpPr/>
                    <p:nvPr/>
                  </p:nvGrpSpPr>
                  <p:grpSpPr>
                    <a:xfrm>
                      <a:off x="2667000" y="2971800"/>
                      <a:ext cx="152400" cy="304800"/>
                      <a:chOff x="2667000" y="2667000"/>
                      <a:chExt cx="152400" cy="304800"/>
                    </a:xfrm>
                  </p:grpSpPr>
                  <p:cxnSp>
                    <p:nvCxnSpPr>
                      <p:cNvPr id="1229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29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171" name="Group 14"/>
                  <p:cNvGrpSpPr/>
                  <p:nvPr/>
                </p:nvGrpSpPr>
                <p:grpSpPr>
                  <a:xfrm>
                    <a:off x="2667000" y="3276600"/>
                    <a:ext cx="152400" cy="609600"/>
                    <a:chOff x="2667000" y="2667000"/>
                    <a:chExt cx="152400" cy="609600"/>
                  </a:xfrm>
                </p:grpSpPr>
                <p:grpSp>
                  <p:nvGrpSpPr>
                    <p:cNvPr id="13172" name="Group 9"/>
                    <p:cNvGrpSpPr/>
                    <p:nvPr/>
                  </p:nvGrpSpPr>
                  <p:grpSpPr>
                    <a:xfrm>
                      <a:off x="2667000" y="2667000"/>
                      <a:ext cx="152400" cy="304800"/>
                      <a:chOff x="2667000" y="2667000"/>
                      <a:chExt cx="152400" cy="304800"/>
                    </a:xfrm>
                  </p:grpSpPr>
                  <p:cxnSp>
                    <p:nvCxnSpPr>
                      <p:cNvPr id="12301"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02"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73" name="Group 10"/>
                    <p:cNvGrpSpPr/>
                    <p:nvPr/>
                  </p:nvGrpSpPr>
                  <p:grpSpPr>
                    <a:xfrm>
                      <a:off x="2667000" y="2971800"/>
                      <a:ext cx="152400" cy="304800"/>
                      <a:chOff x="2667000" y="2667000"/>
                      <a:chExt cx="152400" cy="304800"/>
                    </a:xfrm>
                  </p:grpSpPr>
                  <p:cxnSp>
                    <p:nvCxnSpPr>
                      <p:cNvPr id="1230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0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74" name="Group 22"/>
                <p:cNvGrpSpPr/>
                <p:nvPr/>
              </p:nvGrpSpPr>
              <p:grpSpPr>
                <a:xfrm>
                  <a:off x="2667000" y="3886205"/>
                  <a:ext cx="152400" cy="609600"/>
                  <a:chOff x="2667000" y="2667000"/>
                  <a:chExt cx="152400" cy="609600"/>
                </a:xfrm>
              </p:grpSpPr>
              <p:grpSp>
                <p:nvGrpSpPr>
                  <p:cNvPr id="13177" name="Group 9"/>
                  <p:cNvGrpSpPr/>
                  <p:nvPr/>
                </p:nvGrpSpPr>
                <p:grpSpPr>
                  <a:xfrm>
                    <a:off x="2667000" y="2667000"/>
                    <a:ext cx="152400" cy="304800"/>
                    <a:chOff x="2667000" y="2667000"/>
                    <a:chExt cx="152400" cy="304800"/>
                  </a:xfrm>
                </p:grpSpPr>
                <p:cxnSp>
                  <p:nvCxnSpPr>
                    <p:cNvPr id="1230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0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80" name="Group 10"/>
                  <p:cNvGrpSpPr/>
                  <p:nvPr/>
                </p:nvGrpSpPr>
                <p:grpSpPr>
                  <a:xfrm>
                    <a:off x="2667000" y="2971800"/>
                    <a:ext cx="152400" cy="304800"/>
                    <a:chOff x="2667000" y="2667000"/>
                    <a:chExt cx="152400" cy="304800"/>
                  </a:xfrm>
                </p:grpSpPr>
                <p:cxnSp>
                  <p:nvCxnSpPr>
                    <p:cNvPr id="12311"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12"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7" name="Group 589"/>
          <p:cNvGrpSpPr>
            <a:grpSpLocks/>
          </p:cNvGrpSpPr>
          <p:nvPr/>
        </p:nvGrpSpPr>
        <p:grpSpPr bwMode="auto">
          <a:xfrm>
            <a:off x="2088016" y="1509941"/>
            <a:ext cx="474662" cy="917575"/>
            <a:chOff x="158" y="2354"/>
            <a:chExt cx="299" cy="578"/>
          </a:xfrm>
        </p:grpSpPr>
        <p:sp>
          <p:nvSpPr>
            <p:cNvPr id="12313"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76" name="Group 591"/>
            <p:cNvGrpSpPr>
              <a:grpSpLocks/>
            </p:cNvGrpSpPr>
            <p:nvPr/>
          </p:nvGrpSpPr>
          <p:grpSpPr bwMode="auto">
            <a:xfrm>
              <a:off x="215" y="2554"/>
              <a:ext cx="89" cy="373"/>
              <a:chOff x="215" y="2554"/>
              <a:chExt cx="89" cy="373"/>
            </a:xfrm>
          </p:grpSpPr>
          <p:grpSp>
            <p:nvGrpSpPr>
              <p:cNvPr id="96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967" name="Group 21"/>
                <p:cNvGrpSpPr/>
                <p:nvPr/>
              </p:nvGrpSpPr>
              <p:grpSpPr>
                <a:xfrm>
                  <a:off x="2667000" y="2666997"/>
                  <a:ext cx="152400" cy="1219200"/>
                  <a:chOff x="2667000" y="2667000"/>
                  <a:chExt cx="152400" cy="1219200"/>
                </a:xfrm>
              </p:grpSpPr>
              <p:grpSp>
                <p:nvGrpSpPr>
                  <p:cNvPr id="970" name="Group 13"/>
                  <p:cNvGrpSpPr/>
                  <p:nvPr/>
                </p:nvGrpSpPr>
                <p:grpSpPr>
                  <a:xfrm>
                    <a:off x="2667000" y="2667000"/>
                    <a:ext cx="152400" cy="609600"/>
                    <a:chOff x="2667000" y="2667000"/>
                    <a:chExt cx="152400" cy="609600"/>
                  </a:xfrm>
                </p:grpSpPr>
                <p:grpSp>
                  <p:nvGrpSpPr>
                    <p:cNvPr id="979" name="Group 9"/>
                    <p:cNvGrpSpPr/>
                    <p:nvPr/>
                  </p:nvGrpSpPr>
                  <p:grpSpPr>
                    <a:xfrm>
                      <a:off x="2667000" y="2667000"/>
                      <a:ext cx="152400" cy="304800"/>
                      <a:chOff x="2667000" y="2667000"/>
                      <a:chExt cx="152400" cy="304800"/>
                    </a:xfrm>
                  </p:grpSpPr>
                  <p:cxnSp>
                    <p:nvCxnSpPr>
                      <p:cNvPr id="1231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1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80" name="Group 10"/>
                    <p:cNvGrpSpPr/>
                    <p:nvPr/>
                  </p:nvGrpSpPr>
                  <p:grpSpPr>
                    <a:xfrm>
                      <a:off x="2667000" y="2971800"/>
                      <a:ext cx="152400" cy="304800"/>
                      <a:chOff x="2667000" y="2667000"/>
                      <a:chExt cx="152400" cy="304800"/>
                    </a:xfrm>
                  </p:grpSpPr>
                  <p:cxnSp>
                    <p:nvCxnSpPr>
                      <p:cNvPr id="1232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2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87" name="Group 14"/>
                  <p:cNvGrpSpPr/>
                  <p:nvPr/>
                </p:nvGrpSpPr>
                <p:grpSpPr>
                  <a:xfrm>
                    <a:off x="2667000" y="3276600"/>
                    <a:ext cx="152400" cy="609600"/>
                    <a:chOff x="2667000" y="2667000"/>
                    <a:chExt cx="152400" cy="609600"/>
                  </a:xfrm>
                </p:grpSpPr>
                <p:grpSp>
                  <p:nvGrpSpPr>
                    <p:cNvPr id="988" name="Group 9"/>
                    <p:cNvGrpSpPr/>
                    <p:nvPr/>
                  </p:nvGrpSpPr>
                  <p:grpSpPr>
                    <a:xfrm>
                      <a:off x="2667000" y="2667000"/>
                      <a:ext cx="152400" cy="304800"/>
                      <a:chOff x="2667000" y="2667000"/>
                      <a:chExt cx="152400" cy="304800"/>
                    </a:xfrm>
                  </p:grpSpPr>
                  <p:cxnSp>
                    <p:nvCxnSpPr>
                      <p:cNvPr id="1232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2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84" name="Group 10"/>
                    <p:cNvGrpSpPr/>
                    <p:nvPr/>
                  </p:nvGrpSpPr>
                  <p:grpSpPr>
                    <a:xfrm>
                      <a:off x="2667000" y="2971800"/>
                      <a:ext cx="152400" cy="304800"/>
                      <a:chOff x="2667000" y="2667000"/>
                      <a:chExt cx="152400" cy="304800"/>
                    </a:xfrm>
                  </p:grpSpPr>
                  <p:cxnSp>
                    <p:nvCxnSpPr>
                      <p:cNvPr id="1232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2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87" name="Group 22"/>
                <p:cNvGrpSpPr/>
                <p:nvPr/>
              </p:nvGrpSpPr>
              <p:grpSpPr>
                <a:xfrm>
                  <a:off x="2667000" y="3886205"/>
                  <a:ext cx="152400" cy="609600"/>
                  <a:chOff x="2667000" y="2667000"/>
                  <a:chExt cx="152400" cy="609600"/>
                </a:xfrm>
              </p:grpSpPr>
              <p:grpSp>
                <p:nvGrpSpPr>
                  <p:cNvPr id="13188" name="Group 9"/>
                  <p:cNvGrpSpPr/>
                  <p:nvPr/>
                </p:nvGrpSpPr>
                <p:grpSpPr>
                  <a:xfrm>
                    <a:off x="2667000" y="2667000"/>
                    <a:ext cx="152400" cy="304800"/>
                    <a:chOff x="2667000" y="2667000"/>
                    <a:chExt cx="152400" cy="304800"/>
                  </a:xfrm>
                </p:grpSpPr>
                <p:cxnSp>
                  <p:nvCxnSpPr>
                    <p:cNvPr id="1233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3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191" name="Group 10"/>
                  <p:cNvGrpSpPr/>
                  <p:nvPr/>
                </p:nvGrpSpPr>
                <p:grpSpPr>
                  <a:xfrm>
                    <a:off x="2667000" y="2971800"/>
                    <a:ext cx="152400" cy="304800"/>
                    <a:chOff x="2667000" y="2667000"/>
                    <a:chExt cx="152400" cy="304800"/>
                  </a:xfrm>
                </p:grpSpPr>
                <p:cxnSp>
                  <p:nvCxnSpPr>
                    <p:cNvPr id="1233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3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94"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195" name="Group 21"/>
                <p:cNvGrpSpPr/>
                <p:nvPr/>
              </p:nvGrpSpPr>
              <p:grpSpPr>
                <a:xfrm>
                  <a:off x="2667000" y="2666997"/>
                  <a:ext cx="152400" cy="1219200"/>
                  <a:chOff x="2667000" y="2667000"/>
                  <a:chExt cx="152400" cy="1219200"/>
                </a:xfrm>
              </p:grpSpPr>
              <p:grpSp>
                <p:nvGrpSpPr>
                  <p:cNvPr id="13196" name="Group 13"/>
                  <p:cNvGrpSpPr/>
                  <p:nvPr/>
                </p:nvGrpSpPr>
                <p:grpSpPr>
                  <a:xfrm>
                    <a:off x="2667000" y="2667000"/>
                    <a:ext cx="152400" cy="609600"/>
                    <a:chOff x="2667000" y="2667000"/>
                    <a:chExt cx="152400" cy="609600"/>
                  </a:xfrm>
                </p:grpSpPr>
                <p:grpSp>
                  <p:nvGrpSpPr>
                    <p:cNvPr id="13199" name="Group 9"/>
                    <p:cNvGrpSpPr/>
                    <p:nvPr/>
                  </p:nvGrpSpPr>
                  <p:grpSpPr>
                    <a:xfrm>
                      <a:off x="2667000" y="2667000"/>
                      <a:ext cx="152400" cy="304800"/>
                      <a:chOff x="2667000" y="2667000"/>
                      <a:chExt cx="152400" cy="304800"/>
                    </a:xfrm>
                  </p:grpSpPr>
                  <p:cxnSp>
                    <p:nvCxnSpPr>
                      <p:cNvPr id="123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02" name="Group 10"/>
                    <p:cNvGrpSpPr/>
                    <p:nvPr/>
                  </p:nvGrpSpPr>
                  <p:grpSpPr>
                    <a:xfrm>
                      <a:off x="2667000" y="2971800"/>
                      <a:ext cx="152400" cy="304800"/>
                      <a:chOff x="2667000" y="2667000"/>
                      <a:chExt cx="152400" cy="304800"/>
                    </a:xfrm>
                  </p:grpSpPr>
                  <p:cxnSp>
                    <p:nvCxnSpPr>
                      <p:cNvPr id="1234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4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03" name="Group 14"/>
                  <p:cNvGrpSpPr/>
                  <p:nvPr/>
                </p:nvGrpSpPr>
                <p:grpSpPr>
                  <a:xfrm>
                    <a:off x="2667000" y="3276600"/>
                    <a:ext cx="152400" cy="609600"/>
                    <a:chOff x="2667000" y="2667000"/>
                    <a:chExt cx="152400" cy="609600"/>
                  </a:xfrm>
                </p:grpSpPr>
                <p:grpSp>
                  <p:nvGrpSpPr>
                    <p:cNvPr id="13211" name="Group 9"/>
                    <p:cNvGrpSpPr/>
                    <p:nvPr/>
                  </p:nvGrpSpPr>
                  <p:grpSpPr>
                    <a:xfrm>
                      <a:off x="2667000" y="2667000"/>
                      <a:ext cx="152400" cy="304800"/>
                      <a:chOff x="2667000" y="2667000"/>
                      <a:chExt cx="152400" cy="304800"/>
                    </a:xfrm>
                  </p:grpSpPr>
                  <p:cxnSp>
                    <p:nvCxnSpPr>
                      <p:cNvPr id="1234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49"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12" name="Group 10"/>
                    <p:cNvGrpSpPr/>
                    <p:nvPr/>
                  </p:nvGrpSpPr>
                  <p:grpSpPr>
                    <a:xfrm>
                      <a:off x="2667000" y="2971800"/>
                      <a:ext cx="152400" cy="304800"/>
                      <a:chOff x="2667000" y="2667000"/>
                      <a:chExt cx="152400" cy="304800"/>
                    </a:xfrm>
                  </p:grpSpPr>
                  <p:cxnSp>
                    <p:nvCxnSpPr>
                      <p:cNvPr id="12351"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52"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213" name="Group 22"/>
                <p:cNvGrpSpPr/>
                <p:nvPr/>
              </p:nvGrpSpPr>
              <p:grpSpPr>
                <a:xfrm>
                  <a:off x="2667000" y="3886205"/>
                  <a:ext cx="152400" cy="609600"/>
                  <a:chOff x="2667000" y="2667000"/>
                  <a:chExt cx="152400" cy="609600"/>
                </a:xfrm>
              </p:grpSpPr>
              <p:grpSp>
                <p:nvGrpSpPr>
                  <p:cNvPr id="995" name="Group 9"/>
                  <p:cNvGrpSpPr/>
                  <p:nvPr/>
                </p:nvGrpSpPr>
                <p:grpSpPr>
                  <a:xfrm>
                    <a:off x="2667000" y="2667000"/>
                    <a:ext cx="152400" cy="304800"/>
                    <a:chOff x="2667000" y="2667000"/>
                    <a:chExt cx="152400" cy="304800"/>
                  </a:xfrm>
                </p:grpSpPr>
                <p:cxnSp>
                  <p:nvCxnSpPr>
                    <p:cNvPr id="123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02" name="Group 10"/>
                  <p:cNvGrpSpPr/>
                  <p:nvPr/>
                </p:nvGrpSpPr>
                <p:grpSpPr>
                  <a:xfrm>
                    <a:off x="2667000" y="2971800"/>
                    <a:ext cx="152400" cy="304800"/>
                    <a:chOff x="2667000" y="2667000"/>
                    <a:chExt cx="152400" cy="304800"/>
                  </a:xfrm>
                </p:grpSpPr>
                <p:cxnSp>
                  <p:nvCxnSpPr>
                    <p:cNvPr id="1235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5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77" name="Group 594"/>
            <p:cNvGrpSpPr>
              <a:grpSpLocks/>
            </p:cNvGrpSpPr>
            <p:nvPr/>
          </p:nvGrpSpPr>
          <p:grpSpPr bwMode="auto">
            <a:xfrm>
              <a:off x="298" y="2559"/>
              <a:ext cx="89" cy="373"/>
              <a:chOff x="215" y="2554"/>
              <a:chExt cx="89" cy="373"/>
            </a:xfrm>
          </p:grpSpPr>
          <p:grpSp>
            <p:nvGrpSpPr>
              <p:cNvPr id="1010"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017" name="Group 21"/>
                <p:cNvGrpSpPr/>
                <p:nvPr/>
              </p:nvGrpSpPr>
              <p:grpSpPr>
                <a:xfrm>
                  <a:off x="2667000" y="2666997"/>
                  <a:ext cx="152400" cy="1219200"/>
                  <a:chOff x="2667000" y="2667000"/>
                  <a:chExt cx="152400" cy="1219200"/>
                </a:xfrm>
              </p:grpSpPr>
              <p:grpSp>
                <p:nvGrpSpPr>
                  <p:cNvPr id="1018" name="Group 13"/>
                  <p:cNvGrpSpPr/>
                  <p:nvPr/>
                </p:nvGrpSpPr>
                <p:grpSpPr>
                  <a:xfrm>
                    <a:off x="2667000" y="2667000"/>
                    <a:ext cx="152400" cy="609600"/>
                    <a:chOff x="2667000" y="2667000"/>
                    <a:chExt cx="152400" cy="609600"/>
                  </a:xfrm>
                </p:grpSpPr>
                <p:grpSp>
                  <p:nvGrpSpPr>
                    <p:cNvPr id="13216" name="Group 9"/>
                    <p:cNvGrpSpPr/>
                    <p:nvPr/>
                  </p:nvGrpSpPr>
                  <p:grpSpPr>
                    <a:xfrm>
                      <a:off x="2667000" y="2667000"/>
                      <a:ext cx="152400" cy="304800"/>
                      <a:chOff x="2667000" y="2667000"/>
                      <a:chExt cx="152400" cy="304800"/>
                    </a:xfrm>
                  </p:grpSpPr>
                  <p:cxnSp>
                    <p:nvCxnSpPr>
                      <p:cNvPr id="123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19" name="Group 10"/>
                    <p:cNvGrpSpPr/>
                    <p:nvPr/>
                  </p:nvGrpSpPr>
                  <p:grpSpPr>
                    <a:xfrm>
                      <a:off x="2667000" y="2971800"/>
                      <a:ext cx="152400" cy="304800"/>
                      <a:chOff x="2667000" y="2667000"/>
                      <a:chExt cx="152400" cy="304800"/>
                    </a:xfrm>
                  </p:grpSpPr>
                  <p:cxnSp>
                    <p:nvCxnSpPr>
                      <p:cNvPr id="12367"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6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20" name="Group 14"/>
                  <p:cNvGrpSpPr/>
                  <p:nvPr/>
                </p:nvGrpSpPr>
                <p:grpSpPr>
                  <a:xfrm>
                    <a:off x="2667000" y="3276600"/>
                    <a:ext cx="152400" cy="609600"/>
                    <a:chOff x="2667000" y="2667000"/>
                    <a:chExt cx="152400" cy="609600"/>
                  </a:xfrm>
                </p:grpSpPr>
                <p:grpSp>
                  <p:nvGrpSpPr>
                    <p:cNvPr id="13223" name="Group 9"/>
                    <p:cNvGrpSpPr/>
                    <p:nvPr/>
                  </p:nvGrpSpPr>
                  <p:grpSpPr>
                    <a:xfrm>
                      <a:off x="2667000" y="2667000"/>
                      <a:ext cx="152400" cy="304800"/>
                      <a:chOff x="2667000" y="2667000"/>
                      <a:chExt cx="152400" cy="304800"/>
                    </a:xfrm>
                  </p:grpSpPr>
                  <p:cxnSp>
                    <p:nvCxnSpPr>
                      <p:cNvPr id="1237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7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26" name="Group 10"/>
                    <p:cNvGrpSpPr/>
                    <p:nvPr/>
                  </p:nvGrpSpPr>
                  <p:grpSpPr>
                    <a:xfrm>
                      <a:off x="2667000" y="2971800"/>
                      <a:ext cx="152400" cy="304800"/>
                      <a:chOff x="2667000" y="2667000"/>
                      <a:chExt cx="152400" cy="304800"/>
                    </a:xfrm>
                  </p:grpSpPr>
                  <p:cxnSp>
                    <p:nvCxnSpPr>
                      <p:cNvPr id="1237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7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227" name="Group 22"/>
                <p:cNvGrpSpPr/>
                <p:nvPr/>
              </p:nvGrpSpPr>
              <p:grpSpPr>
                <a:xfrm>
                  <a:off x="2667000" y="3886205"/>
                  <a:ext cx="152400" cy="609600"/>
                  <a:chOff x="2667000" y="2667000"/>
                  <a:chExt cx="152400" cy="609600"/>
                </a:xfrm>
              </p:grpSpPr>
              <p:grpSp>
                <p:nvGrpSpPr>
                  <p:cNvPr id="13230" name="Group 9"/>
                  <p:cNvGrpSpPr/>
                  <p:nvPr/>
                </p:nvGrpSpPr>
                <p:grpSpPr>
                  <a:xfrm>
                    <a:off x="2667000" y="2667000"/>
                    <a:ext cx="152400" cy="304800"/>
                    <a:chOff x="2667000" y="2667000"/>
                    <a:chExt cx="152400" cy="304800"/>
                  </a:xfrm>
                </p:grpSpPr>
                <p:cxnSp>
                  <p:nvCxnSpPr>
                    <p:cNvPr id="123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33" name="Group 10"/>
                  <p:cNvGrpSpPr/>
                  <p:nvPr/>
                </p:nvGrpSpPr>
                <p:grpSpPr>
                  <a:xfrm>
                    <a:off x="2667000" y="2971800"/>
                    <a:ext cx="152400" cy="304800"/>
                    <a:chOff x="2667000" y="2667000"/>
                    <a:chExt cx="152400" cy="304800"/>
                  </a:xfrm>
                </p:grpSpPr>
                <p:cxnSp>
                  <p:nvCxnSpPr>
                    <p:cNvPr id="1238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8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23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239" name="Group 21"/>
                <p:cNvGrpSpPr/>
                <p:nvPr/>
              </p:nvGrpSpPr>
              <p:grpSpPr>
                <a:xfrm>
                  <a:off x="2667000" y="2666997"/>
                  <a:ext cx="152400" cy="1219200"/>
                  <a:chOff x="2667000" y="2667000"/>
                  <a:chExt cx="152400" cy="1219200"/>
                </a:xfrm>
              </p:grpSpPr>
              <p:grpSp>
                <p:nvGrpSpPr>
                  <p:cNvPr id="13240" name="Group 13"/>
                  <p:cNvGrpSpPr/>
                  <p:nvPr/>
                </p:nvGrpSpPr>
                <p:grpSpPr>
                  <a:xfrm>
                    <a:off x="2667000" y="2667000"/>
                    <a:ext cx="152400" cy="609600"/>
                    <a:chOff x="2667000" y="2667000"/>
                    <a:chExt cx="152400" cy="609600"/>
                  </a:xfrm>
                </p:grpSpPr>
                <p:grpSp>
                  <p:nvGrpSpPr>
                    <p:cNvPr id="13241" name="Group 9"/>
                    <p:cNvGrpSpPr/>
                    <p:nvPr/>
                  </p:nvGrpSpPr>
                  <p:grpSpPr>
                    <a:xfrm>
                      <a:off x="2667000" y="2667000"/>
                      <a:ext cx="152400" cy="304800"/>
                      <a:chOff x="2667000" y="2667000"/>
                      <a:chExt cx="152400" cy="304800"/>
                    </a:xfrm>
                  </p:grpSpPr>
                  <p:cxnSp>
                    <p:nvCxnSpPr>
                      <p:cNvPr id="1238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8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44" name="Group 10"/>
                    <p:cNvGrpSpPr/>
                    <p:nvPr/>
                  </p:nvGrpSpPr>
                  <p:grpSpPr>
                    <a:xfrm>
                      <a:off x="2667000" y="2971800"/>
                      <a:ext cx="152400" cy="304800"/>
                      <a:chOff x="2667000" y="2667000"/>
                      <a:chExt cx="152400" cy="304800"/>
                    </a:xfrm>
                  </p:grpSpPr>
                  <p:cxnSp>
                    <p:nvCxnSpPr>
                      <p:cNvPr id="12390"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91"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47" name="Group 14"/>
                  <p:cNvGrpSpPr/>
                  <p:nvPr/>
                </p:nvGrpSpPr>
                <p:grpSpPr>
                  <a:xfrm>
                    <a:off x="2667000" y="3276600"/>
                    <a:ext cx="152400" cy="609600"/>
                    <a:chOff x="2667000" y="2667000"/>
                    <a:chExt cx="152400" cy="609600"/>
                  </a:xfrm>
                </p:grpSpPr>
                <p:grpSp>
                  <p:nvGrpSpPr>
                    <p:cNvPr id="1025" name="Group 9"/>
                    <p:cNvGrpSpPr/>
                    <p:nvPr/>
                  </p:nvGrpSpPr>
                  <p:grpSpPr>
                    <a:xfrm>
                      <a:off x="2667000" y="2667000"/>
                      <a:ext cx="152400" cy="304800"/>
                      <a:chOff x="2667000" y="2667000"/>
                      <a:chExt cx="152400" cy="304800"/>
                    </a:xfrm>
                  </p:grpSpPr>
                  <p:cxnSp>
                    <p:nvCxnSpPr>
                      <p:cNvPr id="12394"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95"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2" name="Group 10"/>
                    <p:cNvGrpSpPr/>
                    <p:nvPr/>
                  </p:nvGrpSpPr>
                  <p:grpSpPr>
                    <a:xfrm>
                      <a:off x="2667000" y="2971800"/>
                      <a:ext cx="152400" cy="304800"/>
                      <a:chOff x="2667000" y="2667000"/>
                      <a:chExt cx="152400" cy="304800"/>
                    </a:xfrm>
                  </p:grpSpPr>
                  <p:cxnSp>
                    <p:nvCxnSpPr>
                      <p:cNvPr id="12397"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398"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33" name="Group 22"/>
                <p:cNvGrpSpPr/>
                <p:nvPr/>
              </p:nvGrpSpPr>
              <p:grpSpPr>
                <a:xfrm>
                  <a:off x="2667000" y="3886205"/>
                  <a:ext cx="152400" cy="609600"/>
                  <a:chOff x="2667000" y="2667000"/>
                  <a:chExt cx="152400" cy="609600"/>
                </a:xfrm>
              </p:grpSpPr>
              <p:grpSp>
                <p:nvGrpSpPr>
                  <p:cNvPr id="1034" name="Group 9"/>
                  <p:cNvGrpSpPr/>
                  <p:nvPr/>
                </p:nvGrpSpPr>
                <p:grpSpPr>
                  <a:xfrm>
                    <a:off x="2667000" y="2667000"/>
                    <a:ext cx="152400" cy="304800"/>
                    <a:chOff x="2667000" y="2667000"/>
                    <a:chExt cx="152400" cy="304800"/>
                  </a:xfrm>
                </p:grpSpPr>
                <p:cxnSp>
                  <p:nvCxnSpPr>
                    <p:cNvPr id="1240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0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9" name="Group 10"/>
                  <p:cNvGrpSpPr/>
                  <p:nvPr/>
                </p:nvGrpSpPr>
                <p:grpSpPr>
                  <a:xfrm>
                    <a:off x="2667000" y="2971800"/>
                    <a:ext cx="152400" cy="304800"/>
                    <a:chOff x="2667000" y="2667000"/>
                    <a:chExt cx="152400" cy="304800"/>
                  </a:xfrm>
                </p:grpSpPr>
                <p:cxnSp>
                  <p:nvCxnSpPr>
                    <p:cNvPr id="1240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0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8" name="Group 597"/>
          <p:cNvGrpSpPr>
            <a:grpSpLocks/>
          </p:cNvGrpSpPr>
          <p:nvPr/>
        </p:nvGrpSpPr>
        <p:grpSpPr bwMode="auto">
          <a:xfrm>
            <a:off x="3453266" y="1528991"/>
            <a:ext cx="474662" cy="917575"/>
            <a:chOff x="158" y="2354"/>
            <a:chExt cx="299" cy="578"/>
          </a:xfrm>
        </p:grpSpPr>
        <p:sp>
          <p:nvSpPr>
            <p:cNvPr id="12406"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69" name="Group 599"/>
            <p:cNvGrpSpPr>
              <a:grpSpLocks/>
            </p:cNvGrpSpPr>
            <p:nvPr/>
          </p:nvGrpSpPr>
          <p:grpSpPr bwMode="auto">
            <a:xfrm>
              <a:off x="215" y="2554"/>
              <a:ext cx="89" cy="373"/>
              <a:chOff x="215" y="2554"/>
              <a:chExt cx="89" cy="373"/>
            </a:xfrm>
          </p:grpSpPr>
          <p:grpSp>
            <p:nvGrpSpPr>
              <p:cNvPr id="105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055" name="Group 21"/>
                <p:cNvGrpSpPr/>
                <p:nvPr/>
              </p:nvGrpSpPr>
              <p:grpSpPr>
                <a:xfrm>
                  <a:off x="2667000" y="2666997"/>
                  <a:ext cx="152400" cy="1219200"/>
                  <a:chOff x="2667000" y="2667000"/>
                  <a:chExt cx="152400" cy="1219200"/>
                </a:xfrm>
              </p:grpSpPr>
              <p:grpSp>
                <p:nvGrpSpPr>
                  <p:cNvPr id="13248" name="Group 13"/>
                  <p:cNvGrpSpPr/>
                  <p:nvPr/>
                </p:nvGrpSpPr>
                <p:grpSpPr>
                  <a:xfrm>
                    <a:off x="2667000" y="2667000"/>
                    <a:ext cx="152400" cy="609600"/>
                    <a:chOff x="2667000" y="2667000"/>
                    <a:chExt cx="152400" cy="609600"/>
                  </a:xfrm>
                </p:grpSpPr>
                <p:grpSp>
                  <p:nvGrpSpPr>
                    <p:cNvPr id="13251" name="Group 9"/>
                    <p:cNvGrpSpPr/>
                    <p:nvPr/>
                  </p:nvGrpSpPr>
                  <p:grpSpPr>
                    <a:xfrm>
                      <a:off x="2667000" y="2667000"/>
                      <a:ext cx="152400" cy="304800"/>
                      <a:chOff x="2667000" y="2667000"/>
                      <a:chExt cx="152400" cy="304800"/>
                    </a:xfrm>
                  </p:grpSpPr>
                  <p:cxnSp>
                    <p:nvCxnSpPr>
                      <p:cNvPr id="124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54" name="Group 10"/>
                    <p:cNvGrpSpPr/>
                    <p:nvPr/>
                  </p:nvGrpSpPr>
                  <p:grpSpPr>
                    <a:xfrm>
                      <a:off x="2667000" y="2971800"/>
                      <a:ext cx="152400" cy="304800"/>
                      <a:chOff x="2667000" y="2667000"/>
                      <a:chExt cx="152400" cy="304800"/>
                    </a:xfrm>
                  </p:grpSpPr>
                  <p:cxnSp>
                    <p:nvCxnSpPr>
                      <p:cNvPr id="12414"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15"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55" name="Group 14"/>
                  <p:cNvGrpSpPr/>
                  <p:nvPr/>
                </p:nvGrpSpPr>
                <p:grpSpPr>
                  <a:xfrm>
                    <a:off x="2667000" y="3276600"/>
                    <a:ext cx="152400" cy="609600"/>
                    <a:chOff x="2667000" y="2667000"/>
                    <a:chExt cx="152400" cy="609600"/>
                  </a:xfrm>
                </p:grpSpPr>
                <p:grpSp>
                  <p:nvGrpSpPr>
                    <p:cNvPr id="13258" name="Group 9"/>
                    <p:cNvGrpSpPr/>
                    <p:nvPr/>
                  </p:nvGrpSpPr>
                  <p:grpSpPr>
                    <a:xfrm>
                      <a:off x="2667000" y="2667000"/>
                      <a:ext cx="152400" cy="304800"/>
                      <a:chOff x="2667000" y="2667000"/>
                      <a:chExt cx="152400" cy="304800"/>
                    </a:xfrm>
                  </p:grpSpPr>
                  <p:cxnSp>
                    <p:nvCxnSpPr>
                      <p:cNvPr id="12418"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1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62" name="Group 10"/>
                    <p:cNvGrpSpPr/>
                    <p:nvPr/>
                  </p:nvGrpSpPr>
                  <p:grpSpPr>
                    <a:xfrm>
                      <a:off x="2667000" y="2971800"/>
                      <a:ext cx="152400" cy="304800"/>
                      <a:chOff x="2667000" y="2667000"/>
                      <a:chExt cx="152400" cy="304800"/>
                    </a:xfrm>
                  </p:grpSpPr>
                  <p:cxnSp>
                    <p:nvCxnSpPr>
                      <p:cNvPr id="1242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2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263" name="Group 22"/>
                <p:cNvGrpSpPr/>
                <p:nvPr/>
              </p:nvGrpSpPr>
              <p:grpSpPr>
                <a:xfrm>
                  <a:off x="2667000" y="3886205"/>
                  <a:ext cx="152400" cy="609600"/>
                  <a:chOff x="2667000" y="2667000"/>
                  <a:chExt cx="152400" cy="609600"/>
                </a:xfrm>
              </p:grpSpPr>
              <p:grpSp>
                <p:nvGrpSpPr>
                  <p:cNvPr id="13264" name="Group 9"/>
                  <p:cNvGrpSpPr/>
                  <p:nvPr/>
                </p:nvGrpSpPr>
                <p:grpSpPr>
                  <a:xfrm>
                    <a:off x="2667000" y="2667000"/>
                    <a:ext cx="152400" cy="304800"/>
                    <a:chOff x="2667000" y="2667000"/>
                    <a:chExt cx="152400" cy="304800"/>
                  </a:xfrm>
                </p:grpSpPr>
                <p:cxnSp>
                  <p:nvCxnSpPr>
                    <p:cNvPr id="124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67" name="Group 10"/>
                  <p:cNvGrpSpPr/>
                  <p:nvPr/>
                </p:nvGrpSpPr>
                <p:grpSpPr>
                  <a:xfrm>
                    <a:off x="2667000" y="2971800"/>
                    <a:ext cx="152400" cy="304800"/>
                    <a:chOff x="2667000" y="2667000"/>
                    <a:chExt cx="152400" cy="304800"/>
                  </a:xfrm>
                </p:grpSpPr>
                <p:cxnSp>
                  <p:nvCxnSpPr>
                    <p:cNvPr id="1242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2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27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271" name="Group 21"/>
                <p:cNvGrpSpPr/>
                <p:nvPr/>
              </p:nvGrpSpPr>
              <p:grpSpPr>
                <a:xfrm>
                  <a:off x="2667000" y="2666997"/>
                  <a:ext cx="152400" cy="1219200"/>
                  <a:chOff x="2667000" y="2667000"/>
                  <a:chExt cx="152400" cy="1219200"/>
                </a:xfrm>
              </p:grpSpPr>
              <p:grpSp>
                <p:nvGrpSpPr>
                  <p:cNvPr id="13274" name="Group 13"/>
                  <p:cNvGrpSpPr/>
                  <p:nvPr/>
                </p:nvGrpSpPr>
                <p:grpSpPr>
                  <a:xfrm>
                    <a:off x="2667000" y="2667000"/>
                    <a:ext cx="152400" cy="609600"/>
                    <a:chOff x="2667000" y="2667000"/>
                    <a:chExt cx="152400" cy="609600"/>
                  </a:xfrm>
                </p:grpSpPr>
                <p:grpSp>
                  <p:nvGrpSpPr>
                    <p:cNvPr id="13277" name="Group 9"/>
                    <p:cNvGrpSpPr/>
                    <p:nvPr/>
                  </p:nvGrpSpPr>
                  <p:grpSpPr>
                    <a:xfrm>
                      <a:off x="2667000" y="2667000"/>
                      <a:ext cx="152400" cy="304800"/>
                      <a:chOff x="2667000" y="2667000"/>
                      <a:chExt cx="152400" cy="304800"/>
                    </a:xfrm>
                  </p:grpSpPr>
                  <p:cxnSp>
                    <p:nvCxnSpPr>
                      <p:cNvPr id="124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78" name="Group 10"/>
                    <p:cNvGrpSpPr/>
                    <p:nvPr/>
                  </p:nvGrpSpPr>
                  <p:grpSpPr>
                    <a:xfrm>
                      <a:off x="2667000" y="2971800"/>
                      <a:ext cx="152400" cy="304800"/>
                      <a:chOff x="2667000" y="2667000"/>
                      <a:chExt cx="152400" cy="304800"/>
                    </a:xfrm>
                  </p:grpSpPr>
                  <p:cxnSp>
                    <p:nvCxnSpPr>
                      <p:cNvPr id="1243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3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1" name="Group 14"/>
                  <p:cNvGrpSpPr/>
                  <p:nvPr/>
                </p:nvGrpSpPr>
                <p:grpSpPr>
                  <a:xfrm>
                    <a:off x="2667000" y="3276600"/>
                    <a:ext cx="152400" cy="609600"/>
                    <a:chOff x="2667000" y="2667000"/>
                    <a:chExt cx="152400" cy="609600"/>
                  </a:xfrm>
                </p:grpSpPr>
                <p:grpSp>
                  <p:nvGrpSpPr>
                    <p:cNvPr id="1062" name="Group 9"/>
                    <p:cNvGrpSpPr/>
                    <p:nvPr/>
                  </p:nvGrpSpPr>
                  <p:grpSpPr>
                    <a:xfrm>
                      <a:off x="2667000" y="2667000"/>
                      <a:ext cx="152400" cy="304800"/>
                      <a:chOff x="2667000" y="2667000"/>
                      <a:chExt cx="152400" cy="304800"/>
                    </a:xfrm>
                  </p:grpSpPr>
                  <p:cxnSp>
                    <p:nvCxnSpPr>
                      <p:cNvPr id="12441"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42"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 name="Group 10"/>
                    <p:cNvGrpSpPr/>
                    <p:nvPr/>
                  </p:nvGrpSpPr>
                  <p:grpSpPr>
                    <a:xfrm>
                      <a:off x="2667000" y="2971800"/>
                      <a:ext cx="152400" cy="304800"/>
                      <a:chOff x="2667000" y="2667000"/>
                      <a:chExt cx="152400" cy="304800"/>
                    </a:xfrm>
                  </p:grpSpPr>
                  <p:cxnSp>
                    <p:nvCxnSpPr>
                      <p:cNvPr id="1244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4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6" name="Group 22"/>
                <p:cNvGrpSpPr/>
                <p:nvPr/>
              </p:nvGrpSpPr>
              <p:grpSpPr>
                <a:xfrm>
                  <a:off x="2667000" y="3886205"/>
                  <a:ext cx="152400" cy="609600"/>
                  <a:chOff x="2667000" y="2667000"/>
                  <a:chExt cx="152400" cy="609600"/>
                </a:xfrm>
              </p:grpSpPr>
              <p:grpSp>
                <p:nvGrpSpPr>
                  <p:cNvPr id="1077" name="Group 9"/>
                  <p:cNvGrpSpPr/>
                  <p:nvPr/>
                </p:nvGrpSpPr>
                <p:grpSpPr>
                  <a:xfrm>
                    <a:off x="2667000" y="2667000"/>
                    <a:ext cx="152400" cy="304800"/>
                    <a:chOff x="2667000" y="2667000"/>
                    <a:chExt cx="152400" cy="304800"/>
                  </a:xfrm>
                </p:grpSpPr>
                <p:cxnSp>
                  <p:nvCxnSpPr>
                    <p:cNvPr id="1244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4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2" name="Group 10"/>
                  <p:cNvGrpSpPr/>
                  <p:nvPr/>
                </p:nvGrpSpPr>
                <p:grpSpPr>
                  <a:xfrm>
                    <a:off x="2667000" y="2971800"/>
                    <a:ext cx="152400" cy="304800"/>
                    <a:chOff x="2667000" y="2667000"/>
                    <a:chExt cx="152400" cy="304800"/>
                  </a:xfrm>
                </p:grpSpPr>
                <p:cxnSp>
                  <p:nvCxnSpPr>
                    <p:cNvPr id="12451"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52"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70" name="Group 602"/>
            <p:cNvGrpSpPr>
              <a:grpSpLocks/>
            </p:cNvGrpSpPr>
            <p:nvPr/>
          </p:nvGrpSpPr>
          <p:grpSpPr bwMode="auto">
            <a:xfrm>
              <a:off x="298" y="2559"/>
              <a:ext cx="89" cy="373"/>
              <a:chOff x="215" y="2554"/>
              <a:chExt cx="89" cy="373"/>
            </a:xfrm>
          </p:grpSpPr>
          <p:grpSp>
            <p:nvGrpSpPr>
              <p:cNvPr id="1328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284" name="Group 21"/>
                <p:cNvGrpSpPr/>
                <p:nvPr/>
              </p:nvGrpSpPr>
              <p:grpSpPr>
                <a:xfrm>
                  <a:off x="2667000" y="2666997"/>
                  <a:ext cx="152400" cy="1219200"/>
                  <a:chOff x="2667000" y="2667000"/>
                  <a:chExt cx="152400" cy="1219200"/>
                </a:xfrm>
              </p:grpSpPr>
              <p:grpSp>
                <p:nvGrpSpPr>
                  <p:cNvPr id="13285" name="Group 13"/>
                  <p:cNvGrpSpPr/>
                  <p:nvPr/>
                </p:nvGrpSpPr>
                <p:grpSpPr>
                  <a:xfrm>
                    <a:off x="2667000" y="2667000"/>
                    <a:ext cx="152400" cy="609600"/>
                    <a:chOff x="2667000" y="2667000"/>
                    <a:chExt cx="152400" cy="609600"/>
                  </a:xfrm>
                </p:grpSpPr>
                <p:grpSp>
                  <p:nvGrpSpPr>
                    <p:cNvPr id="13286" name="Group 9"/>
                    <p:cNvGrpSpPr/>
                    <p:nvPr/>
                  </p:nvGrpSpPr>
                  <p:grpSpPr>
                    <a:xfrm>
                      <a:off x="2667000" y="2667000"/>
                      <a:ext cx="152400" cy="304800"/>
                      <a:chOff x="2667000" y="2667000"/>
                      <a:chExt cx="152400" cy="304800"/>
                    </a:xfrm>
                  </p:grpSpPr>
                  <p:cxnSp>
                    <p:nvCxnSpPr>
                      <p:cNvPr id="124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89" name="Group 10"/>
                    <p:cNvGrpSpPr/>
                    <p:nvPr/>
                  </p:nvGrpSpPr>
                  <p:grpSpPr>
                    <a:xfrm>
                      <a:off x="2667000" y="2971800"/>
                      <a:ext cx="152400" cy="304800"/>
                      <a:chOff x="2667000" y="2667000"/>
                      <a:chExt cx="152400" cy="304800"/>
                    </a:xfrm>
                  </p:grpSpPr>
                  <p:cxnSp>
                    <p:nvCxnSpPr>
                      <p:cNvPr id="1246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6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292" name="Group 14"/>
                  <p:cNvGrpSpPr/>
                  <p:nvPr/>
                </p:nvGrpSpPr>
                <p:grpSpPr>
                  <a:xfrm>
                    <a:off x="2667000" y="3276600"/>
                    <a:ext cx="152400" cy="609600"/>
                    <a:chOff x="2667000" y="2667000"/>
                    <a:chExt cx="152400" cy="609600"/>
                  </a:xfrm>
                </p:grpSpPr>
                <p:grpSp>
                  <p:nvGrpSpPr>
                    <p:cNvPr id="13293" name="Group 9"/>
                    <p:cNvGrpSpPr/>
                    <p:nvPr/>
                  </p:nvGrpSpPr>
                  <p:grpSpPr>
                    <a:xfrm>
                      <a:off x="2667000" y="2667000"/>
                      <a:ext cx="152400" cy="304800"/>
                      <a:chOff x="2667000" y="2667000"/>
                      <a:chExt cx="152400" cy="304800"/>
                    </a:xfrm>
                  </p:grpSpPr>
                  <p:cxnSp>
                    <p:nvCxnSpPr>
                      <p:cNvPr id="1246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6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296" name="Group 10"/>
                    <p:cNvGrpSpPr/>
                    <p:nvPr/>
                  </p:nvGrpSpPr>
                  <p:grpSpPr>
                    <a:xfrm>
                      <a:off x="2667000" y="2971800"/>
                      <a:ext cx="152400" cy="304800"/>
                      <a:chOff x="2667000" y="2667000"/>
                      <a:chExt cx="152400" cy="304800"/>
                    </a:xfrm>
                  </p:grpSpPr>
                  <p:cxnSp>
                    <p:nvCxnSpPr>
                      <p:cNvPr id="1246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6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00" name="Group 22"/>
                <p:cNvGrpSpPr/>
                <p:nvPr/>
              </p:nvGrpSpPr>
              <p:grpSpPr>
                <a:xfrm>
                  <a:off x="2667000" y="3886205"/>
                  <a:ext cx="152400" cy="609600"/>
                  <a:chOff x="2667000" y="2667000"/>
                  <a:chExt cx="152400" cy="609600"/>
                </a:xfrm>
              </p:grpSpPr>
              <p:grpSp>
                <p:nvGrpSpPr>
                  <p:cNvPr id="13301" name="Group 9"/>
                  <p:cNvGrpSpPr/>
                  <p:nvPr/>
                </p:nvGrpSpPr>
                <p:grpSpPr>
                  <a:xfrm>
                    <a:off x="2667000" y="2667000"/>
                    <a:ext cx="152400" cy="304800"/>
                    <a:chOff x="2667000" y="2667000"/>
                    <a:chExt cx="152400" cy="304800"/>
                  </a:xfrm>
                </p:grpSpPr>
                <p:cxnSp>
                  <p:nvCxnSpPr>
                    <p:cNvPr id="1247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7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02" name="Group 10"/>
                  <p:cNvGrpSpPr/>
                  <p:nvPr/>
                </p:nvGrpSpPr>
                <p:grpSpPr>
                  <a:xfrm>
                    <a:off x="2667000" y="2971800"/>
                    <a:ext cx="152400" cy="304800"/>
                    <a:chOff x="2667000" y="2667000"/>
                    <a:chExt cx="152400" cy="304800"/>
                  </a:xfrm>
                </p:grpSpPr>
                <p:cxnSp>
                  <p:nvCxnSpPr>
                    <p:cNvPr id="1247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7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03"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306" name="Group 21"/>
                <p:cNvGrpSpPr/>
                <p:nvPr/>
              </p:nvGrpSpPr>
              <p:grpSpPr>
                <a:xfrm>
                  <a:off x="2667000" y="2666997"/>
                  <a:ext cx="152400" cy="1219200"/>
                  <a:chOff x="2667000" y="2667000"/>
                  <a:chExt cx="152400" cy="1219200"/>
                </a:xfrm>
              </p:grpSpPr>
              <p:grpSp>
                <p:nvGrpSpPr>
                  <p:cNvPr id="13310" name="Group 13"/>
                  <p:cNvGrpSpPr/>
                  <p:nvPr/>
                </p:nvGrpSpPr>
                <p:grpSpPr>
                  <a:xfrm>
                    <a:off x="2667000" y="2667000"/>
                    <a:ext cx="152400" cy="609600"/>
                    <a:chOff x="2667000" y="2667000"/>
                    <a:chExt cx="152400" cy="609600"/>
                  </a:xfrm>
                </p:grpSpPr>
                <p:grpSp>
                  <p:nvGrpSpPr>
                    <p:cNvPr id="9216" name="Group 9"/>
                    <p:cNvGrpSpPr/>
                    <p:nvPr/>
                  </p:nvGrpSpPr>
                  <p:grpSpPr>
                    <a:xfrm>
                      <a:off x="2667000" y="2667000"/>
                      <a:ext cx="152400" cy="304800"/>
                      <a:chOff x="2667000" y="2667000"/>
                      <a:chExt cx="152400" cy="304800"/>
                    </a:xfrm>
                  </p:grpSpPr>
                  <p:cxnSp>
                    <p:nvCxnSpPr>
                      <p:cNvPr id="124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17" name="Group 10"/>
                    <p:cNvGrpSpPr/>
                    <p:nvPr/>
                  </p:nvGrpSpPr>
                  <p:grpSpPr>
                    <a:xfrm>
                      <a:off x="2667000" y="2971800"/>
                      <a:ext cx="152400" cy="304800"/>
                      <a:chOff x="2667000" y="2667000"/>
                      <a:chExt cx="152400" cy="304800"/>
                    </a:xfrm>
                  </p:grpSpPr>
                  <p:cxnSp>
                    <p:nvCxnSpPr>
                      <p:cNvPr id="12483"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84"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18" name="Group 14"/>
                  <p:cNvGrpSpPr/>
                  <p:nvPr/>
                </p:nvGrpSpPr>
                <p:grpSpPr>
                  <a:xfrm>
                    <a:off x="2667000" y="3276600"/>
                    <a:ext cx="152400" cy="609600"/>
                    <a:chOff x="2667000" y="2667000"/>
                    <a:chExt cx="152400" cy="609600"/>
                  </a:xfrm>
                </p:grpSpPr>
                <p:grpSp>
                  <p:nvGrpSpPr>
                    <p:cNvPr id="9219" name="Group 9"/>
                    <p:cNvGrpSpPr/>
                    <p:nvPr/>
                  </p:nvGrpSpPr>
                  <p:grpSpPr>
                    <a:xfrm>
                      <a:off x="2667000" y="2667000"/>
                      <a:ext cx="152400" cy="304800"/>
                      <a:chOff x="2667000" y="2667000"/>
                      <a:chExt cx="152400" cy="304800"/>
                    </a:xfrm>
                  </p:grpSpPr>
                  <p:cxnSp>
                    <p:nvCxnSpPr>
                      <p:cNvPr id="12487"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88"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21" name="Group 10"/>
                    <p:cNvGrpSpPr/>
                    <p:nvPr/>
                  </p:nvGrpSpPr>
                  <p:grpSpPr>
                    <a:xfrm>
                      <a:off x="2667000" y="2971800"/>
                      <a:ext cx="152400" cy="304800"/>
                      <a:chOff x="2667000" y="2667000"/>
                      <a:chExt cx="152400" cy="304800"/>
                    </a:xfrm>
                  </p:grpSpPr>
                  <p:cxnSp>
                    <p:nvCxnSpPr>
                      <p:cNvPr id="12490"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91"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22" name="Group 22"/>
                <p:cNvGrpSpPr/>
                <p:nvPr/>
              </p:nvGrpSpPr>
              <p:grpSpPr>
                <a:xfrm>
                  <a:off x="2667000" y="3886205"/>
                  <a:ext cx="152400" cy="609600"/>
                  <a:chOff x="2667000" y="2667000"/>
                  <a:chExt cx="152400" cy="609600"/>
                </a:xfrm>
              </p:grpSpPr>
              <p:grpSp>
                <p:nvGrpSpPr>
                  <p:cNvPr id="9223" name="Group 9"/>
                  <p:cNvGrpSpPr/>
                  <p:nvPr/>
                </p:nvGrpSpPr>
                <p:grpSpPr>
                  <a:xfrm>
                    <a:off x="2667000" y="2667000"/>
                    <a:ext cx="152400" cy="304800"/>
                    <a:chOff x="2667000" y="2667000"/>
                    <a:chExt cx="152400" cy="304800"/>
                  </a:xfrm>
                </p:grpSpPr>
                <p:cxnSp>
                  <p:nvCxnSpPr>
                    <p:cNvPr id="1249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9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24" name="Group 10"/>
                  <p:cNvGrpSpPr/>
                  <p:nvPr/>
                </p:nvGrpSpPr>
                <p:grpSpPr>
                  <a:xfrm>
                    <a:off x="2667000" y="2971800"/>
                    <a:ext cx="152400" cy="304800"/>
                    <a:chOff x="2667000" y="2667000"/>
                    <a:chExt cx="152400" cy="304800"/>
                  </a:xfrm>
                </p:grpSpPr>
                <p:cxnSp>
                  <p:nvCxnSpPr>
                    <p:cNvPr id="1249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49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59" name="Group 605"/>
          <p:cNvGrpSpPr>
            <a:grpSpLocks/>
          </p:cNvGrpSpPr>
          <p:nvPr/>
        </p:nvGrpSpPr>
        <p:grpSpPr bwMode="auto">
          <a:xfrm>
            <a:off x="2405516" y="1509941"/>
            <a:ext cx="474662" cy="917575"/>
            <a:chOff x="158" y="2354"/>
            <a:chExt cx="299" cy="578"/>
          </a:xfrm>
        </p:grpSpPr>
        <p:sp>
          <p:nvSpPr>
            <p:cNvPr id="12499"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62" name="Group 607"/>
            <p:cNvGrpSpPr>
              <a:grpSpLocks/>
            </p:cNvGrpSpPr>
            <p:nvPr/>
          </p:nvGrpSpPr>
          <p:grpSpPr bwMode="auto">
            <a:xfrm>
              <a:off x="215" y="2554"/>
              <a:ext cx="89" cy="373"/>
              <a:chOff x="215" y="2554"/>
              <a:chExt cx="89" cy="373"/>
            </a:xfrm>
          </p:grpSpPr>
          <p:grpSp>
            <p:nvGrpSpPr>
              <p:cNvPr id="9227"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9228" name="Group 21"/>
                <p:cNvGrpSpPr/>
                <p:nvPr/>
              </p:nvGrpSpPr>
              <p:grpSpPr>
                <a:xfrm>
                  <a:off x="2667000" y="2666997"/>
                  <a:ext cx="152400" cy="1219200"/>
                  <a:chOff x="2667000" y="2667000"/>
                  <a:chExt cx="152400" cy="1219200"/>
                </a:xfrm>
              </p:grpSpPr>
              <p:grpSp>
                <p:nvGrpSpPr>
                  <p:cNvPr id="9229" name="Group 13"/>
                  <p:cNvGrpSpPr/>
                  <p:nvPr/>
                </p:nvGrpSpPr>
                <p:grpSpPr>
                  <a:xfrm>
                    <a:off x="2667000" y="2667000"/>
                    <a:ext cx="152400" cy="609600"/>
                    <a:chOff x="2667000" y="2667000"/>
                    <a:chExt cx="152400" cy="609600"/>
                  </a:xfrm>
                </p:grpSpPr>
                <p:grpSp>
                  <p:nvGrpSpPr>
                    <p:cNvPr id="9230" name="Group 9"/>
                    <p:cNvGrpSpPr/>
                    <p:nvPr/>
                  </p:nvGrpSpPr>
                  <p:grpSpPr>
                    <a:xfrm>
                      <a:off x="2667000" y="2667000"/>
                      <a:ext cx="152400" cy="304800"/>
                      <a:chOff x="2667000" y="2667000"/>
                      <a:chExt cx="152400" cy="304800"/>
                    </a:xfrm>
                  </p:grpSpPr>
                  <p:cxnSp>
                    <p:nvCxnSpPr>
                      <p:cNvPr id="125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31" name="Group 10"/>
                    <p:cNvGrpSpPr/>
                    <p:nvPr/>
                  </p:nvGrpSpPr>
                  <p:grpSpPr>
                    <a:xfrm>
                      <a:off x="2667000" y="2971800"/>
                      <a:ext cx="152400" cy="304800"/>
                      <a:chOff x="2667000" y="2667000"/>
                      <a:chExt cx="152400" cy="304800"/>
                    </a:xfrm>
                  </p:grpSpPr>
                  <p:cxnSp>
                    <p:nvCxnSpPr>
                      <p:cNvPr id="12507"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0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32" name="Group 14"/>
                  <p:cNvGrpSpPr/>
                  <p:nvPr/>
                </p:nvGrpSpPr>
                <p:grpSpPr>
                  <a:xfrm>
                    <a:off x="2667000" y="3276600"/>
                    <a:ext cx="152400" cy="609600"/>
                    <a:chOff x="2667000" y="2667000"/>
                    <a:chExt cx="152400" cy="609600"/>
                  </a:xfrm>
                </p:grpSpPr>
                <p:grpSp>
                  <p:nvGrpSpPr>
                    <p:cNvPr id="9233" name="Group 9"/>
                    <p:cNvGrpSpPr/>
                    <p:nvPr/>
                  </p:nvGrpSpPr>
                  <p:grpSpPr>
                    <a:xfrm>
                      <a:off x="2667000" y="2667000"/>
                      <a:ext cx="152400" cy="304800"/>
                      <a:chOff x="2667000" y="2667000"/>
                      <a:chExt cx="152400" cy="304800"/>
                    </a:xfrm>
                  </p:grpSpPr>
                  <p:cxnSp>
                    <p:nvCxnSpPr>
                      <p:cNvPr id="1251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1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34" name="Group 10"/>
                    <p:cNvGrpSpPr/>
                    <p:nvPr/>
                  </p:nvGrpSpPr>
                  <p:grpSpPr>
                    <a:xfrm>
                      <a:off x="2667000" y="2971800"/>
                      <a:ext cx="152400" cy="304800"/>
                      <a:chOff x="2667000" y="2667000"/>
                      <a:chExt cx="152400" cy="304800"/>
                    </a:xfrm>
                  </p:grpSpPr>
                  <p:cxnSp>
                    <p:nvCxnSpPr>
                      <p:cNvPr id="1251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1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35" name="Group 22"/>
                <p:cNvGrpSpPr/>
                <p:nvPr/>
              </p:nvGrpSpPr>
              <p:grpSpPr>
                <a:xfrm>
                  <a:off x="2667000" y="3886205"/>
                  <a:ext cx="152400" cy="609600"/>
                  <a:chOff x="2667000" y="2667000"/>
                  <a:chExt cx="152400" cy="609600"/>
                </a:xfrm>
              </p:grpSpPr>
              <p:grpSp>
                <p:nvGrpSpPr>
                  <p:cNvPr id="9236" name="Group 9"/>
                  <p:cNvGrpSpPr/>
                  <p:nvPr/>
                </p:nvGrpSpPr>
                <p:grpSpPr>
                  <a:xfrm>
                    <a:off x="2667000" y="2667000"/>
                    <a:ext cx="152400" cy="304800"/>
                    <a:chOff x="2667000" y="2667000"/>
                    <a:chExt cx="152400" cy="304800"/>
                  </a:xfrm>
                </p:grpSpPr>
                <p:cxnSp>
                  <p:nvCxnSpPr>
                    <p:cNvPr id="1251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1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37" name="Group 10"/>
                  <p:cNvGrpSpPr/>
                  <p:nvPr/>
                </p:nvGrpSpPr>
                <p:grpSpPr>
                  <a:xfrm>
                    <a:off x="2667000" y="2971800"/>
                    <a:ext cx="152400" cy="304800"/>
                    <a:chOff x="2667000" y="2667000"/>
                    <a:chExt cx="152400" cy="304800"/>
                  </a:xfrm>
                </p:grpSpPr>
                <p:cxnSp>
                  <p:nvCxnSpPr>
                    <p:cNvPr id="1252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2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3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9239" name="Group 21"/>
                <p:cNvGrpSpPr/>
                <p:nvPr/>
              </p:nvGrpSpPr>
              <p:grpSpPr>
                <a:xfrm>
                  <a:off x="2667000" y="2666997"/>
                  <a:ext cx="152400" cy="1219200"/>
                  <a:chOff x="2667000" y="2667000"/>
                  <a:chExt cx="152400" cy="1219200"/>
                </a:xfrm>
              </p:grpSpPr>
              <p:grpSp>
                <p:nvGrpSpPr>
                  <p:cNvPr id="9240" name="Group 13"/>
                  <p:cNvGrpSpPr/>
                  <p:nvPr/>
                </p:nvGrpSpPr>
                <p:grpSpPr>
                  <a:xfrm>
                    <a:off x="2667000" y="2667000"/>
                    <a:ext cx="152400" cy="609600"/>
                    <a:chOff x="2667000" y="2667000"/>
                    <a:chExt cx="152400" cy="609600"/>
                  </a:xfrm>
                </p:grpSpPr>
                <p:grpSp>
                  <p:nvGrpSpPr>
                    <p:cNvPr id="9241" name="Group 9"/>
                    <p:cNvGrpSpPr/>
                    <p:nvPr/>
                  </p:nvGrpSpPr>
                  <p:grpSpPr>
                    <a:xfrm>
                      <a:off x="2667000" y="2667000"/>
                      <a:ext cx="152400" cy="304800"/>
                      <a:chOff x="2667000" y="2667000"/>
                      <a:chExt cx="152400" cy="304800"/>
                    </a:xfrm>
                  </p:grpSpPr>
                  <p:cxnSp>
                    <p:nvCxnSpPr>
                      <p:cNvPr id="125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42" name="Group 10"/>
                    <p:cNvGrpSpPr/>
                    <p:nvPr/>
                  </p:nvGrpSpPr>
                  <p:grpSpPr>
                    <a:xfrm>
                      <a:off x="2667000" y="2971800"/>
                      <a:ext cx="152400" cy="304800"/>
                      <a:chOff x="2667000" y="2667000"/>
                      <a:chExt cx="152400" cy="304800"/>
                    </a:xfrm>
                  </p:grpSpPr>
                  <p:cxnSp>
                    <p:nvCxnSpPr>
                      <p:cNvPr id="12530"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31"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243" name="Group 14"/>
                  <p:cNvGrpSpPr/>
                  <p:nvPr/>
                </p:nvGrpSpPr>
                <p:grpSpPr>
                  <a:xfrm>
                    <a:off x="2667000" y="3276600"/>
                    <a:ext cx="152400" cy="609600"/>
                    <a:chOff x="2667000" y="2667000"/>
                    <a:chExt cx="152400" cy="609600"/>
                  </a:xfrm>
                </p:grpSpPr>
                <p:grpSp>
                  <p:nvGrpSpPr>
                    <p:cNvPr id="9244" name="Group 9"/>
                    <p:cNvGrpSpPr/>
                    <p:nvPr/>
                  </p:nvGrpSpPr>
                  <p:grpSpPr>
                    <a:xfrm>
                      <a:off x="2667000" y="2667000"/>
                      <a:ext cx="152400" cy="304800"/>
                      <a:chOff x="2667000" y="2667000"/>
                      <a:chExt cx="152400" cy="304800"/>
                    </a:xfrm>
                  </p:grpSpPr>
                  <p:cxnSp>
                    <p:nvCxnSpPr>
                      <p:cNvPr id="12534"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35"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45" name="Group 10"/>
                    <p:cNvGrpSpPr/>
                    <p:nvPr/>
                  </p:nvGrpSpPr>
                  <p:grpSpPr>
                    <a:xfrm>
                      <a:off x="2667000" y="2971800"/>
                      <a:ext cx="152400" cy="304800"/>
                      <a:chOff x="2667000" y="2667000"/>
                      <a:chExt cx="152400" cy="304800"/>
                    </a:xfrm>
                  </p:grpSpPr>
                  <p:cxnSp>
                    <p:nvCxnSpPr>
                      <p:cNvPr id="12537"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38"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9246" name="Group 22"/>
                <p:cNvGrpSpPr/>
                <p:nvPr/>
              </p:nvGrpSpPr>
              <p:grpSpPr>
                <a:xfrm>
                  <a:off x="2667000" y="3886205"/>
                  <a:ext cx="152400" cy="609600"/>
                  <a:chOff x="2667000" y="2667000"/>
                  <a:chExt cx="152400" cy="609600"/>
                </a:xfrm>
              </p:grpSpPr>
              <p:grpSp>
                <p:nvGrpSpPr>
                  <p:cNvPr id="9247" name="Group 9"/>
                  <p:cNvGrpSpPr/>
                  <p:nvPr/>
                </p:nvGrpSpPr>
                <p:grpSpPr>
                  <a:xfrm>
                    <a:off x="2667000" y="2667000"/>
                    <a:ext cx="152400" cy="304800"/>
                    <a:chOff x="2667000" y="2667000"/>
                    <a:chExt cx="152400" cy="304800"/>
                  </a:xfrm>
                </p:grpSpPr>
                <p:cxnSp>
                  <p:nvCxnSpPr>
                    <p:cNvPr id="125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6" name="Group 10"/>
                  <p:cNvGrpSpPr/>
                  <p:nvPr/>
                </p:nvGrpSpPr>
                <p:grpSpPr>
                  <a:xfrm>
                    <a:off x="2667000" y="2971800"/>
                    <a:ext cx="152400" cy="304800"/>
                    <a:chOff x="2667000" y="2667000"/>
                    <a:chExt cx="152400" cy="304800"/>
                  </a:xfrm>
                </p:grpSpPr>
                <p:cxnSp>
                  <p:nvCxnSpPr>
                    <p:cNvPr id="1254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4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63" name="Group 610"/>
            <p:cNvGrpSpPr>
              <a:grpSpLocks/>
            </p:cNvGrpSpPr>
            <p:nvPr/>
          </p:nvGrpSpPr>
          <p:grpSpPr bwMode="auto">
            <a:xfrm>
              <a:off x="298" y="2559"/>
              <a:ext cx="89" cy="373"/>
              <a:chOff x="215" y="2554"/>
              <a:chExt cx="89" cy="373"/>
            </a:xfrm>
          </p:grpSpPr>
          <p:grpSp>
            <p:nvGrpSpPr>
              <p:cNvPr id="1104"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107" name="Group 21"/>
                <p:cNvGrpSpPr/>
                <p:nvPr/>
              </p:nvGrpSpPr>
              <p:grpSpPr>
                <a:xfrm>
                  <a:off x="2667000" y="2666997"/>
                  <a:ext cx="152400" cy="1219200"/>
                  <a:chOff x="2667000" y="2667000"/>
                  <a:chExt cx="152400" cy="1219200"/>
                </a:xfrm>
              </p:grpSpPr>
              <p:grpSp>
                <p:nvGrpSpPr>
                  <p:cNvPr id="1112" name="Group 13"/>
                  <p:cNvGrpSpPr/>
                  <p:nvPr/>
                </p:nvGrpSpPr>
                <p:grpSpPr>
                  <a:xfrm>
                    <a:off x="2667000" y="2667000"/>
                    <a:ext cx="152400" cy="609600"/>
                    <a:chOff x="2667000" y="2667000"/>
                    <a:chExt cx="152400" cy="609600"/>
                  </a:xfrm>
                </p:grpSpPr>
                <p:grpSp>
                  <p:nvGrpSpPr>
                    <p:cNvPr id="1119" name="Group 9"/>
                    <p:cNvGrpSpPr/>
                    <p:nvPr/>
                  </p:nvGrpSpPr>
                  <p:grpSpPr>
                    <a:xfrm>
                      <a:off x="2667000" y="2667000"/>
                      <a:ext cx="152400" cy="304800"/>
                      <a:chOff x="2667000" y="2667000"/>
                      <a:chExt cx="152400" cy="304800"/>
                    </a:xfrm>
                  </p:grpSpPr>
                  <p:cxnSp>
                    <p:nvCxnSpPr>
                      <p:cNvPr id="1255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5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13" name="Group 10"/>
                    <p:cNvGrpSpPr/>
                    <p:nvPr/>
                  </p:nvGrpSpPr>
                  <p:grpSpPr>
                    <a:xfrm>
                      <a:off x="2667000" y="2971800"/>
                      <a:ext cx="152400" cy="304800"/>
                      <a:chOff x="2667000" y="2667000"/>
                      <a:chExt cx="152400" cy="304800"/>
                    </a:xfrm>
                  </p:grpSpPr>
                  <p:cxnSp>
                    <p:nvCxnSpPr>
                      <p:cNvPr id="1255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5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316" name="Group 14"/>
                  <p:cNvGrpSpPr/>
                  <p:nvPr/>
                </p:nvGrpSpPr>
                <p:grpSpPr>
                  <a:xfrm>
                    <a:off x="2667000" y="3276600"/>
                    <a:ext cx="152400" cy="609600"/>
                    <a:chOff x="2667000" y="2667000"/>
                    <a:chExt cx="152400" cy="609600"/>
                  </a:xfrm>
                </p:grpSpPr>
                <p:grpSp>
                  <p:nvGrpSpPr>
                    <p:cNvPr id="13317" name="Group 9"/>
                    <p:cNvGrpSpPr/>
                    <p:nvPr/>
                  </p:nvGrpSpPr>
                  <p:grpSpPr>
                    <a:xfrm>
                      <a:off x="2667000" y="2667000"/>
                      <a:ext cx="152400" cy="304800"/>
                      <a:chOff x="2667000" y="2667000"/>
                      <a:chExt cx="152400" cy="304800"/>
                    </a:xfrm>
                  </p:grpSpPr>
                  <p:cxnSp>
                    <p:nvCxnSpPr>
                      <p:cNvPr id="1255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5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20" name="Group 10"/>
                    <p:cNvGrpSpPr/>
                    <p:nvPr/>
                  </p:nvGrpSpPr>
                  <p:grpSpPr>
                    <a:xfrm>
                      <a:off x="2667000" y="2971800"/>
                      <a:ext cx="152400" cy="304800"/>
                      <a:chOff x="2667000" y="2667000"/>
                      <a:chExt cx="152400" cy="304800"/>
                    </a:xfrm>
                  </p:grpSpPr>
                  <p:cxnSp>
                    <p:nvCxnSpPr>
                      <p:cNvPr id="1256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6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23" name="Group 22"/>
                <p:cNvGrpSpPr/>
                <p:nvPr/>
              </p:nvGrpSpPr>
              <p:grpSpPr>
                <a:xfrm>
                  <a:off x="2667000" y="3886205"/>
                  <a:ext cx="152400" cy="609600"/>
                  <a:chOff x="2667000" y="2667000"/>
                  <a:chExt cx="152400" cy="609600"/>
                </a:xfrm>
              </p:grpSpPr>
              <p:grpSp>
                <p:nvGrpSpPr>
                  <p:cNvPr id="13328" name="Group 9"/>
                  <p:cNvGrpSpPr/>
                  <p:nvPr/>
                </p:nvGrpSpPr>
                <p:grpSpPr>
                  <a:xfrm>
                    <a:off x="2667000" y="2667000"/>
                    <a:ext cx="152400" cy="304800"/>
                    <a:chOff x="2667000" y="2667000"/>
                    <a:chExt cx="152400" cy="304800"/>
                  </a:xfrm>
                </p:grpSpPr>
                <p:cxnSp>
                  <p:nvCxnSpPr>
                    <p:cNvPr id="1256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6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29" name="Group 10"/>
                  <p:cNvGrpSpPr/>
                  <p:nvPr/>
                </p:nvGrpSpPr>
                <p:grpSpPr>
                  <a:xfrm>
                    <a:off x="2667000" y="2971800"/>
                    <a:ext cx="152400" cy="304800"/>
                    <a:chOff x="2667000" y="2667000"/>
                    <a:chExt cx="152400" cy="304800"/>
                  </a:xfrm>
                </p:grpSpPr>
                <p:cxnSp>
                  <p:nvCxnSpPr>
                    <p:cNvPr id="1256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6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3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331" name="Group 21"/>
                <p:cNvGrpSpPr/>
                <p:nvPr/>
              </p:nvGrpSpPr>
              <p:grpSpPr>
                <a:xfrm>
                  <a:off x="2667000" y="2666997"/>
                  <a:ext cx="152400" cy="1219200"/>
                  <a:chOff x="2667000" y="2667000"/>
                  <a:chExt cx="152400" cy="1219200"/>
                </a:xfrm>
              </p:grpSpPr>
              <p:grpSp>
                <p:nvGrpSpPr>
                  <p:cNvPr id="13334" name="Group 13"/>
                  <p:cNvGrpSpPr/>
                  <p:nvPr/>
                </p:nvGrpSpPr>
                <p:grpSpPr>
                  <a:xfrm>
                    <a:off x="2667000" y="2667000"/>
                    <a:ext cx="152400" cy="609600"/>
                    <a:chOff x="2667000" y="2667000"/>
                    <a:chExt cx="152400" cy="609600"/>
                  </a:xfrm>
                </p:grpSpPr>
                <p:grpSp>
                  <p:nvGrpSpPr>
                    <p:cNvPr id="13337" name="Group 9"/>
                    <p:cNvGrpSpPr/>
                    <p:nvPr/>
                  </p:nvGrpSpPr>
                  <p:grpSpPr>
                    <a:xfrm>
                      <a:off x="2667000" y="2667000"/>
                      <a:ext cx="152400" cy="304800"/>
                      <a:chOff x="2667000" y="2667000"/>
                      <a:chExt cx="152400" cy="304800"/>
                    </a:xfrm>
                  </p:grpSpPr>
                  <p:cxnSp>
                    <p:nvCxnSpPr>
                      <p:cNvPr id="1257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38" name="Group 10"/>
                    <p:cNvGrpSpPr/>
                    <p:nvPr/>
                  </p:nvGrpSpPr>
                  <p:grpSpPr>
                    <a:xfrm>
                      <a:off x="2667000" y="2971800"/>
                      <a:ext cx="152400" cy="304800"/>
                      <a:chOff x="2667000" y="2667000"/>
                      <a:chExt cx="152400" cy="304800"/>
                    </a:xfrm>
                  </p:grpSpPr>
                  <p:cxnSp>
                    <p:nvCxnSpPr>
                      <p:cNvPr id="1257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7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341" name="Group 14"/>
                  <p:cNvGrpSpPr/>
                  <p:nvPr/>
                </p:nvGrpSpPr>
                <p:grpSpPr>
                  <a:xfrm>
                    <a:off x="2667000" y="3276600"/>
                    <a:ext cx="152400" cy="609600"/>
                    <a:chOff x="2667000" y="2667000"/>
                    <a:chExt cx="152400" cy="609600"/>
                  </a:xfrm>
                </p:grpSpPr>
                <p:grpSp>
                  <p:nvGrpSpPr>
                    <p:cNvPr id="1126" name="Group 9"/>
                    <p:cNvGrpSpPr/>
                    <p:nvPr/>
                  </p:nvGrpSpPr>
                  <p:grpSpPr>
                    <a:xfrm>
                      <a:off x="2667000" y="2667000"/>
                      <a:ext cx="152400" cy="304800"/>
                      <a:chOff x="2667000" y="2667000"/>
                      <a:chExt cx="152400" cy="304800"/>
                    </a:xfrm>
                  </p:grpSpPr>
                  <p:cxnSp>
                    <p:nvCxnSpPr>
                      <p:cNvPr id="1258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8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5" name="Group 10"/>
                    <p:cNvGrpSpPr/>
                    <p:nvPr/>
                  </p:nvGrpSpPr>
                  <p:grpSpPr>
                    <a:xfrm>
                      <a:off x="2667000" y="2971800"/>
                      <a:ext cx="152400" cy="304800"/>
                      <a:chOff x="2667000" y="2667000"/>
                      <a:chExt cx="152400" cy="304800"/>
                    </a:xfrm>
                  </p:grpSpPr>
                  <p:cxnSp>
                    <p:nvCxnSpPr>
                      <p:cNvPr id="1258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8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0" name="Group 22"/>
                <p:cNvGrpSpPr/>
                <p:nvPr/>
              </p:nvGrpSpPr>
              <p:grpSpPr>
                <a:xfrm>
                  <a:off x="2667000" y="3886205"/>
                  <a:ext cx="152400" cy="609600"/>
                  <a:chOff x="2667000" y="2667000"/>
                  <a:chExt cx="152400" cy="609600"/>
                </a:xfrm>
              </p:grpSpPr>
              <p:grpSp>
                <p:nvGrpSpPr>
                  <p:cNvPr id="1141" name="Group 9"/>
                  <p:cNvGrpSpPr/>
                  <p:nvPr/>
                </p:nvGrpSpPr>
                <p:grpSpPr>
                  <a:xfrm>
                    <a:off x="2667000" y="2667000"/>
                    <a:ext cx="152400" cy="304800"/>
                    <a:chOff x="2667000" y="2667000"/>
                    <a:chExt cx="152400" cy="304800"/>
                  </a:xfrm>
                </p:grpSpPr>
                <p:cxnSp>
                  <p:nvCxnSpPr>
                    <p:cNvPr id="1258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8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2" name="Group 10"/>
                  <p:cNvGrpSpPr/>
                  <p:nvPr/>
                </p:nvGrpSpPr>
                <p:grpSpPr>
                  <a:xfrm>
                    <a:off x="2667000" y="2971800"/>
                    <a:ext cx="152400" cy="304800"/>
                    <a:chOff x="2667000" y="2667000"/>
                    <a:chExt cx="152400" cy="304800"/>
                  </a:xfrm>
                </p:grpSpPr>
                <p:cxnSp>
                  <p:nvCxnSpPr>
                    <p:cNvPr id="1259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9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0" name="Group 613"/>
          <p:cNvGrpSpPr>
            <a:grpSpLocks/>
          </p:cNvGrpSpPr>
          <p:nvPr/>
        </p:nvGrpSpPr>
        <p:grpSpPr bwMode="auto">
          <a:xfrm>
            <a:off x="3788228" y="1528991"/>
            <a:ext cx="474663" cy="917575"/>
            <a:chOff x="158" y="2354"/>
            <a:chExt cx="299" cy="578"/>
          </a:xfrm>
        </p:grpSpPr>
        <p:sp>
          <p:nvSpPr>
            <p:cNvPr id="12592"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55" name="Group 615"/>
            <p:cNvGrpSpPr>
              <a:grpSpLocks/>
            </p:cNvGrpSpPr>
            <p:nvPr/>
          </p:nvGrpSpPr>
          <p:grpSpPr bwMode="auto">
            <a:xfrm>
              <a:off x="215" y="2554"/>
              <a:ext cx="89" cy="373"/>
              <a:chOff x="215" y="2554"/>
              <a:chExt cx="89" cy="373"/>
            </a:xfrm>
          </p:grpSpPr>
          <p:grpSp>
            <p:nvGrpSpPr>
              <p:cNvPr id="1149"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344" name="Group 21"/>
                <p:cNvGrpSpPr/>
                <p:nvPr/>
              </p:nvGrpSpPr>
              <p:grpSpPr>
                <a:xfrm>
                  <a:off x="2667000" y="2666997"/>
                  <a:ext cx="152400" cy="1219200"/>
                  <a:chOff x="2667000" y="2667000"/>
                  <a:chExt cx="152400" cy="1219200"/>
                </a:xfrm>
              </p:grpSpPr>
              <p:grpSp>
                <p:nvGrpSpPr>
                  <p:cNvPr id="13345" name="Group 13"/>
                  <p:cNvGrpSpPr/>
                  <p:nvPr/>
                </p:nvGrpSpPr>
                <p:grpSpPr>
                  <a:xfrm>
                    <a:off x="2667000" y="2667000"/>
                    <a:ext cx="152400" cy="609600"/>
                    <a:chOff x="2667000" y="2667000"/>
                    <a:chExt cx="152400" cy="609600"/>
                  </a:xfrm>
                </p:grpSpPr>
                <p:grpSp>
                  <p:nvGrpSpPr>
                    <p:cNvPr id="13348" name="Group 9"/>
                    <p:cNvGrpSpPr/>
                    <p:nvPr/>
                  </p:nvGrpSpPr>
                  <p:grpSpPr>
                    <a:xfrm>
                      <a:off x="2667000" y="2667000"/>
                      <a:ext cx="152400" cy="304800"/>
                      <a:chOff x="2667000" y="2667000"/>
                      <a:chExt cx="152400" cy="304800"/>
                    </a:xfrm>
                  </p:grpSpPr>
                  <p:cxnSp>
                    <p:nvCxnSpPr>
                      <p:cNvPr id="125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5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51" name="Group 10"/>
                    <p:cNvGrpSpPr/>
                    <p:nvPr/>
                  </p:nvGrpSpPr>
                  <p:grpSpPr>
                    <a:xfrm>
                      <a:off x="2667000" y="2971800"/>
                      <a:ext cx="152400" cy="304800"/>
                      <a:chOff x="2667000" y="2667000"/>
                      <a:chExt cx="152400" cy="304800"/>
                    </a:xfrm>
                  </p:grpSpPr>
                  <p:cxnSp>
                    <p:nvCxnSpPr>
                      <p:cNvPr id="1260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0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352" name="Group 14"/>
                  <p:cNvGrpSpPr/>
                  <p:nvPr/>
                </p:nvGrpSpPr>
                <p:grpSpPr>
                  <a:xfrm>
                    <a:off x="2667000" y="3276600"/>
                    <a:ext cx="152400" cy="609600"/>
                    <a:chOff x="2667000" y="2667000"/>
                    <a:chExt cx="152400" cy="609600"/>
                  </a:xfrm>
                </p:grpSpPr>
                <p:grpSp>
                  <p:nvGrpSpPr>
                    <p:cNvPr id="13353" name="Group 9"/>
                    <p:cNvGrpSpPr/>
                    <p:nvPr/>
                  </p:nvGrpSpPr>
                  <p:grpSpPr>
                    <a:xfrm>
                      <a:off x="2667000" y="2667000"/>
                      <a:ext cx="152400" cy="304800"/>
                      <a:chOff x="2667000" y="2667000"/>
                      <a:chExt cx="152400" cy="304800"/>
                    </a:xfrm>
                  </p:grpSpPr>
                  <p:cxnSp>
                    <p:nvCxnSpPr>
                      <p:cNvPr id="1260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0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54" name="Group 10"/>
                    <p:cNvGrpSpPr/>
                    <p:nvPr/>
                  </p:nvGrpSpPr>
                  <p:grpSpPr>
                    <a:xfrm>
                      <a:off x="2667000" y="2971800"/>
                      <a:ext cx="152400" cy="304800"/>
                      <a:chOff x="2667000" y="2667000"/>
                      <a:chExt cx="152400" cy="304800"/>
                    </a:xfrm>
                  </p:grpSpPr>
                  <p:cxnSp>
                    <p:nvCxnSpPr>
                      <p:cNvPr id="1260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0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57" name="Group 22"/>
                <p:cNvGrpSpPr/>
                <p:nvPr/>
              </p:nvGrpSpPr>
              <p:grpSpPr>
                <a:xfrm>
                  <a:off x="2667000" y="3886205"/>
                  <a:ext cx="152400" cy="609600"/>
                  <a:chOff x="2667000" y="2667000"/>
                  <a:chExt cx="152400" cy="609600"/>
                </a:xfrm>
              </p:grpSpPr>
              <p:grpSp>
                <p:nvGrpSpPr>
                  <p:cNvPr id="13360" name="Group 9"/>
                  <p:cNvGrpSpPr/>
                  <p:nvPr/>
                </p:nvGrpSpPr>
                <p:grpSpPr>
                  <a:xfrm>
                    <a:off x="2667000" y="2667000"/>
                    <a:ext cx="152400" cy="304800"/>
                    <a:chOff x="2667000" y="2667000"/>
                    <a:chExt cx="152400" cy="304800"/>
                  </a:xfrm>
                </p:grpSpPr>
                <p:cxnSp>
                  <p:nvCxnSpPr>
                    <p:cNvPr id="1261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1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61" name="Group 10"/>
                  <p:cNvGrpSpPr/>
                  <p:nvPr/>
                </p:nvGrpSpPr>
                <p:grpSpPr>
                  <a:xfrm>
                    <a:off x="2667000" y="2971800"/>
                    <a:ext cx="152400" cy="304800"/>
                    <a:chOff x="2667000" y="2667000"/>
                    <a:chExt cx="152400" cy="304800"/>
                  </a:xfrm>
                </p:grpSpPr>
                <p:cxnSp>
                  <p:nvCxnSpPr>
                    <p:cNvPr id="1261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1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64"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367" name="Group 21"/>
                <p:cNvGrpSpPr/>
                <p:nvPr/>
              </p:nvGrpSpPr>
              <p:grpSpPr>
                <a:xfrm>
                  <a:off x="2667000" y="2666997"/>
                  <a:ext cx="152400" cy="1219200"/>
                  <a:chOff x="2667000" y="2667000"/>
                  <a:chExt cx="152400" cy="1219200"/>
                </a:xfrm>
              </p:grpSpPr>
              <p:grpSp>
                <p:nvGrpSpPr>
                  <p:cNvPr id="13368" name="Group 13"/>
                  <p:cNvGrpSpPr/>
                  <p:nvPr/>
                </p:nvGrpSpPr>
                <p:grpSpPr>
                  <a:xfrm>
                    <a:off x="2667000" y="2667000"/>
                    <a:ext cx="152400" cy="609600"/>
                    <a:chOff x="2667000" y="2667000"/>
                    <a:chExt cx="152400" cy="609600"/>
                  </a:xfrm>
                </p:grpSpPr>
                <p:grpSp>
                  <p:nvGrpSpPr>
                    <p:cNvPr id="13371" name="Group 9"/>
                    <p:cNvGrpSpPr/>
                    <p:nvPr/>
                  </p:nvGrpSpPr>
                  <p:grpSpPr>
                    <a:xfrm>
                      <a:off x="2667000" y="2667000"/>
                      <a:ext cx="152400" cy="304800"/>
                      <a:chOff x="2667000" y="2667000"/>
                      <a:chExt cx="152400" cy="304800"/>
                    </a:xfrm>
                  </p:grpSpPr>
                  <p:cxnSp>
                    <p:nvCxnSpPr>
                      <p:cNvPr id="1262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2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74" name="Group 10"/>
                    <p:cNvGrpSpPr/>
                    <p:nvPr/>
                  </p:nvGrpSpPr>
                  <p:grpSpPr>
                    <a:xfrm>
                      <a:off x="2667000" y="2971800"/>
                      <a:ext cx="152400" cy="304800"/>
                      <a:chOff x="2667000" y="2667000"/>
                      <a:chExt cx="152400" cy="304800"/>
                    </a:xfrm>
                  </p:grpSpPr>
                  <p:cxnSp>
                    <p:nvCxnSpPr>
                      <p:cNvPr id="12623"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24"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375" name="Group 14"/>
                  <p:cNvGrpSpPr/>
                  <p:nvPr/>
                </p:nvGrpSpPr>
                <p:grpSpPr>
                  <a:xfrm>
                    <a:off x="2667000" y="3276600"/>
                    <a:ext cx="152400" cy="609600"/>
                    <a:chOff x="2667000" y="2667000"/>
                    <a:chExt cx="152400" cy="609600"/>
                  </a:xfrm>
                </p:grpSpPr>
                <p:grpSp>
                  <p:nvGrpSpPr>
                    <p:cNvPr id="13376" name="Group 9"/>
                    <p:cNvGrpSpPr/>
                    <p:nvPr/>
                  </p:nvGrpSpPr>
                  <p:grpSpPr>
                    <a:xfrm>
                      <a:off x="2667000" y="2667000"/>
                      <a:ext cx="152400" cy="304800"/>
                      <a:chOff x="2667000" y="2667000"/>
                      <a:chExt cx="152400" cy="304800"/>
                    </a:xfrm>
                  </p:grpSpPr>
                  <p:cxnSp>
                    <p:nvCxnSpPr>
                      <p:cNvPr id="12627"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28"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79" name="Group 10"/>
                    <p:cNvGrpSpPr/>
                    <p:nvPr/>
                  </p:nvGrpSpPr>
                  <p:grpSpPr>
                    <a:xfrm>
                      <a:off x="2667000" y="2971800"/>
                      <a:ext cx="152400" cy="304800"/>
                      <a:chOff x="2667000" y="2667000"/>
                      <a:chExt cx="152400" cy="304800"/>
                    </a:xfrm>
                  </p:grpSpPr>
                  <p:cxnSp>
                    <p:nvCxnSpPr>
                      <p:cNvPr id="12630"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31"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382" name="Group 22"/>
                <p:cNvGrpSpPr/>
                <p:nvPr/>
              </p:nvGrpSpPr>
              <p:grpSpPr>
                <a:xfrm>
                  <a:off x="2667000" y="3886205"/>
                  <a:ext cx="152400" cy="609600"/>
                  <a:chOff x="2667000" y="2667000"/>
                  <a:chExt cx="152400" cy="609600"/>
                </a:xfrm>
              </p:grpSpPr>
              <p:grpSp>
                <p:nvGrpSpPr>
                  <p:cNvPr id="13383" name="Group 9"/>
                  <p:cNvGrpSpPr/>
                  <p:nvPr/>
                </p:nvGrpSpPr>
                <p:grpSpPr>
                  <a:xfrm>
                    <a:off x="2667000" y="2667000"/>
                    <a:ext cx="152400" cy="304800"/>
                    <a:chOff x="2667000" y="2667000"/>
                    <a:chExt cx="152400" cy="304800"/>
                  </a:xfrm>
                </p:grpSpPr>
                <p:cxnSp>
                  <p:nvCxnSpPr>
                    <p:cNvPr id="1263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3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86" name="Group 10"/>
                  <p:cNvGrpSpPr/>
                  <p:nvPr/>
                </p:nvGrpSpPr>
                <p:grpSpPr>
                  <a:xfrm>
                    <a:off x="2667000" y="2971800"/>
                    <a:ext cx="152400" cy="304800"/>
                    <a:chOff x="2667000" y="2667000"/>
                    <a:chExt cx="152400" cy="304800"/>
                  </a:xfrm>
                </p:grpSpPr>
                <p:cxnSp>
                  <p:nvCxnSpPr>
                    <p:cNvPr id="1263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3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56" name="Group 618"/>
            <p:cNvGrpSpPr>
              <a:grpSpLocks/>
            </p:cNvGrpSpPr>
            <p:nvPr/>
          </p:nvGrpSpPr>
          <p:grpSpPr bwMode="auto">
            <a:xfrm>
              <a:off x="298" y="2559"/>
              <a:ext cx="89" cy="373"/>
              <a:chOff x="215" y="2554"/>
              <a:chExt cx="89" cy="373"/>
            </a:xfrm>
          </p:grpSpPr>
          <p:grpSp>
            <p:nvGrpSpPr>
              <p:cNvPr id="13391"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392" name="Group 21"/>
                <p:cNvGrpSpPr/>
                <p:nvPr/>
              </p:nvGrpSpPr>
              <p:grpSpPr>
                <a:xfrm>
                  <a:off x="2667000" y="2666997"/>
                  <a:ext cx="152400" cy="1219200"/>
                  <a:chOff x="2667000" y="2667000"/>
                  <a:chExt cx="152400" cy="1219200"/>
                </a:xfrm>
              </p:grpSpPr>
              <p:grpSp>
                <p:nvGrpSpPr>
                  <p:cNvPr id="13393" name="Group 13"/>
                  <p:cNvGrpSpPr/>
                  <p:nvPr/>
                </p:nvGrpSpPr>
                <p:grpSpPr>
                  <a:xfrm>
                    <a:off x="2667000" y="2667000"/>
                    <a:ext cx="152400" cy="609600"/>
                    <a:chOff x="2667000" y="2667000"/>
                    <a:chExt cx="152400" cy="609600"/>
                  </a:xfrm>
                </p:grpSpPr>
                <p:grpSp>
                  <p:nvGrpSpPr>
                    <p:cNvPr id="13396" name="Group 9"/>
                    <p:cNvGrpSpPr/>
                    <p:nvPr/>
                  </p:nvGrpSpPr>
                  <p:grpSpPr>
                    <a:xfrm>
                      <a:off x="2667000" y="2667000"/>
                      <a:ext cx="152400" cy="304800"/>
                      <a:chOff x="2667000" y="2667000"/>
                      <a:chExt cx="152400" cy="304800"/>
                    </a:xfrm>
                  </p:grpSpPr>
                  <p:cxnSp>
                    <p:nvCxnSpPr>
                      <p:cNvPr id="126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399" name="Group 10"/>
                    <p:cNvGrpSpPr/>
                    <p:nvPr/>
                  </p:nvGrpSpPr>
                  <p:grpSpPr>
                    <a:xfrm>
                      <a:off x="2667000" y="2971800"/>
                      <a:ext cx="152400" cy="304800"/>
                      <a:chOff x="2667000" y="2667000"/>
                      <a:chExt cx="152400" cy="304800"/>
                    </a:xfrm>
                  </p:grpSpPr>
                  <p:cxnSp>
                    <p:nvCxnSpPr>
                      <p:cNvPr id="1264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4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00" name="Group 14"/>
                  <p:cNvGrpSpPr/>
                  <p:nvPr/>
                </p:nvGrpSpPr>
                <p:grpSpPr>
                  <a:xfrm>
                    <a:off x="2667000" y="3276600"/>
                    <a:ext cx="152400" cy="609600"/>
                    <a:chOff x="2667000" y="2667000"/>
                    <a:chExt cx="152400" cy="609600"/>
                  </a:xfrm>
                </p:grpSpPr>
                <p:grpSp>
                  <p:nvGrpSpPr>
                    <p:cNvPr id="13403" name="Group 9"/>
                    <p:cNvGrpSpPr/>
                    <p:nvPr/>
                  </p:nvGrpSpPr>
                  <p:grpSpPr>
                    <a:xfrm>
                      <a:off x="2667000" y="2667000"/>
                      <a:ext cx="152400" cy="304800"/>
                      <a:chOff x="2667000" y="2667000"/>
                      <a:chExt cx="152400" cy="304800"/>
                    </a:xfrm>
                  </p:grpSpPr>
                  <p:cxnSp>
                    <p:nvCxnSpPr>
                      <p:cNvPr id="1265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5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06" name="Group 10"/>
                    <p:cNvGrpSpPr/>
                    <p:nvPr/>
                  </p:nvGrpSpPr>
                  <p:grpSpPr>
                    <a:xfrm>
                      <a:off x="2667000" y="2971800"/>
                      <a:ext cx="152400" cy="304800"/>
                      <a:chOff x="2667000" y="2667000"/>
                      <a:chExt cx="152400" cy="304800"/>
                    </a:xfrm>
                  </p:grpSpPr>
                  <p:cxnSp>
                    <p:nvCxnSpPr>
                      <p:cNvPr id="1265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5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07" name="Group 22"/>
                <p:cNvGrpSpPr/>
                <p:nvPr/>
              </p:nvGrpSpPr>
              <p:grpSpPr>
                <a:xfrm>
                  <a:off x="2667000" y="3886205"/>
                  <a:ext cx="152400" cy="609600"/>
                  <a:chOff x="2667000" y="2667000"/>
                  <a:chExt cx="152400" cy="609600"/>
                </a:xfrm>
              </p:grpSpPr>
              <p:grpSp>
                <p:nvGrpSpPr>
                  <p:cNvPr id="13410" name="Group 9"/>
                  <p:cNvGrpSpPr/>
                  <p:nvPr/>
                </p:nvGrpSpPr>
                <p:grpSpPr>
                  <a:xfrm>
                    <a:off x="2667000" y="2667000"/>
                    <a:ext cx="152400" cy="304800"/>
                    <a:chOff x="2667000" y="2667000"/>
                    <a:chExt cx="152400" cy="304800"/>
                  </a:xfrm>
                </p:grpSpPr>
                <p:cxnSp>
                  <p:nvCxnSpPr>
                    <p:cNvPr id="1265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5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13" name="Group 10"/>
                  <p:cNvGrpSpPr/>
                  <p:nvPr/>
                </p:nvGrpSpPr>
                <p:grpSpPr>
                  <a:xfrm>
                    <a:off x="2667000" y="2971800"/>
                    <a:ext cx="152400" cy="304800"/>
                    <a:chOff x="2667000" y="2667000"/>
                    <a:chExt cx="152400" cy="304800"/>
                  </a:xfrm>
                </p:grpSpPr>
                <p:cxnSp>
                  <p:nvCxnSpPr>
                    <p:cNvPr id="1266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6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1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419" name="Group 21"/>
                <p:cNvGrpSpPr/>
                <p:nvPr/>
              </p:nvGrpSpPr>
              <p:grpSpPr>
                <a:xfrm>
                  <a:off x="2667000" y="2666997"/>
                  <a:ext cx="152400" cy="1219200"/>
                  <a:chOff x="2667000" y="2667000"/>
                  <a:chExt cx="152400" cy="1219200"/>
                </a:xfrm>
              </p:grpSpPr>
              <p:grpSp>
                <p:nvGrpSpPr>
                  <p:cNvPr id="13420" name="Group 13"/>
                  <p:cNvGrpSpPr/>
                  <p:nvPr/>
                </p:nvGrpSpPr>
                <p:grpSpPr>
                  <a:xfrm>
                    <a:off x="2667000" y="2667000"/>
                    <a:ext cx="152400" cy="609600"/>
                    <a:chOff x="2667000" y="2667000"/>
                    <a:chExt cx="152400" cy="609600"/>
                  </a:xfrm>
                </p:grpSpPr>
                <p:grpSp>
                  <p:nvGrpSpPr>
                    <p:cNvPr id="13421" name="Group 9"/>
                    <p:cNvGrpSpPr/>
                    <p:nvPr/>
                  </p:nvGrpSpPr>
                  <p:grpSpPr>
                    <a:xfrm>
                      <a:off x="2667000" y="2667000"/>
                      <a:ext cx="152400" cy="304800"/>
                      <a:chOff x="2667000" y="2667000"/>
                      <a:chExt cx="152400" cy="304800"/>
                    </a:xfrm>
                  </p:grpSpPr>
                  <p:cxnSp>
                    <p:nvCxnSpPr>
                      <p:cNvPr id="1266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6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24" name="Group 10"/>
                    <p:cNvGrpSpPr/>
                    <p:nvPr/>
                  </p:nvGrpSpPr>
                  <p:grpSpPr>
                    <a:xfrm>
                      <a:off x="2667000" y="2971800"/>
                      <a:ext cx="152400" cy="304800"/>
                      <a:chOff x="2667000" y="2667000"/>
                      <a:chExt cx="152400" cy="304800"/>
                    </a:xfrm>
                  </p:grpSpPr>
                  <p:cxnSp>
                    <p:nvCxnSpPr>
                      <p:cNvPr id="12669"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7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27" name="Group 14"/>
                  <p:cNvGrpSpPr/>
                  <p:nvPr/>
                </p:nvGrpSpPr>
                <p:grpSpPr>
                  <a:xfrm>
                    <a:off x="2667000" y="3276600"/>
                    <a:ext cx="152400" cy="609600"/>
                    <a:chOff x="2667000" y="2667000"/>
                    <a:chExt cx="152400" cy="609600"/>
                  </a:xfrm>
                </p:grpSpPr>
                <p:grpSp>
                  <p:nvGrpSpPr>
                    <p:cNvPr id="13428" name="Group 9"/>
                    <p:cNvGrpSpPr/>
                    <p:nvPr/>
                  </p:nvGrpSpPr>
                  <p:grpSpPr>
                    <a:xfrm>
                      <a:off x="2667000" y="2667000"/>
                      <a:ext cx="152400" cy="304800"/>
                      <a:chOff x="2667000" y="2667000"/>
                      <a:chExt cx="152400" cy="304800"/>
                    </a:xfrm>
                  </p:grpSpPr>
                  <p:cxnSp>
                    <p:nvCxnSpPr>
                      <p:cNvPr id="1267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7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31" name="Group 10"/>
                    <p:cNvGrpSpPr/>
                    <p:nvPr/>
                  </p:nvGrpSpPr>
                  <p:grpSpPr>
                    <a:xfrm>
                      <a:off x="2667000" y="2971800"/>
                      <a:ext cx="152400" cy="304800"/>
                      <a:chOff x="2667000" y="2667000"/>
                      <a:chExt cx="152400" cy="304800"/>
                    </a:xfrm>
                  </p:grpSpPr>
                  <p:cxnSp>
                    <p:nvCxnSpPr>
                      <p:cNvPr id="1267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7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34" name="Group 22"/>
                <p:cNvGrpSpPr/>
                <p:nvPr/>
              </p:nvGrpSpPr>
              <p:grpSpPr>
                <a:xfrm>
                  <a:off x="2667000" y="3886205"/>
                  <a:ext cx="152400" cy="609600"/>
                  <a:chOff x="2667000" y="2667000"/>
                  <a:chExt cx="152400" cy="609600"/>
                </a:xfrm>
              </p:grpSpPr>
              <p:grpSp>
                <p:nvGrpSpPr>
                  <p:cNvPr id="13435" name="Group 9"/>
                  <p:cNvGrpSpPr/>
                  <p:nvPr/>
                </p:nvGrpSpPr>
                <p:grpSpPr>
                  <a:xfrm>
                    <a:off x="2667000" y="2667000"/>
                    <a:ext cx="152400" cy="304800"/>
                    <a:chOff x="2667000" y="2667000"/>
                    <a:chExt cx="152400" cy="304800"/>
                  </a:xfrm>
                </p:grpSpPr>
                <p:cxnSp>
                  <p:nvCxnSpPr>
                    <p:cNvPr id="1268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8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38" name="Group 10"/>
                  <p:cNvGrpSpPr/>
                  <p:nvPr/>
                </p:nvGrpSpPr>
                <p:grpSpPr>
                  <a:xfrm>
                    <a:off x="2667000" y="2971800"/>
                    <a:ext cx="152400" cy="304800"/>
                    <a:chOff x="2667000" y="2667000"/>
                    <a:chExt cx="152400" cy="304800"/>
                  </a:xfrm>
                </p:grpSpPr>
                <p:cxnSp>
                  <p:nvCxnSpPr>
                    <p:cNvPr id="1268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8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1" name="Group 621"/>
          <p:cNvGrpSpPr>
            <a:grpSpLocks/>
          </p:cNvGrpSpPr>
          <p:nvPr/>
        </p:nvGrpSpPr>
        <p:grpSpPr bwMode="auto">
          <a:xfrm>
            <a:off x="4164466" y="1535341"/>
            <a:ext cx="474662" cy="917575"/>
            <a:chOff x="158" y="2354"/>
            <a:chExt cx="299" cy="578"/>
          </a:xfrm>
        </p:grpSpPr>
        <p:sp>
          <p:nvSpPr>
            <p:cNvPr id="12685"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48" name="Group 623"/>
            <p:cNvGrpSpPr>
              <a:grpSpLocks/>
            </p:cNvGrpSpPr>
            <p:nvPr/>
          </p:nvGrpSpPr>
          <p:grpSpPr bwMode="auto">
            <a:xfrm>
              <a:off x="215" y="2554"/>
              <a:ext cx="89" cy="373"/>
              <a:chOff x="215" y="2554"/>
              <a:chExt cx="89" cy="373"/>
            </a:xfrm>
          </p:grpSpPr>
          <p:grpSp>
            <p:nvGrpSpPr>
              <p:cNvPr id="1344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444" name="Group 21"/>
                <p:cNvGrpSpPr/>
                <p:nvPr/>
              </p:nvGrpSpPr>
              <p:grpSpPr>
                <a:xfrm>
                  <a:off x="2667000" y="2666997"/>
                  <a:ext cx="152400" cy="1219200"/>
                  <a:chOff x="2667000" y="2667000"/>
                  <a:chExt cx="152400" cy="1219200"/>
                </a:xfrm>
              </p:grpSpPr>
              <p:grpSp>
                <p:nvGrpSpPr>
                  <p:cNvPr id="13447" name="Group 13"/>
                  <p:cNvGrpSpPr/>
                  <p:nvPr/>
                </p:nvGrpSpPr>
                <p:grpSpPr>
                  <a:xfrm>
                    <a:off x="2667000" y="2667000"/>
                    <a:ext cx="152400" cy="609600"/>
                    <a:chOff x="2667000" y="2667000"/>
                    <a:chExt cx="152400" cy="609600"/>
                  </a:xfrm>
                </p:grpSpPr>
                <p:grpSp>
                  <p:nvGrpSpPr>
                    <p:cNvPr id="13450" name="Group 9"/>
                    <p:cNvGrpSpPr/>
                    <p:nvPr/>
                  </p:nvGrpSpPr>
                  <p:grpSpPr>
                    <a:xfrm>
                      <a:off x="2667000" y="2667000"/>
                      <a:ext cx="152400" cy="304800"/>
                      <a:chOff x="2667000" y="2667000"/>
                      <a:chExt cx="152400" cy="304800"/>
                    </a:xfrm>
                  </p:grpSpPr>
                  <p:cxnSp>
                    <p:nvCxnSpPr>
                      <p:cNvPr id="1269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9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51" name="Group 10"/>
                    <p:cNvGrpSpPr/>
                    <p:nvPr/>
                  </p:nvGrpSpPr>
                  <p:grpSpPr>
                    <a:xfrm>
                      <a:off x="2667000" y="2971800"/>
                      <a:ext cx="152400" cy="304800"/>
                      <a:chOff x="2667000" y="2667000"/>
                      <a:chExt cx="152400" cy="304800"/>
                    </a:xfrm>
                  </p:grpSpPr>
                  <p:cxnSp>
                    <p:nvCxnSpPr>
                      <p:cNvPr id="1269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9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54" name="Group 14"/>
                  <p:cNvGrpSpPr/>
                  <p:nvPr/>
                </p:nvGrpSpPr>
                <p:grpSpPr>
                  <a:xfrm>
                    <a:off x="2667000" y="3276600"/>
                    <a:ext cx="152400" cy="609600"/>
                    <a:chOff x="2667000" y="2667000"/>
                    <a:chExt cx="152400" cy="609600"/>
                  </a:xfrm>
                </p:grpSpPr>
                <p:grpSp>
                  <p:nvGrpSpPr>
                    <p:cNvPr id="13457" name="Group 9"/>
                    <p:cNvGrpSpPr/>
                    <p:nvPr/>
                  </p:nvGrpSpPr>
                  <p:grpSpPr>
                    <a:xfrm>
                      <a:off x="2667000" y="2667000"/>
                      <a:ext cx="152400" cy="304800"/>
                      <a:chOff x="2667000" y="2667000"/>
                      <a:chExt cx="152400" cy="304800"/>
                    </a:xfrm>
                  </p:grpSpPr>
                  <p:cxnSp>
                    <p:nvCxnSpPr>
                      <p:cNvPr id="1269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69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58" name="Group 10"/>
                    <p:cNvGrpSpPr/>
                    <p:nvPr/>
                  </p:nvGrpSpPr>
                  <p:grpSpPr>
                    <a:xfrm>
                      <a:off x="2667000" y="2971800"/>
                      <a:ext cx="152400" cy="304800"/>
                      <a:chOff x="2667000" y="2667000"/>
                      <a:chExt cx="152400" cy="304800"/>
                    </a:xfrm>
                  </p:grpSpPr>
                  <p:cxnSp>
                    <p:nvCxnSpPr>
                      <p:cNvPr id="1270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0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61" name="Group 22"/>
                <p:cNvGrpSpPr/>
                <p:nvPr/>
              </p:nvGrpSpPr>
              <p:grpSpPr>
                <a:xfrm>
                  <a:off x="2667000" y="3886205"/>
                  <a:ext cx="152400" cy="609600"/>
                  <a:chOff x="2667000" y="2667000"/>
                  <a:chExt cx="152400" cy="609600"/>
                </a:xfrm>
              </p:grpSpPr>
              <p:grpSp>
                <p:nvGrpSpPr>
                  <p:cNvPr id="13464" name="Group 9"/>
                  <p:cNvGrpSpPr/>
                  <p:nvPr/>
                </p:nvGrpSpPr>
                <p:grpSpPr>
                  <a:xfrm>
                    <a:off x="2667000" y="2667000"/>
                    <a:ext cx="152400" cy="304800"/>
                    <a:chOff x="2667000" y="2667000"/>
                    <a:chExt cx="152400" cy="304800"/>
                  </a:xfrm>
                </p:grpSpPr>
                <p:cxnSp>
                  <p:nvCxnSpPr>
                    <p:cNvPr id="1270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0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65" name="Group 10"/>
                  <p:cNvGrpSpPr/>
                  <p:nvPr/>
                </p:nvGrpSpPr>
                <p:grpSpPr>
                  <a:xfrm>
                    <a:off x="2667000" y="2971800"/>
                    <a:ext cx="152400" cy="304800"/>
                    <a:chOff x="2667000" y="2667000"/>
                    <a:chExt cx="152400" cy="304800"/>
                  </a:xfrm>
                </p:grpSpPr>
                <p:cxnSp>
                  <p:nvCxnSpPr>
                    <p:cNvPr id="1270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0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66"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469" name="Group 21"/>
                <p:cNvGrpSpPr/>
                <p:nvPr/>
              </p:nvGrpSpPr>
              <p:grpSpPr>
                <a:xfrm>
                  <a:off x="2667000" y="2666997"/>
                  <a:ext cx="152400" cy="1219200"/>
                  <a:chOff x="2667000" y="2667000"/>
                  <a:chExt cx="152400" cy="1219200"/>
                </a:xfrm>
              </p:grpSpPr>
              <p:grpSp>
                <p:nvGrpSpPr>
                  <p:cNvPr id="13472" name="Group 13"/>
                  <p:cNvGrpSpPr/>
                  <p:nvPr/>
                </p:nvGrpSpPr>
                <p:grpSpPr>
                  <a:xfrm>
                    <a:off x="2667000" y="2667000"/>
                    <a:ext cx="152400" cy="609600"/>
                    <a:chOff x="2667000" y="2667000"/>
                    <a:chExt cx="152400" cy="609600"/>
                  </a:xfrm>
                </p:grpSpPr>
                <p:grpSp>
                  <p:nvGrpSpPr>
                    <p:cNvPr id="13473" name="Group 9"/>
                    <p:cNvGrpSpPr/>
                    <p:nvPr/>
                  </p:nvGrpSpPr>
                  <p:grpSpPr>
                    <a:xfrm>
                      <a:off x="2667000" y="2667000"/>
                      <a:ext cx="152400" cy="304800"/>
                      <a:chOff x="2667000" y="2667000"/>
                      <a:chExt cx="152400" cy="304800"/>
                    </a:xfrm>
                  </p:grpSpPr>
                  <p:cxnSp>
                    <p:nvCxnSpPr>
                      <p:cNvPr id="127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76" name="Group 10"/>
                    <p:cNvGrpSpPr/>
                    <p:nvPr/>
                  </p:nvGrpSpPr>
                  <p:grpSpPr>
                    <a:xfrm>
                      <a:off x="2667000" y="2971800"/>
                      <a:ext cx="152400" cy="304800"/>
                      <a:chOff x="2667000" y="2667000"/>
                      <a:chExt cx="152400" cy="304800"/>
                    </a:xfrm>
                  </p:grpSpPr>
                  <p:cxnSp>
                    <p:nvCxnSpPr>
                      <p:cNvPr id="1271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1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480" name="Group 14"/>
                  <p:cNvGrpSpPr/>
                  <p:nvPr/>
                </p:nvGrpSpPr>
                <p:grpSpPr>
                  <a:xfrm>
                    <a:off x="2667000" y="3276600"/>
                    <a:ext cx="152400" cy="609600"/>
                    <a:chOff x="2667000" y="2667000"/>
                    <a:chExt cx="152400" cy="609600"/>
                  </a:xfrm>
                </p:grpSpPr>
                <p:grpSp>
                  <p:nvGrpSpPr>
                    <p:cNvPr id="13481" name="Group 9"/>
                    <p:cNvGrpSpPr/>
                    <p:nvPr/>
                  </p:nvGrpSpPr>
                  <p:grpSpPr>
                    <a:xfrm>
                      <a:off x="2667000" y="2667000"/>
                      <a:ext cx="152400" cy="304800"/>
                      <a:chOff x="2667000" y="2667000"/>
                      <a:chExt cx="152400" cy="304800"/>
                    </a:xfrm>
                  </p:grpSpPr>
                  <p:cxnSp>
                    <p:nvCxnSpPr>
                      <p:cNvPr id="1272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2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82" name="Group 10"/>
                    <p:cNvGrpSpPr/>
                    <p:nvPr/>
                  </p:nvGrpSpPr>
                  <p:grpSpPr>
                    <a:xfrm>
                      <a:off x="2667000" y="2971800"/>
                      <a:ext cx="152400" cy="304800"/>
                      <a:chOff x="2667000" y="2667000"/>
                      <a:chExt cx="152400" cy="304800"/>
                    </a:xfrm>
                  </p:grpSpPr>
                  <p:cxnSp>
                    <p:nvCxnSpPr>
                      <p:cNvPr id="1272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2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83" name="Group 22"/>
                <p:cNvGrpSpPr/>
                <p:nvPr/>
              </p:nvGrpSpPr>
              <p:grpSpPr>
                <a:xfrm>
                  <a:off x="2667000" y="3886205"/>
                  <a:ext cx="152400" cy="609600"/>
                  <a:chOff x="2667000" y="2667000"/>
                  <a:chExt cx="152400" cy="609600"/>
                </a:xfrm>
              </p:grpSpPr>
              <p:grpSp>
                <p:nvGrpSpPr>
                  <p:cNvPr id="13486" name="Group 9"/>
                  <p:cNvGrpSpPr/>
                  <p:nvPr/>
                </p:nvGrpSpPr>
                <p:grpSpPr>
                  <a:xfrm>
                    <a:off x="2667000" y="2667000"/>
                    <a:ext cx="152400" cy="304800"/>
                    <a:chOff x="2667000" y="2667000"/>
                    <a:chExt cx="152400" cy="304800"/>
                  </a:xfrm>
                </p:grpSpPr>
                <p:cxnSp>
                  <p:nvCxnSpPr>
                    <p:cNvPr id="1272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2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89" name="Group 10"/>
                  <p:cNvGrpSpPr/>
                  <p:nvPr/>
                </p:nvGrpSpPr>
                <p:grpSpPr>
                  <a:xfrm>
                    <a:off x="2667000" y="2971800"/>
                    <a:ext cx="152400" cy="304800"/>
                    <a:chOff x="2667000" y="2667000"/>
                    <a:chExt cx="152400" cy="304800"/>
                  </a:xfrm>
                </p:grpSpPr>
                <p:cxnSp>
                  <p:nvCxnSpPr>
                    <p:cNvPr id="1273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3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49" name="Group 626"/>
            <p:cNvGrpSpPr>
              <a:grpSpLocks/>
            </p:cNvGrpSpPr>
            <p:nvPr/>
          </p:nvGrpSpPr>
          <p:grpSpPr bwMode="auto">
            <a:xfrm>
              <a:off x="298" y="2559"/>
              <a:ext cx="89" cy="373"/>
              <a:chOff x="215" y="2554"/>
              <a:chExt cx="89" cy="373"/>
            </a:xfrm>
          </p:grpSpPr>
          <p:grpSp>
            <p:nvGrpSpPr>
              <p:cNvPr id="1349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496" name="Group 21"/>
                <p:cNvGrpSpPr/>
                <p:nvPr/>
              </p:nvGrpSpPr>
              <p:grpSpPr>
                <a:xfrm>
                  <a:off x="2667000" y="2666997"/>
                  <a:ext cx="152400" cy="1219200"/>
                  <a:chOff x="2667000" y="2667000"/>
                  <a:chExt cx="152400" cy="1219200"/>
                </a:xfrm>
              </p:grpSpPr>
              <p:grpSp>
                <p:nvGrpSpPr>
                  <p:cNvPr id="13497" name="Group 13"/>
                  <p:cNvGrpSpPr/>
                  <p:nvPr/>
                </p:nvGrpSpPr>
                <p:grpSpPr>
                  <a:xfrm>
                    <a:off x="2667000" y="2667000"/>
                    <a:ext cx="152400" cy="609600"/>
                    <a:chOff x="2667000" y="2667000"/>
                    <a:chExt cx="152400" cy="609600"/>
                  </a:xfrm>
                </p:grpSpPr>
                <p:grpSp>
                  <p:nvGrpSpPr>
                    <p:cNvPr id="13500" name="Group 9"/>
                    <p:cNvGrpSpPr/>
                    <p:nvPr/>
                  </p:nvGrpSpPr>
                  <p:grpSpPr>
                    <a:xfrm>
                      <a:off x="2667000" y="2667000"/>
                      <a:ext cx="152400" cy="304800"/>
                      <a:chOff x="2667000" y="2667000"/>
                      <a:chExt cx="152400" cy="304800"/>
                    </a:xfrm>
                  </p:grpSpPr>
                  <p:cxnSp>
                    <p:nvCxnSpPr>
                      <p:cNvPr id="127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03" name="Group 10"/>
                    <p:cNvGrpSpPr/>
                    <p:nvPr/>
                  </p:nvGrpSpPr>
                  <p:grpSpPr>
                    <a:xfrm>
                      <a:off x="2667000" y="2971800"/>
                      <a:ext cx="152400" cy="304800"/>
                      <a:chOff x="2667000" y="2667000"/>
                      <a:chExt cx="152400" cy="304800"/>
                    </a:xfrm>
                  </p:grpSpPr>
                  <p:cxnSp>
                    <p:nvCxnSpPr>
                      <p:cNvPr id="1273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40"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08" name="Group 14"/>
                  <p:cNvGrpSpPr/>
                  <p:nvPr/>
                </p:nvGrpSpPr>
                <p:grpSpPr>
                  <a:xfrm>
                    <a:off x="2667000" y="3276600"/>
                    <a:ext cx="152400" cy="609600"/>
                    <a:chOff x="2667000" y="2667000"/>
                    <a:chExt cx="152400" cy="609600"/>
                  </a:xfrm>
                </p:grpSpPr>
                <p:grpSp>
                  <p:nvGrpSpPr>
                    <p:cNvPr id="13509" name="Group 9"/>
                    <p:cNvGrpSpPr/>
                    <p:nvPr/>
                  </p:nvGrpSpPr>
                  <p:grpSpPr>
                    <a:xfrm>
                      <a:off x="2667000" y="2667000"/>
                      <a:ext cx="152400" cy="304800"/>
                      <a:chOff x="2667000" y="2667000"/>
                      <a:chExt cx="152400" cy="304800"/>
                    </a:xfrm>
                  </p:grpSpPr>
                  <p:cxnSp>
                    <p:nvCxnSpPr>
                      <p:cNvPr id="12743"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44"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10" name="Group 10"/>
                    <p:cNvGrpSpPr/>
                    <p:nvPr/>
                  </p:nvGrpSpPr>
                  <p:grpSpPr>
                    <a:xfrm>
                      <a:off x="2667000" y="2971800"/>
                      <a:ext cx="152400" cy="304800"/>
                      <a:chOff x="2667000" y="2667000"/>
                      <a:chExt cx="152400" cy="304800"/>
                    </a:xfrm>
                  </p:grpSpPr>
                  <p:cxnSp>
                    <p:nvCxnSpPr>
                      <p:cNvPr id="12746"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47"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11" name="Group 22"/>
                <p:cNvGrpSpPr/>
                <p:nvPr/>
              </p:nvGrpSpPr>
              <p:grpSpPr>
                <a:xfrm>
                  <a:off x="2667000" y="3886205"/>
                  <a:ext cx="152400" cy="609600"/>
                  <a:chOff x="2667000" y="2667000"/>
                  <a:chExt cx="152400" cy="609600"/>
                </a:xfrm>
              </p:grpSpPr>
              <p:grpSp>
                <p:nvGrpSpPr>
                  <p:cNvPr id="13514" name="Group 9"/>
                  <p:cNvGrpSpPr/>
                  <p:nvPr/>
                </p:nvGrpSpPr>
                <p:grpSpPr>
                  <a:xfrm>
                    <a:off x="2667000" y="2667000"/>
                    <a:ext cx="152400" cy="304800"/>
                    <a:chOff x="2667000" y="2667000"/>
                    <a:chExt cx="152400" cy="304800"/>
                  </a:xfrm>
                </p:grpSpPr>
                <p:cxnSp>
                  <p:nvCxnSpPr>
                    <p:cNvPr id="1275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5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17" name="Group 10"/>
                  <p:cNvGrpSpPr/>
                  <p:nvPr/>
                </p:nvGrpSpPr>
                <p:grpSpPr>
                  <a:xfrm>
                    <a:off x="2667000" y="2971800"/>
                    <a:ext cx="152400" cy="304800"/>
                    <a:chOff x="2667000" y="2667000"/>
                    <a:chExt cx="152400" cy="304800"/>
                  </a:xfrm>
                </p:grpSpPr>
                <p:cxnSp>
                  <p:nvCxnSpPr>
                    <p:cNvPr id="12753"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5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1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521" name="Group 21"/>
                <p:cNvGrpSpPr/>
                <p:nvPr/>
              </p:nvGrpSpPr>
              <p:grpSpPr>
                <a:xfrm>
                  <a:off x="2667000" y="2666997"/>
                  <a:ext cx="152400" cy="1219200"/>
                  <a:chOff x="2667000" y="2667000"/>
                  <a:chExt cx="152400" cy="1219200"/>
                </a:xfrm>
              </p:grpSpPr>
              <p:grpSp>
                <p:nvGrpSpPr>
                  <p:cNvPr id="13524" name="Group 13"/>
                  <p:cNvGrpSpPr/>
                  <p:nvPr/>
                </p:nvGrpSpPr>
                <p:grpSpPr>
                  <a:xfrm>
                    <a:off x="2667000" y="2667000"/>
                    <a:ext cx="152400" cy="609600"/>
                    <a:chOff x="2667000" y="2667000"/>
                    <a:chExt cx="152400" cy="609600"/>
                  </a:xfrm>
                </p:grpSpPr>
                <p:grpSp>
                  <p:nvGrpSpPr>
                    <p:cNvPr id="13525" name="Group 9"/>
                    <p:cNvGrpSpPr/>
                    <p:nvPr/>
                  </p:nvGrpSpPr>
                  <p:grpSpPr>
                    <a:xfrm>
                      <a:off x="2667000" y="2667000"/>
                      <a:ext cx="152400" cy="304800"/>
                      <a:chOff x="2667000" y="2667000"/>
                      <a:chExt cx="152400" cy="304800"/>
                    </a:xfrm>
                  </p:grpSpPr>
                  <p:cxnSp>
                    <p:nvCxnSpPr>
                      <p:cNvPr id="127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28" name="Group 10"/>
                    <p:cNvGrpSpPr/>
                    <p:nvPr/>
                  </p:nvGrpSpPr>
                  <p:grpSpPr>
                    <a:xfrm>
                      <a:off x="2667000" y="2971800"/>
                      <a:ext cx="152400" cy="304800"/>
                      <a:chOff x="2667000" y="2667000"/>
                      <a:chExt cx="152400" cy="304800"/>
                    </a:xfrm>
                  </p:grpSpPr>
                  <p:cxnSp>
                    <p:nvCxnSpPr>
                      <p:cNvPr id="12762"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6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31" name="Group 14"/>
                  <p:cNvGrpSpPr/>
                  <p:nvPr/>
                </p:nvGrpSpPr>
                <p:grpSpPr>
                  <a:xfrm>
                    <a:off x="2667000" y="3276600"/>
                    <a:ext cx="152400" cy="609600"/>
                    <a:chOff x="2667000" y="2667000"/>
                    <a:chExt cx="152400" cy="609600"/>
                  </a:xfrm>
                </p:grpSpPr>
                <p:grpSp>
                  <p:nvGrpSpPr>
                    <p:cNvPr id="13532" name="Group 9"/>
                    <p:cNvGrpSpPr/>
                    <p:nvPr/>
                  </p:nvGrpSpPr>
                  <p:grpSpPr>
                    <a:xfrm>
                      <a:off x="2667000" y="2667000"/>
                      <a:ext cx="152400" cy="304800"/>
                      <a:chOff x="2667000" y="2667000"/>
                      <a:chExt cx="152400" cy="304800"/>
                    </a:xfrm>
                  </p:grpSpPr>
                  <p:cxnSp>
                    <p:nvCxnSpPr>
                      <p:cNvPr id="1276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6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33" name="Group 10"/>
                    <p:cNvGrpSpPr/>
                    <p:nvPr/>
                  </p:nvGrpSpPr>
                  <p:grpSpPr>
                    <a:xfrm>
                      <a:off x="2667000" y="2971800"/>
                      <a:ext cx="152400" cy="304800"/>
                      <a:chOff x="2667000" y="2667000"/>
                      <a:chExt cx="152400" cy="304800"/>
                    </a:xfrm>
                  </p:grpSpPr>
                  <p:cxnSp>
                    <p:nvCxnSpPr>
                      <p:cNvPr id="1276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7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34" name="Group 22"/>
                <p:cNvGrpSpPr/>
                <p:nvPr/>
              </p:nvGrpSpPr>
              <p:grpSpPr>
                <a:xfrm>
                  <a:off x="2667000" y="3886205"/>
                  <a:ext cx="152400" cy="609600"/>
                  <a:chOff x="2667000" y="2667000"/>
                  <a:chExt cx="152400" cy="609600"/>
                </a:xfrm>
              </p:grpSpPr>
              <p:grpSp>
                <p:nvGrpSpPr>
                  <p:cNvPr id="13537" name="Group 9"/>
                  <p:cNvGrpSpPr/>
                  <p:nvPr/>
                </p:nvGrpSpPr>
                <p:grpSpPr>
                  <a:xfrm>
                    <a:off x="2667000" y="2667000"/>
                    <a:ext cx="152400" cy="304800"/>
                    <a:chOff x="2667000" y="2667000"/>
                    <a:chExt cx="152400" cy="304800"/>
                  </a:xfrm>
                </p:grpSpPr>
                <p:cxnSp>
                  <p:nvCxnSpPr>
                    <p:cNvPr id="127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40" name="Group 10"/>
                  <p:cNvGrpSpPr/>
                  <p:nvPr/>
                </p:nvGrpSpPr>
                <p:grpSpPr>
                  <a:xfrm>
                    <a:off x="2667000" y="2971800"/>
                    <a:ext cx="152400" cy="304800"/>
                    <a:chOff x="2667000" y="2667000"/>
                    <a:chExt cx="152400" cy="304800"/>
                  </a:xfrm>
                </p:grpSpPr>
                <p:cxnSp>
                  <p:nvCxnSpPr>
                    <p:cNvPr id="1277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7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2" name="Group 645"/>
          <p:cNvGrpSpPr>
            <a:grpSpLocks/>
          </p:cNvGrpSpPr>
          <p:nvPr/>
        </p:nvGrpSpPr>
        <p:grpSpPr bwMode="auto">
          <a:xfrm>
            <a:off x="4526416" y="1528991"/>
            <a:ext cx="474662" cy="917575"/>
            <a:chOff x="158" y="2354"/>
            <a:chExt cx="299" cy="578"/>
          </a:xfrm>
        </p:grpSpPr>
        <p:sp>
          <p:nvSpPr>
            <p:cNvPr id="12778"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41" name="Group 647"/>
            <p:cNvGrpSpPr>
              <a:grpSpLocks/>
            </p:cNvGrpSpPr>
            <p:nvPr/>
          </p:nvGrpSpPr>
          <p:grpSpPr bwMode="auto">
            <a:xfrm>
              <a:off x="215" y="2554"/>
              <a:ext cx="89" cy="373"/>
              <a:chOff x="215" y="2554"/>
              <a:chExt cx="89" cy="373"/>
            </a:xfrm>
          </p:grpSpPr>
          <p:grpSp>
            <p:nvGrpSpPr>
              <p:cNvPr id="13547"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548" name="Group 21"/>
                <p:cNvGrpSpPr/>
                <p:nvPr/>
              </p:nvGrpSpPr>
              <p:grpSpPr>
                <a:xfrm>
                  <a:off x="2667000" y="2666997"/>
                  <a:ext cx="152400" cy="1219200"/>
                  <a:chOff x="2667000" y="2667000"/>
                  <a:chExt cx="152400" cy="1219200"/>
                </a:xfrm>
              </p:grpSpPr>
              <p:grpSp>
                <p:nvGrpSpPr>
                  <p:cNvPr id="13551" name="Group 13"/>
                  <p:cNvGrpSpPr/>
                  <p:nvPr/>
                </p:nvGrpSpPr>
                <p:grpSpPr>
                  <a:xfrm>
                    <a:off x="2667000" y="2667000"/>
                    <a:ext cx="152400" cy="609600"/>
                    <a:chOff x="2667000" y="2667000"/>
                    <a:chExt cx="152400" cy="609600"/>
                  </a:xfrm>
                </p:grpSpPr>
                <p:grpSp>
                  <p:nvGrpSpPr>
                    <p:cNvPr id="13554" name="Group 9"/>
                    <p:cNvGrpSpPr/>
                    <p:nvPr/>
                  </p:nvGrpSpPr>
                  <p:grpSpPr>
                    <a:xfrm>
                      <a:off x="2667000" y="2667000"/>
                      <a:ext cx="152400" cy="304800"/>
                      <a:chOff x="2667000" y="2667000"/>
                      <a:chExt cx="152400" cy="304800"/>
                    </a:xfrm>
                  </p:grpSpPr>
                  <p:cxnSp>
                    <p:nvCxnSpPr>
                      <p:cNvPr id="1278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8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55" name="Group 10"/>
                    <p:cNvGrpSpPr/>
                    <p:nvPr/>
                  </p:nvGrpSpPr>
                  <p:grpSpPr>
                    <a:xfrm>
                      <a:off x="2667000" y="2971800"/>
                      <a:ext cx="152400" cy="304800"/>
                      <a:chOff x="2667000" y="2667000"/>
                      <a:chExt cx="152400" cy="304800"/>
                    </a:xfrm>
                  </p:grpSpPr>
                  <p:cxnSp>
                    <p:nvCxnSpPr>
                      <p:cNvPr id="1278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8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56" name="Group 14"/>
                  <p:cNvGrpSpPr/>
                  <p:nvPr/>
                </p:nvGrpSpPr>
                <p:grpSpPr>
                  <a:xfrm>
                    <a:off x="2667000" y="3276600"/>
                    <a:ext cx="152400" cy="609600"/>
                    <a:chOff x="2667000" y="2667000"/>
                    <a:chExt cx="152400" cy="609600"/>
                  </a:xfrm>
                </p:grpSpPr>
                <p:grpSp>
                  <p:nvGrpSpPr>
                    <p:cNvPr id="13559" name="Group 9"/>
                    <p:cNvGrpSpPr/>
                    <p:nvPr/>
                  </p:nvGrpSpPr>
                  <p:grpSpPr>
                    <a:xfrm>
                      <a:off x="2667000" y="2667000"/>
                      <a:ext cx="152400" cy="304800"/>
                      <a:chOff x="2667000" y="2667000"/>
                      <a:chExt cx="152400" cy="304800"/>
                    </a:xfrm>
                  </p:grpSpPr>
                  <p:cxnSp>
                    <p:nvCxnSpPr>
                      <p:cNvPr id="1279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9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62" name="Group 10"/>
                    <p:cNvGrpSpPr/>
                    <p:nvPr/>
                  </p:nvGrpSpPr>
                  <p:grpSpPr>
                    <a:xfrm>
                      <a:off x="2667000" y="2971800"/>
                      <a:ext cx="152400" cy="304800"/>
                      <a:chOff x="2667000" y="2667000"/>
                      <a:chExt cx="152400" cy="304800"/>
                    </a:xfrm>
                  </p:grpSpPr>
                  <p:cxnSp>
                    <p:nvCxnSpPr>
                      <p:cNvPr id="1279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9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63" name="Group 22"/>
                <p:cNvGrpSpPr/>
                <p:nvPr/>
              </p:nvGrpSpPr>
              <p:grpSpPr>
                <a:xfrm>
                  <a:off x="2667000" y="3886205"/>
                  <a:ext cx="152400" cy="609600"/>
                  <a:chOff x="2667000" y="2667000"/>
                  <a:chExt cx="152400" cy="609600"/>
                </a:xfrm>
              </p:grpSpPr>
              <p:grpSp>
                <p:nvGrpSpPr>
                  <p:cNvPr id="13566" name="Group 9"/>
                  <p:cNvGrpSpPr/>
                  <p:nvPr/>
                </p:nvGrpSpPr>
                <p:grpSpPr>
                  <a:xfrm>
                    <a:off x="2667000" y="2667000"/>
                    <a:ext cx="152400" cy="304800"/>
                    <a:chOff x="2667000" y="2667000"/>
                    <a:chExt cx="152400" cy="304800"/>
                  </a:xfrm>
                </p:grpSpPr>
                <p:cxnSp>
                  <p:nvCxnSpPr>
                    <p:cNvPr id="1279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79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4" name="Group 10"/>
                  <p:cNvGrpSpPr/>
                  <p:nvPr/>
                </p:nvGrpSpPr>
                <p:grpSpPr>
                  <a:xfrm>
                    <a:off x="2667000" y="2971800"/>
                    <a:ext cx="152400" cy="304800"/>
                    <a:chOff x="2667000" y="2667000"/>
                    <a:chExt cx="152400" cy="304800"/>
                  </a:xfrm>
                </p:grpSpPr>
                <p:cxnSp>
                  <p:nvCxnSpPr>
                    <p:cNvPr id="1280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0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47"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52" name="Group 21"/>
                <p:cNvGrpSpPr/>
                <p:nvPr/>
              </p:nvGrpSpPr>
              <p:grpSpPr>
                <a:xfrm>
                  <a:off x="2667000" y="2666997"/>
                  <a:ext cx="152400" cy="1219200"/>
                  <a:chOff x="2667000" y="2667000"/>
                  <a:chExt cx="152400" cy="1219200"/>
                </a:xfrm>
              </p:grpSpPr>
              <p:grpSp>
                <p:nvGrpSpPr>
                  <p:cNvPr id="1353" name="Group 13"/>
                  <p:cNvGrpSpPr/>
                  <p:nvPr/>
                </p:nvGrpSpPr>
                <p:grpSpPr>
                  <a:xfrm>
                    <a:off x="2667000" y="2667000"/>
                    <a:ext cx="152400" cy="609600"/>
                    <a:chOff x="2667000" y="2667000"/>
                    <a:chExt cx="152400" cy="609600"/>
                  </a:xfrm>
                </p:grpSpPr>
                <p:grpSp>
                  <p:nvGrpSpPr>
                    <p:cNvPr id="1354" name="Group 9"/>
                    <p:cNvGrpSpPr/>
                    <p:nvPr/>
                  </p:nvGrpSpPr>
                  <p:grpSpPr>
                    <a:xfrm>
                      <a:off x="2667000" y="2667000"/>
                      <a:ext cx="152400" cy="304800"/>
                      <a:chOff x="2667000" y="2667000"/>
                      <a:chExt cx="152400" cy="304800"/>
                    </a:xfrm>
                  </p:grpSpPr>
                  <p:cxnSp>
                    <p:nvCxnSpPr>
                      <p:cNvPr id="128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5" name="Group 10"/>
                    <p:cNvGrpSpPr/>
                    <p:nvPr/>
                  </p:nvGrpSpPr>
                  <p:grpSpPr>
                    <a:xfrm>
                      <a:off x="2667000" y="2971800"/>
                      <a:ext cx="152400" cy="304800"/>
                      <a:chOff x="2667000" y="2667000"/>
                      <a:chExt cx="152400" cy="304800"/>
                    </a:xfrm>
                  </p:grpSpPr>
                  <p:cxnSp>
                    <p:nvCxnSpPr>
                      <p:cNvPr id="12809"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1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8" name="Group 14"/>
                  <p:cNvGrpSpPr/>
                  <p:nvPr/>
                </p:nvGrpSpPr>
                <p:grpSpPr>
                  <a:xfrm>
                    <a:off x="2667000" y="3276600"/>
                    <a:ext cx="152400" cy="609600"/>
                    <a:chOff x="2667000" y="2667000"/>
                    <a:chExt cx="152400" cy="609600"/>
                  </a:xfrm>
                </p:grpSpPr>
                <p:grpSp>
                  <p:nvGrpSpPr>
                    <p:cNvPr id="1360" name="Group 9"/>
                    <p:cNvGrpSpPr/>
                    <p:nvPr/>
                  </p:nvGrpSpPr>
                  <p:grpSpPr>
                    <a:xfrm>
                      <a:off x="2667000" y="2667000"/>
                      <a:ext cx="152400" cy="304800"/>
                      <a:chOff x="2667000" y="2667000"/>
                      <a:chExt cx="152400" cy="304800"/>
                    </a:xfrm>
                  </p:grpSpPr>
                  <p:cxnSp>
                    <p:nvCxnSpPr>
                      <p:cNvPr id="1281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1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1" name="Group 10"/>
                    <p:cNvGrpSpPr/>
                    <p:nvPr/>
                  </p:nvGrpSpPr>
                  <p:grpSpPr>
                    <a:xfrm>
                      <a:off x="2667000" y="2971800"/>
                      <a:ext cx="152400" cy="304800"/>
                      <a:chOff x="2667000" y="2667000"/>
                      <a:chExt cx="152400" cy="304800"/>
                    </a:xfrm>
                  </p:grpSpPr>
                  <p:cxnSp>
                    <p:nvCxnSpPr>
                      <p:cNvPr id="1281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1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3" name="Group 22"/>
                <p:cNvGrpSpPr/>
                <p:nvPr/>
              </p:nvGrpSpPr>
              <p:grpSpPr>
                <a:xfrm>
                  <a:off x="2667000" y="3886205"/>
                  <a:ext cx="152400" cy="609600"/>
                  <a:chOff x="2667000" y="2667000"/>
                  <a:chExt cx="152400" cy="609600"/>
                </a:xfrm>
              </p:grpSpPr>
              <p:grpSp>
                <p:nvGrpSpPr>
                  <p:cNvPr id="1364" name="Group 9"/>
                  <p:cNvGrpSpPr/>
                  <p:nvPr/>
                </p:nvGrpSpPr>
                <p:grpSpPr>
                  <a:xfrm>
                    <a:off x="2667000" y="2667000"/>
                    <a:ext cx="152400" cy="304800"/>
                    <a:chOff x="2667000" y="2667000"/>
                    <a:chExt cx="152400" cy="304800"/>
                  </a:xfrm>
                </p:grpSpPr>
                <p:cxnSp>
                  <p:nvCxnSpPr>
                    <p:cNvPr id="1282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6" name="Group 10"/>
                  <p:cNvGrpSpPr/>
                  <p:nvPr/>
                </p:nvGrpSpPr>
                <p:grpSpPr>
                  <a:xfrm>
                    <a:off x="2667000" y="2971800"/>
                    <a:ext cx="152400" cy="304800"/>
                    <a:chOff x="2667000" y="2667000"/>
                    <a:chExt cx="152400" cy="304800"/>
                  </a:xfrm>
                </p:grpSpPr>
                <p:cxnSp>
                  <p:nvCxnSpPr>
                    <p:cNvPr id="1282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2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42" name="Group 650"/>
            <p:cNvGrpSpPr>
              <a:grpSpLocks/>
            </p:cNvGrpSpPr>
            <p:nvPr/>
          </p:nvGrpSpPr>
          <p:grpSpPr bwMode="auto">
            <a:xfrm>
              <a:off x="298" y="2559"/>
              <a:ext cx="89" cy="373"/>
              <a:chOff x="215" y="2554"/>
              <a:chExt cx="89" cy="373"/>
            </a:xfrm>
          </p:grpSpPr>
          <p:grpSp>
            <p:nvGrpSpPr>
              <p:cNvPr id="1369"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72" name="Group 21"/>
                <p:cNvGrpSpPr/>
                <p:nvPr/>
              </p:nvGrpSpPr>
              <p:grpSpPr>
                <a:xfrm>
                  <a:off x="2667000" y="2666997"/>
                  <a:ext cx="152400" cy="1219200"/>
                  <a:chOff x="2667000" y="2667000"/>
                  <a:chExt cx="152400" cy="1219200"/>
                </a:xfrm>
              </p:grpSpPr>
              <p:grpSp>
                <p:nvGrpSpPr>
                  <p:cNvPr id="1373" name="Group 13"/>
                  <p:cNvGrpSpPr/>
                  <p:nvPr/>
                </p:nvGrpSpPr>
                <p:grpSpPr>
                  <a:xfrm>
                    <a:off x="2667000" y="2667000"/>
                    <a:ext cx="152400" cy="609600"/>
                    <a:chOff x="2667000" y="2667000"/>
                    <a:chExt cx="152400" cy="609600"/>
                  </a:xfrm>
                </p:grpSpPr>
                <p:grpSp>
                  <p:nvGrpSpPr>
                    <p:cNvPr id="1374" name="Group 9"/>
                    <p:cNvGrpSpPr/>
                    <p:nvPr/>
                  </p:nvGrpSpPr>
                  <p:grpSpPr>
                    <a:xfrm>
                      <a:off x="2667000" y="2667000"/>
                      <a:ext cx="152400" cy="304800"/>
                      <a:chOff x="2667000" y="2667000"/>
                      <a:chExt cx="152400" cy="304800"/>
                    </a:xfrm>
                  </p:grpSpPr>
                  <p:cxnSp>
                    <p:nvCxnSpPr>
                      <p:cNvPr id="128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5" name="Group 10"/>
                    <p:cNvGrpSpPr/>
                    <p:nvPr/>
                  </p:nvGrpSpPr>
                  <p:grpSpPr>
                    <a:xfrm>
                      <a:off x="2667000" y="2971800"/>
                      <a:ext cx="152400" cy="304800"/>
                      <a:chOff x="2667000" y="2667000"/>
                      <a:chExt cx="152400" cy="304800"/>
                    </a:xfrm>
                  </p:grpSpPr>
                  <p:cxnSp>
                    <p:nvCxnSpPr>
                      <p:cNvPr id="1283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3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70" name="Group 14"/>
                  <p:cNvGrpSpPr/>
                  <p:nvPr/>
                </p:nvGrpSpPr>
                <p:grpSpPr>
                  <a:xfrm>
                    <a:off x="2667000" y="3276600"/>
                    <a:ext cx="152400" cy="609600"/>
                    <a:chOff x="2667000" y="2667000"/>
                    <a:chExt cx="152400" cy="609600"/>
                  </a:xfrm>
                </p:grpSpPr>
                <p:grpSp>
                  <p:nvGrpSpPr>
                    <p:cNvPr id="13571" name="Group 9"/>
                    <p:cNvGrpSpPr/>
                    <p:nvPr/>
                  </p:nvGrpSpPr>
                  <p:grpSpPr>
                    <a:xfrm>
                      <a:off x="2667000" y="2667000"/>
                      <a:ext cx="152400" cy="304800"/>
                      <a:chOff x="2667000" y="2667000"/>
                      <a:chExt cx="152400" cy="304800"/>
                    </a:xfrm>
                  </p:grpSpPr>
                  <p:cxnSp>
                    <p:nvCxnSpPr>
                      <p:cNvPr id="1283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3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72" name="Group 10"/>
                    <p:cNvGrpSpPr/>
                    <p:nvPr/>
                  </p:nvGrpSpPr>
                  <p:grpSpPr>
                    <a:xfrm>
                      <a:off x="2667000" y="2971800"/>
                      <a:ext cx="152400" cy="304800"/>
                      <a:chOff x="2667000" y="2667000"/>
                      <a:chExt cx="152400" cy="304800"/>
                    </a:xfrm>
                  </p:grpSpPr>
                  <p:cxnSp>
                    <p:nvCxnSpPr>
                      <p:cNvPr id="1283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73" name="Group 22"/>
                <p:cNvGrpSpPr/>
                <p:nvPr/>
              </p:nvGrpSpPr>
              <p:grpSpPr>
                <a:xfrm>
                  <a:off x="2667000" y="3886205"/>
                  <a:ext cx="152400" cy="609600"/>
                  <a:chOff x="2667000" y="2667000"/>
                  <a:chExt cx="152400" cy="609600"/>
                </a:xfrm>
              </p:grpSpPr>
              <p:grpSp>
                <p:nvGrpSpPr>
                  <p:cNvPr id="13576" name="Group 9"/>
                  <p:cNvGrpSpPr/>
                  <p:nvPr/>
                </p:nvGrpSpPr>
                <p:grpSpPr>
                  <a:xfrm>
                    <a:off x="2667000" y="2667000"/>
                    <a:ext cx="152400" cy="304800"/>
                    <a:chOff x="2667000" y="2667000"/>
                    <a:chExt cx="152400" cy="304800"/>
                  </a:xfrm>
                </p:grpSpPr>
                <p:cxnSp>
                  <p:nvCxnSpPr>
                    <p:cNvPr id="128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79" name="Group 10"/>
                  <p:cNvGrpSpPr/>
                  <p:nvPr/>
                </p:nvGrpSpPr>
                <p:grpSpPr>
                  <a:xfrm>
                    <a:off x="2667000" y="2971800"/>
                    <a:ext cx="152400" cy="304800"/>
                    <a:chOff x="2667000" y="2667000"/>
                    <a:chExt cx="152400" cy="304800"/>
                  </a:xfrm>
                </p:grpSpPr>
                <p:cxnSp>
                  <p:nvCxnSpPr>
                    <p:cNvPr id="1284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4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8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583" name="Group 21"/>
                <p:cNvGrpSpPr/>
                <p:nvPr/>
              </p:nvGrpSpPr>
              <p:grpSpPr>
                <a:xfrm>
                  <a:off x="2667000" y="2666997"/>
                  <a:ext cx="152400" cy="1219200"/>
                  <a:chOff x="2667000" y="2667000"/>
                  <a:chExt cx="152400" cy="1219200"/>
                </a:xfrm>
              </p:grpSpPr>
              <p:grpSp>
                <p:nvGrpSpPr>
                  <p:cNvPr id="13586" name="Group 13"/>
                  <p:cNvGrpSpPr/>
                  <p:nvPr/>
                </p:nvGrpSpPr>
                <p:grpSpPr>
                  <a:xfrm>
                    <a:off x="2667000" y="2667000"/>
                    <a:ext cx="152400" cy="609600"/>
                    <a:chOff x="2667000" y="2667000"/>
                    <a:chExt cx="152400" cy="609600"/>
                  </a:xfrm>
                </p:grpSpPr>
                <p:grpSp>
                  <p:nvGrpSpPr>
                    <p:cNvPr id="13587" name="Group 9"/>
                    <p:cNvGrpSpPr/>
                    <p:nvPr/>
                  </p:nvGrpSpPr>
                  <p:grpSpPr>
                    <a:xfrm>
                      <a:off x="2667000" y="2667000"/>
                      <a:ext cx="152400" cy="304800"/>
                      <a:chOff x="2667000" y="2667000"/>
                      <a:chExt cx="152400" cy="304800"/>
                    </a:xfrm>
                  </p:grpSpPr>
                  <p:cxnSp>
                    <p:nvCxnSpPr>
                      <p:cNvPr id="128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90" name="Group 10"/>
                    <p:cNvGrpSpPr/>
                    <p:nvPr/>
                  </p:nvGrpSpPr>
                  <p:grpSpPr>
                    <a:xfrm>
                      <a:off x="2667000" y="2971800"/>
                      <a:ext cx="152400" cy="304800"/>
                      <a:chOff x="2667000" y="2667000"/>
                      <a:chExt cx="152400" cy="304800"/>
                    </a:xfrm>
                  </p:grpSpPr>
                  <p:cxnSp>
                    <p:nvCxnSpPr>
                      <p:cNvPr id="1285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5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93" name="Group 14"/>
                  <p:cNvGrpSpPr/>
                  <p:nvPr/>
                </p:nvGrpSpPr>
                <p:grpSpPr>
                  <a:xfrm>
                    <a:off x="2667000" y="3276600"/>
                    <a:ext cx="152400" cy="609600"/>
                    <a:chOff x="2667000" y="2667000"/>
                    <a:chExt cx="152400" cy="609600"/>
                  </a:xfrm>
                </p:grpSpPr>
                <p:grpSp>
                  <p:nvGrpSpPr>
                    <p:cNvPr id="13598" name="Group 9"/>
                    <p:cNvGrpSpPr/>
                    <p:nvPr/>
                  </p:nvGrpSpPr>
                  <p:grpSpPr>
                    <a:xfrm>
                      <a:off x="2667000" y="2667000"/>
                      <a:ext cx="152400" cy="304800"/>
                      <a:chOff x="2667000" y="2667000"/>
                      <a:chExt cx="152400" cy="304800"/>
                    </a:xfrm>
                  </p:grpSpPr>
                  <p:cxnSp>
                    <p:nvCxnSpPr>
                      <p:cNvPr id="1285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99" name="Group 10"/>
                    <p:cNvGrpSpPr/>
                    <p:nvPr/>
                  </p:nvGrpSpPr>
                  <p:grpSpPr>
                    <a:xfrm>
                      <a:off x="2667000" y="2971800"/>
                      <a:ext cx="152400" cy="304800"/>
                      <a:chOff x="2667000" y="2667000"/>
                      <a:chExt cx="152400" cy="304800"/>
                    </a:xfrm>
                  </p:grpSpPr>
                  <p:cxnSp>
                    <p:nvCxnSpPr>
                      <p:cNvPr id="128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8" name="Group 22"/>
                <p:cNvGrpSpPr/>
                <p:nvPr/>
              </p:nvGrpSpPr>
              <p:grpSpPr>
                <a:xfrm>
                  <a:off x="2667000" y="3886205"/>
                  <a:ext cx="152400" cy="609600"/>
                  <a:chOff x="2667000" y="2667000"/>
                  <a:chExt cx="152400" cy="609600"/>
                </a:xfrm>
              </p:grpSpPr>
              <p:grpSp>
                <p:nvGrpSpPr>
                  <p:cNvPr id="1379" name="Group 9"/>
                  <p:cNvGrpSpPr/>
                  <p:nvPr/>
                </p:nvGrpSpPr>
                <p:grpSpPr>
                  <a:xfrm>
                    <a:off x="2667000" y="2667000"/>
                    <a:ext cx="152400" cy="304800"/>
                    <a:chOff x="2667000" y="2667000"/>
                    <a:chExt cx="152400" cy="304800"/>
                  </a:xfrm>
                </p:grpSpPr>
                <p:cxnSp>
                  <p:nvCxnSpPr>
                    <p:cNvPr id="128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0" name="Group 10"/>
                  <p:cNvGrpSpPr/>
                  <p:nvPr/>
                </p:nvGrpSpPr>
                <p:grpSpPr>
                  <a:xfrm>
                    <a:off x="2667000" y="2971800"/>
                    <a:ext cx="152400" cy="304800"/>
                    <a:chOff x="2667000" y="2667000"/>
                    <a:chExt cx="152400" cy="304800"/>
                  </a:xfrm>
                </p:grpSpPr>
                <p:cxnSp>
                  <p:nvCxnSpPr>
                    <p:cNvPr id="1286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7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3" name="Group 653"/>
          <p:cNvGrpSpPr>
            <a:grpSpLocks/>
          </p:cNvGrpSpPr>
          <p:nvPr/>
        </p:nvGrpSpPr>
        <p:grpSpPr bwMode="auto">
          <a:xfrm>
            <a:off x="4843916" y="1528991"/>
            <a:ext cx="474662" cy="917575"/>
            <a:chOff x="158" y="2354"/>
            <a:chExt cx="299" cy="578"/>
          </a:xfrm>
        </p:grpSpPr>
        <p:sp>
          <p:nvSpPr>
            <p:cNvPr id="12871"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34" name="Group 655"/>
            <p:cNvGrpSpPr>
              <a:grpSpLocks/>
            </p:cNvGrpSpPr>
            <p:nvPr/>
          </p:nvGrpSpPr>
          <p:grpSpPr bwMode="auto">
            <a:xfrm>
              <a:off x="215" y="2554"/>
              <a:ext cx="89" cy="373"/>
              <a:chOff x="215" y="2554"/>
              <a:chExt cx="89" cy="373"/>
            </a:xfrm>
          </p:grpSpPr>
          <p:grpSp>
            <p:nvGrpSpPr>
              <p:cNvPr id="1383"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84" name="Group 21"/>
                <p:cNvGrpSpPr/>
                <p:nvPr/>
              </p:nvGrpSpPr>
              <p:grpSpPr>
                <a:xfrm>
                  <a:off x="2667000" y="2666997"/>
                  <a:ext cx="152400" cy="1219200"/>
                  <a:chOff x="2667000" y="2667000"/>
                  <a:chExt cx="152400" cy="1219200"/>
                </a:xfrm>
              </p:grpSpPr>
              <p:grpSp>
                <p:nvGrpSpPr>
                  <p:cNvPr id="1387" name="Group 13"/>
                  <p:cNvGrpSpPr/>
                  <p:nvPr/>
                </p:nvGrpSpPr>
                <p:grpSpPr>
                  <a:xfrm>
                    <a:off x="2667000" y="2667000"/>
                    <a:ext cx="152400" cy="609600"/>
                    <a:chOff x="2667000" y="2667000"/>
                    <a:chExt cx="152400" cy="609600"/>
                  </a:xfrm>
                </p:grpSpPr>
                <p:grpSp>
                  <p:nvGrpSpPr>
                    <p:cNvPr id="1388" name="Group 9"/>
                    <p:cNvGrpSpPr/>
                    <p:nvPr/>
                  </p:nvGrpSpPr>
                  <p:grpSpPr>
                    <a:xfrm>
                      <a:off x="2667000" y="2667000"/>
                      <a:ext cx="152400" cy="304800"/>
                      <a:chOff x="2667000" y="2667000"/>
                      <a:chExt cx="152400" cy="304800"/>
                    </a:xfrm>
                  </p:grpSpPr>
                  <p:cxnSp>
                    <p:nvCxnSpPr>
                      <p:cNvPr id="128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7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9" name="Group 10"/>
                    <p:cNvGrpSpPr/>
                    <p:nvPr/>
                  </p:nvGrpSpPr>
                  <p:grpSpPr>
                    <a:xfrm>
                      <a:off x="2667000" y="2971800"/>
                      <a:ext cx="152400" cy="304800"/>
                      <a:chOff x="2667000" y="2667000"/>
                      <a:chExt cx="152400" cy="304800"/>
                    </a:xfrm>
                  </p:grpSpPr>
                  <p:cxnSp>
                    <p:nvCxnSpPr>
                      <p:cNvPr id="1287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80"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92" name="Group 14"/>
                  <p:cNvGrpSpPr/>
                  <p:nvPr/>
                </p:nvGrpSpPr>
                <p:grpSpPr>
                  <a:xfrm>
                    <a:off x="2667000" y="3276600"/>
                    <a:ext cx="152400" cy="609600"/>
                    <a:chOff x="2667000" y="2667000"/>
                    <a:chExt cx="152400" cy="609600"/>
                  </a:xfrm>
                </p:grpSpPr>
                <p:grpSp>
                  <p:nvGrpSpPr>
                    <p:cNvPr id="1393" name="Group 9"/>
                    <p:cNvGrpSpPr/>
                    <p:nvPr/>
                  </p:nvGrpSpPr>
                  <p:grpSpPr>
                    <a:xfrm>
                      <a:off x="2667000" y="2667000"/>
                      <a:ext cx="152400" cy="304800"/>
                      <a:chOff x="2667000" y="2667000"/>
                      <a:chExt cx="152400" cy="304800"/>
                    </a:xfrm>
                  </p:grpSpPr>
                  <p:cxnSp>
                    <p:nvCxnSpPr>
                      <p:cNvPr id="12883"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84"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4" name="Group 10"/>
                    <p:cNvGrpSpPr/>
                    <p:nvPr/>
                  </p:nvGrpSpPr>
                  <p:grpSpPr>
                    <a:xfrm>
                      <a:off x="2667000" y="2971800"/>
                      <a:ext cx="152400" cy="304800"/>
                      <a:chOff x="2667000" y="2667000"/>
                      <a:chExt cx="152400" cy="304800"/>
                    </a:xfrm>
                  </p:grpSpPr>
                  <p:cxnSp>
                    <p:nvCxnSpPr>
                      <p:cNvPr id="12886"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87"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95" name="Group 22"/>
                <p:cNvGrpSpPr/>
                <p:nvPr/>
              </p:nvGrpSpPr>
              <p:grpSpPr>
                <a:xfrm>
                  <a:off x="2667000" y="3886205"/>
                  <a:ext cx="152400" cy="609600"/>
                  <a:chOff x="2667000" y="2667000"/>
                  <a:chExt cx="152400" cy="609600"/>
                </a:xfrm>
              </p:grpSpPr>
              <p:grpSp>
                <p:nvGrpSpPr>
                  <p:cNvPr id="1396" name="Group 9"/>
                  <p:cNvGrpSpPr/>
                  <p:nvPr/>
                </p:nvGrpSpPr>
                <p:grpSpPr>
                  <a:xfrm>
                    <a:off x="2667000" y="2667000"/>
                    <a:ext cx="152400" cy="304800"/>
                    <a:chOff x="2667000" y="2667000"/>
                    <a:chExt cx="152400" cy="304800"/>
                  </a:xfrm>
                </p:grpSpPr>
                <p:cxnSp>
                  <p:nvCxnSpPr>
                    <p:cNvPr id="128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7" name="Group 10"/>
                  <p:cNvGrpSpPr/>
                  <p:nvPr/>
                </p:nvGrpSpPr>
                <p:grpSpPr>
                  <a:xfrm>
                    <a:off x="2667000" y="2971800"/>
                    <a:ext cx="152400" cy="304800"/>
                    <a:chOff x="2667000" y="2667000"/>
                    <a:chExt cx="152400" cy="304800"/>
                  </a:xfrm>
                </p:grpSpPr>
                <p:cxnSp>
                  <p:nvCxnSpPr>
                    <p:cNvPr id="12893"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89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0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402" name="Group 21"/>
                <p:cNvGrpSpPr/>
                <p:nvPr/>
              </p:nvGrpSpPr>
              <p:grpSpPr>
                <a:xfrm>
                  <a:off x="2667000" y="2666997"/>
                  <a:ext cx="152400" cy="1219200"/>
                  <a:chOff x="2667000" y="2667000"/>
                  <a:chExt cx="152400" cy="1219200"/>
                </a:xfrm>
              </p:grpSpPr>
              <p:grpSp>
                <p:nvGrpSpPr>
                  <p:cNvPr id="1403" name="Group 13"/>
                  <p:cNvGrpSpPr/>
                  <p:nvPr/>
                </p:nvGrpSpPr>
                <p:grpSpPr>
                  <a:xfrm>
                    <a:off x="2667000" y="2667000"/>
                    <a:ext cx="152400" cy="609600"/>
                    <a:chOff x="2667000" y="2667000"/>
                    <a:chExt cx="152400" cy="609600"/>
                  </a:xfrm>
                </p:grpSpPr>
                <p:grpSp>
                  <p:nvGrpSpPr>
                    <p:cNvPr id="1404" name="Group 9"/>
                    <p:cNvGrpSpPr/>
                    <p:nvPr/>
                  </p:nvGrpSpPr>
                  <p:grpSpPr>
                    <a:xfrm>
                      <a:off x="2667000" y="2667000"/>
                      <a:ext cx="152400" cy="304800"/>
                      <a:chOff x="2667000" y="2667000"/>
                      <a:chExt cx="152400" cy="304800"/>
                    </a:xfrm>
                  </p:grpSpPr>
                  <p:cxnSp>
                    <p:nvCxnSpPr>
                      <p:cNvPr id="128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5" name="Group 10"/>
                    <p:cNvGrpSpPr/>
                    <p:nvPr/>
                  </p:nvGrpSpPr>
                  <p:grpSpPr>
                    <a:xfrm>
                      <a:off x="2667000" y="2971800"/>
                      <a:ext cx="152400" cy="304800"/>
                      <a:chOff x="2667000" y="2667000"/>
                      <a:chExt cx="152400" cy="304800"/>
                    </a:xfrm>
                  </p:grpSpPr>
                  <p:cxnSp>
                    <p:nvCxnSpPr>
                      <p:cNvPr id="12902"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0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00" name="Group 14"/>
                  <p:cNvGrpSpPr/>
                  <p:nvPr/>
                </p:nvGrpSpPr>
                <p:grpSpPr>
                  <a:xfrm>
                    <a:off x="2667000" y="3276600"/>
                    <a:ext cx="152400" cy="609600"/>
                    <a:chOff x="2667000" y="2667000"/>
                    <a:chExt cx="152400" cy="609600"/>
                  </a:xfrm>
                </p:grpSpPr>
                <p:grpSp>
                  <p:nvGrpSpPr>
                    <p:cNvPr id="13601" name="Group 9"/>
                    <p:cNvGrpSpPr/>
                    <p:nvPr/>
                  </p:nvGrpSpPr>
                  <p:grpSpPr>
                    <a:xfrm>
                      <a:off x="2667000" y="2667000"/>
                      <a:ext cx="152400" cy="304800"/>
                      <a:chOff x="2667000" y="2667000"/>
                      <a:chExt cx="152400" cy="304800"/>
                    </a:xfrm>
                  </p:grpSpPr>
                  <p:cxnSp>
                    <p:nvCxnSpPr>
                      <p:cNvPr id="1290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0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04" name="Group 10"/>
                    <p:cNvGrpSpPr/>
                    <p:nvPr/>
                  </p:nvGrpSpPr>
                  <p:grpSpPr>
                    <a:xfrm>
                      <a:off x="2667000" y="2971800"/>
                      <a:ext cx="152400" cy="304800"/>
                      <a:chOff x="2667000" y="2667000"/>
                      <a:chExt cx="152400" cy="304800"/>
                    </a:xfrm>
                  </p:grpSpPr>
                  <p:cxnSp>
                    <p:nvCxnSpPr>
                      <p:cNvPr id="1290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1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07" name="Group 22"/>
                <p:cNvGrpSpPr/>
                <p:nvPr/>
              </p:nvGrpSpPr>
              <p:grpSpPr>
                <a:xfrm>
                  <a:off x="2667000" y="3886205"/>
                  <a:ext cx="152400" cy="609600"/>
                  <a:chOff x="2667000" y="2667000"/>
                  <a:chExt cx="152400" cy="609600"/>
                </a:xfrm>
              </p:grpSpPr>
              <p:grpSp>
                <p:nvGrpSpPr>
                  <p:cNvPr id="13608" name="Group 9"/>
                  <p:cNvGrpSpPr/>
                  <p:nvPr/>
                </p:nvGrpSpPr>
                <p:grpSpPr>
                  <a:xfrm>
                    <a:off x="2667000" y="2667000"/>
                    <a:ext cx="152400" cy="304800"/>
                    <a:chOff x="2667000" y="2667000"/>
                    <a:chExt cx="152400" cy="304800"/>
                  </a:xfrm>
                </p:grpSpPr>
                <p:cxnSp>
                  <p:nvCxnSpPr>
                    <p:cNvPr id="129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11" name="Group 10"/>
                  <p:cNvGrpSpPr/>
                  <p:nvPr/>
                </p:nvGrpSpPr>
                <p:grpSpPr>
                  <a:xfrm>
                    <a:off x="2667000" y="2971800"/>
                    <a:ext cx="152400" cy="304800"/>
                    <a:chOff x="2667000" y="2667000"/>
                    <a:chExt cx="152400" cy="304800"/>
                  </a:xfrm>
                </p:grpSpPr>
                <p:cxnSp>
                  <p:nvCxnSpPr>
                    <p:cNvPr id="1291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1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35" name="Group 658"/>
            <p:cNvGrpSpPr>
              <a:grpSpLocks/>
            </p:cNvGrpSpPr>
            <p:nvPr/>
          </p:nvGrpSpPr>
          <p:grpSpPr bwMode="auto">
            <a:xfrm>
              <a:off x="298" y="2559"/>
              <a:ext cx="89" cy="373"/>
              <a:chOff x="215" y="2554"/>
              <a:chExt cx="89" cy="373"/>
            </a:xfrm>
          </p:grpSpPr>
          <p:grpSp>
            <p:nvGrpSpPr>
              <p:cNvPr id="13615"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618" name="Group 21"/>
                <p:cNvGrpSpPr/>
                <p:nvPr/>
              </p:nvGrpSpPr>
              <p:grpSpPr>
                <a:xfrm>
                  <a:off x="2667000" y="2666997"/>
                  <a:ext cx="152400" cy="1219200"/>
                  <a:chOff x="2667000" y="2667000"/>
                  <a:chExt cx="152400" cy="1219200"/>
                </a:xfrm>
              </p:grpSpPr>
              <p:grpSp>
                <p:nvGrpSpPr>
                  <p:cNvPr id="13621" name="Group 13"/>
                  <p:cNvGrpSpPr/>
                  <p:nvPr/>
                </p:nvGrpSpPr>
                <p:grpSpPr>
                  <a:xfrm>
                    <a:off x="2667000" y="2667000"/>
                    <a:ext cx="152400" cy="609600"/>
                    <a:chOff x="2667000" y="2667000"/>
                    <a:chExt cx="152400" cy="609600"/>
                  </a:xfrm>
                </p:grpSpPr>
                <p:grpSp>
                  <p:nvGrpSpPr>
                    <p:cNvPr id="13622" name="Group 9"/>
                    <p:cNvGrpSpPr/>
                    <p:nvPr/>
                  </p:nvGrpSpPr>
                  <p:grpSpPr>
                    <a:xfrm>
                      <a:off x="2667000" y="2667000"/>
                      <a:ext cx="152400" cy="304800"/>
                      <a:chOff x="2667000" y="2667000"/>
                      <a:chExt cx="152400" cy="304800"/>
                    </a:xfrm>
                  </p:grpSpPr>
                  <p:cxnSp>
                    <p:nvCxnSpPr>
                      <p:cNvPr id="129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23" name="Group 10"/>
                    <p:cNvGrpSpPr/>
                    <p:nvPr/>
                  </p:nvGrpSpPr>
                  <p:grpSpPr>
                    <a:xfrm>
                      <a:off x="2667000" y="2971800"/>
                      <a:ext cx="152400" cy="304800"/>
                      <a:chOff x="2667000" y="2667000"/>
                      <a:chExt cx="152400" cy="304800"/>
                    </a:xfrm>
                  </p:grpSpPr>
                  <p:cxnSp>
                    <p:nvCxnSpPr>
                      <p:cNvPr id="1292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2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24" name="Group 14"/>
                  <p:cNvGrpSpPr/>
                  <p:nvPr/>
                </p:nvGrpSpPr>
                <p:grpSpPr>
                  <a:xfrm>
                    <a:off x="2667000" y="3276600"/>
                    <a:ext cx="152400" cy="609600"/>
                    <a:chOff x="2667000" y="2667000"/>
                    <a:chExt cx="152400" cy="609600"/>
                  </a:xfrm>
                </p:grpSpPr>
                <p:grpSp>
                  <p:nvGrpSpPr>
                    <p:cNvPr id="13627" name="Group 9"/>
                    <p:cNvGrpSpPr/>
                    <p:nvPr/>
                  </p:nvGrpSpPr>
                  <p:grpSpPr>
                    <a:xfrm>
                      <a:off x="2667000" y="2667000"/>
                      <a:ext cx="152400" cy="304800"/>
                      <a:chOff x="2667000" y="2667000"/>
                      <a:chExt cx="152400" cy="304800"/>
                    </a:xfrm>
                  </p:grpSpPr>
                  <p:cxnSp>
                    <p:nvCxnSpPr>
                      <p:cNvPr id="1292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3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30" name="Group 10"/>
                    <p:cNvGrpSpPr/>
                    <p:nvPr/>
                  </p:nvGrpSpPr>
                  <p:grpSpPr>
                    <a:xfrm>
                      <a:off x="2667000" y="2971800"/>
                      <a:ext cx="152400" cy="304800"/>
                      <a:chOff x="2667000" y="2667000"/>
                      <a:chExt cx="152400" cy="304800"/>
                    </a:xfrm>
                  </p:grpSpPr>
                  <p:cxnSp>
                    <p:nvCxnSpPr>
                      <p:cNvPr id="1293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3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31" name="Group 22"/>
                <p:cNvGrpSpPr/>
                <p:nvPr/>
              </p:nvGrpSpPr>
              <p:grpSpPr>
                <a:xfrm>
                  <a:off x="2667000" y="3886205"/>
                  <a:ext cx="152400" cy="609600"/>
                  <a:chOff x="2667000" y="2667000"/>
                  <a:chExt cx="152400" cy="609600"/>
                </a:xfrm>
              </p:grpSpPr>
              <p:grpSp>
                <p:nvGrpSpPr>
                  <p:cNvPr id="13634" name="Group 9"/>
                  <p:cNvGrpSpPr/>
                  <p:nvPr/>
                </p:nvGrpSpPr>
                <p:grpSpPr>
                  <a:xfrm>
                    <a:off x="2667000" y="2667000"/>
                    <a:ext cx="152400" cy="304800"/>
                    <a:chOff x="2667000" y="2667000"/>
                    <a:chExt cx="152400" cy="304800"/>
                  </a:xfrm>
                </p:grpSpPr>
                <p:cxnSp>
                  <p:nvCxnSpPr>
                    <p:cNvPr id="129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37" name="Group 10"/>
                  <p:cNvGrpSpPr/>
                  <p:nvPr/>
                </p:nvGrpSpPr>
                <p:grpSpPr>
                  <a:xfrm>
                    <a:off x="2667000" y="2971800"/>
                    <a:ext cx="152400" cy="304800"/>
                    <a:chOff x="2667000" y="2667000"/>
                    <a:chExt cx="152400" cy="304800"/>
                  </a:xfrm>
                </p:grpSpPr>
                <p:cxnSp>
                  <p:nvCxnSpPr>
                    <p:cNvPr id="1293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4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38"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641" name="Group 21"/>
                <p:cNvGrpSpPr/>
                <p:nvPr/>
              </p:nvGrpSpPr>
              <p:grpSpPr>
                <a:xfrm>
                  <a:off x="2667000" y="2666997"/>
                  <a:ext cx="152400" cy="1219200"/>
                  <a:chOff x="2667000" y="2667000"/>
                  <a:chExt cx="152400" cy="1219200"/>
                </a:xfrm>
              </p:grpSpPr>
              <p:grpSp>
                <p:nvGrpSpPr>
                  <p:cNvPr id="13644" name="Group 13"/>
                  <p:cNvGrpSpPr/>
                  <p:nvPr/>
                </p:nvGrpSpPr>
                <p:grpSpPr>
                  <a:xfrm>
                    <a:off x="2667000" y="2667000"/>
                    <a:ext cx="152400" cy="609600"/>
                    <a:chOff x="2667000" y="2667000"/>
                    <a:chExt cx="152400" cy="609600"/>
                  </a:xfrm>
                </p:grpSpPr>
                <p:grpSp>
                  <p:nvGrpSpPr>
                    <p:cNvPr id="13645" name="Group 9"/>
                    <p:cNvGrpSpPr/>
                    <p:nvPr/>
                  </p:nvGrpSpPr>
                  <p:grpSpPr>
                    <a:xfrm>
                      <a:off x="2667000" y="2667000"/>
                      <a:ext cx="152400" cy="304800"/>
                      <a:chOff x="2667000" y="2667000"/>
                      <a:chExt cx="152400" cy="304800"/>
                    </a:xfrm>
                  </p:grpSpPr>
                  <p:cxnSp>
                    <p:nvCxnSpPr>
                      <p:cNvPr id="1294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4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46" name="Group 10"/>
                    <p:cNvGrpSpPr/>
                    <p:nvPr/>
                  </p:nvGrpSpPr>
                  <p:grpSpPr>
                    <a:xfrm>
                      <a:off x="2667000" y="2971800"/>
                      <a:ext cx="152400" cy="304800"/>
                      <a:chOff x="2667000" y="2667000"/>
                      <a:chExt cx="152400" cy="304800"/>
                    </a:xfrm>
                  </p:grpSpPr>
                  <p:cxnSp>
                    <p:nvCxnSpPr>
                      <p:cNvPr id="1294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4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49" name="Group 14"/>
                  <p:cNvGrpSpPr/>
                  <p:nvPr/>
                </p:nvGrpSpPr>
                <p:grpSpPr>
                  <a:xfrm>
                    <a:off x="2667000" y="3276600"/>
                    <a:ext cx="152400" cy="609600"/>
                    <a:chOff x="2667000" y="2667000"/>
                    <a:chExt cx="152400" cy="609600"/>
                  </a:xfrm>
                </p:grpSpPr>
                <p:grpSp>
                  <p:nvGrpSpPr>
                    <p:cNvPr id="13652" name="Group 9"/>
                    <p:cNvGrpSpPr/>
                    <p:nvPr/>
                  </p:nvGrpSpPr>
                  <p:grpSpPr>
                    <a:xfrm>
                      <a:off x="2667000" y="2667000"/>
                      <a:ext cx="152400" cy="304800"/>
                      <a:chOff x="2667000" y="2667000"/>
                      <a:chExt cx="152400" cy="304800"/>
                    </a:xfrm>
                  </p:grpSpPr>
                  <p:cxnSp>
                    <p:nvCxnSpPr>
                      <p:cNvPr id="1295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5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53" name="Group 10"/>
                    <p:cNvGrpSpPr/>
                    <p:nvPr/>
                  </p:nvGrpSpPr>
                  <p:grpSpPr>
                    <a:xfrm>
                      <a:off x="2667000" y="2971800"/>
                      <a:ext cx="152400" cy="304800"/>
                      <a:chOff x="2667000" y="2667000"/>
                      <a:chExt cx="152400" cy="304800"/>
                    </a:xfrm>
                  </p:grpSpPr>
                  <p:cxnSp>
                    <p:nvCxnSpPr>
                      <p:cNvPr id="1295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5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56" name="Group 22"/>
                <p:cNvGrpSpPr/>
                <p:nvPr/>
              </p:nvGrpSpPr>
              <p:grpSpPr>
                <a:xfrm>
                  <a:off x="2667000" y="3886205"/>
                  <a:ext cx="152400" cy="609600"/>
                  <a:chOff x="2667000" y="2667000"/>
                  <a:chExt cx="152400" cy="609600"/>
                </a:xfrm>
              </p:grpSpPr>
              <p:grpSp>
                <p:nvGrpSpPr>
                  <p:cNvPr id="13660" name="Group 9"/>
                  <p:cNvGrpSpPr/>
                  <p:nvPr/>
                </p:nvGrpSpPr>
                <p:grpSpPr>
                  <a:xfrm>
                    <a:off x="2667000" y="2667000"/>
                    <a:ext cx="152400" cy="304800"/>
                    <a:chOff x="2667000" y="2667000"/>
                    <a:chExt cx="152400" cy="304800"/>
                  </a:xfrm>
                </p:grpSpPr>
                <p:cxnSp>
                  <p:nvCxnSpPr>
                    <p:cNvPr id="1295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6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61" name="Group 10"/>
                  <p:cNvGrpSpPr/>
                  <p:nvPr/>
                </p:nvGrpSpPr>
                <p:grpSpPr>
                  <a:xfrm>
                    <a:off x="2667000" y="2971800"/>
                    <a:ext cx="152400" cy="304800"/>
                    <a:chOff x="2667000" y="2667000"/>
                    <a:chExt cx="152400" cy="304800"/>
                  </a:xfrm>
                </p:grpSpPr>
                <p:cxnSp>
                  <p:nvCxnSpPr>
                    <p:cNvPr id="1296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6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4" name="Group 669"/>
          <p:cNvGrpSpPr>
            <a:grpSpLocks/>
          </p:cNvGrpSpPr>
          <p:nvPr/>
        </p:nvGrpSpPr>
        <p:grpSpPr bwMode="auto">
          <a:xfrm>
            <a:off x="5148716" y="1528991"/>
            <a:ext cx="474662" cy="917575"/>
            <a:chOff x="158" y="2354"/>
            <a:chExt cx="299" cy="578"/>
          </a:xfrm>
        </p:grpSpPr>
        <p:sp>
          <p:nvSpPr>
            <p:cNvPr id="12964" name="Oval 1048"/>
            <p:cNvSpPr/>
            <p:nvPr/>
          </p:nvSpPr>
          <p:spPr bwMode="auto">
            <a:xfrm rot="12766711">
              <a:off x="209" y="2417"/>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427" name="Group 671"/>
            <p:cNvGrpSpPr>
              <a:grpSpLocks/>
            </p:cNvGrpSpPr>
            <p:nvPr/>
          </p:nvGrpSpPr>
          <p:grpSpPr bwMode="auto">
            <a:xfrm>
              <a:off x="215" y="2554"/>
              <a:ext cx="89" cy="373"/>
              <a:chOff x="215" y="2554"/>
              <a:chExt cx="89" cy="373"/>
            </a:xfrm>
          </p:grpSpPr>
          <p:grpSp>
            <p:nvGrpSpPr>
              <p:cNvPr id="13666"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3669" name="Group 21"/>
                <p:cNvGrpSpPr/>
                <p:nvPr/>
              </p:nvGrpSpPr>
              <p:grpSpPr>
                <a:xfrm>
                  <a:off x="2667000" y="2666997"/>
                  <a:ext cx="152400" cy="1219200"/>
                  <a:chOff x="2667000" y="2667000"/>
                  <a:chExt cx="152400" cy="1219200"/>
                </a:xfrm>
              </p:grpSpPr>
              <p:grpSp>
                <p:nvGrpSpPr>
                  <p:cNvPr id="13670" name="Group 13"/>
                  <p:cNvGrpSpPr/>
                  <p:nvPr/>
                </p:nvGrpSpPr>
                <p:grpSpPr>
                  <a:xfrm>
                    <a:off x="2667000" y="2667000"/>
                    <a:ext cx="152400" cy="609600"/>
                    <a:chOff x="2667000" y="2667000"/>
                    <a:chExt cx="152400" cy="609600"/>
                  </a:xfrm>
                </p:grpSpPr>
                <p:grpSp>
                  <p:nvGrpSpPr>
                    <p:cNvPr id="13673" name="Group 9"/>
                    <p:cNvGrpSpPr/>
                    <p:nvPr/>
                  </p:nvGrpSpPr>
                  <p:grpSpPr>
                    <a:xfrm>
                      <a:off x="2667000" y="2667000"/>
                      <a:ext cx="152400" cy="304800"/>
                      <a:chOff x="2667000" y="2667000"/>
                      <a:chExt cx="152400" cy="304800"/>
                    </a:xfrm>
                  </p:grpSpPr>
                  <p:cxnSp>
                    <p:nvCxnSpPr>
                      <p:cNvPr id="129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76" name="Group 10"/>
                    <p:cNvGrpSpPr/>
                    <p:nvPr/>
                  </p:nvGrpSpPr>
                  <p:grpSpPr>
                    <a:xfrm>
                      <a:off x="2667000" y="2971800"/>
                      <a:ext cx="152400" cy="304800"/>
                      <a:chOff x="2667000" y="2667000"/>
                      <a:chExt cx="152400" cy="304800"/>
                    </a:xfrm>
                  </p:grpSpPr>
                  <p:cxnSp>
                    <p:nvCxnSpPr>
                      <p:cNvPr id="1297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7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77" name="Group 14"/>
                  <p:cNvGrpSpPr/>
                  <p:nvPr/>
                </p:nvGrpSpPr>
                <p:grpSpPr>
                  <a:xfrm>
                    <a:off x="2667000" y="3276600"/>
                    <a:ext cx="152400" cy="609600"/>
                    <a:chOff x="2667000" y="2667000"/>
                    <a:chExt cx="152400" cy="609600"/>
                  </a:xfrm>
                </p:grpSpPr>
                <p:grpSp>
                  <p:nvGrpSpPr>
                    <p:cNvPr id="13680" name="Group 9"/>
                    <p:cNvGrpSpPr/>
                    <p:nvPr/>
                  </p:nvGrpSpPr>
                  <p:grpSpPr>
                    <a:xfrm>
                      <a:off x="2667000" y="2667000"/>
                      <a:ext cx="152400" cy="304800"/>
                      <a:chOff x="2667000" y="2667000"/>
                      <a:chExt cx="152400" cy="304800"/>
                    </a:xfrm>
                  </p:grpSpPr>
                  <p:cxnSp>
                    <p:nvCxnSpPr>
                      <p:cNvPr id="1297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7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83" name="Group 10"/>
                    <p:cNvGrpSpPr/>
                    <p:nvPr/>
                  </p:nvGrpSpPr>
                  <p:grpSpPr>
                    <a:xfrm>
                      <a:off x="2667000" y="2971800"/>
                      <a:ext cx="152400" cy="304800"/>
                      <a:chOff x="2667000" y="2667000"/>
                      <a:chExt cx="152400" cy="304800"/>
                    </a:xfrm>
                  </p:grpSpPr>
                  <p:cxnSp>
                    <p:nvCxnSpPr>
                      <p:cNvPr id="1297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8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87" name="Group 22"/>
                <p:cNvGrpSpPr/>
                <p:nvPr/>
              </p:nvGrpSpPr>
              <p:grpSpPr>
                <a:xfrm>
                  <a:off x="2667000" y="3886205"/>
                  <a:ext cx="152400" cy="609600"/>
                  <a:chOff x="2667000" y="2667000"/>
                  <a:chExt cx="152400" cy="609600"/>
                </a:xfrm>
              </p:grpSpPr>
              <p:grpSp>
                <p:nvGrpSpPr>
                  <p:cNvPr id="13688" name="Group 9"/>
                  <p:cNvGrpSpPr/>
                  <p:nvPr/>
                </p:nvGrpSpPr>
                <p:grpSpPr>
                  <a:xfrm>
                    <a:off x="2667000" y="2667000"/>
                    <a:ext cx="152400" cy="304800"/>
                    <a:chOff x="2667000" y="2667000"/>
                    <a:chExt cx="152400" cy="304800"/>
                  </a:xfrm>
                </p:grpSpPr>
                <p:cxnSp>
                  <p:nvCxnSpPr>
                    <p:cNvPr id="129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89" name="Group 10"/>
                  <p:cNvGrpSpPr/>
                  <p:nvPr/>
                </p:nvGrpSpPr>
                <p:grpSpPr>
                  <a:xfrm>
                    <a:off x="2667000" y="2971800"/>
                    <a:ext cx="152400" cy="304800"/>
                    <a:chOff x="2667000" y="2667000"/>
                    <a:chExt cx="152400" cy="304800"/>
                  </a:xfrm>
                </p:grpSpPr>
                <p:cxnSp>
                  <p:nvCxnSpPr>
                    <p:cNvPr id="1298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8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690"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13691" name="Group 21"/>
                <p:cNvGrpSpPr/>
                <p:nvPr/>
              </p:nvGrpSpPr>
              <p:grpSpPr>
                <a:xfrm>
                  <a:off x="2667000" y="2666997"/>
                  <a:ext cx="152400" cy="1219200"/>
                  <a:chOff x="2667000" y="2667000"/>
                  <a:chExt cx="152400" cy="1219200"/>
                </a:xfrm>
              </p:grpSpPr>
              <p:grpSp>
                <p:nvGrpSpPr>
                  <p:cNvPr id="13692" name="Group 13"/>
                  <p:cNvGrpSpPr/>
                  <p:nvPr/>
                </p:nvGrpSpPr>
                <p:grpSpPr>
                  <a:xfrm>
                    <a:off x="2667000" y="2667000"/>
                    <a:ext cx="152400" cy="609600"/>
                    <a:chOff x="2667000" y="2667000"/>
                    <a:chExt cx="152400" cy="609600"/>
                  </a:xfrm>
                </p:grpSpPr>
                <p:grpSp>
                  <p:nvGrpSpPr>
                    <p:cNvPr id="13693" name="Group 9"/>
                    <p:cNvGrpSpPr/>
                    <p:nvPr/>
                  </p:nvGrpSpPr>
                  <p:grpSpPr>
                    <a:xfrm>
                      <a:off x="2667000" y="2667000"/>
                      <a:ext cx="152400" cy="304800"/>
                      <a:chOff x="2667000" y="2667000"/>
                      <a:chExt cx="152400" cy="304800"/>
                    </a:xfrm>
                  </p:grpSpPr>
                  <p:cxnSp>
                    <p:nvCxnSpPr>
                      <p:cNvPr id="129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94" name="Group 10"/>
                    <p:cNvGrpSpPr/>
                    <p:nvPr/>
                  </p:nvGrpSpPr>
                  <p:grpSpPr>
                    <a:xfrm>
                      <a:off x="2667000" y="2971800"/>
                      <a:ext cx="152400" cy="304800"/>
                      <a:chOff x="2667000" y="2667000"/>
                      <a:chExt cx="152400" cy="304800"/>
                    </a:xfrm>
                  </p:grpSpPr>
                  <p:cxnSp>
                    <p:nvCxnSpPr>
                      <p:cNvPr id="1299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9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95" name="Group 14"/>
                  <p:cNvGrpSpPr/>
                  <p:nvPr/>
                </p:nvGrpSpPr>
                <p:grpSpPr>
                  <a:xfrm>
                    <a:off x="2667000" y="3276600"/>
                    <a:ext cx="152400" cy="609600"/>
                    <a:chOff x="2667000" y="2667000"/>
                    <a:chExt cx="152400" cy="609600"/>
                  </a:xfrm>
                </p:grpSpPr>
                <p:grpSp>
                  <p:nvGrpSpPr>
                    <p:cNvPr id="10240" name="Group 9"/>
                    <p:cNvGrpSpPr/>
                    <p:nvPr/>
                  </p:nvGrpSpPr>
                  <p:grpSpPr>
                    <a:xfrm>
                      <a:off x="2667000" y="2667000"/>
                      <a:ext cx="152400" cy="304800"/>
                      <a:chOff x="2667000" y="2667000"/>
                      <a:chExt cx="152400" cy="304800"/>
                    </a:xfrm>
                  </p:grpSpPr>
                  <p:cxnSp>
                    <p:nvCxnSpPr>
                      <p:cNvPr id="129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0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41" name="Group 10"/>
                    <p:cNvGrpSpPr/>
                    <p:nvPr/>
                  </p:nvGrpSpPr>
                  <p:grpSpPr>
                    <a:xfrm>
                      <a:off x="2667000" y="2971800"/>
                      <a:ext cx="152400" cy="304800"/>
                      <a:chOff x="2667000" y="2667000"/>
                      <a:chExt cx="152400" cy="304800"/>
                    </a:xfrm>
                  </p:grpSpPr>
                  <p:cxnSp>
                    <p:nvCxnSpPr>
                      <p:cNvPr id="1300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0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43" name="Group 22"/>
                <p:cNvGrpSpPr/>
                <p:nvPr/>
              </p:nvGrpSpPr>
              <p:grpSpPr>
                <a:xfrm>
                  <a:off x="2667000" y="3886205"/>
                  <a:ext cx="152400" cy="609600"/>
                  <a:chOff x="2667000" y="2667000"/>
                  <a:chExt cx="152400" cy="609600"/>
                </a:xfrm>
              </p:grpSpPr>
              <p:grpSp>
                <p:nvGrpSpPr>
                  <p:cNvPr id="3" name="Group 9"/>
                  <p:cNvGrpSpPr/>
                  <p:nvPr/>
                </p:nvGrpSpPr>
                <p:grpSpPr>
                  <a:xfrm>
                    <a:off x="2667000" y="2667000"/>
                    <a:ext cx="152400" cy="304800"/>
                    <a:chOff x="2667000" y="2667000"/>
                    <a:chExt cx="152400" cy="304800"/>
                  </a:xfrm>
                </p:grpSpPr>
                <p:cxnSp>
                  <p:nvCxnSpPr>
                    <p:cNvPr id="130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 name="Group 10"/>
                  <p:cNvGrpSpPr/>
                  <p:nvPr/>
                </p:nvGrpSpPr>
                <p:grpSpPr>
                  <a:xfrm>
                    <a:off x="2667000" y="2971800"/>
                    <a:ext cx="152400" cy="304800"/>
                    <a:chOff x="2667000" y="2667000"/>
                    <a:chExt cx="152400" cy="304800"/>
                  </a:xfrm>
                </p:grpSpPr>
                <p:cxnSp>
                  <p:nvCxnSpPr>
                    <p:cNvPr id="130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nvGrpSpPr>
            <p:cNvPr id="10428" name="Group 674"/>
            <p:cNvGrpSpPr>
              <a:grpSpLocks/>
            </p:cNvGrpSpPr>
            <p:nvPr/>
          </p:nvGrpSpPr>
          <p:grpSpPr bwMode="auto">
            <a:xfrm>
              <a:off x="298" y="2559"/>
              <a:ext cx="89" cy="373"/>
              <a:chOff x="215" y="2554"/>
              <a:chExt cx="89" cy="373"/>
            </a:xfrm>
          </p:grpSpPr>
          <p:grpSp>
            <p:nvGrpSpPr>
              <p:cNvPr id="12610" name="Group 29"/>
              <p:cNvGrpSpPr/>
              <p:nvPr/>
            </p:nvGrpSpPr>
            <p:grpSpPr bwMode="auto">
              <a:xfrm rot="12766711">
                <a:off x="242" y="2577"/>
                <a:ext cx="49" cy="162"/>
                <a:chOff x="2667000" y="2666997"/>
                <a:chExt cx="152400" cy="1828808"/>
              </a:xfrm>
              <a:scene3d>
                <a:camera prst="orthographicFront">
                  <a:rot lat="0" lon="0" rev="1800000"/>
                </a:camera>
                <a:lightRig rig="threePt" dir="t"/>
              </a:scene3d>
            </p:grpSpPr>
            <p:grpSp>
              <p:nvGrpSpPr>
                <p:cNvPr id="12659" name="Group 21"/>
                <p:cNvGrpSpPr/>
                <p:nvPr/>
              </p:nvGrpSpPr>
              <p:grpSpPr>
                <a:xfrm>
                  <a:off x="2667000" y="2666997"/>
                  <a:ext cx="152400" cy="1219200"/>
                  <a:chOff x="2667000" y="2667000"/>
                  <a:chExt cx="152400" cy="1219200"/>
                </a:xfrm>
              </p:grpSpPr>
              <p:grpSp>
                <p:nvGrpSpPr>
                  <p:cNvPr id="12662" name="Group 13"/>
                  <p:cNvGrpSpPr/>
                  <p:nvPr/>
                </p:nvGrpSpPr>
                <p:grpSpPr>
                  <a:xfrm>
                    <a:off x="2667000" y="2667000"/>
                    <a:ext cx="152400" cy="609600"/>
                    <a:chOff x="2667000" y="2667000"/>
                    <a:chExt cx="152400" cy="609600"/>
                  </a:xfrm>
                </p:grpSpPr>
                <p:grpSp>
                  <p:nvGrpSpPr>
                    <p:cNvPr id="12710" name="Group 9"/>
                    <p:cNvGrpSpPr/>
                    <p:nvPr/>
                  </p:nvGrpSpPr>
                  <p:grpSpPr>
                    <a:xfrm>
                      <a:off x="2667000" y="2667000"/>
                      <a:ext cx="152400" cy="304800"/>
                      <a:chOff x="2667000" y="2667000"/>
                      <a:chExt cx="152400" cy="304800"/>
                    </a:xfrm>
                  </p:grpSpPr>
                  <p:cxnSp>
                    <p:nvCxnSpPr>
                      <p:cNvPr id="130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757" name="Group 10"/>
                    <p:cNvGrpSpPr/>
                    <p:nvPr/>
                  </p:nvGrpSpPr>
                  <p:grpSpPr>
                    <a:xfrm>
                      <a:off x="2667000" y="2971800"/>
                      <a:ext cx="152400" cy="304800"/>
                      <a:chOff x="2667000" y="2667000"/>
                      <a:chExt cx="152400" cy="304800"/>
                    </a:xfrm>
                  </p:grpSpPr>
                  <p:cxnSp>
                    <p:nvCxnSpPr>
                      <p:cNvPr id="1301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1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758" name="Group 14"/>
                  <p:cNvGrpSpPr/>
                  <p:nvPr/>
                </p:nvGrpSpPr>
                <p:grpSpPr>
                  <a:xfrm>
                    <a:off x="2667000" y="3276600"/>
                    <a:ext cx="152400" cy="609600"/>
                    <a:chOff x="2667000" y="2667000"/>
                    <a:chExt cx="152400" cy="609600"/>
                  </a:xfrm>
                </p:grpSpPr>
                <p:grpSp>
                  <p:nvGrpSpPr>
                    <p:cNvPr id="12808" name="Group 9"/>
                    <p:cNvGrpSpPr/>
                    <p:nvPr/>
                  </p:nvGrpSpPr>
                  <p:grpSpPr>
                    <a:xfrm>
                      <a:off x="2667000" y="2667000"/>
                      <a:ext cx="152400" cy="304800"/>
                      <a:chOff x="2667000" y="2667000"/>
                      <a:chExt cx="152400" cy="304800"/>
                    </a:xfrm>
                  </p:grpSpPr>
                  <p:cxnSp>
                    <p:nvCxnSpPr>
                      <p:cNvPr id="1302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2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857" name="Group 10"/>
                    <p:cNvGrpSpPr/>
                    <p:nvPr/>
                  </p:nvGrpSpPr>
                  <p:grpSpPr>
                    <a:xfrm>
                      <a:off x="2667000" y="2971800"/>
                      <a:ext cx="152400" cy="304800"/>
                      <a:chOff x="2667000" y="2667000"/>
                      <a:chExt cx="152400" cy="304800"/>
                    </a:xfrm>
                  </p:grpSpPr>
                  <p:cxnSp>
                    <p:nvCxnSpPr>
                      <p:cNvPr id="1302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2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858" name="Group 22"/>
                <p:cNvGrpSpPr/>
                <p:nvPr/>
              </p:nvGrpSpPr>
              <p:grpSpPr>
                <a:xfrm>
                  <a:off x="2667000" y="3886205"/>
                  <a:ext cx="152400" cy="609600"/>
                  <a:chOff x="2667000" y="2667000"/>
                  <a:chExt cx="152400" cy="609600"/>
                </a:xfrm>
              </p:grpSpPr>
              <p:grpSp>
                <p:nvGrpSpPr>
                  <p:cNvPr id="12915" name="Group 9"/>
                  <p:cNvGrpSpPr/>
                  <p:nvPr/>
                </p:nvGrpSpPr>
                <p:grpSpPr>
                  <a:xfrm>
                    <a:off x="2667000" y="2667000"/>
                    <a:ext cx="152400" cy="304800"/>
                    <a:chOff x="2667000" y="2667000"/>
                    <a:chExt cx="152400" cy="304800"/>
                  </a:xfrm>
                </p:grpSpPr>
                <p:cxnSp>
                  <p:nvCxnSpPr>
                    <p:cNvPr id="1302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3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798" name="Group 10"/>
                  <p:cNvGrpSpPr/>
                  <p:nvPr/>
                </p:nvGrpSpPr>
                <p:grpSpPr>
                  <a:xfrm>
                    <a:off x="2667000" y="2971800"/>
                    <a:ext cx="152400" cy="304800"/>
                    <a:chOff x="2667000" y="2667000"/>
                    <a:chExt cx="152400" cy="304800"/>
                  </a:xfrm>
                </p:grpSpPr>
                <p:cxnSp>
                  <p:nvCxnSpPr>
                    <p:cNvPr id="1303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3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975" name="Group 29"/>
              <p:cNvGrpSpPr/>
              <p:nvPr/>
            </p:nvGrpSpPr>
            <p:grpSpPr bwMode="auto">
              <a:xfrm rot="12766711">
                <a:off x="237" y="2735"/>
                <a:ext cx="48" cy="162"/>
                <a:chOff x="2667000" y="2666997"/>
                <a:chExt cx="152400" cy="1828808"/>
              </a:xfrm>
              <a:scene3d>
                <a:camera prst="orthographicFront">
                  <a:rot lat="0" lon="0" rev="1800000"/>
                </a:camera>
                <a:lightRig rig="threePt" dir="t"/>
              </a:scene3d>
            </p:grpSpPr>
            <p:grpSp>
              <p:nvGrpSpPr>
                <p:cNvPr id="8810" name="Group 21"/>
                <p:cNvGrpSpPr/>
                <p:nvPr/>
              </p:nvGrpSpPr>
              <p:grpSpPr>
                <a:xfrm>
                  <a:off x="2667000" y="2666997"/>
                  <a:ext cx="152400" cy="1219200"/>
                  <a:chOff x="2667000" y="2667000"/>
                  <a:chExt cx="152400" cy="1219200"/>
                </a:xfrm>
              </p:grpSpPr>
              <p:grpSp>
                <p:nvGrpSpPr>
                  <p:cNvPr id="8812" name="Group 13"/>
                  <p:cNvGrpSpPr/>
                  <p:nvPr/>
                </p:nvGrpSpPr>
                <p:grpSpPr>
                  <a:xfrm>
                    <a:off x="2667000" y="2667000"/>
                    <a:ext cx="152400" cy="609600"/>
                    <a:chOff x="2667000" y="2667000"/>
                    <a:chExt cx="152400" cy="609600"/>
                  </a:xfrm>
                </p:grpSpPr>
                <p:grpSp>
                  <p:nvGrpSpPr>
                    <p:cNvPr id="8862" name="Group 9"/>
                    <p:cNvGrpSpPr/>
                    <p:nvPr/>
                  </p:nvGrpSpPr>
                  <p:grpSpPr>
                    <a:xfrm>
                      <a:off x="2667000" y="2667000"/>
                      <a:ext cx="152400" cy="304800"/>
                      <a:chOff x="2667000" y="2667000"/>
                      <a:chExt cx="152400" cy="304800"/>
                    </a:xfrm>
                  </p:grpSpPr>
                  <p:cxnSp>
                    <p:nvCxnSpPr>
                      <p:cNvPr id="130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8863" name="Group 10"/>
                    <p:cNvGrpSpPr/>
                    <p:nvPr/>
                  </p:nvGrpSpPr>
                  <p:grpSpPr>
                    <a:xfrm>
                      <a:off x="2667000" y="2971800"/>
                      <a:ext cx="152400" cy="304800"/>
                      <a:chOff x="2667000" y="2667000"/>
                      <a:chExt cx="152400" cy="304800"/>
                    </a:xfrm>
                  </p:grpSpPr>
                  <p:cxnSp>
                    <p:nvCxnSpPr>
                      <p:cNvPr id="1304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4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027" name="Group 14"/>
                  <p:cNvGrpSpPr/>
                  <p:nvPr/>
                </p:nvGrpSpPr>
                <p:grpSpPr>
                  <a:xfrm>
                    <a:off x="2667000" y="3276600"/>
                    <a:ext cx="152400" cy="609600"/>
                    <a:chOff x="2667000" y="2667000"/>
                    <a:chExt cx="152400" cy="609600"/>
                  </a:xfrm>
                </p:grpSpPr>
                <p:grpSp>
                  <p:nvGrpSpPr>
                    <p:cNvPr id="13028" name="Group 9"/>
                    <p:cNvGrpSpPr/>
                    <p:nvPr/>
                  </p:nvGrpSpPr>
                  <p:grpSpPr>
                    <a:xfrm>
                      <a:off x="2667000" y="2667000"/>
                      <a:ext cx="152400" cy="304800"/>
                      <a:chOff x="2667000" y="2667000"/>
                      <a:chExt cx="152400" cy="304800"/>
                    </a:xfrm>
                  </p:grpSpPr>
                  <p:cxnSp>
                    <p:nvCxnSpPr>
                      <p:cNvPr id="1304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4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081" name="Group 10"/>
                    <p:cNvGrpSpPr/>
                    <p:nvPr/>
                  </p:nvGrpSpPr>
                  <p:grpSpPr>
                    <a:xfrm>
                      <a:off x="2667000" y="2971800"/>
                      <a:ext cx="152400" cy="304800"/>
                      <a:chOff x="2667000" y="2667000"/>
                      <a:chExt cx="152400" cy="304800"/>
                    </a:xfrm>
                  </p:grpSpPr>
                  <p:cxnSp>
                    <p:nvCxnSpPr>
                      <p:cNvPr id="1304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4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181" name="Group 22"/>
                <p:cNvGrpSpPr/>
                <p:nvPr/>
              </p:nvGrpSpPr>
              <p:grpSpPr>
                <a:xfrm>
                  <a:off x="2667000" y="3886205"/>
                  <a:ext cx="152400" cy="609600"/>
                  <a:chOff x="2667000" y="2667000"/>
                  <a:chExt cx="152400" cy="609600"/>
                </a:xfrm>
              </p:grpSpPr>
              <p:grpSp>
                <p:nvGrpSpPr>
                  <p:cNvPr id="13390" name="Group 9"/>
                  <p:cNvGrpSpPr/>
                  <p:nvPr/>
                </p:nvGrpSpPr>
                <p:grpSpPr>
                  <a:xfrm>
                    <a:off x="2667000" y="2667000"/>
                    <a:ext cx="152400" cy="304800"/>
                    <a:chOff x="2667000" y="2667000"/>
                    <a:chExt cx="152400" cy="304800"/>
                  </a:xfrm>
                </p:grpSpPr>
                <p:cxnSp>
                  <p:nvCxnSpPr>
                    <p:cNvPr id="1305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5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225" name="Group 10"/>
                  <p:cNvGrpSpPr/>
                  <p:nvPr/>
                </p:nvGrpSpPr>
                <p:grpSpPr>
                  <a:xfrm>
                    <a:off x="2667000" y="2971800"/>
                    <a:ext cx="152400" cy="304800"/>
                    <a:chOff x="2667000" y="2667000"/>
                    <a:chExt cx="152400" cy="304800"/>
                  </a:xfrm>
                </p:grpSpPr>
                <p:cxnSp>
                  <p:nvCxnSpPr>
                    <p:cNvPr id="13055"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56"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grpSp>
      <p:grpSp>
        <p:nvGrpSpPr>
          <p:cNvPr id="10265" name="Group 774"/>
          <p:cNvGrpSpPr>
            <a:grpSpLocks/>
          </p:cNvGrpSpPr>
          <p:nvPr/>
        </p:nvGrpSpPr>
        <p:grpSpPr bwMode="auto">
          <a:xfrm>
            <a:off x="4392613" y="4989513"/>
            <a:ext cx="3516312" cy="938212"/>
            <a:chOff x="630" y="3213"/>
            <a:chExt cx="2215" cy="591"/>
          </a:xfrm>
        </p:grpSpPr>
        <p:grpSp>
          <p:nvGrpSpPr>
            <p:cNvPr id="10354" name="Group 775"/>
            <p:cNvGrpSpPr>
              <a:grpSpLocks/>
            </p:cNvGrpSpPr>
            <p:nvPr/>
          </p:nvGrpSpPr>
          <p:grpSpPr bwMode="auto">
            <a:xfrm>
              <a:off x="630" y="3229"/>
              <a:ext cx="337" cy="573"/>
              <a:chOff x="630" y="3229"/>
              <a:chExt cx="337" cy="573"/>
            </a:xfrm>
          </p:grpSpPr>
          <p:sp>
            <p:nvSpPr>
              <p:cNvPr id="2"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922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3441" name="Group 21"/>
                <p:cNvGrpSpPr/>
                <p:nvPr/>
              </p:nvGrpSpPr>
              <p:grpSpPr>
                <a:xfrm>
                  <a:off x="2667000" y="2666997"/>
                  <a:ext cx="152400" cy="1219200"/>
                  <a:chOff x="2667000" y="2667000"/>
                  <a:chExt cx="152400" cy="1219200"/>
                </a:xfrm>
              </p:grpSpPr>
              <p:grpSp>
                <p:nvGrpSpPr>
                  <p:cNvPr id="13442" name="Group 13"/>
                  <p:cNvGrpSpPr/>
                  <p:nvPr/>
                </p:nvGrpSpPr>
                <p:grpSpPr>
                  <a:xfrm>
                    <a:off x="2667000" y="2667000"/>
                    <a:ext cx="152400" cy="609600"/>
                    <a:chOff x="2667000" y="2667000"/>
                    <a:chExt cx="152400" cy="609600"/>
                  </a:xfrm>
                </p:grpSpPr>
                <p:grpSp>
                  <p:nvGrpSpPr>
                    <p:cNvPr id="10278" name="Group 9"/>
                    <p:cNvGrpSpPr/>
                    <p:nvPr/>
                  </p:nvGrpSpPr>
                  <p:grpSpPr>
                    <a:xfrm>
                      <a:off x="2667000" y="2667000"/>
                      <a:ext cx="152400" cy="304800"/>
                      <a:chOff x="2667000" y="2667000"/>
                      <a:chExt cx="152400" cy="304800"/>
                    </a:xfrm>
                  </p:grpSpPr>
                  <p:cxnSp>
                    <p:nvCxnSpPr>
                      <p:cNvPr id="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79" name="Group 10"/>
                    <p:cNvGrpSpPr/>
                    <p:nvPr/>
                  </p:nvGrpSpPr>
                  <p:grpSpPr>
                    <a:xfrm>
                      <a:off x="2667000" y="2971800"/>
                      <a:ext cx="152400" cy="304800"/>
                      <a:chOff x="2667000" y="2667000"/>
                      <a:chExt cx="152400" cy="304800"/>
                    </a:xfrm>
                  </p:grpSpPr>
                  <p:cxnSp>
                    <p:nvCxnSpPr>
                      <p:cNvPr id="1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280" name="Group 14"/>
                  <p:cNvGrpSpPr/>
                  <p:nvPr/>
                </p:nvGrpSpPr>
                <p:grpSpPr>
                  <a:xfrm>
                    <a:off x="2667000" y="3276600"/>
                    <a:ext cx="152400" cy="609600"/>
                    <a:chOff x="2667000" y="2667000"/>
                    <a:chExt cx="152400" cy="609600"/>
                  </a:xfrm>
                </p:grpSpPr>
                <p:grpSp>
                  <p:nvGrpSpPr>
                    <p:cNvPr id="10281" name="Group 9"/>
                    <p:cNvGrpSpPr/>
                    <p:nvPr/>
                  </p:nvGrpSpPr>
                  <p:grpSpPr>
                    <a:xfrm>
                      <a:off x="2667000" y="2667000"/>
                      <a:ext cx="152400" cy="304800"/>
                      <a:chOff x="2667000" y="2667000"/>
                      <a:chExt cx="152400" cy="304800"/>
                    </a:xfrm>
                  </p:grpSpPr>
                  <p:cxnSp>
                    <p:nvCxnSpPr>
                      <p:cNvPr id="1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82" name="Group 10"/>
                    <p:cNvGrpSpPr/>
                    <p:nvPr/>
                  </p:nvGrpSpPr>
                  <p:grpSpPr>
                    <a:xfrm>
                      <a:off x="2667000" y="2971800"/>
                      <a:ext cx="152400" cy="304800"/>
                      <a:chOff x="2667000" y="2667000"/>
                      <a:chExt cx="152400" cy="304800"/>
                    </a:xfrm>
                  </p:grpSpPr>
                  <p:cxnSp>
                    <p:nvCxnSpPr>
                      <p:cNvPr id="1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83" name="Group 22"/>
                <p:cNvGrpSpPr/>
                <p:nvPr/>
              </p:nvGrpSpPr>
              <p:grpSpPr>
                <a:xfrm>
                  <a:off x="2667000" y="3886205"/>
                  <a:ext cx="152400" cy="609600"/>
                  <a:chOff x="2667000" y="2667000"/>
                  <a:chExt cx="152400" cy="609600"/>
                </a:xfrm>
              </p:grpSpPr>
              <p:grpSp>
                <p:nvGrpSpPr>
                  <p:cNvPr id="10284" name="Group 9"/>
                  <p:cNvGrpSpPr/>
                  <p:nvPr/>
                </p:nvGrpSpPr>
                <p:grpSpPr>
                  <a:xfrm>
                    <a:off x="2667000" y="2667000"/>
                    <a:ext cx="152400" cy="304800"/>
                    <a:chOff x="2667000" y="2667000"/>
                    <a:chExt cx="152400" cy="304800"/>
                  </a:xfrm>
                </p:grpSpPr>
                <p:cxnSp>
                  <p:nvCxnSpPr>
                    <p:cNvPr id="2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85" name="Group 10"/>
                  <p:cNvGrpSpPr/>
                  <p:nvPr/>
                </p:nvGrpSpPr>
                <p:grpSpPr>
                  <a:xfrm>
                    <a:off x="2667000" y="2971800"/>
                    <a:ext cx="152400" cy="304800"/>
                    <a:chOff x="2667000" y="2667000"/>
                    <a:chExt cx="152400" cy="304800"/>
                  </a:xfrm>
                </p:grpSpPr>
                <p:cxnSp>
                  <p:nvCxnSpPr>
                    <p:cNvPr id="24"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86"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287" name="Group 21"/>
                <p:cNvGrpSpPr/>
                <p:nvPr/>
              </p:nvGrpSpPr>
              <p:grpSpPr>
                <a:xfrm>
                  <a:off x="2667000" y="2666997"/>
                  <a:ext cx="152400" cy="1219200"/>
                  <a:chOff x="2667000" y="2667000"/>
                  <a:chExt cx="152400" cy="1219200"/>
                </a:xfrm>
              </p:grpSpPr>
              <p:grpSp>
                <p:nvGrpSpPr>
                  <p:cNvPr id="10288" name="Group 13"/>
                  <p:cNvGrpSpPr/>
                  <p:nvPr/>
                </p:nvGrpSpPr>
                <p:grpSpPr>
                  <a:xfrm>
                    <a:off x="2667000" y="2667000"/>
                    <a:ext cx="152400" cy="609600"/>
                    <a:chOff x="2667000" y="2667000"/>
                    <a:chExt cx="152400" cy="609600"/>
                  </a:xfrm>
                </p:grpSpPr>
                <p:grpSp>
                  <p:nvGrpSpPr>
                    <p:cNvPr id="10289" name="Group 9"/>
                    <p:cNvGrpSpPr/>
                    <p:nvPr/>
                  </p:nvGrpSpPr>
                  <p:grpSpPr>
                    <a:xfrm>
                      <a:off x="2667000" y="2667000"/>
                      <a:ext cx="152400" cy="304800"/>
                      <a:chOff x="2667000" y="2667000"/>
                      <a:chExt cx="152400" cy="304800"/>
                    </a:xfrm>
                  </p:grpSpPr>
                  <p:cxnSp>
                    <p:nvCxnSpPr>
                      <p:cNvPr id="3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90" name="Group 10"/>
                    <p:cNvGrpSpPr/>
                    <p:nvPr/>
                  </p:nvGrpSpPr>
                  <p:grpSpPr>
                    <a:xfrm>
                      <a:off x="2667000" y="2971800"/>
                      <a:ext cx="152400" cy="304800"/>
                      <a:chOff x="2667000" y="2667000"/>
                      <a:chExt cx="152400" cy="304800"/>
                    </a:xfrm>
                  </p:grpSpPr>
                  <p:cxnSp>
                    <p:nvCxnSpPr>
                      <p:cNvPr id="1104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43"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291" name="Group 14"/>
                  <p:cNvGrpSpPr/>
                  <p:nvPr/>
                </p:nvGrpSpPr>
                <p:grpSpPr>
                  <a:xfrm>
                    <a:off x="2667000" y="3276600"/>
                    <a:ext cx="152400" cy="609600"/>
                    <a:chOff x="2667000" y="2667000"/>
                    <a:chExt cx="152400" cy="609600"/>
                  </a:xfrm>
                </p:grpSpPr>
                <p:grpSp>
                  <p:nvGrpSpPr>
                    <p:cNvPr id="10292" name="Group 9"/>
                    <p:cNvGrpSpPr/>
                    <p:nvPr/>
                  </p:nvGrpSpPr>
                  <p:grpSpPr>
                    <a:xfrm>
                      <a:off x="2667000" y="2667000"/>
                      <a:ext cx="152400" cy="304800"/>
                      <a:chOff x="2667000" y="2667000"/>
                      <a:chExt cx="152400" cy="304800"/>
                    </a:xfrm>
                  </p:grpSpPr>
                  <p:cxnSp>
                    <p:nvCxnSpPr>
                      <p:cNvPr id="1104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4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93" name="Group 10"/>
                    <p:cNvGrpSpPr/>
                    <p:nvPr/>
                  </p:nvGrpSpPr>
                  <p:grpSpPr>
                    <a:xfrm>
                      <a:off x="2667000" y="2971800"/>
                      <a:ext cx="152400" cy="304800"/>
                      <a:chOff x="2667000" y="2667000"/>
                      <a:chExt cx="152400" cy="304800"/>
                    </a:xfrm>
                  </p:grpSpPr>
                  <p:cxnSp>
                    <p:nvCxnSpPr>
                      <p:cNvPr id="1104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5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94" name="Group 22"/>
                <p:cNvGrpSpPr/>
                <p:nvPr/>
              </p:nvGrpSpPr>
              <p:grpSpPr>
                <a:xfrm>
                  <a:off x="2667000" y="3886205"/>
                  <a:ext cx="152400" cy="609600"/>
                  <a:chOff x="2667000" y="2667000"/>
                  <a:chExt cx="152400" cy="609600"/>
                </a:xfrm>
              </p:grpSpPr>
              <p:grpSp>
                <p:nvGrpSpPr>
                  <p:cNvPr id="10295" name="Group 9"/>
                  <p:cNvGrpSpPr/>
                  <p:nvPr/>
                </p:nvGrpSpPr>
                <p:grpSpPr>
                  <a:xfrm>
                    <a:off x="2667000" y="2667000"/>
                    <a:ext cx="152400" cy="304800"/>
                    <a:chOff x="2667000" y="2667000"/>
                    <a:chExt cx="152400" cy="304800"/>
                  </a:xfrm>
                </p:grpSpPr>
                <p:cxnSp>
                  <p:nvCxnSpPr>
                    <p:cNvPr id="1105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5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96" name="Group 10"/>
                  <p:cNvGrpSpPr/>
                  <p:nvPr/>
                </p:nvGrpSpPr>
                <p:grpSpPr>
                  <a:xfrm>
                    <a:off x="2667000" y="2971800"/>
                    <a:ext cx="152400" cy="304800"/>
                    <a:chOff x="2667000" y="2667000"/>
                    <a:chExt cx="152400" cy="304800"/>
                  </a:xfrm>
                </p:grpSpPr>
                <p:cxnSp>
                  <p:nvCxnSpPr>
                    <p:cNvPr id="1105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5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9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298" name="Group 13"/>
                <p:cNvGrpSpPr/>
                <p:nvPr/>
              </p:nvGrpSpPr>
              <p:grpSpPr>
                <a:xfrm>
                  <a:off x="2667000" y="2667000"/>
                  <a:ext cx="152400" cy="609600"/>
                  <a:chOff x="2667000" y="2667000"/>
                  <a:chExt cx="152400" cy="609600"/>
                </a:xfrm>
              </p:grpSpPr>
              <p:grpSp>
                <p:nvGrpSpPr>
                  <p:cNvPr id="10299" name="Group 9"/>
                  <p:cNvGrpSpPr/>
                  <p:nvPr/>
                </p:nvGrpSpPr>
                <p:grpSpPr>
                  <a:xfrm>
                    <a:off x="2667000" y="2667000"/>
                    <a:ext cx="152400" cy="304800"/>
                    <a:chOff x="2667000" y="2667000"/>
                    <a:chExt cx="152400" cy="304800"/>
                  </a:xfrm>
                </p:grpSpPr>
                <p:cxnSp>
                  <p:nvCxnSpPr>
                    <p:cNvPr id="1106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00" name="Group 10"/>
                  <p:cNvGrpSpPr/>
                  <p:nvPr/>
                </p:nvGrpSpPr>
                <p:grpSpPr>
                  <a:xfrm>
                    <a:off x="2667000" y="2971800"/>
                    <a:ext cx="152400" cy="304800"/>
                    <a:chOff x="2667000" y="2667000"/>
                    <a:chExt cx="152400" cy="304800"/>
                  </a:xfrm>
                </p:grpSpPr>
                <p:cxnSp>
                  <p:nvCxnSpPr>
                    <p:cNvPr id="11066"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67"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301" name="Group 14"/>
                <p:cNvGrpSpPr/>
                <p:nvPr/>
              </p:nvGrpSpPr>
              <p:grpSpPr>
                <a:xfrm>
                  <a:off x="2667000" y="3276600"/>
                  <a:ext cx="152400" cy="609600"/>
                  <a:chOff x="2667000" y="2667000"/>
                  <a:chExt cx="152400" cy="609600"/>
                </a:xfrm>
              </p:grpSpPr>
              <p:grpSp>
                <p:nvGrpSpPr>
                  <p:cNvPr id="10302" name="Group 9"/>
                  <p:cNvGrpSpPr/>
                  <p:nvPr/>
                </p:nvGrpSpPr>
                <p:grpSpPr>
                  <a:xfrm>
                    <a:off x="2667000" y="2667000"/>
                    <a:ext cx="152400" cy="304800"/>
                    <a:chOff x="2667000" y="2667000"/>
                    <a:chExt cx="152400" cy="304800"/>
                  </a:xfrm>
                </p:grpSpPr>
                <p:cxnSp>
                  <p:nvCxnSpPr>
                    <p:cNvPr id="1107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3"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03" name="Group 10"/>
                  <p:cNvGrpSpPr/>
                  <p:nvPr/>
                </p:nvGrpSpPr>
                <p:grpSpPr>
                  <a:xfrm>
                    <a:off x="2667000" y="2971800"/>
                    <a:ext cx="152400" cy="304800"/>
                    <a:chOff x="2667000" y="2667000"/>
                    <a:chExt cx="152400" cy="304800"/>
                  </a:xfrm>
                </p:grpSpPr>
                <p:cxnSp>
                  <p:nvCxnSpPr>
                    <p:cNvPr id="8835"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36"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883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33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337" name="Group 21"/>
                <p:cNvGrpSpPr/>
                <p:nvPr/>
              </p:nvGrpSpPr>
              <p:grpSpPr>
                <a:xfrm>
                  <a:off x="2667000" y="2666997"/>
                  <a:ext cx="152400" cy="1219200"/>
                  <a:chOff x="2667000" y="2667000"/>
                  <a:chExt cx="152400" cy="1219200"/>
                </a:xfrm>
              </p:grpSpPr>
              <p:grpSp>
                <p:nvGrpSpPr>
                  <p:cNvPr id="10338" name="Group 13"/>
                  <p:cNvGrpSpPr/>
                  <p:nvPr/>
                </p:nvGrpSpPr>
                <p:grpSpPr>
                  <a:xfrm>
                    <a:off x="2667000" y="2667000"/>
                    <a:ext cx="152400" cy="609600"/>
                    <a:chOff x="2667000" y="2667000"/>
                    <a:chExt cx="152400" cy="609600"/>
                  </a:xfrm>
                </p:grpSpPr>
                <p:grpSp>
                  <p:nvGrpSpPr>
                    <p:cNvPr id="10339" name="Group 9"/>
                    <p:cNvGrpSpPr/>
                    <p:nvPr/>
                  </p:nvGrpSpPr>
                  <p:grpSpPr>
                    <a:xfrm>
                      <a:off x="2667000" y="2667000"/>
                      <a:ext cx="152400" cy="304800"/>
                      <a:chOff x="2667000" y="2667000"/>
                      <a:chExt cx="152400" cy="304800"/>
                    </a:xfrm>
                  </p:grpSpPr>
                  <p:cxnSp>
                    <p:nvCxnSpPr>
                      <p:cNvPr id="884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4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40" name="Group 10"/>
                    <p:cNvGrpSpPr/>
                    <p:nvPr/>
                  </p:nvGrpSpPr>
                  <p:grpSpPr>
                    <a:xfrm>
                      <a:off x="2667000" y="2971800"/>
                      <a:ext cx="152400" cy="304800"/>
                      <a:chOff x="2667000" y="2667000"/>
                      <a:chExt cx="152400" cy="304800"/>
                    </a:xfrm>
                  </p:grpSpPr>
                  <p:cxnSp>
                    <p:nvCxnSpPr>
                      <p:cNvPr id="885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5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341" name="Group 14"/>
                  <p:cNvGrpSpPr/>
                  <p:nvPr/>
                </p:nvGrpSpPr>
                <p:grpSpPr>
                  <a:xfrm>
                    <a:off x="2667000" y="3276600"/>
                    <a:ext cx="152400" cy="609600"/>
                    <a:chOff x="2667000" y="2667000"/>
                    <a:chExt cx="152400" cy="609600"/>
                  </a:xfrm>
                </p:grpSpPr>
                <p:grpSp>
                  <p:nvGrpSpPr>
                    <p:cNvPr id="10342" name="Group 9"/>
                    <p:cNvGrpSpPr/>
                    <p:nvPr/>
                  </p:nvGrpSpPr>
                  <p:grpSpPr>
                    <a:xfrm>
                      <a:off x="2667000" y="2667000"/>
                      <a:ext cx="152400" cy="304800"/>
                      <a:chOff x="2667000" y="2667000"/>
                      <a:chExt cx="152400" cy="304800"/>
                    </a:xfrm>
                  </p:grpSpPr>
                  <p:cxnSp>
                    <p:nvCxnSpPr>
                      <p:cNvPr id="8857"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58"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43" name="Group 10"/>
                    <p:cNvGrpSpPr/>
                    <p:nvPr/>
                  </p:nvGrpSpPr>
                  <p:grpSpPr>
                    <a:xfrm>
                      <a:off x="2667000" y="2971800"/>
                      <a:ext cx="152400" cy="304800"/>
                      <a:chOff x="2667000" y="2667000"/>
                      <a:chExt cx="152400" cy="304800"/>
                    </a:xfrm>
                  </p:grpSpPr>
                  <p:cxnSp>
                    <p:nvCxnSpPr>
                      <p:cNvPr id="8860"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61"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344" name="Group 22"/>
                <p:cNvGrpSpPr/>
                <p:nvPr/>
              </p:nvGrpSpPr>
              <p:grpSpPr>
                <a:xfrm>
                  <a:off x="2667000" y="3886205"/>
                  <a:ext cx="152400" cy="609600"/>
                  <a:chOff x="2667000" y="2667000"/>
                  <a:chExt cx="152400" cy="609600"/>
                </a:xfrm>
              </p:grpSpPr>
              <p:grpSp>
                <p:nvGrpSpPr>
                  <p:cNvPr id="10346" name="Group 9"/>
                  <p:cNvGrpSpPr/>
                  <p:nvPr/>
                </p:nvGrpSpPr>
                <p:grpSpPr>
                  <a:xfrm>
                    <a:off x="2667000" y="2667000"/>
                    <a:ext cx="152400" cy="304800"/>
                    <a:chOff x="2667000" y="2667000"/>
                    <a:chExt cx="152400" cy="304800"/>
                  </a:xfrm>
                </p:grpSpPr>
                <p:cxnSp>
                  <p:nvCxnSpPr>
                    <p:cNvPr id="1107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7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47" name="Group 10"/>
                  <p:cNvGrpSpPr/>
                  <p:nvPr/>
                </p:nvGrpSpPr>
                <p:grpSpPr>
                  <a:xfrm>
                    <a:off x="2667000" y="2971800"/>
                    <a:ext cx="152400" cy="304800"/>
                    <a:chOff x="2667000" y="2667000"/>
                    <a:chExt cx="152400" cy="304800"/>
                  </a:xfrm>
                </p:grpSpPr>
                <p:cxnSp>
                  <p:nvCxnSpPr>
                    <p:cNvPr id="11075"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7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34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079"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080"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081"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55" name="Group 784"/>
            <p:cNvGrpSpPr>
              <a:grpSpLocks/>
            </p:cNvGrpSpPr>
            <p:nvPr/>
          </p:nvGrpSpPr>
          <p:grpSpPr bwMode="auto">
            <a:xfrm>
              <a:off x="896" y="3225"/>
              <a:ext cx="337" cy="573"/>
              <a:chOff x="630" y="3229"/>
              <a:chExt cx="337" cy="573"/>
            </a:xfrm>
          </p:grpSpPr>
          <p:sp>
            <p:nvSpPr>
              <p:cNvPr id="11082"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35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351" name="Group 21"/>
                <p:cNvGrpSpPr/>
                <p:nvPr/>
              </p:nvGrpSpPr>
              <p:grpSpPr>
                <a:xfrm>
                  <a:off x="2667000" y="2666997"/>
                  <a:ext cx="152400" cy="1219200"/>
                  <a:chOff x="2667000" y="2667000"/>
                  <a:chExt cx="152400" cy="1219200"/>
                </a:xfrm>
              </p:grpSpPr>
              <p:grpSp>
                <p:nvGrpSpPr>
                  <p:cNvPr id="10352" name="Group 13"/>
                  <p:cNvGrpSpPr/>
                  <p:nvPr/>
                </p:nvGrpSpPr>
                <p:grpSpPr>
                  <a:xfrm>
                    <a:off x="2667000" y="2667000"/>
                    <a:ext cx="152400" cy="609600"/>
                    <a:chOff x="2667000" y="2667000"/>
                    <a:chExt cx="152400" cy="609600"/>
                  </a:xfrm>
                </p:grpSpPr>
                <p:grpSp>
                  <p:nvGrpSpPr>
                    <p:cNvPr id="10353" name="Group 9"/>
                    <p:cNvGrpSpPr/>
                    <p:nvPr/>
                  </p:nvGrpSpPr>
                  <p:grpSpPr>
                    <a:xfrm>
                      <a:off x="2667000" y="2667000"/>
                      <a:ext cx="152400" cy="304800"/>
                      <a:chOff x="2667000" y="2667000"/>
                      <a:chExt cx="152400" cy="304800"/>
                    </a:xfrm>
                  </p:grpSpPr>
                  <p:cxnSp>
                    <p:nvCxnSpPr>
                      <p:cNvPr id="1108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8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90" name="Group 10"/>
                    <p:cNvGrpSpPr/>
                    <p:nvPr/>
                  </p:nvGrpSpPr>
                  <p:grpSpPr>
                    <a:xfrm>
                      <a:off x="2667000" y="2971800"/>
                      <a:ext cx="152400" cy="304800"/>
                      <a:chOff x="2667000" y="2667000"/>
                      <a:chExt cx="152400" cy="304800"/>
                    </a:xfrm>
                  </p:grpSpPr>
                  <p:cxnSp>
                    <p:nvCxnSpPr>
                      <p:cNvPr id="1109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911" name="Group 14"/>
                  <p:cNvGrpSpPr/>
                  <p:nvPr/>
                </p:nvGrpSpPr>
                <p:grpSpPr>
                  <a:xfrm>
                    <a:off x="2667000" y="3276600"/>
                    <a:ext cx="152400" cy="609600"/>
                    <a:chOff x="2667000" y="2667000"/>
                    <a:chExt cx="152400" cy="609600"/>
                  </a:xfrm>
                </p:grpSpPr>
                <p:grpSp>
                  <p:nvGrpSpPr>
                    <p:cNvPr id="914" name="Group 9"/>
                    <p:cNvGrpSpPr/>
                    <p:nvPr/>
                  </p:nvGrpSpPr>
                  <p:grpSpPr>
                    <a:xfrm>
                      <a:off x="2667000" y="2667000"/>
                      <a:ext cx="152400" cy="304800"/>
                      <a:chOff x="2667000" y="2667000"/>
                      <a:chExt cx="152400" cy="304800"/>
                    </a:xfrm>
                  </p:grpSpPr>
                  <p:cxnSp>
                    <p:nvCxnSpPr>
                      <p:cNvPr id="1109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31" name="Group 10"/>
                    <p:cNvGrpSpPr/>
                    <p:nvPr/>
                  </p:nvGrpSpPr>
                  <p:grpSpPr>
                    <a:xfrm>
                      <a:off x="2667000" y="2971800"/>
                      <a:ext cx="152400" cy="304800"/>
                      <a:chOff x="2667000" y="2667000"/>
                      <a:chExt cx="152400" cy="304800"/>
                    </a:xfrm>
                  </p:grpSpPr>
                  <p:cxnSp>
                    <p:nvCxnSpPr>
                      <p:cNvPr id="11097"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8"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541" name="Group 22"/>
                <p:cNvGrpSpPr/>
                <p:nvPr/>
              </p:nvGrpSpPr>
              <p:grpSpPr>
                <a:xfrm>
                  <a:off x="2667000" y="3886205"/>
                  <a:ext cx="152400" cy="609600"/>
                  <a:chOff x="2667000" y="2667000"/>
                  <a:chExt cx="152400" cy="609600"/>
                </a:xfrm>
              </p:grpSpPr>
              <p:grpSp>
                <p:nvGrpSpPr>
                  <p:cNvPr id="13544" name="Group 9"/>
                  <p:cNvGrpSpPr/>
                  <p:nvPr/>
                </p:nvGrpSpPr>
                <p:grpSpPr>
                  <a:xfrm>
                    <a:off x="2667000" y="2667000"/>
                    <a:ext cx="152400" cy="304800"/>
                    <a:chOff x="2667000" y="2667000"/>
                    <a:chExt cx="152400" cy="304800"/>
                  </a:xfrm>
                </p:grpSpPr>
                <p:cxnSp>
                  <p:nvCxnSpPr>
                    <p:cNvPr id="1110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0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962" name="Group 10"/>
                  <p:cNvGrpSpPr/>
                  <p:nvPr/>
                </p:nvGrpSpPr>
                <p:grpSpPr>
                  <a:xfrm>
                    <a:off x="2667000" y="2971800"/>
                    <a:ext cx="152400" cy="304800"/>
                    <a:chOff x="2667000" y="2667000"/>
                    <a:chExt cx="152400" cy="304800"/>
                  </a:xfrm>
                </p:grpSpPr>
                <p:cxnSp>
                  <p:nvCxnSpPr>
                    <p:cNvPr id="89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0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362" name="Group 21"/>
                <p:cNvGrpSpPr/>
                <p:nvPr/>
              </p:nvGrpSpPr>
              <p:grpSpPr>
                <a:xfrm>
                  <a:off x="2667000" y="2666997"/>
                  <a:ext cx="152400" cy="1219200"/>
                  <a:chOff x="2667000" y="2667000"/>
                  <a:chExt cx="152400" cy="1219200"/>
                </a:xfrm>
              </p:grpSpPr>
              <p:grpSp>
                <p:nvGrpSpPr>
                  <p:cNvPr id="10363" name="Group 13"/>
                  <p:cNvGrpSpPr/>
                  <p:nvPr/>
                </p:nvGrpSpPr>
                <p:grpSpPr>
                  <a:xfrm>
                    <a:off x="2667000" y="2667000"/>
                    <a:ext cx="152400" cy="609600"/>
                    <a:chOff x="2667000" y="2667000"/>
                    <a:chExt cx="152400" cy="609600"/>
                  </a:xfrm>
                </p:grpSpPr>
                <p:grpSp>
                  <p:nvGrpSpPr>
                    <p:cNvPr id="10364" name="Group 9"/>
                    <p:cNvGrpSpPr/>
                    <p:nvPr/>
                  </p:nvGrpSpPr>
                  <p:grpSpPr>
                    <a:xfrm>
                      <a:off x="2667000" y="2667000"/>
                      <a:ext cx="152400" cy="304800"/>
                      <a:chOff x="2667000" y="2667000"/>
                      <a:chExt cx="152400" cy="304800"/>
                    </a:xfrm>
                  </p:grpSpPr>
                  <p:cxnSp>
                    <p:nvCxnSpPr>
                      <p:cNvPr id="9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65" name="Group 10"/>
                    <p:cNvGrpSpPr/>
                    <p:nvPr/>
                  </p:nvGrpSpPr>
                  <p:grpSpPr>
                    <a:xfrm>
                      <a:off x="2667000" y="2971800"/>
                      <a:ext cx="152400" cy="304800"/>
                      <a:chOff x="2667000" y="2667000"/>
                      <a:chExt cx="152400" cy="304800"/>
                    </a:xfrm>
                  </p:grpSpPr>
                  <p:cxnSp>
                    <p:nvCxnSpPr>
                      <p:cNvPr id="90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0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366" name="Group 14"/>
                  <p:cNvGrpSpPr/>
                  <p:nvPr/>
                </p:nvGrpSpPr>
                <p:grpSpPr>
                  <a:xfrm>
                    <a:off x="2667000" y="3276600"/>
                    <a:ext cx="152400" cy="609600"/>
                    <a:chOff x="2667000" y="2667000"/>
                    <a:chExt cx="152400" cy="609600"/>
                  </a:xfrm>
                </p:grpSpPr>
                <p:grpSp>
                  <p:nvGrpSpPr>
                    <p:cNvPr id="10367" name="Group 9"/>
                    <p:cNvGrpSpPr/>
                    <p:nvPr/>
                  </p:nvGrpSpPr>
                  <p:grpSpPr>
                    <a:xfrm>
                      <a:off x="2667000" y="2667000"/>
                      <a:ext cx="152400" cy="304800"/>
                      <a:chOff x="2667000" y="2667000"/>
                      <a:chExt cx="152400" cy="304800"/>
                    </a:xfrm>
                  </p:grpSpPr>
                  <p:cxnSp>
                    <p:nvCxnSpPr>
                      <p:cNvPr id="90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56" name="Group 10"/>
                    <p:cNvGrpSpPr/>
                    <p:nvPr/>
                  </p:nvGrpSpPr>
                  <p:grpSpPr>
                    <a:xfrm>
                      <a:off x="2667000" y="2971800"/>
                      <a:ext cx="152400" cy="304800"/>
                      <a:chOff x="2667000" y="2667000"/>
                      <a:chExt cx="152400" cy="304800"/>
                    </a:xfrm>
                  </p:grpSpPr>
                  <p:cxnSp>
                    <p:nvCxnSpPr>
                      <p:cNvPr id="91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57" name="Group 22"/>
                <p:cNvGrpSpPr/>
                <p:nvPr/>
              </p:nvGrpSpPr>
              <p:grpSpPr>
                <a:xfrm>
                  <a:off x="2667000" y="3886205"/>
                  <a:ext cx="152400" cy="609600"/>
                  <a:chOff x="2667000" y="2667000"/>
                  <a:chExt cx="152400" cy="609600"/>
                </a:xfrm>
              </p:grpSpPr>
              <p:grpSp>
                <p:nvGrpSpPr>
                  <p:cNvPr id="10658" name="Group 9"/>
                  <p:cNvGrpSpPr/>
                  <p:nvPr/>
                </p:nvGrpSpPr>
                <p:grpSpPr>
                  <a:xfrm>
                    <a:off x="2667000" y="2667000"/>
                    <a:ext cx="152400" cy="304800"/>
                    <a:chOff x="2667000" y="2667000"/>
                    <a:chExt cx="152400" cy="304800"/>
                  </a:xfrm>
                </p:grpSpPr>
                <p:cxnSp>
                  <p:nvCxnSpPr>
                    <p:cNvPr id="9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59" name="Group 10"/>
                  <p:cNvGrpSpPr/>
                  <p:nvPr/>
                </p:nvGrpSpPr>
                <p:grpSpPr>
                  <a:xfrm>
                    <a:off x="2667000" y="2971800"/>
                    <a:ext cx="152400" cy="304800"/>
                    <a:chOff x="2667000" y="2667000"/>
                    <a:chExt cx="152400" cy="304800"/>
                  </a:xfrm>
                </p:grpSpPr>
                <p:cxnSp>
                  <p:nvCxnSpPr>
                    <p:cNvPr id="91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6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663" name="Group 13"/>
                <p:cNvGrpSpPr/>
                <p:nvPr/>
              </p:nvGrpSpPr>
              <p:grpSpPr>
                <a:xfrm>
                  <a:off x="2667000" y="2667000"/>
                  <a:ext cx="152400" cy="609600"/>
                  <a:chOff x="2667000" y="2667000"/>
                  <a:chExt cx="152400" cy="609600"/>
                </a:xfrm>
              </p:grpSpPr>
              <p:grpSp>
                <p:nvGrpSpPr>
                  <p:cNvPr id="10664" name="Group 9"/>
                  <p:cNvGrpSpPr/>
                  <p:nvPr/>
                </p:nvGrpSpPr>
                <p:grpSpPr>
                  <a:xfrm>
                    <a:off x="2667000" y="2667000"/>
                    <a:ext cx="152400" cy="304800"/>
                    <a:chOff x="2667000" y="2667000"/>
                    <a:chExt cx="152400" cy="304800"/>
                  </a:xfrm>
                </p:grpSpPr>
                <p:cxnSp>
                  <p:nvCxnSpPr>
                    <p:cNvPr id="92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2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65" name="Group 10"/>
                  <p:cNvGrpSpPr/>
                  <p:nvPr/>
                </p:nvGrpSpPr>
                <p:grpSpPr>
                  <a:xfrm>
                    <a:off x="2667000" y="2971800"/>
                    <a:ext cx="152400" cy="304800"/>
                    <a:chOff x="2667000" y="2667000"/>
                    <a:chExt cx="152400" cy="304800"/>
                  </a:xfrm>
                </p:grpSpPr>
                <p:cxnSp>
                  <p:nvCxnSpPr>
                    <p:cNvPr id="929"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0"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66" name="Group 14"/>
                <p:cNvGrpSpPr/>
                <p:nvPr/>
              </p:nvGrpSpPr>
              <p:grpSpPr>
                <a:xfrm>
                  <a:off x="2667000" y="3276600"/>
                  <a:ext cx="152400" cy="609600"/>
                  <a:chOff x="2667000" y="2667000"/>
                  <a:chExt cx="152400" cy="609600"/>
                </a:xfrm>
              </p:grpSpPr>
              <p:grpSp>
                <p:nvGrpSpPr>
                  <p:cNvPr id="10667" name="Group 9"/>
                  <p:cNvGrpSpPr/>
                  <p:nvPr/>
                </p:nvGrpSpPr>
                <p:grpSpPr>
                  <a:xfrm>
                    <a:off x="2667000" y="2667000"/>
                    <a:ext cx="152400" cy="304800"/>
                    <a:chOff x="2667000" y="2667000"/>
                    <a:chExt cx="152400" cy="304800"/>
                  </a:xfrm>
                </p:grpSpPr>
                <p:cxnSp>
                  <p:nvCxnSpPr>
                    <p:cNvPr id="933"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4"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70" name="Group 10"/>
                  <p:cNvGrpSpPr/>
                  <p:nvPr/>
                </p:nvGrpSpPr>
                <p:grpSpPr>
                  <a:xfrm>
                    <a:off x="2667000" y="2971800"/>
                    <a:ext cx="152400" cy="304800"/>
                    <a:chOff x="2667000" y="2667000"/>
                    <a:chExt cx="152400" cy="304800"/>
                  </a:xfrm>
                </p:grpSpPr>
                <p:cxnSp>
                  <p:nvCxnSpPr>
                    <p:cNvPr id="936"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3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93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672"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673" name="Group 21"/>
                <p:cNvGrpSpPr/>
                <p:nvPr/>
              </p:nvGrpSpPr>
              <p:grpSpPr>
                <a:xfrm>
                  <a:off x="2667000" y="2666997"/>
                  <a:ext cx="152400" cy="1219200"/>
                  <a:chOff x="2667000" y="2667000"/>
                  <a:chExt cx="152400" cy="1219200"/>
                </a:xfrm>
              </p:grpSpPr>
              <p:grpSp>
                <p:nvGrpSpPr>
                  <p:cNvPr id="10676" name="Group 13"/>
                  <p:cNvGrpSpPr/>
                  <p:nvPr/>
                </p:nvGrpSpPr>
                <p:grpSpPr>
                  <a:xfrm>
                    <a:off x="2667000" y="2667000"/>
                    <a:ext cx="152400" cy="609600"/>
                    <a:chOff x="2667000" y="2667000"/>
                    <a:chExt cx="152400" cy="609600"/>
                  </a:xfrm>
                </p:grpSpPr>
                <p:grpSp>
                  <p:nvGrpSpPr>
                    <p:cNvPr id="10677" name="Group 9"/>
                    <p:cNvGrpSpPr/>
                    <p:nvPr/>
                  </p:nvGrpSpPr>
                  <p:grpSpPr>
                    <a:xfrm>
                      <a:off x="2667000" y="2667000"/>
                      <a:ext cx="152400" cy="304800"/>
                      <a:chOff x="2667000" y="2667000"/>
                      <a:chExt cx="152400" cy="304800"/>
                    </a:xfrm>
                  </p:grpSpPr>
                  <p:cxnSp>
                    <p:nvCxnSpPr>
                      <p:cNvPr id="9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78" name="Group 10"/>
                    <p:cNvGrpSpPr/>
                    <p:nvPr/>
                  </p:nvGrpSpPr>
                  <p:grpSpPr>
                    <a:xfrm>
                      <a:off x="2667000" y="2971800"/>
                      <a:ext cx="152400" cy="304800"/>
                      <a:chOff x="2667000" y="2667000"/>
                      <a:chExt cx="152400" cy="304800"/>
                    </a:xfrm>
                  </p:grpSpPr>
                  <p:cxnSp>
                    <p:nvCxnSpPr>
                      <p:cNvPr id="94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1"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79" name="Group 14"/>
                  <p:cNvGrpSpPr/>
                  <p:nvPr/>
                </p:nvGrpSpPr>
                <p:grpSpPr>
                  <a:xfrm>
                    <a:off x="2667000" y="3276600"/>
                    <a:ext cx="152400" cy="609600"/>
                    <a:chOff x="2667000" y="2667000"/>
                    <a:chExt cx="152400" cy="609600"/>
                  </a:xfrm>
                </p:grpSpPr>
                <p:grpSp>
                  <p:nvGrpSpPr>
                    <p:cNvPr id="10680" name="Group 9"/>
                    <p:cNvGrpSpPr/>
                    <p:nvPr/>
                  </p:nvGrpSpPr>
                  <p:grpSpPr>
                    <a:xfrm>
                      <a:off x="2667000" y="2667000"/>
                      <a:ext cx="152400" cy="304800"/>
                      <a:chOff x="2667000" y="2667000"/>
                      <a:chExt cx="152400" cy="304800"/>
                    </a:xfrm>
                  </p:grpSpPr>
                  <p:cxnSp>
                    <p:nvCxnSpPr>
                      <p:cNvPr id="95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1" name="Group 10"/>
                    <p:cNvGrpSpPr/>
                    <p:nvPr/>
                  </p:nvGrpSpPr>
                  <p:grpSpPr>
                    <a:xfrm>
                      <a:off x="2667000" y="2971800"/>
                      <a:ext cx="152400" cy="304800"/>
                      <a:chOff x="2667000" y="2667000"/>
                      <a:chExt cx="152400" cy="304800"/>
                    </a:xfrm>
                  </p:grpSpPr>
                  <p:cxnSp>
                    <p:nvCxnSpPr>
                      <p:cNvPr id="95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5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82" name="Group 22"/>
                <p:cNvGrpSpPr/>
                <p:nvPr/>
              </p:nvGrpSpPr>
              <p:grpSpPr>
                <a:xfrm>
                  <a:off x="2667000" y="3886205"/>
                  <a:ext cx="152400" cy="609600"/>
                  <a:chOff x="2667000" y="2667000"/>
                  <a:chExt cx="152400" cy="609600"/>
                </a:xfrm>
              </p:grpSpPr>
              <p:grpSp>
                <p:nvGrpSpPr>
                  <p:cNvPr id="10683" name="Group 9"/>
                  <p:cNvGrpSpPr/>
                  <p:nvPr/>
                </p:nvGrpSpPr>
                <p:grpSpPr>
                  <a:xfrm>
                    <a:off x="2667000" y="2667000"/>
                    <a:ext cx="152400" cy="304800"/>
                    <a:chOff x="2667000" y="2667000"/>
                    <a:chExt cx="152400" cy="304800"/>
                  </a:xfrm>
                </p:grpSpPr>
                <p:cxnSp>
                  <p:nvCxnSpPr>
                    <p:cNvPr id="96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6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6" name="Group 10"/>
                  <p:cNvGrpSpPr/>
                  <p:nvPr/>
                </p:nvGrpSpPr>
                <p:grpSpPr>
                  <a:xfrm>
                    <a:off x="2667000" y="2971800"/>
                    <a:ext cx="152400" cy="304800"/>
                    <a:chOff x="2667000" y="2667000"/>
                    <a:chExt cx="152400" cy="304800"/>
                  </a:xfrm>
                </p:grpSpPr>
                <p:cxnSp>
                  <p:nvCxnSpPr>
                    <p:cNvPr id="96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6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8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97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97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97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56" name="Group 793"/>
            <p:cNvGrpSpPr>
              <a:grpSpLocks/>
            </p:cNvGrpSpPr>
            <p:nvPr/>
          </p:nvGrpSpPr>
          <p:grpSpPr bwMode="auto">
            <a:xfrm>
              <a:off x="1169" y="3231"/>
              <a:ext cx="337" cy="573"/>
              <a:chOff x="630" y="3229"/>
              <a:chExt cx="337" cy="573"/>
            </a:xfrm>
          </p:grpSpPr>
          <p:sp>
            <p:nvSpPr>
              <p:cNvPr id="97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68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690" name="Group 21"/>
                <p:cNvGrpSpPr/>
                <p:nvPr/>
              </p:nvGrpSpPr>
              <p:grpSpPr>
                <a:xfrm>
                  <a:off x="2667000" y="2666997"/>
                  <a:ext cx="152400" cy="1219200"/>
                  <a:chOff x="2667000" y="2667000"/>
                  <a:chExt cx="152400" cy="1219200"/>
                </a:xfrm>
              </p:grpSpPr>
              <p:grpSp>
                <p:nvGrpSpPr>
                  <p:cNvPr id="10693" name="Group 13"/>
                  <p:cNvGrpSpPr/>
                  <p:nvPr/>
                </p:nvGrpSpPr>
                <p:grpSpPr>
                  <a:xfrm>
                    <a:off x="2667000" y="2667000"/>
                    <a:ext cx="152400" cy="609600"/>
                    <a:chOff x="2667000" y="2667000"/>
                    <a:chExt cx="152400" cy="609600"/>
                  </a:xfrm>
                </p:grpSpPr>
                <p:grpSp>
                  <p:nvGrpSpPr>
                    <p:cNvPr id="10694" name="Group 9"/>
                    <p:cNvGrpSpPr/>
                    <p:nvPr/>
                  </p:nvGrpSpPr>
                  <p:grpSpPr>
                    <a:xfrm>
                      <a:off x="2667000" y="2667000"/>
                      <a:ext cx="152400" cy="304800"/>
                      <a:chOff x="2667000" y="2667000"/>
                      <a:chExt cx="152400" cy="304800"/>
                    </a:xfrm>
                  </p:grpSpPr>
                  <p:cxnSp>
                    <p:nvCxnSpPr>
                      <p:cNvPr id="9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5" name="Group 10"/>
                    <p:cNvGrpSpPr/>
                    <p:nvPr/>
                  </p:nvGrpSpPr>
                  <p:grpSpPr>
                    <a:xfrm>
                      <a:off x="2667000" y="2971800"/>
                      <a:ext cx="152400" cy="304800"/>
                      <a:chOff x="2667000" y="2667000"/>
                      <a:chExt cx="152400" cy="304800"/>
                    </a:xfrm>
                  </p:grpSpPr>
                  <p:cxnSp>
                    <p:nvCxnSpPr>
                      <p:cNvPr id="99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0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96" name="Group 14"/>
                  <p:cNvGrpSpPr/>
                  <p:nvPr/>
                </p:nvGrpSpPr>
                <p:grpSpPr>
                  <a:xfrm>
                    <a:off x="2667000" y="3276600"/>
                    <a:ext cx="152400" cy="609600"/>
                    <a:chOff x="2667000" y="2667000"/>
                    <a:chExt cx="152400" cy="609600"/>
                  </a:xfrm>
                </p:grpSpPr>
                <p:grpSp>
                  <p:nvGrpSpPr>
                    <p:cNvPr id="10699" name="Group 9"/>
                    <p:cNvGrpSpPr/>
                    <p:nvPr/>
                  </p:nvGrpSpPr>
                  <p:grpSpPr>
                    <a:xfrm>
                      <a:off x="2667000" y="2667000"/>
                      <a:ext cx="152400" cy="304800"/>
                      <a:chOff x="2667000" y="2667000"/>
                      <a:chExt cx="152400" cy="304800"/>
                    </a:xfrm>
                  </p:grpSpPr>
                  <p:cxnSp>
                    <p:nvCxnSpPr>
                      <p:cNvPr id="100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09"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02" name="Group 10"/>
                    <p:cNvGrpSpPr/>
                    <p:nvPr/>
                  </p:nvGrpSpPr>
                  <p:grpSpPr>
                    <a:xfrm>
                      <a:off x="2667000" y="2971800"/>
                      <a:ext cx="152400" cy="304800"/>
                      <a:chOff x="2667000" y="2667000"/>
                      <a:chExt cx="152400" cy="304800"/>
                    </a:xfrm>
                  </p:grpSpPr>
                  <p:cxnSp>
                    <p:nvCxnSpPr>
                      <p:cNvPr id="101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1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03" name="Group 22"/>
                <p:cNvGrpSpPr/>
                <p:nvPr/>
              </p:nvGrpSpPr>
              <p:grpSpPr>
                <a:xfrm>
                  <a:off x="2667000" y="3886205"/>
                  <a:ext cx="152400" cy="609600"/>
                  <a:chOff x="2667000" y="2667000"/>
                  <a:chExt cx="152400" cy="609600"/>
                </a:xfrm>
              </p:grpSpPr>
              <p:grpSp>
                <p:nvGrpSpPr>
                  <p:cNvPr id="10704" name="Group 9"/>
                  <p:cNvGrpSpPr/>
                  <p:nvPr/>
                </p:nvGrpSpPr>
                <p:grpSpPr>
                  <a:xfrm>
                    <a:off x="2667000" y="2667000"/>
                    <a:ext cx="152400" cy="304800"/>
                    <a:chOff x="2667000" y="2667000"/>
                    <a:chExt cx="152400" cy="304800"/>
                  </a:xfrm>
                </p:grpSpPr>
                <p:cxnSp>
                  <p:nvCxnSpPr>
                    <p:cNvPr id="10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05" name="Group 10"/>
                  <p:cNvGrpSpPr/>
                  <p:nvPr/>
                </p:nvGrpSpPr>
                <p:grpSpPr>
                  <a:xfrm>
                    <a:off x="2667000" y="2971800"/>
                    <a:ext cx="152400" cy="304800"/>
                    <a:chOff x="2667000" y="2667000"/>
                    <a:chExt cx="152400" cy="304800"/>
                  </a:xfrm>
                </p:grpSpPr>
                <p:cxnSp>
                  <p:nvCxnSpPr>
                    <p:cNvPr id="102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0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711" name="Group 21"/>
                <p:cNvGrpSpPr/>
                <p:nvPr/>
              </p:nvGrpSpPr>
              <p:grpSpPr>
                <a:xfrm>
                  <a:off x="2667000" y="2666997"/>
                  <a:ext cx="152400" cy="1219200"/>
                  <a:chOff x="2667000" y="2667000"/>
                  <a:chExt cx="152400" cy="1219200"/>
                </a:xfrm>
              </p:grpSpPr>
              <p:grpSp>
                <p:nvGrpSpPr>
                  <p:cNvPr id="10712" name="Group 13"/>
                  <p:cNvGrpSpPr/>
                  <p:nvPr/>
                </p:nvGrpSpPr>
                <p:grpSpPr>
                  <a:xfrm>
                    <a:off x="2667000" y="2667000"/>
                    <a:ext cx="152400" cy="609600"/>
                    <a:chOff x="2667000" y="2667000"/>
                    <a:chExt cx="152400" cy="609600"/>
                  </a:xfrm>
                </p:grpSpPr>
                <p:grpSp>
                  <p:nvGrpSpPr>
                    <p:cNvPr id="10715" name="Group 9"/>
                    <p:cNvGrpSpPr/>
                    <p:nvPr/>
                  </p:nvGrpSpPr>
                  <p:grpSpPr>
                    <a:xfrm>
                      <a:off x="2667000" y="2667000"/>
                      <a:ext cx="152400" cy="304800"/>
                      <a:chOff x="2667000" y="2667000"/>
                      <a:chExt cx="152400" cy="304800"/>
                    </a:xfrm>
                  </p:grpSpPr>
                  <p:cxnSp>
                    <p:nvCxnSpPr>
                      <p:cNvPr id="10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18" name="Group 10"/>
                    <p:cNvGrpSpPr/>
                    <p:nvPr/>
                  </p:nvGrpSpPr>
                  <p:grpSpPr>
                    <a:xfrm>
                      <a:off x="2667000" y="2971800"/>
                      <a:ext cx="152400" cy="304800"/>
                      <a:chOff x="2667000" y="2667000"/>
                      <a:chExt cx="152400" cy="304800"/>
                    </a:xfrm>
                  </p:grpSpPr>
                  <p:cxnSp>
                    <p:nvCxnSpPr>
                      <p:cNvPr id="1047"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719" name="Group 14"/>
                  <p:cNvGrpSpPr/>
                  <p:nvPr/>
                </p:nvGrpSpPr>
                <p:grpSpPr>
                  <a:xfrm>
                    <a:off x="2667000" y="3276600"/>
                    <a:ext cx="152400" cy="609600"/>
                    <a:chOff x="2667000" y="2667000"/>
                    <a:chExt cx="152400" cy="609600"/>
                  </a:xfrm>
                </p:grpSpPr>
                <p:grpSp>
                  <p:nvGrpSpPr>
                    <p:cNvPr id="10754" name="Group 9"/>
                    <p:cNvGrpSpPr/>
                    <p:nvPr/>
                  </p:nvGrpSpPr>
                  <p:grpSpPr>
                    <a:xfrm>
                      <a:off x="2667000" y="2667000"/>
                      <a:ext cx="152400" cy="304800"/>
                      <a:chOff x="2667000" y="2667000"/>
                      <a:chExt cx="152400" cy="304800"/>
                    </a:xfrm>
                  </p:grpSpPr>
                  <p:cxnSp>
                    <p:nvCxnSpPr>
                      <p:cNvPr id="105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5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57" name="Group 10"/>
                    <p:cNvGrpSpPr/>
                    <p:nvPr/>
                  </p:nvGrpSpPr>
                  <p:grpSpPr>
                    <a:xfrm>
                      <a:off x="2667000" y="2971800"/>
                      <a:ext cx="152400" cy="304800"/>
                      <a:chOff x="2667000" y="2667000"/>
                      <a:chExt cx="152400" cy="304800"/>
                    </a:xfrm>
                  </p:grpSpPr>
                  <p:cxnSp>
                    <p:nvCxnSpPr>
                      <p:cNvPr id="105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58" name="Group 22"/>
                <p:cNvGrpSpPr/>
                <p:nvPr/>
              </p:nvGrpSpPr>
              <p:grpSpPr>
                <a:xfrm>
                  <a:off x="2667000" y="3886205"/>
                  <a:ext cx="152400" cy="609600"/>
                  <a:chOff x="2667000" y="2667000"/>
                  <a:chExt cx="152400" cy="609600"/>
                </a:xfrm>
              </p:grpSpPr>
              <p:grpSp>
                <p:nvGrpSpPr>
                  <p:cNvPr id="10759" name="Group 9"/>
                  <p:cNvGrpSpPr/>
                  <p:nvPr/>
                </p:nvGrpSpPr>
                <p:grpSpPr>
                  <a:xfrm>
                    <a:off x="2667000" y="2667000"/>
                    <a:ext cx="152400" cy="304800"/>
                    <a:chOff x="2667000" y="2667000"/>
                    <a:chExt cx="152400" cy="304800"/>
                  </a:xfrm>
                </p:grpSpPr>
                <p:cxnSp>
                  <p:nvCxnSpPr>
                    <p:cNvPr id="10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62" name="Group 10"/>
                  <p:cNvGrpSpPr/>
                  <p:nvPr/>
                </p:nvGrpSpPr>
                <p:grpSpPr>
                  <a:xfrm>
                    <a:off x="2667000" y="2971800"/>
                    <a:ext cx="152400" cy="304800"/>
                    <a:chOff x="2667000" y="2667000"/>
                    <a:chExt cx="152400" cy="304800"/>
                  </a:xfrm>
                </p:grpSpPr>
                <p:cxnSp>
                  <p:nvCxnSpPr>
                    <p:cNvPr id="107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6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766" name="Group 13"/>
                <p:cNvGrpSpPr/>
                <p:nvPr/>
              </p:nvGrpSpPr>
              <p:grpSpPr>
                <a:xfrm>
                  <a:off x="2667000" y="2667000"/>
                  <a:ext cx="152400" cy="609600"/>
                  <a:chOff x="2667000" y="2667000"/>
                  <a:chExt cx="152400" cy="609600"/>
                </a:xfrm>
              </p:grpSpPr>
              <p:grpSp>
                <p:nvGrpSpPr>
                  <p:cNvPr id="10769" name="Group 9"/>
                  <p:cNvGrpSpPr/>
                  <p:nvPr/>
                </p:nvGrpSpPr>
                <p:grpSpPr>
                  <a:xfrm>
                    <a:off x="2667000" y="2667000"/>
                    <a:ext cx="152400" cy="304800"/>
                    <a:chOff x="2667000" y="2667000"/>
                    <a:chExt cx="152400" cy="304800"/>
                  </a:xfrm>
                </p:grpSpPr>
                <p:cxnSp>
                  <p:nvCxnSpPr>
                    <p:cNvPr id="108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73" name="Group 10"/>
                  <p:cNvGrpSpPr/>
                  <p:nvPr/>
                </p:nvGrpSpPr>
                <p:grpSpPr>
                  <a:xfrm>
                    <a:off x="2667000" y="2971800"/>
                    <a:ext cx="152400" cy="304800"/>
                    <a:chOff x="2667000" y="2667000"/>
                    <a:chExt cx="152400" cy="304800"/>
                  </a:xfrm>
                </p:grpSpPr>
                <p:cxnSp>
                  <p:nvCxnSpPr>
                    <p:cNvPr id="1066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6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774" name="Group 14"/>
                <p:cNvGrpSpPr/>
                <p:nvPr/>
              </p:nvGrpSpPr>
              <p:grpSpPr>
                <a:xfrm>
                  <a:off x="2667000" y="3276600"/>
                  <a:ext cx="152400" cy="609600"/>
                  <a:chOff x="2667000" y="2667000"/>
                  <a:chExt cx="152400" cy="609600"/>
                </a:xfrm>
              </p:grpSpPr>
              <p:grpSp>
                <p:nvGrpSpPr>
                  <p:cNvPr id="10775" name="Group 9"/>
                  <p:cNvGrpSpPr/>
                  <p:nvPr/>
                </p:nvGrpSpPr>
                <p:grpSpPr>
                  <a:xfrm>
                    <a:off x="2667000" y="2667000"/>
                    <a:ext cx="152400" cy="304800"/>
                    <a:chOff x="2667000" y="2667000"/>
                    <a:chExt cx="152400" cy="304800"/>
                  </a:xfrm>
                </p:grpSpPr>
                <p:cxnSp>
                  <p:nvCxnSpPr>
                    <p:cNvPr id="1066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6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76" name="Group 10"/>
                  <p:cNvGrpSpPr/>
                  <p:nvPr/>
                </p:nvGrpSpPr>
                <p:grpSpPr>
                  <a:xfrm>
                    <a:off x="2667000" y="2971800"/>
                    <a:ext cx="152400" cy="304800"/>
                    <a:chOff x="2667000" y="2667000"/>
                    <a:chExt cx="152400" cy="304800"/>
                  </a:xfrm>
                </p:grpSpPr>
                <p:cxnSp>
                  <p:nvCxnSpPr>
                    <p:cNvPr id="1067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4"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675"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77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782" name="Group 21"/>
                <p:cNvGrpSpPr/>
                <p:nvPr/>
              </p:nvGrpSpPr>
              <p:grpSpPr>
                <a:xfrm>
                  <a:off x="2667000" y="2666997"/>
                  <a:ext cx="152400" cy="1219200"/>
                  <a:chOff x="2667000" y="2667000"/>
                  <a:chExt cx="152400" cy="1219200"/>
                </a:xfrm>
              </p:grpSpPr>
              <p:grpSp>
                <p:nvGrpSpPr>
                  <p:cNvPr id="10783" name="Group 13"/>
                  <p:cNvGrpSpPr/>
                  <p:nvPr/>
                </p:nvGrpSpPr>
                <p:grpSpPr>
                  <a:xfrm>
                    <a:off x="2667000" y="2667000"/>
                    <a:ext cx="152400" cy="609600"/>
                    <a:chOff x="2667000" y="2667000"/>
                    <a:chExt cx="152400" cy="609600"/>
                  </a:xfrm>
                </p:grpSpPr>
                <p:grpSp>
                  <p:nvGrpSpPr>
                    <p:cNvPr id="10784" name="Group 9"/>
                    <p:cNvGrpSpPr/>
                    <p:nvPr/>
                  </p:nvGrpSpPr>
                  <p:grpSpPr>
                    <a:xfrm>
                      <a:off x="2667000" y="2667000"/>
                      <a:ext cx="152400" cy="304800"/>
                      <a:chOff x="2667000" y="2667000"/>
                      <a:chExt cx="152400" cy="304800"/>
                    </a:xfrm>
                  </p:grpSpPr>
                  <p:cxnSp>
                    <p:nvCxnSpPr>
                      <p:cNvPr id="106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85" name="Group 10"/>
                    <p:cNvGrpSpPr/>
                    <p:nvPr/>
                  </p:nvGrpSpPr>
                  <p:grpSpPr>
                    <a:xfrm>
                      <a:off x="2667000" y="2971800"/>
                      <a:ext cx="152400" cy="304800"/>
                      <a:chOff x="2667000" y="2667000"/>
                      <a:chExt cx="152400" cy="304800"/>
                    </a:xfrm>
                  </p:grpSpPr>
                  <p:cxnSp>
                    <p:nvCxnSpPr>
                      <p:cNvPr id="1090"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1"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787" name="Group 14"/>
                  <p:cNvGrpSpPr/>
                  <p:nvPr/>
                </p:nvGrpSpPr>
                <p:grpSpPr>
                  <a:xfrm>
                    <a:off x="2667000" y="3276600"/>
                    <a:ext cx="152400" cy="609600"/>
                    <a:chOff x="2667000" y="2667000"/>
                    <a:chExt cx="152400" cy="609600"/>
                  </a:xfrm>
                </p:grpSpPr>
                <p:grpSp>
                  <p:nvGrpSpPr>
                    <p:cNvPr id="10788" name="Group 9"/>
                    <p:cNvGrpSpPr/>
                    <p:nvPr/>
                  </p:nvGrpSpPr>
                  <p:grpSpPr>
                    <a:xfrm>
                      <a:off x="2667000" y="2667000"/>
                      <a:ext cx="152400" cy="304800"/>
                      <a:chOff x="2667000" y="2667000"/>
                      <a:chExt cx="152400" cy="304800"/>
                    </a:xfrm>
                  </p:grpSpPr>
                  <p:cxnSp>
                    <p:nvCxnSpPr>
                      <p:cNvPr id="109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89" name="Group 10"/>
                    <p:cNvGrpSpPr/>
                    <p:nvPr/>
                  </p:nvGrpSpPr>
                  <p:grpSpPr>
                    <a:xfrm>
                      <a:off x="2667000" y="2971800"/>
                      <a:ext cx="152400" cy="304800"/>
                      <a:chOff x="2667000" y="2667000"/>
                      <a:chExt cx="152400" cy="304800"/>
                    </a:xfrm>
                  </p:grpSpPr>
                  <p:cxnSp>
                    <p:nvCxnSpPr>
                      <p:cNvPr id="1105"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6"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91" name="Group 22"/>
                <p:cNvGrpSpPr/>
                <p:nvPr/>
              </p:nvGrpSpPr>
              <p:grpSpPr>
                <a:xfrm>
                  <a:off x="2667000" y="3886205"/>
                  <a:ext cx="152400" cy="609600"/>
                  <a:chOff x="2667000" y="2667000"/>
                  <a:chExt cx="152400" cy="609600"/>
                </a:xfrm>
              </p:grpSpPr>
              <p:grpSp>
                <p:nvGrpSpPr>
                  <p:cNvPr id="10792" name="Group 9"/>
                  <p:cNvGrpSpPr/>
                  <p:nvPr/>
                </p:nvGrpSpPr>
                <p:grpSpPr>
                  <a:xfrm>
                    <a:off x="2667000" y="2667000"/>
                    <a:ext cx="152400" cy="304800"/>
                    <a:chOff x="2667000" y="2667000"/>
                    <a:chExt cx="152400" cy="304800"/>
                  </a:xfrm>
                </p:grpSpPr>
                <p:cxnSp>
                  <p:nvCxnSpPr>
                    <p:cNvPr id="11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94" name="Group 10"/>
                  <p:cNvGrpSpPr/>
                  <p:nvPr/>
                </p:nvGrpSpPr>
                <p:grpSpPr>
                  <a:xfrm>
                    <a:off x="2667000" y="2971800"/>
                    <a:ext cx="152400" cy="304800"/>
                    <a:chOff x="2667000" y="2667000"/>
                    <a:chExt cx="152400" cy="304800"/>
                  </a:xfrm>
                </p:grpSpPr>
                <p:cxnSp>
                  <p:nvCxnSpPr>
                    <p:cNvPr id="1120"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1"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9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27"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29"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57" name="Group 802"/>
            <p:cNvGrpSpPr>
              <a:grpSpLocks/>
            </p:cNvGrpSpPr>
            <p:nvPr/>
          </p:nvGrpSpPr>
          <p:grpSpPr bwMode="auto">
            <a:xfrm>
              <a:off x="1435" y="3225"/>
              <a:ext cx="337" cy="573"/>
              <a:chOff x="630" y="3229"/>
              <a:chExt cx="337" cy="573"/>
            </a:xfrm>
          </p:grpSpPr>
          <p:sp>
            <p:nvSpPr>
              <p:cNvPr id="113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79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799" name="Group 21"/>
                <p:cNvGrpSpPr/>
                <p:nvPr/>
              </p:nvGrpSpPr>
              <p:grpSpPr>
                <a:xfrm>
                  <a:off x="2667000" y="2666997"/>
                  <a:ext cx="152400" cy="1219200"/>
                  <a:chOff x="2667000" y="2667000"/>
                  <a:chExt cx="152400" cy="1219200"/>
                </a:xfrm>
              </p:grpSpPr>
              <p:grpSp>
                <p:nvGrpSpPr>
                  <p:cNvPr id="10802" name="Group 13"/>
                  <p:cNvGrpSpPr/>
                  <p:nvPr/>
                </p:nvGrpSpPr>
                <p:grpSpPr>
                  <a:xfrm>
                    <a:off x="2667000" y="2667000"/>
                    <a:ext cx="152400" cy="609600"/>
                    <a:chOff x="2667000" y="2667000"/>
                    <a:chExt cx="152400" cy="609600"/>
                  </a:xfrm>
                </p:grpSpPr>
                <p:grpSp>
                  <p:nvGrpSpPr>
                    <p:cNvPr id="10803" name="Group 9"/>
                    <p:cNvGrpSpPr/>
                    <p:nvPr/>
                  </p:nvGrpSpPr>
                  <p:grpSpPr>
                    <a:xfrm>
                      <a:off x="2667000" y="2667000"/>
                      <a:ext cx="152400" cy="304800"/>
                      <a:chOff x="2667000" y="2667000"/>
                      <a:chExt cx="152400" cy="304800"/>
                    </a:xfrm>
                  </p:grpSpPr>
                  <p:cxnSp>
                    <p:nvCxnSpPr>
                      <p:cNvPr id="11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05" name="Group 10"/>
                    <p:cNvGrpSpPr/>
                    <p:nvPr/>
                  </p:nvGrpSpPr>
                  <p:grpSpPr>
                    <a:xfrm>
                      <a:off x="2667000" y="2971800"/>
                      <a:ext cx="152400" cy="304800"/>
                      <a:chOff x="2667000" y="2667000"/>
                      <a:chExt cx="152400" cy="304800"/>
                    </a:xfrm>
                  </p:grpSpPr>
                  <p:cxnSp>
                    <p:nvCxnSpPr>
                      <p:cNvPr id="114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07" name="Group 14"/>
                  <p:cNvGrpSpPr/>
                  <p:nvPr/>
                </p:nvGrpSpPr>
                <p:grpSpPr>
                  <a:xfrm>
                    <a:off x="2667000" y="3276600"/>
                    <a:ext cx="152400" cy="609600"/>
                    <a:chOff x="2667000" y="2667000"/>
                    <a:chExt cx="152400" cy="609600"/>
                  </a:xfrm>
                </p:grpSpPr>
                <p:grpSp>
                  <p:nvGrpSpPr>
                    <p:cNvPr id="10808" name="Group 9"/>
                    <p:cNvGrpSpPr/>
                    <p:nvPr/>
                  </p:nvGrpSpPr>
                  <p:grpSpPr>
                    <a:xfrm>
                      <a:off x="2667000" y="2667000"/>
                      <a:ext cx="152400" cy="304800"/>
                      <a:chOff x="2667000" y="2667000"/>
                      <a:chExt cx="152400" cy="304800"/>
                    </a:xfrm>
                  </p:grpSpPr>
                  <p:cxnSp>
                    <p:nvCxnSpPr>
                      <p:cNvPr id="1150"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1"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10" name="Group 10"/>
                    <p:cNvGrpSpPr/>
                    <p:nvPr/>
                  </p:nvGrpSpPr>
                  <p:grpSpPr>
                    <a:xfrm>
                      <a:off x="2667000" y="2971800"/>
                      <a:ext cx="152400" cy="304800"/>
                      <a:chOff x="2667000" y="2667000"/>
                      <a:chExt cx="152400" cy="304800"/>
                    </a:xfrm>
                  </p:grpSpPr>
                  <p:cxnSp>
                    <p:nvCxnSpPr>
                      <p:cNvPr id="10691"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13" name="Group 22"/>
                <p:cNvGrpSpPr/>
                <p:nvPr/>
              </p:nvGrpSpPr>
              <p:grpSpPr>
                <a:xfrm>
                  <a:off x="2667000" y="3886205"/>
                  <a:ext cx="152400" cy="609600"/>
                  <a:chOff x="2667000" y="2667000"/>
                  <a:chExt cx="152400" cy="609600"/>
                </a:xfrm>
              </p:grpSpPr>
              <p:grpSp>
                <p:nvGrpSpPr>
                  <p:cNvPr id="10815" name="Group 9"/>
                  <p:cNvGrpSpPr/>
                  <p:nvPr/>
                </p:nvGrpSpPr>
                <p:grpSpPr>
                  <a:xfrm>
                    <a:off x="2667000" y="2667000"/>
                    <a:ext cx="152400" cy="304800"/>
                    <a:chOff x="2667000" y="2667000"/>
                    <a:chExt cx="152400" cy="304800"/>
                  </a:xfrm>
                </p:grpSpPr>
                <p:cxnSp>
                  <p:nvCxnSpPr>
                    <p:cNvPr id="1069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16" name="Group 10"/>
                  <p:cNvGrpSpPr/>
                  <p:nvPr/>
                </p:nvGrpSpPr>
                <p:grpSpPr>
                  <a:xfrm>
                    <a:off x="2667000" y="2971800"/>
                    <a:ext cx="152400" cy="304800"/>
                    <a:chOff x="2667000" y="2667000"/>
                    <a:chExt cx="152400" cy="304800"/>
                  </a:xfrm>
                </p:grpSpPr>
                <p:cxnSp>
                  <p:nvCxnSpPr>
                    <p:cNvPr id="10700"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1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818" name="Group 21"/>
                <p:cNvGrpSpPr/>
                <p:nvPr/>
              </p:nvGrpSpPr>
              <p:grpSpPr>
                <a:xfrm>
                  <a:off x="2667000" y="2666997"/>
                  <a:ext cx="152400" cy="1219200"/>
                  <a:chOff x="2667000" y="2667000"/>
                  <a:chExt cx="152400" cy="1219200"/>
                </a:xfrm>
              </p:grpSpPr>
              <p:grpSp>
                <p:nvGrpSpPr>
                  <p:cNvPr id="10819" name="Group 13"/>
                  <p:cNvGrpSpPr/>
                  <p:nvPr/>
                </p:nvGrpSpPr>
                <p:grpSpPr>
                  <a:xfrm>
                    <a:off x="2667000" y="2667000"/>
                    <a:ext cx="152400" cy="609600"/>
                    <a:chOff x="2667000" y="2667000"/>
                    <a:chExt cx="152400" cy="609600"/>
                  </a:xfrm>
                </p:grpSpPr>
                <p:grpSp>
                  <p:nvGrpSpPr>
                    <p:cNvPr id="10820" name="Group 9"/>
                    <p:cNvGrpSpPr/>
                    <p:nvPr/>
                  </p:nvGrpSpPr>
                  <p:grpSpPr>
                    <a:xfrm>
                      <a:off x="2667000" y="2667000"/>
                      <a:ext cx="152400" cy="304800"/>
                      <a:chOff x="2667000" y="2667000"/>
                      <a:chExt cx="152400" cy="304800"/>
                    </a:xfrm>
                  </p:grpSpPr>
                  <p:cxnSp>
                    <p:nvCxnSpPr>
                      <p:cNvPr id="1070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21" name="Group 10"/>
                    <p:cNvGrpSpPr/>
                    <p:nvPr/>
                  </p:nvGrpSpPr>
                  <p:grpSpPr>
                    <a:xfrm>
                      <a:off x="2667000" y="2971800"/>
                      <a:ext cx="152400" cy="304800"/>
                      <a:chOff x="2667000" y="2667000"/>
                      <a:chExt cx="152400" cy="304800"/>
                    </a:xfrm>
                  </p:grpSpPr>
                  <p:cxnSp>
                    <p:nvCxnSpPr>
                      <p:cNvPr id="10709"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23" name="Group 14"/>
                  <p:cNvGrpSpPr/>
                  <p:nvPr/>
                </p:nvGrpSpPr>
                <p:grpSpPr>
                  <a:xfrm>
                    <a:off x="2667000" y="3276600"/>
                    <a:ext cx="152400" cy="609600"/>
                    <a:chOff x="2667000" y="2667000"/>
                    <a:chExt cx="152400" cy="609600"/>
                  </a:xfrm>
                </p:grpSpPr>
                <p:grpSp>
                  <p:nvGrpSpPr>
                    <p:cNvPr id="10825" name="Group 9"/>
                    <p:cNvGrpSpPr/>
                    <p:nvPr/>
                  </p:nvGrpSpPr>
                  <p:grpSpPr>
                    <a:xfrm>
                      <a:off x="2667000" y="2667000"/>
                      <a:ext cx="152400" cy="304800"/>
                      <a:chOff x="2667000" y="2667000"/>
                      <a:chExt cx="152400" cy="304800"/>
                    </a:xfrm>
                  </p:grpSpPr>
                  <p:cxnSp>
                    <p:nvCxnSpPr>
                      <p:cNvPr id="1071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26" name="Group 10"/>
                    <p:cNvGrpSpPr/>
                    <p:nvPr/>
                  </p:nvGrpSpPr>
                  <p:grpSpPr>
                    <a:xfrm>
                      <a:off x="2667000" y="2971800"/>
                      <a:ext cx="152400" cy="304800"/>
                      <a:chOff x="2667000" y="2667000"/>
                      <a:chExt cx="152400" cy="304800"/>
                    </a:xfrm>
                  </p:grpSpPr>
                  <p:cxnSp>
                    <p:nvCxnSpPr>
                      <p:cNvPr id="1071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29" name="Group 22"/>
                <p:cNvGrpSpPr/>
                <p:nvPr/>
              </p:nvGrpSpPr>
              <p:grpSpPr>
                <a:xfrm>
                  <a:off x="2667000" y="3886205"/>
                  <a:ext cx="152400" cy="609600"/>
                  <a:chOff x="2667000" y="2667000"/>
                  <a:chExt cx="152400" cy="609600"/>
                </a:xfrm>
              </p:grpSpPr>
              <p:grpSp>
                <p:nvGrpSpPr>
                  <p:cNvPr id="10830" name="Group 9"/>
                  <p:cNvGrpSpPr/>
                  <p:nvPr/>
                </p:nvGrpSpPr>
                <p:grpSpPr>
                  <a:xfrm>
                    <a:off x="2667000" y="2667000"/>
                    <a:ext cx="152400" cy="304800"/>
                    <a:chOff x="2667000" y="2667000"/>
                    <a:chExt cx="152400" cy="304800"/>
                  </a:xfrm>
                </p:grpSpPr>
                <p:cxnSp>
                  <p:nvCxnSpPr>
                    <p:cNvPr id="1075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5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31" name="Group 10"/>
                  <p:cNvGrpSpPr/>
                  <p:nvPr/>
                </p:nvGrpSpPr>
                <p:grpSpPr>
                  <a:xfrm>
                    <a:off x="2667000" y="2971800"/>
                    <a:ext cx="152400" cy="304800"/>
                    <a:chOff x="2667000" y="2667000"/>
                    <a:chExt cx="152400" cy="304800"/>
                  </a:xfrm>
                </p:grpSpPr>
                <p:cxnSp>
                  <p:nvCxnSpPr>
                    <p:cNvPr id="10755"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56"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3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834" name="Group 13"/>
                <p:cNvGrpSpPr/>
                <p:nvPr/>
              </p:nvGrpSpPr>
              <p:grpSpPr>
                <a:xfrm>
                  <a:off x="2667000" y="2667000"/>
                  <a:ext cx="152400" cy="609600"/>
                  <a:chOff x="2667000" y="2667000"/>
                  <a:chExt cx="152400" cy="609600"/>
                </a:xfrm>
              </p:grpSpPr>
              <p:grpSp>
                <p:nvGrpSpPr>
                  <p:cNvPr id="10836" name="Group 9"/>
                  <p:cNvGrpSpPr/>
                  <p:nvPr/>
                </p:nvGrpSpPr>
                <p:grpSpPr>
                  <a:xfrm>
                    <a:off x="2667000" y="2667000"/>
                    <a:ext cx="152400" cy="304800"/>
                    <a:chOff x="2667000" y="2667000"/>
                    <a:chExt cx="152400" cy="304800"/>
                  </a:xfrm>
                </p:grpSpPr>
                <p:cxnSp>
                  <p:nvCxnSpPr>
                    <p:cNvPr id="107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37" name="Group 10"/>
                  <p:cNvGrpSpPr/>
                  <p:nvPr/>
                </p:nvGrpSpPr>
                <p:grpSpPr>
                  <a:xfrm>
                    <a:off x="2667000" y="2971800"/>
                    <a:ext cx="152400" cy="304800"/>
                    <a:chOff x="2667000" y="2667000"/>
                    <a:chExt cx="152400" cy="304800"/>
                  </a:xfrm>
                </p:grpSpPr>
                <p:cxnSp>
                  <p:nvCxnSpPr>
                    <p:cNvPr id="10763"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64"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39" name="Group 14"/>
                <p:cNvGrpSpPr/>
                <p:nvPr/>
              </p:nvGrpSpPr>
              <p:grpSpPr>
                <a:xfrm>
                  <a:off x="2667000" y="3276600"/>
                  <a:ext cx="152400" cy="609600"/>
                  <a:chOff x="2667000" y="2667000"/>
                  <a:chExt cx="152400" cy="609600"/>
                </a:xfrm>
              </p:grpSpPr>
              <p:grpSp>
                <p:nvGrpSpPr>
                  <p:cNvPr id="10841" name="Group 9"/>
                  <p:cNvGrpSpPr/>
                  <p:nvPr/>
                </p:nvGrpSpPr>
                <p:grpSpPr>
                  <a:xfrm>
                    <a:off x="2667000" y="2667000"/>
                    <a:ext cx="152400" cy="304800"/>
                    <a:chOff x="2667000" y="2667000"/>
                    <a:chExt cx="152400" cy="304800"/>
                  </a:xfrm>
                </p:grpSpPr>
                <p:cxnSp>
                  <p:nvCxnSpPr>
                    <p:cNvPr id="10767"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68"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42" name="Group 10"/>
                  <p:cNvGrpSpPr/>
                  <p:nvPr/>
                </p:nvGrpSpPr>
                <p:grpSpPr>
                  <a:xfrm>
                    <a:off x="2667000" y="2971800"/>
                    <a:ext cx="152400" cy="304800"/>
                    <a:chOff x="2667000" y="2667000"/>
                    <a:chExt cx="152400" cy="304800"/>
                  </a:xfrm>
                </p:grpSpPr>
                <p:cxnSp>
                  <p:nvCxnSpPr>
                    <p:cNvPr id="1077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71"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772"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84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845" name="Group 21"/>
                <p:cNvGrpSpPr/>
                <p:nvPr/>
              </p:nvGrpSpPr>
              <p:grpSpPr>
                <a:xfrm>
                  <a:off x="2667000" y="2666997"/>
                  <a:ext cx="152400" cy="1219200"/>
                  <a:chOff x="2667000" y="2667000"/>
                  <a:chExt cx="152400" cy="1219200"/>
                </a:xfrm>
              </p:grpSpPr>
              <p:grpSp>
                <p:nvGrpSpPr>
                  <p:cNvPr id="10847" name="Group 13"/>
                  <p:cNvGrpSpPr/>
                  <p:nvPr/>
                </p:nvGrpSpPr>
                <p:grpSpPr>
                  <a:xfrm>
                    <a:off x="2667000" y="2667000"/>
                    <a:ext cx="152400" cy="609600"/>
                    <a:chOff x="2667000" y="2667000"/>
                    <a:chExt cx="152400" cy="609600"/>
                  </a:xfrm>
                </p:grpSpPr>
                <p:grpSp>
                  <p:nvGrpSpPr>
                    <p:cNvPr id="10848" name="Group 9"/>
                    <p:cNvGrpSpPr/>
                    <p:nvPr/>
                  </p:nvGrpSpPr>
                  <p:grpSpPr>
                    <a:xfrm>
                      <a:off x="2667000" y="2667000"/>
                      <a:ext cx="152400" cy="304800"/>
                      <a:chOff x="2667000" y="2667000"/>
                      <a:chExt cx="152400" cy="304800"/>
                    </a:xfrm>
                  </p:grpSpPr>
                  <p:cxnSp>
                    <p:nvCxnSpPr>
                      <p:cNvPr id="1077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7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50" name="Group 10"/>
                    <p:cNvGrpSpPr/>
                    <p:nvPr/>
                  </p:nvGrpSpPr>
                  <p:grpSpPr>
                    <a:xfrm>
                      <a:off x="2667000" y="2971800"/>
                      <a:ext cx="152400" cy="304800"/>
                      <a:chOff x="2667000" y="2667000"/>
                      <a:chExt cx="152400" cy="304800"/>
                    </a:xfrm>
                  </p:grpSpPr>
                  <p:cxnSp>
                    <p:nvCxnSpPr>
                      <p:cNvPr id="10780"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81"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52" name="Group 14"/>
                  <p:cNvGrpSpPr/>
                  <p:nvPr/>
                </p:nvGrpSpPr>
                <p:grpSpPr>
                  <a:xfrm>
                    <a:off x="2667000" y="3276600"/>
                    <a:ext cx="152400" cy="609600"/>
                    <a:chOff x="2667000" y="2667000"/>
                    <a:chExt cx="152400" cy="609600"/>
                  </a:xfrm>
                </p:grpSpPr>
                <p:grpSp>
                  <p:nvGrpSpPr>
                    <p:cNvPr id="10853" name="Group 9"/>
                    <p:cNvGrpSpPr/>
                    <p:nvPr/>
                  </p:nvGrpSpPr>
                  <p:grpSpPr>
                    <a:xfrm>
                      <a:off x="2667000" y="2667000"/>
                      <a:ext cx="152400" cy="304800"/>
                      <a:chOff x="2667000" y="2667000"/>
                      <a:chExt cx="152400" cy="304800"/>
                    </a:xfrm>
                  </p:grpSpPr>
                  <p:cxnSp>
                    <p:nvCxnSpPr>
                      <p:cNvPr id="10786"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9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54" name="Group 10"/>
                    <p:cNvGrpSpPr/>
                    <p:nvPr/>
                  </p:nvGrpSpPr>
                  <p:grpSpPr>
                    <a:xfrm>
                      <a:off x="2667000" y="2971800"/>
                      <a:ext cx="152400" cy="304800"/>
                      <a:chOff x="2667000" y="2667000"/>
                      <a:chExt cx="152400" cy="304800"/>
                    </a:xfrm>
                  </p:grpSpPr>
                  <p:cxnSp>
                    <p:nvCxnSpPr>
                      <p:cNvPr id="10793"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9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55" name="Group 22"/>
                <p:cNvGrpSpPr/>
                <p:nvPr/>
              </p:nvGrpSpPr>
              <p:grpSpPr>
                <a:xfrm>
                  <a:off x="2667000" y="3886205"/>
                  <a:ext cx="152400" cy="609600"/>
                  <a:chOff x="2667000" y="2667000"/>
                  <a:chExt cx="152400" cy="609600"/>
                </a:xfrm>
              </p:grpSpPr>
              <p:grpSp>
                <p:nvGrpSpPr>
                  <p:cNvPr id="10856" name="Group 9"/>
                  <p:cNvGrpSpPr/>
                  <p:nvPr/>
                </p:nvGrpSpPr>
                <p:grpSpPr>
                  <a:xfrm>
                    <a:off x="2667000" y="2667000"/>
                    <a:ext cx="152400" cy="304800"/>
                    <a:chOff x="2667000" y="2667000"/>
                    <a:chExt cx="152400" cy="304800"/>
                  </a:xfrm>
                </p:grpSpPr>
                <p:cxnSp>
                  <p:nvCxnSpPr>
                    <p:cNvPr id="1080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0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57" name="Group 10"/>
                  <p:cNvGrpSpPr/>
                  <p:nvPr/>
                </p:nvGrpSpPr>
                <p:grpSpPr>
                  <a:xfrm>
                    <a:off x="2667000" y="2971800"/>
                    <a:ext cx="152400" cy="304800"/>
                    <a:chOff x="2667000" y="2667000"/>
                    <a:chExt cx="152400" cy="304800"/>
                  </a:xfrm>
                </p:grpSpPr>
                <p:cxnSp>
                  <p:nvCxnSpPr>
                    <p:cNvPr id="1080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0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5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809"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811"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812"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58" name="Group 811"/>
            <p:cNvGrpSpPr>
              <a:grpSpLocks/>
            </p:cNvGrpSpPr>
            <p:nvPr/>
          </p:nvGrpSpPr>
          <p:grpSpPr bwMode="auto">
            <a:xfrm>
              <a:off x="1717" y="3223"/>
              <a:ext cx="337" cy="573"/>
              <a:chOff x="630" y="3229"/>
              <a:chExt cx="337" cy="573"/>
            </a:xfrm>
          </p:grpSpPr>
          <p:sp>
            <p:nvSpPr>
              <p:cNvPr id="1081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86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863" name="Group 21"/>
                <p:cNvGrpSpPr/>
                <p:nvPr/>
              </p:nvGrpSpPr>
              <p:grpSpPr>
                <a:xfrm>
                  <a:off x="2667000" y="2666997"/>
                  <a:ext cx="152400" cy="1219200"/>
                  <a:chOff x="2667000" y="2667000"/>
                  <a:chExt cx="152400" cy="1219200"/>
                </a:xfrm>
              </p:grpSpPr>
              <p:grpSp>
                <p:nvGrpSpPr>
                  <p:cNvPr id="10866" name="Group 13"/>
                  <p:cNvGrpSpPr/>
                  <p:nvPr/>
                </p:nvGrpSpPr>
                <p:grpSpPr>
                  <a:xfrm>
                    <a:off x="2667000" y="2667000"/>
                    <a:ext cx="152400" cy="609600"/>
                    <a:chOff x="2667000" y="2667000"/>
                    <a:chExt cx="152400" cy="609600"/>
                  </a:xfrm>
                </p:grpSpPr>
                <p:grpSp>
                  <p:nvGrpSpPr>
                    <p:cNvPr id="10867" name="Group 9"/>
                    <p:cNvGrpSpPr/>
                    <p:nvPr/>
                  </p:nvGrpSpPr>
                  <p:grpSpPr>
                    <a:xfrm>
                      <a:off x="2667000" y="2667000"/>
                      <a:ext cx="152400" cy="304800"/>
                      <a:chOff x="2667000" y="2667000"/>
                      <a:chExt cx="152400" cy="304800"/>
                    </a:xfrm>
                  </p:grpSpPr>
                  <p:cxnSp>
                    <p:nvCxnSpPr>
                      <p:cNvPr id="108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2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68" name="Group 10"/>
                    <p:cNvGrpSpPr/>
                    <p:nvPr/>
                  </p:nvGrpSpPr>
                  <p:grpSpPr>
                    <a:xfrm>
                      <a:off x="2667000" y="2971800"/>
                      <a:ext cx="152400" cy="304800"/>
                      <a:chOff x="2667000" y="2667000"/>
                      <a:chExt cx="152400" cy="304800"/>
                    </a:xfrm>
                  </p:grpSpPr>
                  <p:cxnSp>
                    <p:nvCxnSpPr>
                      <p:cNvPr id="10827"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2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69" name="Group 14"/>
                  <p:cNvGrpSpPr/>
                  <p:nvPr/>
                </p:nvGrpSpPr>
                <p:grpSpPr>
                  <a:xfrm>
                    <a:off x="2667000" y="3276600"/>
                    <a:ext cx="152400" cy="609600"/>
                    <a:chOff x="2667000" y="2667000"/>
                    <a:chExt cx="152400" cy="609600"/>
                  </a:xfrm>
                </p:grpSpPr>
                <p:grpSp>
                  <p:nvGrpSpPr>
                    <p:cNvPr id="10871" name="Group 9"/>
                    <p:cNvGrpSpPr/>
                    <p:nvPr/>
                  </p:nvGrpSpPr>
                  <p:grpSpPr>
                    <a:xfrm>
                      <a:off x="2667000" y="2667000"/>
                      <a:ext cx="152400" cy="304800"/>
                      <a:chOff x="2667000" y="2667000"/>
                      <a:chExt cx="152400" cy="304800"/>
                    </a:xfrm>
                  </p:grpSpPr>
                  <p:cxnSp>
                    <p:nvCxnSpPr>
                      <p:cNvPr id="10833"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35"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73" name="Group 10"/>
                    <p:cNvGrpSpPr/>
                    <p:nvPr/>
                  </p:nvGrpSpPr>
                  <p:grpSpPr>
                    <a:xfrm>
                      <a:off x="2667000" y="2971800"/>
                      <a:ext cx="152400" cy="304800"/>
                      <a:chOff x="2667000" y="2667000"/>
                      <a:chExt cx="152400" cy="304800"/>
                    </a:xfrm>
                  </p:grpSpPr>
                  <p:cxnSp>
                    <p:nvCxnSpPr>
                      <p:cNvPr id="1083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74" name="Group 22"/>
                <p:cNvGrpSpPr/>
                <p:nvPr/>
              </p:nvGrpSpPr>
              <p:grpSpPr>
                <a:xfrm>
                  <a:off x="2667000" y="3886205"/>
                  <a:ext cx="152400" cy="609600"/>
                  <a:chOff x="2667000" y="2667000"/>
                  <a:chExt cx="152400" cy="609600"/>
                </a:xfrm>
              </p:grpSpPr>
              <p:grpSp>
                <p:nvGrpSpPr>
                  <p:cNvPr id="10877" name="Group 9"/>
                  <p:cNvGrpSpPr/>
                  <p:nvPr/>
                </p:nvGrpSpPr>
                <p:grpSpPr>
                  <a:xfrm>
                    <a:off x="2667000" y="2667000"/>
                    <a:ext cx="152400" cy="304800"/>
                    <a:chOff x="2667000" y="2667000"/>
                    <a:chExt cx="152400" cy="304800"/>
                  </a:xfrm>
                </p:grpSpPr>
                <p:cxnSp>
                  <p:nvCxnSpPr>
                    <p:cNvPr id="1084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78" name="Group 10"/>
                  <p:cNvGrpSpPr/>
                  <p:nvPr/>
                </p:nvGrpSpPr>
                <p:grpSpPr>
                  <a:xfrm>
                    <a:off x="2667000" y="2971800"/>
                    <a:ext cx="152400" cy="304800"/>
                    <a:chOff x="2667000" y="2667000"/>
                    <a:chExt cx="152400" cy="304800"/>
                  </a:xfrm>
                </p:grpSpPr>
                <p:cxnSp>
                  <p:nvCxnSpPr>
                    <p:cNvPr id="1084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51"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79"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880" name="Group 21"/>
                <p:cNvGrpSpPr/>
                <p:nvPr/>
              </p:nvGrpSpPr>
              <p:grpSpPr>
                <a:xfrm>
                  <a:off x="2667000" y="2666997"/>
                  <a:ext cx="152400" cy="1219200"/>
                  <a:chOff x="2667000" y="2667000"/>
                  <a:chExt cx="152400" cy="1219200"/>
                </a:xfrm>
              </p:grpSpPr>
              <p:grpSp>
                <p:nvGrpSpPr>
                  <p:cNvPr id="10882" name="Group 13"/>
                  <p:cNvGrpSpPr/>
                  <p:nvPr/>
                </p:nvGrpSpPr>
                <p:grpSpPr>
                  <a:xfrm>
                    <a:off x="2667000" y="2667000"/>
                    <a:ext cx="152400" cy="609600"/>
                    <a:chOff x="2667000" y="2667000"/>
                    <a:chExt cx="152400" cy="609600"/>
                  </a:xfrm>
                </p:grpSpPr>
                <p:grpSp>
                  <p:nvGrpSpPr>
                    <p:cNvPr id="10884" name="Group 9"/>
                    <p:cNvGrpSpPr/>
                    <p:nvPr/>
                  </p:nvGrpSpPr>
                  <p:grpSpPr>
                    <a:xfrm>
                      <a:off x="2667000" y="2667000"/>
                      <a:ext cx="152400" cy="304800"/>
                      <a:chOff x="2667000" y="2667000"/>
                      <a:chExt cx="152400" cy="304800"/>
                    </a:xfrm>
                  </p:grpSpPr>
                  <p:cxnSp>
                    <p:nvCxnSpPr>
                      <p:cNvPr id="108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85" name="Group 10"/>
                    <p:cNvGrpSpPr/>
                    <p:nvPr/>
                  </p:nvGrpSpPr>
                  <p:grpSpPr>
                    <a:xfrm>
                      <a:off x="2667000" y="2971800"/>
                      <a:ext cx="152400" cy="304800"/>
                      <a:chOff x="2667000" y="2667000"/>
                      <a:chExt cx="152400" cy="304800"/>
                    </a:xfrm>
                  </p:grpSpPr>
                  <p:cxnSp>
                    <p:nvCxnSpPr>
                      <p:cNvPr id="1086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6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887" name="Group 14"/>
                  <p:cNvGrpSpPr/>
                  <p:nvPr/>
                </p:nvGrpSpPr>
                <p:grpSpPr>
                  <a:xfrm>
                    <a:off x="2667000" y="3276600"/>
                    <a:ext cx="152400" cy="609600"/>
                    <a:chOff x="2667000" y="2667000"/>
                    <a:chExt cx="152400" cy="609600"/>
                  </a:xfrm>
                </p:grpSpPr>
                <p:grpSp>
                  <p:nvGrpSpPr>
                    <p:cNvPr id="10889" name="Group 9"/>
                    <p:cNvGrpSpPr/>
                    <p:nvPr/>
                  </p:nvGrpSpPr>
                  <p:grpSpPr>
                    <a:xfrm>
                      <a:off x="2667000" y="2667000"/>
                      <a:ext cx="152400" cy="304800"/>
                      <a:chOff x="2667000" y="2667000"/>
                      <a:chExt cx="152400" cy="304800"/>
                    </a:xfrm>
                  </p:grpSpPr>
                  <p:cxnSp>
                    <p:nvCxnSpPr>
                      <p:cNvPr id="1087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72"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90" name="Group 10"/>
                    <p:cNvGrpSpPr/>
                    <p:nvPr/>
                  </p:nvGrpSpPr>
                  <p:grpSpPr>
                    <a:xfrm>
                      <a:off x="2667000" y="2971800"/>
                      <a:ext cx="152400" cy="304800"/>
                      <a:chOff x="2667000" y="2667000"/>
                      <a:chExt cx="152400" cy="304800"/>
                    </a:xfrm>
                  </p:grpSpPr>
                  <p:cxnSp>
                    <p:nvCxnSpPr>
                      <p:cNvPr id="1087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7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91" name="Group 22"/>
                <p:cNvGrpSpPr/>
                <p:nvPr/>
              </p:nvGrpSpPr>
              <p:grpSpPr>
                <a:xfrm>
                  <a:off x="2667000" y="3886205"/>
                  <a:ext cx="152400" cy="609600"/>
                  <a:chOff x="2667000" y="2667000"/>
                  <a:chExt cx="152400" cy="609600"/>
                </a:xfrm>
              </p:grpSpPr>
              <p:grpSp>
                <p:nvGrpSpPr>
                  <p:cNvPr id="10892" name="Group 9"/>
                  <p:cNvGrpSpPr/>
                  <p:nvPr/>
                </p:nvGrpSpPr>
                <p:grpSpPr>
                  <a:xfrm>
                    <a:off x="2667000" y="2667000"/>
                    <a:ext cx="152400" cy="304800"/>
                    <a:chOff x="2667000" y="2667000"/>
                    <a:chExt cx="152400" cy="304800"/>
                  </a:xfrm>
                </p:grpSpPr>
                <p:cxnSp>
                  <p:nvCxnSpPr>
                    <p:cNvPr id="108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8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893" name="Group 10"/>
                  <p:cNvGrpSpPr/>
                  <p:nvPr/>
                </p:nvGrpSpPr>
                <p:grpSpPr>
                  <a:xfrm>
                    <a:off x="2667000" y="2971800"/>
                    <a:ext cx="152400" cy="304800"/>
                    <a:chOff x="2667000" y="2667000"/>
                    <a:chExt cx="152400" cy="304800"/>
                  </a:xfrm>
                </p:grpSpPr>
                <p:cxnSp>
                  <p:nvCxnSpPr>
                    <p:cNvPr id="1088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8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89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897" name="Group 13"/>
                <p:cNvGrpSpPr/>
                <p:nvPr/>
              </p:nvGrpSpPr>
              <p:grpSpPr>
                <a:xfrm>
                  <a:off x="2667000" y="2667000"/>
                  <a:ext cx="152400" cy="609600"/>
                  <a:chOff x="2667000" y="2667000"/>
                  <a:chExt cx="152400" cy="609600"/>
                </a:xfrm>
              </p:grpSpPr>
              <p:grpSp>
                <p:nvGrpSpPr>
                  <p:cNvPr id="10898" name="Group 9"/>
                  <p:cNvGrpSpPr/>
                  <p:nvPr/>
                </p:nvGrpSpPr>
                <p:grpSpPr>
                  <a:xfrm>
                    <a:off x="2667000" y="2667000"/>
                    <a:ext cx="152400" cy="304800"/>
                    <a:chOff x="2667000" y="2667000"/>
                    <a:chExt cx="152400" cy="304800"/>
                  </a:xfrm>
                </p:grpSpPr>
                <p:cxnSp>
                  <p:nvCxnSpPr>
                    <p:cNvPr id="108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9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01" name="Group 10"/>
                  <p:cNvGrpSpPr/>
                  <p:nvPr/>
                </p:nvGrpSpPr>
                <p:grpSpPr>
                  <a:xfrm>
                    <a:off x="2667000" y="2971800"/>
                    <a:ext cx="152400" cy="304800"/>
                    <a:chOff x="2667000" y="2667000"/>
                    <a:chExt cx="152400" cy="304800"/>
                  </a:xfrm>
                </p:grpSpPr>
                <p:cxnSp>
                  <p:nvCxnSpPr>
                    <p:cNvPr id="10899"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00"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02" name="Group 14"/>
                <p:cNvGrpSpPr/>
                <p:nvPr/>
              </p:nvGrpSpPr>
              <p:grpSpPr>
                <a:xfrm>
                  <a:off x="2667000" y="3276600"/>
                  <a:ext cx="152400" cy="609600"/>
                  <a:chOff x="2667000" y="2667000"/>
                  <a:chExt cx="152400" cy="609600"/>
                </a:xfrm>
              </p:grpSpPr>
              <p:grpSp>
                <p:nvGrpSpPr>
                  <p:cNvPr id="10903" name="Group 9"/>
                  <p:cNvGrpSpPr/>
                  <p:nvPr/>
                </p:nvGrpSpPr>
                <p:grpSpPr>
                  <a:xfrm>
                    <a:off x="2667000" y="2667000"/>
                    <a:ext cx="152400" cy="304800"/>
                    <a:chOff x="2667000" y="2667000"/>
                    <a:chExt cx="152400" cy="304800"/>
                  </a:xfrm>
                </p:grpSpPr>
                <p:cxnSp>
                  <p:nvCxnSpPr>
                    <p:cNvPr id="1090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07"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04" name="Group 10"/>
                  <p:cNvGrpSpPr/>
                  <p:nvPr/>
                </p:nvGrpSpPr>
                <p:grpSpPr>
                  <a:xfrm>
                    <a:off x="2667000" y="2971800"/>
                    <a:ext cx="152400" cy="304800"/>
                    <a:chOff x="2667000" y="2667000"/>
                    <a:chExt cx="152400" cy="304800"/>
                  </a:xfrm>
                </p:grpSpPr>
                <p:cxnSp>
                  <p:nvCxnSpPr>
                    <p:cNvPr id="1091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1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913"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90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908" name="Group 21"/>
                <p:cNvGrpSpPr/>
                <p:nvPr/>
              </p:nvGrpSpPr>
              <p:grpSpPr>
                <a:xfrm>
                  <a:off x="2667000" y="2666997"/>
                  <a:ext cx="152400" cy="1219200"/>
                  <a:chOff x="2667000" y="2667000"/>
                  <a:chExt cx="152400" cy="1219200"/>
                </a:xfrm>
              </p:grpSpPr>
              <p:grpSp>
                <p:nvGrpSpPr>
                  <p:cNvPr id="10909" name="Group 13"/>
                  <p:cNvGrpSpPr/>
                  <p:nvPr/>
                </p:nvGrpSpPr>
                <p:grpSpPr>
                  <a:xfrm>
                    <a:off x="2667000" y="2667000"/>
                    <a:ext cx="152400" cy="609600"/>
                    <a:chOff x="2667000" y="2667000"/>
                    <a:chExt cx="152400" cy="609600"/>
                  </a:xfrm>
                </p:grpSpPr>
                <p:grpSp>
                  <p:nvGrpSpPr>
                    <p:cNvPr id="10911" name="Group 9"/>
                    <p:cNvGrpSpPr/>
                    <p:nvPr/>
                  </p:nvGrpSpPr>
                  <p:grpSpPr>
                    <a:xfrm>
                      <a:off x="2667000" y="2667000"/>
                      <a:ext cx="152400" cy="304800"/>
                      <a:chOff x="2667000" y="2667000"/>
                      <a:chExt cx="152400" cy="304800"/>
                    </a:xfrm>
                  </p:grpSpPr>
                  <p:cxnSp>
                    <p:nvCxnSpPr>
                      <p:cNvPr id="109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14" name="Group 10"/>
                    <p:cNvGrpSpPr/>
                    <p:nvPr/>
                  </p:nvGrpSpPr>
                  <p:grpSpPr>
                    <a:xfrm>
                      <a:off x="2667000" y="2971800"/>
                      <a:ext cx="152400" cy="304800"/>
                      <a:chOff x="2667000" y="2667000"/>
                      <a:chExt cx="152400" cy="304800"/>
                    </a:xfrm>
                  </p:grpSpPr>
                  <p:cxnSp>
                    <p:nvCxnSpPr>
                      <p:cNvPr id="10926"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2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15" name="Group 14"/>
                  <p:cNvGrpSpPr/>
                  <p:nvPr/>
                </p:nvGrpSpPr>
                <p:grpSpPr>
                  <a:xfrm>
                    <a:off x="2667000" y="3276600"/>
                    <a:ext cx="152400" cy="609600"/>
                    <a:chOff x="2667000" y="2667000"/>
                    <a:chExt cx="152400" cy="609600"/>
                  </a:xfrm>
                </p:grpSpPr>
                <p:grpSp>
                  <p:nvGrpSpPr>
                    <p:cNvPr id="10916" name="Group 9"/>
                    <p:cNvGrpSpPr/>
                    <p:nvPr/>
                  </p:nvGrpSpPr>
                  <p:grpSpPr>
                    <a:xfrm>
                      <a:off x="2667000" y="2667000"/>
                      <a:ext cx="152400" cy="304800"/>
                      <a:chOff x="2667000" y="2667000"/>
                      <a:chExt cx="152400" cy="304800"/>
                    </a:xfrm>
                  </p:grpSpPr>
                  <p:cxnSp>
                    <p:nvCxnSpPr>
                      <p:cNvPr id="10932"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34"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17" name="Group 10"/>
                    <p:cNvGrpSpPr/>
                    <p:nvPr/>
                  </p:nvGrpSpPr>
                  <p:grpSpPr>
                    <a:xfrm>
                      <a:off x="2667000" y="2971800"/>
                      <a:ext cx="152400" cy="304800"/>
                      <a:chOff x="2667000" y="2667000"/>
                      <a:chExt cx="152400" cy="304800"/>
                    </a:xfrm>
                  </p:grpSpPr>
                  <p:cxnSp>
                    <p:nvCxnSpPr>
                      <p:cNvPr id="1093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39"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18" name="Group 22"/>
                <p:cNvGrpSpPr/>
                <p:nvPr/>
              </p:nvGrpSpPr>
              <p:grpSpPr>
                <a:xfrm>
                  <a:off x="2667000" y="3886205"/>
                  <a:ext cx="152400" cy="609600"/>
                  <a:chOff x="2667000" y="2667000"/>
                  <a:chExt cx="152400" cy="609600"/>
                </a:xfrm>
              </p:grpSpPr>
              <p:grpSp>
                <p:nvGrpSpPr>
                  <p:cNvPr id="10919" name="Group 9"/>
                  <p:cNvGrpSpPr/>
                  <p:nvPr/>
                </p:nvGrpSpPr>
                <p:grpSpPr>
                  <a:xfrm>
                    <a:off x="2667000" y="2667000"/>
                    <a:ext cx="152400" cy="304800"/>
                    <a:chOff x="2667000" y="2667000"/>
                    <a:chExt cx="152400" cy="304800"/>
                  </a:xfrm>
                </p:grpSpPr>
                <p:cxnSp>
                  <p:nvCxnSpPr>
                    <p:cNvPr id="1094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4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20" name="Group 10"/>
                  <p:cNvGrpSpPr/>
                  <p:nvPr/>
                </p:nvGrpSpPr>
                <p:grpSpPr>
                  <a:xfrm>
                    <a:off x="2667000" y="2971800"/>
                    <a:ext cx="152400" cy="304800"/>
                    <a:chOff x="2667000" y="2667000"/>
                    <a:chExt cx="152400" cy="304800"/>
                  </a:xfrm>
                </p:grpSpPr>
                <p:cxnSp>
                  <p:nvCxnSpPr>
                    <p:cNvPr id="1345"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2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4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4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50"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59" name="Group 820"/>
            <p:cNvGrpSpPr>
              <a:grpSpLocks/>
            </p:cNvGrpSpPr>
            <p:nvPr/>
          </p:nvGrpSpPr>
          <p:grpSpPr bwMode="auto">
            <a:xfrm>
              <a:off x="1983" y="3213"/>
              <a:ext cx="337" cy="573"/>
              <a:chOff x="630" y="3229"/>
              <a:chExt cx="337" cy="573"/>
            </a:xfrm>
          </p:grpSpPr>
          <p:sp>
            <p:nvSpPr>
              <p:cNvPr id="1351"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92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927" name="Group 21"/>
                <p:cNvGrpSpPr/>
                <p:nvPr/>
              </p:nvGrpSpPr>
              <p:grpSpPr>
                <a:xfrm>
                  <a:off x="2667000" y="2666997"/>
                  <a:ext cx="152400" cy="1219200"/>
                  <a:chOff x="2667000" y="2667000"/>
                  <a:chExt cx="152400" cy="1219200"/>
                </a:xfrm>
              </p:grpSpPr>
              <p:grpSp>
                <p:nvGrpSpPr>
                  <p:cNvPr id="10929" name="Group 13"/>
                  <p:cNvGrpSpPr/>
                  <p:nvPr/>
                </p:nvGrpSpPr>
                <p:grpSpPr>
                  <a:xfrm>
                    <a:off x="2667000" y="2667000"/>
                    <a:ext cx="152400" cy="609600"/>
                    <a:chOff x="2667000" y="2667000"/>
                    <a:chExt cx="152400" cy="609600"/>
                  </a:xfrm>
                </p:grpSpPr>
                <p:grpSp>
                  <p:nvGrpSpPr>
                    <p:cNvPr id="10930" name="Group 9"/>
                    <p:cNvGrpSpPr/>
                    <p:nvPr/>
                  </p:nvGrpSpPr>
                  <p:grpSpPr>
                    <a:xfrm>
                      <a:off x="2667000" y="2667000"/>
                      <a:ext cx="152400" cy="304800"/>
                      <a:chOff x="2667000" y="2667000"/>
                      <a:chExt cx="152400" cy="304800"/>
                    </a:xfrm>
                  </p:grpSpPr>
                  <p:cxnSp>
                    <p:nvCxnSpPr>
                      <p:cNvPr id="135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31" name="Group 10"/>
                    <p:cNvGrpSpPr/>
                    <p:nvPr/>
                  </p:nvGrpSpPr>
                  <p:grpSpPr>
                    <a:xfrm>
                      <a:off x="2667000" y="2971800"/>
                      <a:ext cx="152400" cy="304800"/>
                      <a:chOff x="2667000" y="2667000"/>
                      <a:chExt cx="152400" cy="304800"/>
                    </a:xfrm>
                  </p:grpSpPr>
                  <p:cxnSp>
                    <p:nvCxnSpPr>
                      <p:cNvPr id="1359"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33" name="Group 14"/>
                  <p:cNvGrpSpPr/>
                  <p:nvPr/>
                </p:nvGrpSpPr>
                <p:grpSpPr>
                  <a:xfrm>
                    <a:off x="2667000" y="3276600"/>
                    <a:ext cx="152400" cy="609600"/>
                    <a:chOff x="2667000" y="2667000"/>
                    <a:chExt cx="152400" cy="609600"/>
                  </a:xfrm>
                </p:grpSpPr>
                <p:grpSp>
                  <p:nvGrpSpPr>
                    <p:cNvPr id="10935" name="Group 9"/>
                    <p:cNvGrpSpPr/>
                    <p:nvPr/>
                  </p:nvGrpSpPr>
                  <p:grpSpPr>
                    <a:xfrm>
                      <a:off x="2667000" y="2667000"/>
                      <a:ext cx="152400" cy="304800"/>
                      <a:chOff x="2667000" y="2667000"/>
                      <a:chExt cx="152400" cy="304800"/>
                    </a:xfrm>
                  </p:grpSpPr>
                  <p:cxnSp>
                    <p:nvCxnSpPr>
                      <p:cNvPr id="136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36" name="Group 10"/>
                    <p:cNvGrpSpPr/>
                    <p:nvPr/>
                  </p:nvGrpSpPr>
                  <p:grpSpPr>
                    <a:xfrm>
                      <a:off x="2667000" y="2971800"/>
                      <a:ext cx="152400" cy="304800"/>
                      <a:chOff x="2667000" y="2667000"/>
                      <a:chExt cx="152400" cy="304800"/>
                    </a:xfrm>
                  </p:grpSpPr>
                  <p:cxnSp>
                    <p:nvCxnSpPr>
                      <p:cNvPr id="137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38" name="Group 22"/>
                <p:cNvGrpSpPr/>
                <p:nvPr/>
              </p:nvGrpSpPr>
              <p:grpSpPr>
                <a:xfrm>
                  <a:off x="2667000" y="3886205"/>
                  <a:ext cx="152400" cy="609600"/>
                  <a:chOff x="2667000" y="2667000"/>
                  <a:chExt cx="152400" cy="609600"/>
                </a:xfrm>
              </p:grpSpPr>
              <p:grpSp>
                <p:nvGrpSpPr>
                  <p:cNvPr id="10940" name="Group 9"/>
                  <p:cNvGrpSpPr/>
                  <p:nvPr/>
                </p:nvGrpSpPr>
                <p:grpSpPr>
                  <a:xfrm>
                    <a:off x="2667000" y="2667000"/>
                    <a:ext cx="152400" cy="304800"/>
                    <a:chOff x="2667000" y="2667000"/>
                    <a:chExt cx="152400" cy="304800"/>
                  </a:xfrm>
                </p:grpSpPr>
                <p:cxnSp>
                  <p:nvCxnSpPr>
                    <p:cNvPr id="109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41" name="Group 10"/>
                  <p:cNvGrpSpPr/>
                  <p:nvPr/>
                </p:nvGrpSpPr>
                <p:grpSpPr>
                  <a:xfrm>
                    <a:off x="2667000" y="2971800"/>
                    <a:ext cx="152400" cy="304800"/>
                    <a:chOff x="2667000" y="2667000"/>
                    <a:chExt cx="152400" cy="304800"/>
                  </a:xfrm>
                </p:grpSpPr>
                <p:cxnSp>
                  <p:nvCxnSpPr>
                    <p:cNvPr id="1095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5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4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945" name="Group 21"/>
                <p:cNvGrpSpPr/>
                <p:nvPr/>
              </p:nvGrpSpPr>
              <p:grpSpPr>
                <a:xfrm>
                  <a:off x="2667000" y="2666997"/>
                  <a:ext cx="152400" cy="1219200"/>
                  <a:chOff x="2667000" y="2667000"/>
                  <a:chExt cx="152400" cy="1219200"/>
                </a:xfrm>
              </p:grpSpPr>
              <p:grpSp>
                <p:nvGrpSpPr>
                  <p:cNvPr id="10948" name="Group 13"/>
                  <p:cNvGrpSpPr/>
                  <p:nvPr/>
                </p:nvGrpSpPr>
                <p:grpSpPr>
                  <a:xfrm>
                    <a:off x="2667000" y="2667000"/>
                    <a:ext cx="152400" cy="609600"/>
                    <a:chOff x="2667000" y="2667000"/>
                    <a:chExt cx="152400" cy="609600"/>
                  </a:xfrm>
                </p:grpSpPr>
                <p:grpSp>
                  <p:nvGrpSpPr>
                    <p:cNvPr id="10949" name="Group 9"/>
                    <p:cNvGrpSpPr/>
                    <p:nvPr/>
                  </p:nvGrpSpPr>
                  <p:grpSpPr>
                    <a:xfrm>
                      <a:off x="2667000" y="2667000"/>
                      <a:ext cx="152400" cy="304800"/>
                      <a:chOff x="2667000" y="2667000"/>
                      <a:chExt cx="152400" cy="304800"/>
                    </a:xfrm>
                  </p:grpSpPr>
                  <p:cxnSp>
                    <p:nvCxnSpPr>
                      <p:cNvPr id="109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50" name="Group 10"/>
                    <p:cNvGrpSpPr/>
                    <p:nvPr/>
                  </p:nvGrpSpPr>
                  <p:grpSpPr>
                    <a:xfrm>
                      <a:off x="2667000" y="2971800"/>
                      <a:ext cx="152400" cy="304800"/>
                      <a:chOff x="2667000" y="2667000"/>
                      <a:chExt cx="152400" cy="304800"/>
                    </a:xfrm>
                  </p:grpSpPr>
                  <p:cxnSp>
                    <p:nvCxnSpPr>
                      <p:cNvPr id="1096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6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53" name="Group 14"/>
                  <p:cNvGrpSpPr/>
                  <p:nvPr/>
                </p:nvGrpSpPr>
                <p:grpSpPr>
                  <a:xfrm>
                    <a:off x="2667000" y="3276600"/>
                    <a:ext cx="152400" cy="609600"/>
                    <a:chOff x="2667000" y="2667000"/>
                    <a:chExt cx="152400" cy="609600"/>
                  </a:xfrm>
                </p:grpSpPr>
                <p:grpSp>
                  <p:nvGrpSpPr>
                    <p:cNvPr id="10954" name="Group 9"/>
                    <p:cNvGrpSpPr/>
                    <p:nvPr/>
                  </p:nvGrpSpPr>
                  <p:grpSpPr>
                    <a:xfrm>
                      <a:off x="2667000" y="2667000"/>
                      <a:ext cx="152400" cy="304800"/>
                      <a:chOff x="2667000" y="2667000"/>
                      <a:chExt cx="152400" cy="304800"/>
                    </a:xfrm>
                  </p:grpSpPr>
                  <p:cxnSp>
                    <p:nvCxnSpPr>
                      <p:cNvPr id="1096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6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55" name="Group 10"/>
                    <p:cNvGrpSpPr/>
                    <p:nvPr/>
                  </p:nvGrpSpPr>
                  <p:grpSpPr>
                    <a:xfrm>
                      <a:off x="2667000" y="2971800"/>
                      <a:ext cx="152400" cy="304800"/>
                      <a:chOff x="2667000" y="2667000"/>
                      <a:chExt cx="152400" cy="304800"/>
                    </a:xfrm>
                  </p:grpSpPr>
                  <p:cxnSp>
                    <p:nvCxnSpPr>
                      <p:cNvPr id="1096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7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56" name="Group 22"/>
                <p:cNvGrpSpPr/>
                <p:nvPr/>
              </p:nvGrpSpPr>
              <p:grpSpPr>
                <a:xfrm>
                  <a:off x="2667000" y="3886205"/>
                  <a:ext cx="152400" cy="609600"/>
                  <a:chOff x="2667000" y="2667000"/>
                  <a:chExt cx="152400" cy="609600"/>
                </a:xfrm>
              </p:grpSpPr>
              <p:grpSp>
                <p:nvGrpSpPr>
                  <p:cNvPr id="10959" name="Group 9"/>
                  <p:cNvGrpSpPr/>
                  <p:nvPr/>
                </p:nvGrpSpPr>
                <p:grpSpPr>
                  <a:xfrm>
                    <a:off x="2667000" y="2667000"/>
                    <a:ext cx="152400" cy="304800"/>
                    <a:chOff x="2667000" y="2667000"/>
                    <a:chExt cx="152400" cy="304800"/>
                  </a:xfrm>
                </p:grpSpPr>
                <p:cxnSp>
                  <p:nvCxnSpPr>
                    <p:cNvPr id="109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60" name="Group 10"/>
                  <p:cNvGrpSpPr/>
                  <p:nvPr/>
                </p:nvGrpSpPr>
                <p:grpSpPr>
                  <a:xfrm>
                    <a:off x="2667000" y="2971800"/>
                    <a:ext cx="152400" cy="304800"/>
                    <a:chOff x="2667000" y="2667000"/>
                    <a:chExt cx="152400" cy="304800"/>
                  </a:xfrm>
                </p:grpSpPr>
                <p:cxnSp>
                  <p:nvCxnSpPr>
                    <p:cNvPr id="137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6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964" name="Group 13"/>
                <p:cNvGrpSpPr/>
                <p:nvPr/>
              </p:nvGrpSpPr>
              <p:grpSpPr>
                <a:xfrm>
                  <a:off x="2667000" y="2667000"/>
                  <a:ext cx="152400" cy="609600"/>
                  <a:chOff x="2667000" y="2667000"/>
                  <a:chExt cx="152400" cy="609600"/>
                </a:xfrm>
              </p:grpSpPr>
              <p:grpSp>
                <p:nvGrpSpPr>
                  <p:cNvPr id="10967" name="Group 9"/>
                  <p:cNvGrpSpPr/>
                  <p:nvPr/>
                </p:nvGrpSpPr>
                <p:grpSpPr>
                  <a:xfrm>
                    <a:off x="2667000" y="2667000"/>
                    <a:ext cx="152400" cy="304800"/>
                    <a:chOff x="2667000" y="2667000"/>
                    <a:chExt cx="152400" cy="304800"/>
                  </a:xfrm>
                </p:grpSpPr>
                <p:cxnSp>
                  <p:nvCxnSpPr>
                    <p:cNvPr id="13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68" name="Group 10"/>
                  <p:cNvGrpSpPr/>
                  <p:nvPr/>
                </p:nvGrpSpPr>
                <p:grpSpPr>
                  <a:xfrm>
                    <a:off x="2667000" y="2971800"/>
                    <a:ext cx="152400" cy="304800"/>
                    <a:chOff x="2667000" y="2667000"/>
                    <a:chExt cx="152400" cy="304800"/>
                  </a:xfrm>
                </p:grpSpPr>
                <p:cxnSp>
                  <p:nvCxnSpPr>
                    <p:cNvPr id="139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71" name="Group 14"/>
                <p:cNvGrpSpPr/>
                <p:nvPr/>
              </p:nvGrpSpPr>
              <p:grpSpPr>
                <a:xfrm>
                  <a:off x="2667000" y="3276600"/>
                  <a:ext cx="152400" cy="609600"/>
                  <a:chOff x="2667000" y="2667000"/>
                  <a:chExt cx="152400" cy="609600"/>
                </a:xfrm>
              </p:grpSpPr>
              <p:grpSp>
                <p:nvGrpSpPr>
                  <p:cNvPr id="10972" name="Group 9"/>
                  <p:cNvGrpSpPr/>
                  <p:nvPr/>
                </p:nvGrpSpPr>
                <p:grpSpPr>
                  <a:xfrm>
                    <a:off x="2667000" y="2667000"/>
                    <a:ext cx="152400" cy="304800"/>
                    <a:chOff x="2667000" y="2667000"/>
                    <a:chExt cx="152400" cy="304800"/>
                  </a:xfrm>
                </p:grpSpPr>
                <p:cxnSp>
                  <p:nvCxnSpPr>
                    <p:cNvPr id="139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75" name="Group 10"/>
                  <p:cNvGrpSpPr/>
                  <p:nvPr/>
                </p:nvGrpSpPr>
                <p:grpSpPr>
                  <a:xfrm>
                    <a:off x="2667000" y="2971800"/>
                    <a:ext cx="152400" cy="304800"/>
                    <a:chOff x="2667000" y="2667000"/>
                    <a:chExt cx="152400" cy="304800"/>
                  </a:xfrm>
                </p:grpSpPr>
                <p:cxnSp>
                  <p:nvCxnSpPr>
                    <p:cNvPr id="140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6"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407"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97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977" name="Group 21"/>
                <p:cNvGrpSpPr/>
                <p:nvPr/>
              </p:nvGrpSpPr>
              <p:grpSpPr>
                <a:xfrm>
                  <a:off x="2667000" y="2666997"/>
                  <a:ext cx="152400" cy="1219200"/>
                  <a:chOff x="2667000" y="2667000"/>
                  <a:chExt cx="152400" cy="1219200"/>
                </a:xfrm>
              </p:grpSpPr>
              <p:grpSp>
                <p:nvGrpSpPr>
                  <p:cNvPr id="10978" name="Group 13"/>
                  <p:cNvGrpSpPr/>
                  <p:nvPr/>
                </p:nvGrpSpPr>
                <p:grpSpPr>
                  <a:xfrm>
                    <a:off x="2667000" y="2667000"/>
                    <a:ext cx="152400" cy="609600"/>
                    <a:chOff x="2667000" y="2667000"/>
                    <a:chExt cx="152400" cy="609600"/>
                  </a:xfrm>
                </p:grpSpPr>
                <p:grpSp>
                  <p:nvGrpSpPr>
                    <p:cNvPr id="10979" name="Group 9"/>
                    <p:cNvGrpSpPr/>
                    <p:nvPr/>
                  </p:nvGrpSpPr>
                  <p:grpSpPr>
                    <a:xfrm>
                      <a:off x="2667000" y="2667000"/>
                      <a:ext cx="152400" cy="304800"/>
                      <a:chOff x="2667000" y="2667000"/>
                      <a:chExt cx="152400" cy="304800"/>
                    </a:xfrm>
                  </p:grpSpPr>
                  <p:cxnSp>
                    <p:nvCxnSpPr>
                      <p:cNvPr id="109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80" name="Group 10"/>
                    <p:cNvGrpSpPr/>
                    <p:nvPr/>
                  </p:nvGrpSpPr>
                  <p:grpSpPr>
                    <a:xfrm>
                      <a:off x="2667000" y="2971800"/>
                      <a:ext cx="152400" cy="304800"/>
                      <a:chOff x="2667000" y="2667000"/>
                      <a:chExt cx="152400" cy="304800"/>
                    </a:xfrm>
                  </p:grpSpPr>
                  <p:cxnSp>
                    <p:nvCxnSpPr>
                      <p:cNvPr id="1098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8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983" name="Group 14"/>
                  <p:cNvGrpSpPr/>
                  <p:nvPr/>
                </p:nvGrpSpPr>
                <p:grpSpPr>
                  <a:xfrm>
                    <a:off x="2667000" y="3276600"/>
                    <a:ext cx="152400" cy="609600"/>
                    <a:chOff x="2667000" y="2667000"/>
                    <a:chExt cx="152400" cy="609600"/>
                  </a:xfrm>
                </p:grpSpPr>
                <p:grpSp>
                  <p:nvGrpSpPr>
                    <p:cNvPr id="10986" name="Group 9"/>
                    <p:cNvGrpSpPr/>
                    <p:nvPr/>
                  </p:nvGrpSpPr>
                  <p:grpSpPr>
                    <a:xfrm>
                      <a:off x="2667000" y="2667000"/>
                      <a:ext cx="152400" cy="304800"/>
                      <a:chOff x="2667000" y="2667000"/>
                      <a:chExt cx="152400" cy="304800"/>
                    </a:xfrm>
                  </p:grpSpPr>
                  <p:cxnSp>
                    <p:nvCxnSpPr>
                      <p:cNvPr id="10989"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9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87" name="Group 10"/>
                    <p:cNvGrpSpPr/>
                    <p:nvPr/>
                  </p:nvGrpSpPr>
                  <p:grpSpPr>
                    <a:xfrm>
                      <a:off x="2667000" y="2971800"/>
                      <a:ext cx="152400" cy="304800"/>
                      <a:chOff x="2667000" y="2667000"/>
                      <a:chExt cx="152400" cy="304800"/>
                    </a:xfrm>
                  </p:grpSpPr>
                  <p:cxnSp>
                    <p:nvCxnSpPr>
                      <p:cNvPr id="1099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9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88" name="Group 22"/>
                <p:cNvGrpSpPr/>
                <p:nvPr/>
              </p:nvGrpSpPr>
              <p:grpSpPr>
                <a:xfrm>
                  <a:off x="2667000" y="3886205"/>
                  <a:ext cx="152400" cy="609600"/>
                  <a:chOff x="2667000" y="2667000"/>
                  <a:chExt cx="152400" cy="609600"/>
                </a:xfrm>
              </p:grpSpPr>
              <p:grpSp>
                <p:nvGrpSpPr>
                  <p:cNvPr id="10991" name="Group 9"/>
                  <p:cNvGrpSpPr/>
                  <p:nvPr/>
                </p:nvGrpSpPr>
                <p:grpSpPr>
                  <a:xfrm>
                    <a:off x="2667000" y="2667000"/>
                    <a:ext cx="152400" cy="304800"/>
                    <a:chOff x="2667000" y="2667000"/>
                    <a:chExt cx="152400" cy="304800"/>
                  </a:xfrm>
                </p:grpSpPr>
                <p:cxnSp>
                  <p:nvCxnSpPr>
                    <p:cNvPr id="1099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9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94" name="Group 10"/>
                  <p:cNvGrpSpPr/>
                  <p:nvPr/>
                </p:nvGrpSpPr>
                <p:grpSpPr>
                  <a:xfrm>
                    <a:off x="2667000" y="2971800"/>
                    <a:ext cx="152400" cy="304800"/>
                    <a:chOff x="2667000" y="2667000"/>
                    <a:chExt cx="152400" cy="304800"/>
                  </a:xfrm>
                </p:grpSpPr>
                <p:cxnSp>
                  <p:nvCxnSpPr>
                    <p:cNvPr id="11000"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01"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9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003"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00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00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60" name="Group 829"/>
            <p:cNvGrpSpPr>
              <a:grpSpLocks/>
            </p:cNvGrpSpPr>
            <p:nvPr/>
          </p:nvGrpSpPr>
          <p:grpSpPr bwMode="auto">
            <a:xfrm>
              <a:off x="2242" y="3217"/>
              <a:ext cx="337" cy="573"/>
              <a:chOff x="630" y="3229"/>
              <a:chExt cx="337" cy="573"/>
            </a:xfrm>
          </p:grpSpPr>
          <p:sp>
            <p:nvSpPr>
              <p:cNvPr id="1100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99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002" name="Group 21"/>
                <p:cNvGrpSpPr/>
                <p:nvPr/>
              </p:nvGrpSpPr>
              <p:grpSpPr>
                <a:xfrm>
                  <a:off x="2667000" y="2666997"/>
                  <a:ext cx="152400" cy="1219200"/>
                  <a:chOff x="2667000" y="2667000"/>
                  <a:chExt cx="152400" cy="1219200"/>
                </a:xfrm>
              </p:grpSpPr>
              <p:grpSp>
                <p:nvGrpSpPr>
                  <p:cNvPr id="11004" name="Group 13"/>
                  <p:cNvGrpSpPr/>
                  <p:nvPr/>
                </p:nvGrpSpPr>
                <p:grpSpPr>
                  <a:xfrm>
                    <a:off x="2667000" y="2667000"/>
                    <a:ext cx="152400" cy="609600"/>
                    <a:chOff x="2667000" y="2667000"/>
                    <a:chExt cx="152400" cy="609600"/>
                  </a:xfrm>
                </p:grpSpPr>
                <p:grpSp>
                  <p:nvGrpSpPr>
                    <p:cNvPr id="11008" name="Group 9"/>
                    <p:cNvGrpSpPr/>
                    <p:nvPr/>
                  </p:nvGrpSpPr>
                  <p:grpSpPr>
                    <a:xfrm>
                      <a:off x="2667000" y="2667000"/>
                      <a:ext cx="152400" cy="304800"/>
                      <a:chOff x="2667000" y="2667000"/>
                      <a:chExt cx="152400" cy="304800"/>
                    </a:xfrm>
                  </p:grpSpPr>
                  <p:cxnSp>
                    <p:nvCxnSpPr>
                      <p:cNvPr id="87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11" name="Group 10"/>
                    <p:cNvGrpSpPr/>
                    <p:nvPr/>
                  </p:nvGrpSpPr>
                  <p:grpSpPr>
                    <a:xfrm>
                      <a:off x="2667000" y="2971800"/>
                      <a:ext cx="152400" cy="304800"/>
                      <a:chOff x="2667000" y="2667000"/>
                      <a:chExt cx="152400" cy="304800"/>
                    </a:xfrm>
                  </p:grpSpPr>
                  <p:cxnSp>
                    <p:nvCxnSpPr>
                      <p:cNvPr id="877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7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12" name="Group 14"/>
                  <p:cNvGrpSpPr/>
                  <p:nvPr/>
                </p:nvGrpSpPr>
                <p:grpSpPr>
                  <a:xfrm>
                    <a:off x="2667000" y="3276600"/>
                    <a:ext cx="152400" cy="609600"/>
                    <a:chOff x="2667000" y="2667000"/>
                    <a:chExt cx="152400" cy="609600"/>
                  </a:xfrm>
                </p:grpSpPr>
                <p:grpSp>
                  <p:nvGrpSpPr>
                    <p:cNvPr id="11013" name="Group 9"/>
                    <p:cNvGrpSpPr/>
                    <p:nvPr/>
                  </p:nvGrpSpPr>
                  <p:grpSpPr>
                    <a:xfrm>
                      <a:off x="2667000" y="2667000"/>
                      <a:ext cx="152400" cy="304800"/>
                      <a:chOff x="2667000" y="2667000"/>
                      <a:chExt cx="152400" cy="304800"/>
                    </a:xfrm>
                  </p:grpSpPr>
                  <p:cxnSp>
                    <p:nvCxnSpPr>
                      <p:cNvPr id="877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8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14" name="Group 10"/>
                    <p:cNvGrpSpPr/>
                    <p:nvPr/>
                  </p:nvGrpSpPr>
                  <p:grpSpPr>
                    <a:xfrm>
                      <a:off x="2667000" y="2971800"/>
                      <a:ext cx="152400" cy="304800"/>
                      <a:chOff x="2667000" y="2667000"/>
                      <a:chExt cx="152400" cy="304800"/>
                    </a:xfrm>
                  </p:grpSpPr>
                  <p:cxnSp>
                    <p:nvCxnSpPr>
                      <p:cNvPr id="878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79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15" name="Group 22"/>
                <p:cNvGrpSpPr/>
                <p:nvPr/>
              </p:nvGrpSpPr>
              <p:grpSpPr>
                <a:xfrm>
                  <a:off x="2667000" y="3886205"/>
                  <a:ext cx="152400" cy="609600"/>
                  <a:chOff x="2667000" y="2667000"/>
                  <a:chExt cx="152400" cy="609600"/>
                </a:xfrm>
              </p:grpSpPr>
              <p:grpSp>
                <p:nvGrpSpPr>
                  <p:cNvPr id="11016" name="Group 9"/>
                  <p:cNvGrpSpPr/>
                  <p:nvPr/>
                </p:nvGrpSpPr>
                <p:grpSpPr>
                  <a:xfrm>
                    <a:off x="2667000" y="2667000"/>
                    <a:ext cx="152400" cy="304800"/>
                    <a:chOff x="2667000" y="2667000"/>
                    <a:chExt cx="152400" cy="304800"/>
                  </a:xfrm>
                </p:grpSpPr>
                <p:cxnSp>
                  <p:nvCxnSpPr>
                    <p:cNvPr id="879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0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19" name="Group 10"/>
                  <p:cNvGrpSpPr/>
                  <p:nvPr/>
                </p:nvGrpSpPr>
                <p:grpSpPr>
                  <a:xfrm>
                    <a:off x="2667000" y="2971800"/>
                    <a:ext cx="152400" cy="304800"/>
                    <a:chOff x="2667000" y="2667000"/>
                    <a:chExt cx="152400" cy="304800"/>
                  </a:xfrm>
                </p:grpSpPr>
                <p:cxnSp>
                  <p:nvCxnSpPr>
                    <p:cNvPr id="880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9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2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023" name="Group 21"/>
                <p:cNvGrpSpPr/>
                <p:nvPr/>
              </p:nvGrpSpPr>
              <p:grpSpPr>
                <a:xfrm>
                  <a:off x="2667000" y="2666997"/>
                  <a:ext cx="152400" cy="1219200"/>
                  <a:chOff x="2667000" y="2667000"/>
                  <a:chExt cx="152400" cy="1219200"/>
                </a:xfrm>
              </p:grpSpPr>
              <p:grpSp>
                <p:nvGrpSpPr>
                  <p:cNvPr id="11024" name="Group 13"/>
                  <p:cNvGrpSpPr/>
                  <p:nvPr/>
                </p:nvGrpSpPr>
                <p:grpSpPr>
                  <a:xfrm>
                    <a:off x="2667000" y="2667000"/>
                    <a:ext cx="152400" cy="609600"/>
                    <a:chOff x="2667000" y="2667000"/>
                    <a:chExt cx="152400" cy="609600"/>
                  </a:xfrm>
                </p:grpSpPr>
                <p:grpSp>
                  <p:nvGrpSpPr>
                    <p:cNvPr id="11027" name="Group 9"/>
                    <p:cNvGrpSpPr/>
                    <p:nvPr/>
                  </p:nvGrpSpPr>
                  <p:grpSpPr>
                    <a:xfrm>
                      <a:off x="2667000" y="2667000"/>
                      <a:ext cx="152400" cy="304800"/>
                      <a:chOff x="2667000" y="2667000"/>
                      <a:chExt cx="152400" cy="304800"/>
                    </a:xfrm>
                  </p:grpSpPr>
                  <p:cxnSp>
                    <p:nvCxnSpPr>
                      <p:cNvPr id="884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4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31" name="Group 10"/>
                    <p:cNvGrpSpPr/>
                    <p:nvPr/>
                  </p:nvGrpSpPr>
                  <p:grpSpPr>
                    <a:xfrm>
                      <a:off x="2667000" y="2971800"/>
                      <a:ext cx="152400" cy="304800"/>
                      <a:chOff x="2667000" y="2667000"/>
                      <a:chExt cx="152400" cy="304800"/>
                    </a:xfrm>
                  </p:grpSpPr>
                  <p:cxnSp>
                    <p:nvCxnSpPr>
                      <p:cNvPr id="1305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04"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32" name="Group 14"/>
                  <p:cNvGrpSpPr/>
                  <p:nvPr/>
                </p:nvGrpSpPr>
                <p:grpSpPr>
                  <a:xfrm>
                    <a:off x="2667000" y="3276600"/>
                    <a:ext cx="152400" cy="609600"/>
                    <a:chOff x="2667000" y="2667000"/>
                    <a:chExt cx="152400" cy="609600"/>
                  </a:xfrm>
                </p:grpSpPr>
                <p:grpSp>
                  <p:nvGrpSpPr>
                    <p:cNvPr id="11033" name="Group 9"/>
                    <p:cNvGrpSpPr/>
                    <p:nvPr/>
                  </p:nvGrpSpPr>
                  <p:grpSpPr>
                    <a:xfrm>
                      <a:off x="2667000" y="2667000"/>
                      <a:ext cx="152400" cy="304800"/>
                      <a:chOff x="2667000" y="2667000"/>
                      <a:chExt cx="152400" cy="304800"/>
                    </a:xfrm>
                  </p:grpSpPr>
                  <p:cxnSp>
                    <p:nvCxnSpPr>
                      <p:cNvPr id="1310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5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34" name="Group 10"/>
                    <p:cNvGrpSpPr/>
                    <p:nvPr/>
                  </p:nvGrpSpPr>
                  <p:grpSpPr>
                    <a:xfrm>
                      <a:off x="2667000" y="2971800"/>
                      <a:ext cx="152400" cy="304800"/>
                      <a:chOff x="2667000" y="2667000"/>
                      <a:chExt cx="152400" cy="304800"/>
                    </a:xfrm>
                  </p:grpSpPr>
                  <p:cxnSp>
                    <p:nvCxnSpPr>
                      <p:cNvPr id="1320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1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35" name="Group 22"/>
                <p:cNvGrpSpPr/>
                <p:nvPr/>
              </p:nvGrpSpPr>
              <p:grpSpPr>
                <a:xfrm>
                  <a:off x="2667000" y="3886205"/>
                  <a:ext cx="152400" cy="609600"/>
                  <a:chOff x="2667000" y="2667000"/>
                  <a:chExt cx="152400" cy="609600"/>
                </a:xfrm>
              </p:grpSpPr>
              <p:grpSp>
                <p:nvGrpSpPr>
                  <p:cNvPr id="11038" name="Group 9"/>
                  <p:cNvGrpSpPr/>
                  <p:nvPr/>
                </p:nvGrpSpPr>
                <p:grpSpPr>
                  <a:xfrm>
                    <a:off x="2667000" y="2667000"/>
                    <a:ext cx="152400" cy="304800"/>
                    <a:chOff x="2667000" y="2667000"/>
                    <a:chExt cx="152400" cy="304800"/>
                  </a:xfrm>
                </p:grpSpPr>
                <p:cxnSp>
                  <p:nvCxnSpPr>
                    <p:cNvPr id="1326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0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40" name="Group 10"/>
                  <p:cNvGrpSpPr/>
                  <p:nvPr/>
                </p:nvGrpSpPr>
                <p:grpSpPr>
                  <a:xfrm>
                    <a:off x="2667000" y="2971800"/>
                    <a:ext cx="152400" cy="304800"/>
                    <a:chOff x="2667000" y="2667000"/>
                    <a:chExt cx="152400" cy="304800"/>
                  </a:xfrm>
                </p:grpSpPr>
                <p:cxnSp>
                  <p:nvCxnSpPr>
                    <p:cNvPr id="110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4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044" name="Group 13"/>
                <p:cNvGrpSpPr/>
                <p:nvPr/>
              </p:nvGrpSpPr>
              <p:grpSpPr>
                <a:xfrm>
                  <a:off x="2667000" y="2667000"/>
                  <a:ext cx="152400" cy="609600"/>
                  <a:chOff x="2667000" y="2667000"/>
                  <a:chExt cx="152400" cy="609600"/>
                </a:xfrm>
              </p:grpSpPr>
              <p:grpSp>
                <p:nvGrpSpPr>
                  <p:cNvPr id="11045" name="Group 9"/>
                  <p:cNvGrpSpPr/>
                  <p:nvPr/>
                </p:nvGrpSpPr>
                <p:grpSpPr>
                  <a:xfrm>
                    <a:off x="2667000" y="2667000"/>
                    <a:ext cx="152400" cy="304800"/>
                    <a:chOff x="2667000" y="2667000"/>
                    <a:chExt cx="152400" cy="304800"/>
                  </a:xfrm>
                </p:grpSpPr>
                <p:cxnSp>
                  <p:nvCxnSpPr>
                    <p:cNvPr id="110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48" name="Group 10"/>
                  <p:cNvGrpSpPr/>
                  <p:nvPr/>
                </p:nvGrpSpPr>
                <p:grpSpPr>
                  <a:xfrm>
                    <a:off x="2667000" y="2971800"/>
                    <a:ext cx="152400" cy="304800"/>
                    <a:chOff x="2667000" y="2667000"/>
                    <a:chExt cx="152400" cy="304800"/>
                  </a:xfrm>
                </p:grpSpPr>
                <p:cxnSp>
                  <p:nvCxnSpPr>
                    <p:cNvPr id="1102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2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51" name="Group 14"/>
                <p:cNvGrpSpPr/>
                <p:nvPr/>
              </p:nvGrpSpPr>
              <p:grpSpPr>
                <a:xfrm>
                  <a:off x="2667000" y="3276600"/>
                  <a:ext cx="152400" cy="609600"/>
                  <a:chOff x="2667000" y="2667000"/>
                  <a:chExt cx="152400" cy="609600"/>
                </a:xfrm>
              </p:grpSpPr>
              <p:grpSp>
                <p:nvGrpSpPr>
                  <p:cNvPr id="11052" name="Group 9"/>
                  <p:cNvGrpSpPr/>
                  <p:nvPr/>
                </p:nvGrpSpPr>
                <p:grpSpPr>
                  <a:xfrm>
                    <a:off x="2667000" y="2667000"/>
                    <a:ext cx="152400" cy="304800"/>
                    <a:chOff x="2667000" y="2667000"/>
                    <a:chExt cx="152400" cy="304800"/>
                  </a:xfrm>
                </p:grpSpPr>
                <p:cxnSp>
                  <p:nvCxnSpPr>
                    <p:cNvPr id="1102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2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53" name="Group 10"/>
                  <p:cNvGrpSpPr/>
                  <p:nvPr/>
                </p:nvGrpSpPr>
                <p:grpSpPr>
                  <a:xfrm>
                    <a:off x="2667000" y="2971800"/>
                    <a:ext cx="152400" cy="304800"/>
                    <a:chOff x="2667000" y="2667000"/>
                    <a:chExt cx="152400" cy="304800"/>
                  </a:xfrm>
                </p:grpSpPr>
                <p:cxnSp>
                  <p:nvCxnSpPr>
                    <p:cNvPr id="11028"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29"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030"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05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059" name="Group 21"/>
                <p:cNvGrpSpPr/>
                <p:nvPr/>
              </p:nvGrpSpPr>
              <p:grpSpPr>
                <a:xfrm>
                  <a:off x="2667000" y="2666997"/>
                  <a:ext cx="152400" cy="1219200"/>
                  <a:chOff x="2667000" y="2667000"/>
                  <a:chExt cx="152400" cy="1219200"/>
                </a:xfrm>
              </p:grpSpPr>
              <p:grpSp>
                <p:nvGrpSpPr>
                  <p:cNvPr id="11060" name="Group 13"/>
                  <p:cNvGrpSpPr/>
                  <p:nvPr/>
                </p:nvGrpSpPr>
                <p:grpSpPr>
                  <a:xfrm>
                    <a:off x="2667000" y="2667000"/>
                    <a:ext cx="152400" cy="609600"/>
                    <a:chOff x="2667000" y="2667000"/>
                    <a:chExt cx="152400" cy="609600"/>
                  </a:xfrm>
                </p:grpSpPr>
                <p:grpSp>
                  <p:nvGrpSpPr>
                    <p:cNvPr id="11061" name="Group 9"/>
                    <p:cNvGrpSpPr/>
                    <p:nvPr/>
                  </p:nvGrpSpPr>
                  <p:grpSpPr>
                    <a:xfrm>
                      <a:off x="2667000" y="2667000"/>
                      <a:ext cx="152400" cy="304800"/>
                      <a:chOff x="2667000" y="2667000"/>
                      <a:chExt cx="152400" cy="304800"/>
                    </a:xfrm>
                  </p:grpSpPr>
                  <p:cxnSp>
                    <p:nvCxnSpPr>
                      <p:cNvPr id="1103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3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62" name="Group 10"/>
                    <p:cNvGrpSpPr/>
                    <p:nvPr/>
                  </p:nvGrpSpPr>
                  <p:grpSpPr>
                    <a:xfrm>
                      <a:off x="2667000" y="2971800"/>
                      <a:ext cx="152400" cy="304800"/>
                      <a:chOff x="2667000" y="2667000"/>
                      <a:chExt cx="152400" cy="304800"/>
                    </a:xfrm>
                  </p:grpSpPr>
                  <p:cxnSp>
                    <p:nvCxnSpPr>
                      <p:cNvPr id="1103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03"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65" name="Group 14"/>
                  <p:cNvGrpSpPr/>
                  <p:nvPr/>
                </p:nvGrpSpPr>
                <p:grpSpPr>
                  <a:xfrm>
                    <a:off x="2667000" y="3276600"/>
                    <a:ext cx="152400" cy="609600"/>
                    <a:chOff x="2667000" y="2667000"/>
                    <a:chExt cx="152400" cy="609600"/>
                  </a:xfrm>
                </p:grpSpPr>
                <p:grpSp>
                  <p:nvGrpSpPr>
                    <p:cNvPr id="11068" name="Group 9"/>
                    <p:cNvGrpSpPr/>
                    <p:nvPr/>
                  </p:nvGrpSpPr>
                  <p:grpSpPr>
                    <a:xfrm>
                      <a:off x="2667000" y="2667000"/>
                      <a:ext cx="152400" cy="304800"/>
                      <a:chOff x="2667000" y="2667000"/>
                      <a:chExt cx="152400" cy="304800"/>
                    </a:xfrm>
                  </p:grpSpPr>
                  <p:cxnSp>
                    <p:nvCxnSpPr>
                      <p:cNvPr id="8806"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11"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69" name="Group 10"/>
                    <p:cNvGrpSpPr/>
                    <p:nvPr/>
                  </p:nvGrpSpPr>
                  <p:grpSpPr>
                    <a:xfrm>
                      <a:off x="2667000" y="2971800"/>
                      <a:ext cx="152400" cy="304800"/>
                      <a:chOff x="2667000" y="2667000"/>
                      <a:chExt cx="152400" cy="304800"/>
                    </a:xfrm>
                  </p:grpSpPr>
                  <p:cxnSp>
                    <p:nvCxnSpPr>
                      <p:cNvPr id="8813"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14"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70" name="Group 22"/>
                <p:cNvGrpSpPr/>
                <p:nvPr/>
              </p:nvGrpSpPr>
              <p:grpSpPr>
                <a:xfrm>
                  <a:off x="2667000" y="3886205"/>
                  <a:ext cx="152400" cy="609600"/>
                  <a:chOff x="2667000" y="2667000"/>
                  <a:chExt cx="152400" cy="609600"/>
                </a:xfrm>
              </p:grpSpPr>
              <p:grpSp>
                <p:nvGrpSpPr>
                  <p:cNvPr id="11074" name="Group 9"/>
                  <p:cNvGrpSpPr/>
                  <p:nvPr/>
                </p:nvGrpSpPr>
                <p:grpSpPr>
                  <a:xfrm>
                    <a:off x="2667000" y="2667000"/>
                    <a:ext cx="152400" cy="304800"/>
                    <a:chOff x="2667000" y="2667000"/>
                    <a:chExt cx="152400" cy="304800"/>
                  </a:xfrm>
                </p:grpSpPr>
                <p:cxnSp>
                  <p:nvCxnSpPr>
                    <p:cNvPr id="881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2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77" name="Group 10"/>
                  <p:cNvGrpSpPr/>
                  <p:nvPr/>
                </p:nvGrpSpPr>
                <p:grpSpPr>
                  <a:xfrm>
                    <a:off x="2667000" y="2971800"/>
                    <a:ext cx="152400" cy="304800"/>
                    <a:chOff x="2667000" y="2667000"/>
                    <a:chExt cx="152400" cy="304800"/>
                  </a:xfrm>
                </p:grpSpPr>
                <p:cxnSp>
                  <p:nvCxnSpPr>
                    <p:cNvPr id="8826"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8827"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7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10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10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10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361" name="Group 838"/>
            <p:cNvGrpSpPr>
              <a:grpSpLocks/>
            </p:cNvGrpSpPr>
            <p:nvPr/>
          </p:nvGrpSpPr>
          <p:grpSpPr bwMode="auto">
            <a:xfrm>
              <a:off x="2508" y="3223"/>
              <a:ext cx="337" cy="573"/>
              <a:chOff x="630" y="3229"/>
              <a:chExt cx="337" cy="573"/>
            </a:xfrm>
          </p:grpSpPr>
          <p:sp>
            <p:nvSpPr>
              <p:cNvPr id="1110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08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085" name="Group 21"/>
                <p:cNvGrpSpPr/>
                <p:nvPr/>
              </p:nvGrpSpPr>
              <p:grpSpPr>
                <a:xfrm>
                  <a:off x="2667000" y="2666997"/>
                  <a:ext cx="152400" cy="1219200"/>
                  <a:chOff x="2667000" y="2667000"/>
                  <a:chExt cx="152400" cy="1219200"/>
                </a:xfrm>
              </p:grpSpPr>
              <p:grpSp>
                <p:nvGrpSpPr>
                  <p:cNvPr id="11086" name="Group 13"/>
                  <p:cNvGrpSpPr/>
                  <p:nvPr/>
                </p:nvGrpSpPr>
                <p:grpSpPr>
                  <a:xfrm>
                    <a:off x="2667000" y="2667000"/>
                    <a:ext cx="152400" cy="609600"/>
                    <a:chOff x="2667000" y="2667000"/>
                    <a:chExt cx="152400" cy="609600"/>
                  </a:xfrm>
                </p:grpSpPr>
                <p:grpSp>
                  <p:nvGrpSpPr>
                    <p:cNvPr id="11089" name="Group 9"/>
                    <p:cNvGrpSpPr/>
                    <p:nvPr/>
                  </p:nvGrpSpPr>
                  <p:grpSpPr>
                    <a:xfrm>
                      <a:off x="2667000" y="2667000"/>
                      <a:ext cx="152400" cy="304800"/>
                      <a:chOff x="2667000" y="2667000"/>
                      <a:chExt cx="152400" cy="304800"/>
                    </a:xfrm>
                  </p:grpSpPr>
                  <p:cxnSp>
                    <p:nvCxnSpPr>
                      <p:cNvPr id="111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92" name="Group 10"/>
                    <p:cNvGrpSpPr/>
                    <p:nvPr/>
                  </p:nvGrpSpPr>
                  <p:grpSpPr>
                    <a:xfrm>
                      <a:off x="2667000" y="2971800"/>
                      <a:ext cx="152400" cy="304800"/>
                      <a:chOff x="2667000" y="2667000"/>
                      <a:chExt cx="152400" cy="304800"/>
                    </a:xfrm>
                  </p:grpSpPr>
                  <p:cxnSp>
                    <p:nvCxnSpPr>
                      <p:cNvPr id="1111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1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093" name="Group 14"/>
                  <p:cNvGrpSpPr/>
                  <p:nvPr/>
                </p:nvGrpSpPr>
                <p:grpSpPr>
                  <a:xfrm>
                    <a:off x="2667000" y="3276600"/>
                    <a:ext cx="152400" cy="609600"/>
                    <a:chOff x="2667000" y="2667000"/>
                    <a:chExt cx="152400" cy="609600"/>
                  </a:xfrm>
                </p:grpSpPr>
                <p:grpSp>
                  <p:nvGrpSpPr>
                    <p:cNvPr id="11096" name="Group 9"/>
                    <p:cNvGrpSpPr/>
                    <p:nvPr/>
                  </p:nvGrpSpPr>
                  <p:grpSpPr>
                    <a:xfrm>
                      <a:off x="2667000" y="2667000"/>
                      <a:ext cx="152400" cy="304800"/>
                      <a:chOff x="2667000" y="2667000"/>
                      <a:chExt cx="152400" cy="304800"/>
                    </a:xfrm>
                  </p:grpSpPr>
                  <p:cxnSp>
                    <p:nvCxnSpPr>
                      <p:cNvPr id="1111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2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99" name="Group 10"/>
                    <p:cNvGrpSpPr/>
                    <p:nvPr/>
                  </p:nvGrpSpPr>
                  <p:grpSpPr>
                    <a:xfrm>
                      <a:off x="2667000" y="2971800"/>
                      <a:ext cx="152400" cy="304800"/>
                      <a:chOff x="2667000" y="2667000"/>
                      <a:chExt cx="152400" cy="304800"/>
                    </a:xfrm>
                  </p:grpSpPr>
                  <p:cxnSp>
                    <p:nvCxnSpPr>
                      <p:cNvPr id="1112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2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00" name="Group 22"/>
                <p:cNvGrpSpPr/>
                <p:nvPr/>
              </p:nvGrpSpPr>
              <p:grpSpPr>
                <a:xfrm>
                  <a:off x="2667000" y="3886205"/>
                  <a:ext cx="152400" cy="609600"/>
                  <a:chOff x="2667000" y="2667000"/>
                  <a:chExt cx="152400" cy="609600"/>
                </a:xfrm>
              </p:grpSpPr>
              <p:grpSp>
                <p:nvGrpSpPr>
                  <p:cNvPr id="11103" name="Group 9"/>
                  <p:cNvGrpSpPr/>
                  <p:nvPr/>
                </p:nvGrpSpPr>
                <p:grpSpPr>
                  <a:xfrm>
                    <a:off x="2667000" y="2667000"/>
                    <a:ext cx="152400" cy="304800"/>
                    <a:chOff x="2667000" y="2667000"/>
                    <a:chExt cx="152400" cy="304800"/>
                  </a:xfrm>
                </p:grpSpPr>
                <p:cxnSp>
                  <p:nvCxnSpPr>
                    <p:cNvPr id="111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08" name="Group 10"/>
                  <p:cNvGrpSpPr/>
                  <p:nvPr/>
                </p:nvGrpSpPr>
                <p:grpSpPr>
                  <a:xfrm>
                    <a:off x="2667000" y="2971800"/>
                    <a:ext cx="152400" cy="304800"/>
                    <a:chOff x="2667000" y="2667000"/>
                    <a:chExt cx="152400" cy="304800"/>
                  </a:xfrm>
                </p:grpSpPr>
                <p:cxnSp>
                  <p:nvCxnSpPr>
                    <p:cNvPr id="1112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3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09"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110" name="Group 21"/>
                <p:cNvGrpSpPr/>
                <p:nvPr/>
              </p:nvGrpSpPr>
              <p:grpSpPr>
                <a:xfrm>
                  <a:off x="2667000" y="2666997"/>
                  <a:ext cx="152400" cy="1219200"/>
                  <a:chOff x="2667000" y="2667000"/>
                  <a:chExt cx="152400" cy="1219200"/>
                </a:xfrm>
              </p:grpSpPr>
              <p:grpSp>
                <p:nvGrpSpPr>
                  <p:cNvPr id="11111" name="Group 13"/>
                  <p:cNvGrpSpPr/>
                  <p:nvPr/>
                </p:nvGrpSpPr>
                <p:grpSpPr>
                  <a:xfrm>
                    <a:off x="2667000" y="2667000"/>
                    <a:ext cx="152400" cy="609600"/>
                    <a:chOff x="2667000" y="2667000"/>
                    <a:chExt cx="152400" cy="609600"/>
                  </a:xfrm>
                </p:grpSpPr>
                <p:grpSp>
                  <p:nvGrpSpPr>
                    <p:cNvPr id="11114" name="Group 9"/>
                    <p:cNvGrpSpPr/>
                    <p:nvPr/>
                  </p:nvGrpSpPr>
                  <p:grpSpPr>
                    <a:xfrm>
                      <a:off x="2667000" y="2667000"/>
                      <a:ext cx="152400" cy="304800"/>
                      <a:chOff x="2667000" y="2667000"/>
                      <a:chExt cx="152400" cy="304800"/>
                    </a:xfrm>
                  </p:grpSpPr>
                  <p:cxnSp>
                    <p:nvCxnSpPr>
                      <p:cNvPr id="111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17" name="Group 10"/>
                    <p:cNvGrpSpPr/>
                    <p:nvPr/>
                  </p:nvGrpSpPr>
                  <p:grpSpPr>
                    <a:xfrm>
                      <a:off x="2667000" y="2971800"/>
                      <a:ext cx="152400" cy="304800"/>
                      <a:chOff x="2667000" y="2667000"/>
                      <a:chExt cx="152400" cy="304800"/>
                    </a:xfrm>
                  </p:grpSpPr>
                  <p:cxnSp>
                    <p:nvCxnSpPr>
                      <p:cNvPr id="1113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3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118" name="Group 14"/>
                  <p:cNvGrpSpPr/>
                  <p:nvPr/>
                </p:nvGrpSpPr>
                <p:grpSpPr>
                  <a:xfrm>
                    <a:off x="2667000" y="3276600"/>
                    <a:ext cx="152400" cy="609600"/>
                    <a:chOff x="2667000" y="2667000"/>
                    <a:chExt cx="152400" cy="609600"/>
                  </a:xfrm>
                </p:grpSpPr>
                <p:grpSp>
                  <p:nvGrpSpPr>
                    <p:cNvPr id="11121" name="Group 9"/>
                    <p:cNvGrpSpPr/>
                    <p:nvPr/>
                  </p:nvGrpSpPr>
                  <p:grpSpPr>
                    <a:xfrm>
                      <a:off x="2667000" y="2667000"/>
                      <a:ext cx="152400" cy="304800"/>
                      <a:chOff x="2667000" y="2667000"/>
                      <a:chExt cx="152400" cy="304800"/>
                    </a:xfrm>
                  </p:grpSpPr>
                  <p:cxnSp>
                    <p:nvCxnSpPr>
                      <p:cNvPr id="1114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4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24" name="Group 10"/>
                    <p:cNvGrpSpPr/>
                    <p:nvPr/>
                  </p:nvGrpSpPr>
                  <p:grpSpPr>
                    <a:xfrm>
                      <a:off x="2667000" y="2971800"/>
                      <a:ext cx="152400" cy="304800"/>
                      <a:chOff x="2667000" y="2667000"/>
                      <a:chExt cx="152400" cy="304800"/>
                    </a:xfrm>
                  </p:grpSpPr>
                  <p:cxnSp>
                    <p:nvCxnSpPr>
                      <p:cNvPr id="1114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4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25" name="Group 22"/>
                <p:cNvGrpSpPr/>
                <p:nvPr/>
              </p:nvGrpSpPr>
              <p:grpSpPr>
                <a:xfrm>
                  <a:off x="2667000" y="3886205"/>
                  <a:ext cx="152400" cy="609600"/>
                  <a:chOff x="2667000" y="2667000"/>
                  <a:chExt cx="152400" cy="609600"/>
                </a:xfrm>
              </p:grpSpPr>
              <p:grpSp>
                <p:nvGrpSpPr>
                  <p:cNvPr id="11128" name="Group 9"/>
                  <p:cNvGrpSpPr/>
                  <p:nvPr/>
                </p:nvGrpSpPr>
                <p:grpSpPr>
                  <a:xfrm>
                    <a:off x="2667000" y="2667000"/>
                    <a:ext cx="152400" cy="304800"/>
                    <a:chOff x="2667000" y="2667000"/>
                    <a:chExt cx="152400" cy="304800"/>
                  </a:xfrm>
                </p:grpSpPr>
                <p:cxnSp>
                  <p:nvCxnSpPr>
                    <p:cNvPr id="1114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31" name="Group 10"/>
                  <p:cNvGrpSpPr/>
                  <p:nvPr/>
                </p:nvGrpSpPr>
                <p:grpSpPr>
                  <a:xfrm>
                    <a:off x="2667000" y="2971800"/>
                    <a:ext cx="152400" cy="304800"/>
                    <a:chOff x="2667000" y="2667000"/>
                    <a:chExt cx="152400" cy="304800"/>
                  </a:xfrm>
                </p:grpSpPr>
                <p:cxnSp>
                  <p:nvCxnSpPr>
                    <p:cNvPr id="1115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3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133" name="Group 13"/>
                <p:cNvGrpSpPr/>
                <p:nvPr/>
              </p:nvGrpSpPr>
              <p:grpSpPr>
                <a:xfrm>
                  <a:off x="2667000" y="2667000"/>
                  <a:ext cx="152400" cy="609600"/>
                  <a:chOff x="2667000" y="2667000"/>
                  <a:chExt cx="152400" cy="609600"/>
                </a:xfrm>
              </p:grpSpPr>
              <p:grpSp>
                <p:nvGrpSpPr>
                  <p:cNvPr id="11134" name="Group 9"/>
                  <p:cNvGrpSpPr/>
                  <p:nvPr/>
                </p:nvGrpSpPr>
                <p:grpSpPr>
                  <a:xfrm>
                    <a:off x="2667000" y="2667000"/>
                    <a:ext cx="152400" cy="304800"/>
                    <a:chOff x="2667000" y="2667000"/>
                    <a:chExt cx="152400" cy="304800"/>
                  </a:xfrm>
                </p:grpSpPr>
                <p:cxnSp>
                  <p:nvCxnSpPr>
                    <p:cNvPr id="111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37" name="Group 10"/>
                  <p:cNvGrpSpPr/>
                  <p:nvPr/>
                </p:nvGrpSpPr>
                <p:grpSpPr>
                  <a:xfrm>
                    <a:off x="2667000" y="2971800"/>
                    <a:ext cx="152400" cy="304800"/>
                    <a:chOff x="2667000" y="2667000"/>
                    <a:chExt cx="152400" cy="304800"/>
                  </a:xfrm>
                </p:grpSpPr>
                <p:cxnSp>
                  <p:nvCxnSpPr>
                    <p:cNvPr id="1116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6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140" name="Group 14"/>
                <p:cNvGrpSpPr/>
                <p:nvPr/>
              </p:nvGrpSpPr>
              <p:grpSpPr>
                <a:xfrm>
                  <a:off x="2667000" y="3276600"/>
                  <a:ext cx="152400" cy="609600"/>
                  <a:chOff x="2667000" y="2667000"/>
                  <a:chExt cx="152400" cy="609600"/>
                </a:xfrm>
              </p:grpSpPr>
              <p:grpSp>
                <p:nvGrpSpPr>
                  <p:cNvPr id="11141" name="Group 9"/>
                  <p:cNvGrpSpPr/>
                  <p:nvPr/>
                </p:nvGrpSpPr>
                <p:grpSpPr>
                  <a:xfrm>
                    <a:off x="2667000" y="2667000"/>
                    <a:ext cx="152400" cy="304800"/>
                    <a:chOff x="2667000" y="2667000"/>
                    <a:chExt cx="152400" cy="304800"/>
                  </a:xfrm>
                </p:grpSpPr>
                <p:cxnSp>
                  <p:nvCxnSpPr>
                    <p:cNvPr id="1116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6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44" name="Group 10"/>
                  <p:cNvGrpSpPr/>
                  <p:nvPr/>
                </p:nvGrpSpPr>
                <p:grpSpPr>
                  <a:xfrm>
                    <a:off x="2667000" y="2971800"/>
                    <a:ext cx="152400" cy="304800"/>
                    <a:chOff x="2667000" y="2667000"/>
                    <a:chExt cx="152400" cy="304800"/>
                  </a:xfrm>
                </p:grpSpPr>
                <p:cxnSp>
                  <p:nvCxnSpPr>
                    <p:cNvPr id="1116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6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16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14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148" name="Group 21"/>
                <p:cNvGrpSpPr/>
                <p:nvPr/>
              </p:nvGrpSpPr>
              <p:grpSpPr>
                <a:xfrm>
                  <a:off x="2667000" y="2666997"/>
                  <a:ext cx="152400" cy="1219200"/>
                  <a:chOff x="2667000" y="2667000"/>
                  <a:chExt cx="152400" cy="1219200"/>
                </a:xfrm>
              </p:grpSpPr>
              <p:grpSp>
                <p:nvGrpSpPr>
                  <p:cNvPr id="11151" name="Group 13"/>
                  <p:cNvGrpSpPr/>
                  <p:nvPr/>
                </p:nvGrpSpPr>
                <p:grpSpPr>
                  <a:xfrm>
                    <a:off x="2667000" y="2667000"/>
                    <a:ext cx="152400" cy="609600"/>
                    <a:chOff x="2667000" y="2667000"/>
                    <a:chExt cx="152400" cy="609600"/>
                  </a:xfrm>
                </p:grpSpPr>
                <p:grpSp>
                  <p:nvGrpSpPr>
                    <p:cNvPr id="11154" name="Group 9"/>
                    <p:cNvGrpSpPr/>
                    <p:nvPr/>
                  </p:nvGrpSpPr>
                  <p:grpSpPr>
                    <a:xfrm>
                      <a:off x="2667000" y="2667000"/>
                      <a:ext cx="152400" cy="304800"/>
                      <a:chOff x="2667000" y="2667000"/>
                      <a:chExt cx="152400" cy="304800"/>
                    </a:xfrm>
                  </p:grpSpPr>
                  <p:cxnSp>
                    <p:nvCxnSpPr>
                      <p:cNvPr id="111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55" name="Group 10"/>
                    <p:cNvGrpSpPr/>
                    <p:nvPr/>
                  </p:nvGrpSpPr>
                  <p:grpSpPr>
                    <a:xfrm>
                      <a:off x="2667000" y="2971800"/>
                      <a:ext cx="152400" cy="304800"/>
                      <a:chOff x="2667000" y="2667000"/>
                      <a:chExt cx="152400" cy="304800"/>
                    </a:xfrm>
                  </p:grpSpPr>
                  <p:cxnSp>
                    <p:nvCxnSpPr>
                      <p:cNvPr id="1117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7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156" name="Group 14"/>
                  <p:cNvGrpSpPr/>
                  <p:nvPr/>
                </p:nvGrpSpPr>
                <p:grpSpPr>
                  <a:xfrm>
                    <a:off x="2667000" y="3276600"/>
                    <a:ext cx="152400" cy="609600"/>
                    <a:chOff x="2667000" y="2667000"/>
                    <a:chExt cx="152400" cy="609600"/>
                  </a:xfrm>
                </p:grpSpPr>
                <p:grpSp>
                  <p:nvGrpSpPr>
                    <p:cNvPr id="11159" name="Group 9"/>
                    <p:cNvGrpSpPr/>
                    <p:nvPr/>
                  </p:nvGrpSpPr>
                  <p:grpSpPr>
                    <a:xfrm>
                      <a:off x="2667000" y="2667000"/>
                      <a:ext cx="152400" cy="304800"/>
                      <a:chOff x="2667000" y="2667000"/>
                      <a:chExt cx="152400" cy="304800"/>
                    </a:xfrm>
                  </p:grpSpPr>
                  <p:cxnSp>
                    <p:nvCxnSpPr>
                      <p:cNvPr id="1118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8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62" name="Group 10"/>
                    <p:cNvGrpSpPr/>
                    <p:nvPr/>
                  </p:nvGrpSpPr>
                  <p:grpSpPr>
                    <a:xfrm>
                      <a:off x="2667000" y="2971800"/>
                      <a:ext cx="152400" cy="304800"/>
                      <a:chOff x="2667000" y="2667000"/>
                      <a:chExt cx="152400" cy="304800"/>
                    </a:xfrm>
                  </p:grpSpPr>
                  <p:cxnSp>
                    <p:nvCxnSpPr>
                      <p:cNvPr id="1118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8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63" name="Group 22"/>
                <p:cNvGrpSpPr/>
                <p:nvPr/>
              </p:nvGrpSpPr>
              <p:grpSpPr>
                <a:xfrm>
                  <a:off x="2667000" y="3886205"/>
                  <a:ext cx="152400" cy="609600"/>
                  <a:chOff x="2667000" y="2667000"/>
                  <a:chExt cx="152400" cy="609600"/>
                </a:xfrm>
              </p:grpSpPr>
              <p:grpSp>
                <p:nvGrpSpPr>
                  <p:cNvPr id="11166" name="Group 9"/>
                  <p:cNvGrpSpPr/>
                  <p:nvPr/>
                </p:nvGrpSpPr>
                <p:grpSpPr>
                  <a:xfrm>
                    <a:off x="2667000" y="2667000"/>
                    <a:ext cx="152400" cy="304800"/>
                    <a:chOff x="2667000" y="2667000"/>
                    <a:chExt cx="152400" cy="304800"/>
                  </a:xfrm>
                </p:grpSpPr>
                <p:cxnSp>
                  <p:nvCxnSpPr>
                    <p:cNvPr id="111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70" name="Group 10"/>
                  <p:cNvGrpSpPr/>
                  <p:nvPr/>
                </p:nvGrpSpPr>
                <p:grpSpPr>
                  <a:xfrm>
                    <a:off x="2667000" y="2971800"/>
                    <a:ext cx="152400" cy="304800"/>
                    <a:chOff x="2667000" y="2667000"/>
                    <a:chExt cx="152400" cy="304800"/>
                  </a:xfrm>
                </p:grpSpPr>
                <p:cxnSp>
                  <p:nvCxnSpPr>
                    <p:cNvPr id="1119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9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7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19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19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19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0266" name="Group 547"/>
          <p:cNvGrpSpPr>
            <a:grpSpLocks/>
          </p:cNvGrpSpPr>
          <p:nvPr/>
        </p:nvGrpSpPr>
        <p:grpSpPr bwMode="auto">
          <a:xfrm>
            <a:off x="5246688" y="4624388"/>
            <a:ext cx="2433637" cy="2092325"/>
            <a:chOff x="3544" y="2777"/>
            <a:chExt cx="1533" cy="1318"/>
          </a:xfrm>
        </p:grpSpPr>
        <p:sp>
          <p:nvSpPr>
            <p:cNvPr id="923" name="Oval 922"/>
            <p:cNvSpPr/>
            <p:nvPr/>
          </p:nvSpPr>
          <p:spPr>
            <a:xfrm>
              <a:off x="3544" y="2777"/>
              <a:ext cx="1272" cy="1318"/>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endParaRPr lang="en-SG" dirty="0">
                <a:solidFill>
                  <a:srgbClr val="000000"/>
                </a:solidFill>
              </a:endParaRPr>
            </a:p>
          </p:txBody>
        </p:sp>
        <p:sp>
          <p:nvSpPr>
            <p:cNvPr id="981" name="Oval 980"/>
            <p:cNvSpPr/>
            <p:nvPr/>
          </p:nvSpPr>
          <p:spPr>
            <a:xfrm>
              <a:off x="4128" y="3377"/>
              <a:ext cx="238" cy="235"/>
            </a:xfrm>
            <a:prstGeom prst="ellipse">
              <a:avLst/>
            </a:prstGeom>
            <a:solidFill>
              <a:srgbClr val="FF0000">
                <a:alpha val="26000"/>
              </a:srgbClr>
            </a:solidFill>
            <a:ln w="28575"/>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cxnSp>
          <p:nvCxnSpPr>
            <p:cNvPr id="983" name="Straight Arrow Connector 982"/>
            <p:cNvCxnSpPr/>
            <p:nvPr/>
          </p:nvCxnSpPr>
          <p:spPr>
            <a:xfrm rot="5400000">
              <a:off x="4304" y="3299"/>
              <a:ext cx="202" cy="18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0345" name="TextBox 986"/>
            <p:cNvSpPr txBox="1">
              <a:spLocks noChangeArrowheads="1"/>
            </p:cNvSpPr>
            <p:nvPr/>
          </p:nvSpPr>
          <p:spPr bwMode="auto">
            <a:xfrm>
              <a:off x="4426" y="3126"/>
              <a:ext cx="651" cy="231"/>
            </a:xfrm>
            <a:prstGeom prst="rect">
              <a:avLst/>
            </a:prstGeom>
            <a:noFill/>
            <a:ln w="9525">
              <a:noFill/>
              <a:miter lim="800000"/>
              <a:headEnd/>
              <a:tailEnd/>
            </a:ln>
          </p:spPr>
          <p:txBody>
            <a:bodyPr>
              <a:spAutoFit/>
            </a:bodyPr>
            <a:lstStyle/>
            <a:p>
              <a:r>
                <a:rPr lang="en-US" dirty="0"/>
                <a:t>Kink</a:t>
              </a:r>
            </a:p>
          </p:txBody>
        </p:sp>
        <p:sp>
          <p:nvSpPr>
            <p:cNvPr id="927" name="Oval 926"/>
            <p:cNvSpPr/>
            <p:nvPr/>
          </p:nvSpPr>
          <p:spPr bwMode="auto">
            <a:xfrm rot="12766711">
              <a:off x="3992" y="2831"/>
              <a:ext cx="386" cy="388"/>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173" name="Group 29"/>
            <p:cNvGrpSpPr/>
            <p:nvPr/>
          </p:nvGrpSpPr>
          <p:grpSpPr bwMode="auto">
            <a:xfrm rot="12766711">
              <a:off x="4056" y="3196"/>
              <a:ext cx="93" cy="369"/>
              <a:chOff x="2667000" y="2666997"/>
              <a:chExt cx="152400" cy="1828808"/>
            </a:xfrm>
            <a:scene3d>
              <a:camera prst="orthographicFront">
                <a:rot lat="0" lon="0" rev="1800000"/>
              </a:camera>
              <a:lightRig rig="threePt" dir="t"/>
            </a:scene3d>
          </p:grpSpPr>
          <p:grpSp>
            <p:nvGrpSpPr>
              <p:cNvPr id="11176" name="Group 21"/>
              <p:cNvGrpSpPr/>
              <p:nvPr/>
            </p:nvGrpSpPr>
            <p:grpSpPr>
              <a:xfrm>
                <a:off x="2667000" y="2666997"/>
                <a:ext cx="152400" cy="1219200"/>
                <a:chOff x="2667000" y="2667000"/>
                <a:chExt cx="152400" cy="1219200"/>
              </a:xfrm>
            </p:grpSpPr>
            <p:grpSp>
              <p:nvGrpSpPr>
                <p:cNvPr id="11179" name="Group 13"/>
                <p:cNvGrpSpPr/>
                <p:nvPr/>
              </p:nvGrpSpPr>
              <p:grpSpPr>
                <a:xfrm>
                  <a:off x="2667000" y="2667000"/>
                  <a:ext cx="152400" cy="609600"/>
                  <a:chOff x="2667000" y="2667000"/>
                  <a:chExt cx="152400" cy="609600"/>
                </a:xfrm>
              </p:grpSpPr>
              <p:grpSp>
                <p:nvGrpSpPr>
                  <p:cNvPr id="11180" name="Group 9"/>
                  <p:cNvGrpSpPr/>
                  <p:nvPr/>
                </p:nvGrpSpPr>
                <p:grpSpPr>
                  <a:xfrm>
                    <a:off x="2667000" y="2667000"/>
                    <a:ext cx="152400" cy="304800"/>
                    <a:chOff x="2667000" y="2667000"/>
                    <a:chExt cx="152400" cy="304800"/>
                  </a:xfrm>
                </p:grpSpPr>
                <p:cxnSp>
                  <p:nvCxnSpPr>
                    <p:cNvPr id="104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83" name="Group 10"/>
                  <p:cNvGrpSpPr/>
                  <p:nvPr/>
                </p:nvGrpSpPr>
                <p:grpSpPr>
                  <a:xfrm>
                    <a:off x="2667000" y="2971800"/>
                    <a:ext cx="152400" cy="304800"/>
                    <a:chOff x="2667000" y="2667000"/>
                    <a:chExt cx="152400" cy="304800"/>
                  </a:xfrm>
                </p:grpSpPr>
                <p:cxnSp>
                  <p:nvCxnSpPr>
                    <p:cNvPr id="1041" name="Straight Connector 104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2" name="Straight Connector 104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186" name="Group 14"/>
                <p:cNvGrpSpPr/>
                <p:nvPr/>
              </p:nvGrpSpPr>
              <p:grpSpPr>
                <a:xfrm>
                  <a:off x="2667000" y="3276600"/>
                  <a:ext cx="152400" cy="609600"/>
                  <a:chOff x="2667000" y="2667000"/>
                  <a:chExt cx="152400" cy="609600"/>
                </a:xfrm>
              </p:grpSpPr>
              <p:grpSp>
                <p:nvGrpSpPr>
                  <p:cNvPr id="11187" name="Group 9"/>
                  <p:cNvGrpSpPr/>
                  <p:nvPr/>
                </p:nvGrpSpPr>
                <p:grpSpPr>
                  <a:xfrm>
                    <a:off x="2667000" y="2667000"/>
                    <a:ext cx="152400" cy="304800"/>
                    <a:chOff x="2667000" y="2667000"/>
                    <a:chExt cx="152400" cy="304800"/>
                  </a:xfrm>
                </p:grpSpPr>
                <p:cxnSp>
                  <p:nvCxnSpPr>
                    <p:cNvPr id="103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90" name="Group 10"/>
                  <p:cNvGrpSpPr/>
                  <p:nvPr/>
                </p:nvGrpSpPr>
                <p:grpSpPr>
                  <a:xfrm>
                    <a:off x="2667000" y="2971800"/>
                    <a:ext cx="152400" cy="304800"/>
                    <a:chOff x="2667000" y="2667000"/>
                    <a:chExt cx="152400" cy="304800"/>
                  </a:xfrm>
                </p:grpSpPr>
                <p:cxnSp>
                  <p:nvCxnSpPr>
                    <p:cNvPr id="1035" name="Straight Connector 103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6" name="Straight Connector 103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193" name="Group 22"/>
              <p:cNvGrpSpPr/>
              <p:nvPr/>
            </p:nvGrpSpPr>
            <p:grpSpPr>
              <a:xfrm>
                <a:off x="2667000" y="3886205"/>
                <a:ext cx="152400" cy="609600"/>
                <a:chOff x="2667000" y="2667000"/>
                <a:chExt cx="152400" cy="609600"/>
              </a:xfrm>
            </p:grpSpPr>
            <p:grpSp>
              <p:nvGrpSpPr>
                <p:cNvPr id="11198" name="Group 9"/>
                <p:cNvGrpSpPr/>
                <p:nvPr/>
              </p:nvGrpSpPr>
              <p:grpSpPr>
                <a:xfrm>
                  <a:off x="2667000" y="2667000"/>
                  <a:ext cx="152400" cy="304800"/>
                  <a:chOff x="2667000" y="2667000"/>
                  <a:chExt cx="152400" cy="304800"/>
                </a:xfrm>
              </p:grpSpPr>
              <p:cxnSp>
                <p:nvCxnSpPr>
                  <p:cNvPr id="102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199" name="Group 10"/>
                <p:cNvGrpSpPr/>
                <p:nvPr/>
              </p:nvGrpSpPr>
              <p:grpSpPr>
                <a:xfrm>
                  <a:off x="2667000" y="2971800"/>
                  <a:ext cx="152400" cy="304800"/>
                  <a:chOff x="2667000" y="2667000"/>
                  <a:chExt cx="152400" cy="304800"/>
                </a:xfrm>
              </p:grpSpPr>
              <p:cxnSp>
                <p:nvCxnSpPr>
                  <p:cNvPr id="1027" name="Straight Connector 102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8" name="Straight Connector 102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00" name="Group 29"/>
            <p:cNvGrpSpPr/>
            <p:nvPr/>
          </p:nvGrpSpPr>
          <p:grpSpPr bwMode="auto">
            <a:xfrm rot="12766711">
              <a:off x="4036" y="3569"/>
              <a:ext cx="94" cy="369"/>
              <a:chOff x="2667000" y="2666997"/>
              <a:chExt cx="152400" cy="1828808"/>
            </a:xfrm>
            <a:scene3d>
              <a:camera prst="orthographicFront">
                <a:rot lat="0" lon="0" rev="1800000"/>
              </a:camera>
              <a:lightRig rig="threePt" dir="t"/>
            </a:scene3d>
          </p:grpSpPr>
          <p:grpSp>
            <p:nvGrpSpPr>
              <p:cNvPr id="11201" name="Group 21"/>
              <p:cNvGrpSpPr/>
              <p:nvPr/>
            </p:nvGrpSpPr>
            <p:grpSpPr>
              <a:xfrm>
                <a:off x="2667000" y="2666997"/>
                <a:ext cx="152400" cy="1219200"/>
                <a:chOff x="2667000" y="2667000"/>
                <a:chExt cx="152400" cy="1219200"/>
              </a:xfrm>
            </p:grpSpPr>
            <p:grpSp>
              <p:nvGrpSpPr>
                <p:cNvPr id="11204" name="Group 13"/>
                <p:cNvGrpSpPr/>
                <p:nvPr/>
              </p:nvGrpSpPr>
              <p:grpSpPr>
                <a:xfrm>
                  <a:off x="2667000" y="2667000"/>
                  <a:ext cx="152400" cy="609600"/>
                  <a:chOff x="2667000" y="2667000"/>
                  <a:chExt cx="152400" cy="609600"/>
                </a:xfrm>
              </p:grpSpPr>
              <p:grpSp>
                <p:nvGrpSpPr>
                  <p:cNvPr id="11207" name="Group 9"/>
                  <p:cNvGrpSpPr/>
                  <p:nvPr/>
                </p:nvGrpSpPr>
                <p:grpSpPr>
                  <a:xfrm>
                    <a:off x="2667000" y="2667000"/>
                    <a:ext cx="152400" cy="304800"/>
                    <a:chOff x="2667000" y="2667000"/>
                    <a:chExt cx="152400" cy="304800"/>
                  </a:xfrm>
                </p:grpSpPr>
                <p:cxnSp>
                  <p:nvCxnSpPr>
                    <p:cNvPr id="10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08" name="Group 10"/>
                  <p:cNvGrpSpPr/>
                  <p:nvPr/>
                </p:nvGrpSpPr>
                <p:grpSpPr>
                  <a:xfrm>
                    <a:off x="2667000" y="2971800"/>
                    <a:ext cx="152400" cy="304800"/>
                    <a:chOff x="2667000" y="2667000"/>
                    <a:chExt cx="152400" cy="304800"/>
                  </a:xfrm>
                </p:grpSpPr>
                <p:cxnSp>
                  <p:nvCxnSpPr>
                    <p:cNvPr id="1019" name="Straight Connector 101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0" name="Straight Connector 101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11" name="Group 14"/>
                <p:cNvGrpSpPr/>
                <p:nvPr/>
              </p:nvGrpSpPr>
              <p:grpSpPr>
                <a:xfrm>
                  <a:off x="2667000" y="3276600"/>
                  <a:ext cx="152400" cy="609600"/>
                  <a:chOff x="2667000" y="2667000"/>
                  <a:chExt cx="152400" cy="609600"/>
                </a:xfrm>
              </p:grpSpPr>
              <p:grpSp>
                <p:nvGrpSpPr>
                  <p:cNvPr id="11214" name="Group 9"/>
                  <p:cNvGrpSpPr/>
                  <p:nvPr/>
                </p:nvGrpSpPr>
                <p:grpSpPr>
                  <a:xfrm>
                    <a:off x="2667000" y="2667000"/>
                    <a:ext cx="152400" cy="304800"/>
                    <a:chOff x="2667000" y="2667000"/>
                    <a:chExt cx="152400" cy="304800"/>
                  </a:xfrm>
                </p:grpSpPr>
                <p:cxnSp>
                  <p:nvCxnSpPr>
                    <p:cNvPr id="1015" name="Straight Connector 101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16" name="Straight Connector 101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15" name="Group 10"/>
                  <p:cNvGrpSpPr/>
                  <p:nvPr/>
                </p:nvGrpSpPr>
                <p:grpSpPr>
                  <a:xfrm>
                    <a:off x="2667000" y="2971800"/>
                    <a:ext cx="152400" cy="304800"/>
                    <a:chOff x="2667000" y="2667000"/>
                    <a:chExt cx="152400" cy="304800"/>
                  </a:xfrm>
                </p:grpSpPr>
                <p:cxnSp>
                  <p:nvCxnSpPr>
                    <p:cNvPr id="1013" name="Straight Connector 101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14" name="Straight Connector 101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18" name="Group 22"/>
              <p:cNvGrpSpPr/>
              <p:nvPr/>
            </p:nvGrpSpPr>
            <p:grpSpPr>
              <a:xfrm>
                <a:off x="2667000" y="3886205"/>
                <a:ext cx="152400" cy="609600"/>
                <a:chOff x="2667000" y="2667000"/>
                <a:chExt cx="152400" cy="609600"/>
              </a:xfrm>
            </p:grpSpPr>
            <p:grpSp>
              <p:nvGrpSpPr>
                <p:cNvPr id="11221" name="Group 9"/>
                <p:cNvGrpSpPr/>
                <p:nvPr/>
              </p:nvGrpSpPr>
              <p:grpSpPr>
                <a:xfrm>
                  <a:off x="2667000" y="2667000"/>
                  <a:ext cx="152400" cy="304800"/>
                  <a:chOff x="2667000" y="2667000"/>
                  <a:chExt cx="152400" cy="304800"/>
                </a:xfrm>
              </p:grpSpPr>
              <p:cxnSp>
                <p:nvCxnSpPr>
                  <p:cNvPr id="100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0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22" name="Group 10"/>
                <p:cNvGrpSpPr/>
                <p:nvPr/>
              </p:nvGrpSpPr>
              <p:grpSpPr>
                <a:xfrm>
                  <a:off x="2667000" y="2971800"/>
                  <a:ext cx="152400" cy="304800"/>
                  <a:chOff x="2667000" y="2667000"/>
                  <a:chExt cx="152400" cy="304800"/>
                </a:xfrm>
              </p:grpSpPr>
              <p:cxnSp>
                <p:nvCxnSpPr>
                  <p:cNvPr id="1005" name="Straight Connector 100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06" name="Straight Connector 100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23" name="Group 21"/>
            <p:cNvGrpSpPr/>
            <p:nvPr/>
          </p:nvGrpSpPr>
          <p:grpSpPr bwMode="auto">
            <a:xfrm rot="12766711">
              <a:off x="4206" y="3168"/>
              <a:ext cx="93" cy="246"/>
              <a:chOff x="2667000" y="2667000"/>
              <a:chExt cx="152400" cy="1219200"/>
            </a:xfrm>
            <a:scene3d>
              <a:camera prst="orthographicFront">
                <a:rot lat="0" lon="0" rev="1800000"/>
              </a:camera>
              <a:lightRig rig="threePt" dir="t"/>
            </a:scene3d>
          </p:grpSpPr>
          <p:grpSp>
            <p:nvGrpSpPr>
              <p:cNvPr id="11224" name="Group 13"/>
              <p:cNvGrpSpPr/>
              <p:nvPr/>
            </p:nvGrpSpPr>
            <p:grpSpPr>
              <a:xfrm>
                <a:off x="2667000" y="2667000"/>
                <a:ext cx="152400" cy="609600"/>
                <a:chOff x="2667000" y="2667000"/>
                <a:chExt cx="152400" cy="609600"/>
              </a:xfrm>
            </p:grpSpPr>
            <p:grpSp>
              <p:nvGrpSpPr>
                <p:cNvPr id="11227" name="Group 9"/>
                <p:cNvGrpSpPr/>
                <p:nvPr/>
              </p:nvGrpSpPr>
              <p:grpSpPr>
                <a:xfrm>
                  <a:off x="2667000" y="2667000"/>
                  <a:ext cx="152400" cy="304800"/>
                  <a:chOff x="2667000" y="2667000"/>
                  <a:chExt cx="152400" cy="304800"/>
                </a:xfrm>
              </p:grpSpPr>
              <p:cxnSp>
                <p:nvCxnSpPr>
                  <p:cNvPr id="9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30" name="Group 10"/>
                <p:cNvGrpSpPr/>
                <p:nvPr/>
              </p:nvGrpSpPr>
              <p:grpSpPr>
                <a:xfrm>
                  <a:off x="2667000" y="2971800"/>
                  <a:ext cx="152400" cy="304800"/>
                  <a:chOff x="2667000" y="2667000"/>
                  <a:chExt cx="152400" cy="304800"/>
                </a:xfrm>
              </p:grpSpPr>
              <p:cxnSp>
                <p:nvCxnSpPr>
                  <p:cNvPr id="997" name="Straight Connector 99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98" name="Straight Connector 99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31" name="Group 14"/>
              <p:cNvGrpSpPr/>
              <p:nvPr/>
            </p:nvGrpSpPr>
            <p:grpSpPr>
              <a:xfrm>
                <a:off x="2667000" y="3276600"/>
                <a:ext cx="152400" cy="609600"/>
                <a:chOff x="2667000" y="2667000"/>
                <a:chExt cx="152400" cy="609600"/>
              </a:xfrm>
            </p:grpSpPr>
            <p:grpSp>
              <p:nvGrpSpPr>
                <p:cNvPr id="11234" name="Group 9"/>
                <p:cNvGrpSpPr/>
                <p:nvPr/>
              </p:nvGrpSpPr>
              <p:grpSpPr>
                <a:xfrm>
                  <a:off x="2667000" y="2667000"/>
                  <a:ext cx="152400" cy="304800"/>
                  <a:chOff x="2667000" y="2667000"/>
                  <a:chExt cx="152400" cy="304800"/>
                </a:xfrm>
              </p:grpSpPr>
              <p:cxnSp>
                <p:nvCxnSpPr>
                  <p:cNvPr id="993" name="Straight Connector 992"/>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94" name="Straight Connector 99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37" name="Group 10"/>
                <p:cNvGrpSpPr/>
                <p:nvPr/>
              </p:nvGrpSpPr>
              <p:grpSpPr>
                <a:xfrm>
                  <a:off x="2667000" y="2971800"/>
                  <a:ext cx="152400" cy="304800"/>
                  <a:chOff x="2667000" y="2667000"/>
                  <a:chExt cx="152400" cy="304800"/>
                </a:xfrm>
              </p:grpSpPr>
              <p:cxnSp>
                <p:nvCxnSpPr>
                  <p:cNvPr id="991" name="Straight Connector 990"/>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92" name="Straight Connector 991"/>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937" name="Straight Connector 28"/>
            <p:cNvCxnSpPr/>
            <p:nvPr/>
          </p:nvCxnSpPr>
          <p:spPr bwMode="auto">
            <a:xfrm rot="18166711">
              <a:off x="4229" y="3393"/>
              <a:ext cx="32" cy="8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238" name="Group 29"/>
            <p:cNvGrpSpPr/>
            <p:nvPr/>
          </p:nvGrpSpPr>
          <p:grpSpPr bwMode="auto">
            <a:xfrm rot="12766711">
              <a:off x="4357" y="3535"/>
              <a:ext cx="93" cy="369"/>
              <a:chOff x="2667000" y="2666997"/>
              <a:chExt cx="152400" cy="1828808"/>
            </a:xfrm>
            <a:scene3d>
              <a:camera prst="orthographicFront">
                <a:rot lat="0" lon="0" rev="4800000"/>
              </a:camera>
              <a:lightRig rig="threePt" dir="t"/>
            </a:scene3d>
          </p:grpSpPr>
          <p:grpSp>
            <p:nvGrpSpPr>
              <p:cNvPr id="11241" name="Group 21"/>
              <p:cNvGrpSpPr/>
              <p:nvPr/>
            </p:nvGrpSpPr>
            <p:grpSpPr>
              <a:xfrm>
                <a:off x="2667000" y="2666997"/>
                <a:ext cx="152400" cy="1219200"/>
                <a:chOff x="2667000" y="2667000"/>
                <a:chExt cx="152400" cy="1219200"/>
              </a:xfrm>
            </p:grpSpPr>
            <p:grpSp>
              <p:nvGrpSpPr>
                <p:cNvPr id="11244" name="Group 13"/>
                <p:cNvGrpSpPr/>
                <p:nvPr/>
              </p:nvGrpSpPr>
              <p:grpSpPr>
                <a:xfrm>
                  <a:off x="2667000" y="2667000"/>
                  <a:ext cx="152400" cy="609600"/>
                  <a:chOff x="2667000" y="2667000"/>
                  <a:chExt cx="152400" cy="609600"/>
                </a:xfrm>
              </p:grpSpPr>
              <p:grpSp>
                <p:nvGrpSpPr>
                  <p:cNvPr id="11245" name="Group 9"/>
                  <p:cNvGrpSpPr/>
                  <p:nvPr/>
                </p:nvGrpSpPr>
                <p:grpSpPr>
                  <a:xfrm>
                    <a:off x="2667000" y="2667000"/>
                    <a:ext cx="152400" cy="304800"/>
                    <a:chOff x="2667000" y="2667000"/>
                    <a:chExt cx="152400" cy="304800"/>
                  </a:xfrm>
                </p:grpSpPr>
                <p:cxnSp>
                  <p:nvCxnSpPr>
                    <p:cNvPr id="9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46" name="Group 10"/>
                  <p:cNvGrpSpPr/>
                  <p:nvPr/>
                </p:nvGrpSpPr>
                <p:grpSpPr>
                  <a:xfrm>
                    <a:off x="2667000" y="2971800"/>
                    <a:ext cx="152400" cy="304800"/>
                    <a:chOff x="2667000" y="2667000"/>
                    <a:chExt cx="152400" cy="304800"/>
                  </a:xfrm>
                </p:grpSpPr>
                <p:cxnSp>
                  <p:nvCxnSpPr>
                    <p:cNvPr id="982" name="Straight Connector 98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84" name="Straight Connector 983"/>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47" name="Group 14"/>
                <p:cNvGrpSpPr/>
                <p:nvPr/>
              </p:nvGrpSpPr>
              <p:grpSpPr>
                <a:xfrm>
                  <a:off x="2667000" y="3276600"/>
                  <a:ext cx="152400" cy="609600"/>
                  <a:chOff x="2667000" y="2667000"/>
                  <a:chExt cx="152400" cy="609600"/>
                </a:xfrm>
              </p:grpSpPr>
              <p:grpSp>
                <p:nvGrpSpPr>
                  <p:cNvPr id="11250" name="Group 9"/>
                  <p:cNvGrpSpPr/>
                  <p:nvPr/>
                </p:nvGrpSpPr>
                <p:grpSpPr>
                  <a:xfrm>
                    <a:off x="2667000" y="2667000"/>
                    <a:ext cx="152400" cy="304800"/>
                    <a:chOff x="2667000" y="2667000"/>
                    <a:chExt cx="152400" cy="304800"/>
                  </a:xfrm>
                </p:grpSpPr>
                <p:cxnSp>
                  <p:nvCxnSpPr>
                    <p:cNvPr id="977" name="Straight Connector 97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78" name="Straight Connector 97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53" name="Group 10"/>
                  <p:cNvGrpSpPr/>
                  <p:nvPr/>
                </p:nvGrpSpPr>
                <p:grpSpPr>
                  <a:xfrm>
                    <a:off x="2667000" y="2971800"/>
                    <a:ext cx="152400" cy="304800"/>
                    <a:chOff x="2667000" y="2667000"/>
                    <a:chExt cx="152400" cy="304800"/>
                  </a:xfrm>
                </p:grpSpPr>
                <p:cxnSp>
                  <p:nvCxnSpPr>
                    <p:cNvPr id="975" name="Straight Connector 974"/>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76" name="Straight Connector 975"/>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54" name="Group 22"/>
              <p:cNvGrpSpPr/>
              <p:nvPr/>
            </p:nvGrpSpPr>
            <p:grpSpPr>
              <a:xfrm>
                <a:off x="2667000" y="3886205"/>
                <a:ext cx="152400" cy="609600"/>
                <a:chOff x="2667000" y="2667000"/>
                <a:chExt cx="152400" cy="609600"/>
              </a:xfrm>
            </p:grpSpPr>
            <p:grpSp>
              <p:nvGrpSpPr>
                <p:cNvPr id="11257" name="Group 9"/>
                <p:cNvGrpSpPr/>
                <p:nvPr/>
              </p:nvGrpSpPr>
              <p:grpSpPr>
                <a:xfrm>
                  <a:off x="2667000" y="2667000"/>
                  <a:ext cx="152400" cy="304800"/>
                  <a:chOff x="2667000" y="2667000"/>
                  <a:chExt cx="152400" cy="304800"/>
                </a:xfrm>
              </p:grpSpPr>
              <p:cxnSp>
                <p:nvCxnSpPr>
                  <p:cNvPr id="96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60" name="Group 10"/>
                <p:cNvGrpSpPr/>
                <p:nvPr/>
              </p:nvGrpSpPr>
              <p:grpSpPr>
                <a:xfrm>
                  <a:off x="2667000" y="2971800"/>
                  <a:ext cx="152400" cy="304800"/>
                  <a:chOff x="2667000" y="2667000"/>
                  <a:chExt cx="152400" cy="304800"/>
                </a:xfrm>
              </p:grpSpPr>
              <p:cxnSp>
                <p:nvCxnSpPr>
                  <p:cNvPr id="959" name="Straight Connector 958"/>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60" name="Straight Connector 959"/>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61" name="Group 135"/>
            <p:cNvGrpSpPr/>
            <p:nvPr/>
          </p:nvGrpSpPr>
          <p:grpSpPr>
            <a:xfrm rot="20842834">
              <a:off x="4178" y="3453"/>
              <a:ext cx="62" cy="86"/>
              <a:chOff x="3581400" y="1981200"/>
              <a:chExt cx="228600" cy="228600"/>
            </a:xfrm>
            <a:scene3d>
              <a:camera prst="orthographicFront">
                <a:rot lat="0" lon="0" rev="600000"/>
              </a:camera>
              <a:lightRig rig="threePt" dir="t"/>
            </a:scene3d>
          </p:grpSpPr>
          <p:cxnSp>
            <p:nvCxnSpPr>
              <p:cNvPr id="945" name="Straight Connector 944"/>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950" name="Straight Connector 949"/>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944" name="Straight Connector 943"/>
            <p:cNvCxnSpPr/>
            <p:nvPr/>
          </p:nvCxnSpPr>
          <p:spPr bwMode="auto">
            <a:xfrm rot="7366711" flipH="1">
              <a:off x="4227" y="3518"/>
              <a:ext cx="33" cy="8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10267" name="TextBox 10702"/>
          <p:cNvSpPr txBox="1">
            <a:spLocks noChangeArrowheads="1"/>
          </p:cNvSpPr>
          <p:nvPr/>
        </p:nvSpPr>
        <p:spPr bwMode="auto">
          <a:xfrm>
            <a:off x="1079499" y="6107113"/>
            <a:ext cx="4377871" cy="369332"/>
          </a:xfrm>
          <a:prstGeom prst="rect">
            <a:avLst/>
          </a:prstGeom>
          <a:noFill/>
          <a:ln w="9525">
            <a:noFill/>
            <a:miter lim="800000"/>
            <a:headEnd/>
            <a:tailEnd/>
          </a:ln>
        </p:spPr>
        <p:txBody>
          <a:bodyPr wrap="square">
            <a:spAutoFit/>
          </a:bodyPr>
          <a:lstStyle/>
          <a:p>
            <a:r>
              <a:rPr lang="en-US" dirty="0" smtClean="0"/>
              <a:t>Phospholipid molecules  </a:t>
            </a:r>
            <a:r>
              <a:rPr lang="en-US" dirty="0"/>
              <a:t>with kinks</a:t>
            </a:r>
          </a:p>
        </p:txBody>
      </p:sp>
      <p:grpSp>
        <p:nvGrpSpPr>
          <p:cNvPr id="10268" name="Group 709"/>
          <p:cNvGrpSpPr>
            <a:grpSpLocks/>
          </p:cNvGrpSpPr>
          <p:nvPr/>
        </p:nvGrpSpPr>
        <p:grpSpPr bwMode="auto">
          <a:xfrm>
            <a:off x="935038" y="5027613"/>
            <a:ext cx="534987" cy="909637"/>
            <a:chOff x="630" y="3229"/>
            <a:chExt cx="337" cy="573"/>
          </a:xfrm>
        </p:grpSpPr>
        <p:sp>
          <p:nvSpPr>
            <p:cNvPr id="1305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267"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268" name="Group 21"/>
              <p:cNvGrpSpPr/>
              <p:nvPr/>
            </p:nvGrpSpPr>
            <p:grpSpPr>
              <a:xfrm>
                <a:off x="2667000" y="2666997"/>
                <a:ext cx="152400" cy="1219200"/>
                <a:chOff x="2667000" y="2667000"/>
                <a:chExt cx="152400" cy="1219200"/>
              </a:xfrm>
            </p:grpSpPr>
            <p:grpSp>
              <p:nvGrpSpPr>
                <p:cNvPr id="11269" name="Group 13"/>
                <p:cNvGrpSpPr/>
                <p:nvPr/>
              </p:nvGrpSpPr>
              <p:grpSpPr>
                <a:xfrm>
                  <a:off x="2667000" y="2667000"/>
                  <a:ext cx="152400" cy="609600"/>
                  <a:chOff x="2667000" y="2667000"/>
                  <a:chExt cx="152400" cy="609600"/>
                </a:xfrm>
              </p:grpSpPr>
              <p:grpSp>
                <p:nvGrpSpPr>
                  <p:cNvPr id="11270" name="Group 9"/>
                  <p:cNvGrpSpPr/>
                  <p:nvPr/>
                </p:nvGrpSpPr>
                <p:grpSpPr>
                  <a:xfrm>
                    <a:off x="2667000" y="2667000"/>
                    <a:ext cx="152400" cy="304800"/>
                    <a:chOff x="2667000" y="2667000"/>
                    <a:chExt cx="152400" cy="304800"/>
                  </a:xfrm>
                </p:grpSpPr>
                <p:cxnSp>
                  <p:nvCxnSpPr>
                    <p:cNvPr id="130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73" name="Group 10"/>
                  <p:cNvGrpSpPr/>
                  <p:nvPr/>
                </p:nvGrpSpPr>
                <p:grpSpPr>
                  <a:xfrm>
                    <a:off x="2667000" y="2971800"/>
                    <a:ext cx="152400" cy="304800"/>
                    <a:chOff x="2667000" y="2667000"/>
                    <a:chExt cx="152400" cy="304800"/>
                  </a:xfrm>
                </p:grpSpPr>
                <p:cxnSp>
                  <p:nvCxnSpPr>
                    <p:cNvPr id="1306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6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76" name="Group 14"/>
                <p:cNvGrpSpPr/>
                <p:nvPr/>
              </p:nvGrpSpPr>
              <p:grpSpPr>
                <a:xfrm>
                  <a:off x="2667000" y="3276600"/>
                  <a:ext cx="152400" cy="609600"/>
                  <a:chOff x="2667000" y="2667000"/>
                  <a:chExt cx="152400" cy="609600"/>
                </a:xfrm>
              </p:grpSpPr>
              <p:grpSp>
                <p:nvGrpSpPr>
                  <p:cNvPr id="11277" name="Group 9"/>
                  <p:cNvGrpSpPr/>
                  <p:nvPr/>
                </p:nvGrpSpPr>
                <p:grpSpPr>
                  <a:xfrm>
                    <a:off x="2667000" y="2667000"/>
                    <a:ext cx="152400" cy="304800"/>
                    <a:chOff x="2667000" y="2667000"/>
                    <a:chExt cx="152400" cy="304800"/>
                  </a:xfrm>
                </p:grpSpPr>
                <p:cxnSp>
                  <p:nvCxnSpPr>
                    <p:cNvPr id="1306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7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0" name="Group 10"/>
                  <p:cNvGrpSpPr/>
                  <p:nvPr/>
                </p:nvGrpSpPr>
                <p:grpSpPr>
                  <a:xfrm>
                    <a:off x="2667000" y="2971800"/>
                    <a:ext cx="152400" cy="304800"/>
                    <a:chOff x="2667000" y="2667000"/>
                    <a:chExt cx="152400" cy="304800"/>
                  </a:xfrm>
                </p:grpSpPr>
                <p:cxnSp>
                  <p:nvCxnSpPr>
                    <p:cNvPr id="1307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7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3" name="Group 22"/>
              <p:cNvGrpSpPr/>
              <p:nvPr/>
            </p:nvGrpSpPr>
            <p:grpSpPr>
              <a:xfrm>
                <a:off x="2667000" y="3886205"/>
                <a:ext cx="152400" cy="609600"/>
                <a:chOff x="2667000" y="2667000"/>
                <a:chExt cx="152400" cy="609600"/>
              </a:xfrm>
            </p:grpSpPr>
            <p:grpSp>
              <p:nvGrpSpPr>
                <p:cNvPr id="11284" name="Group 9"/>
                <p:cNvGrpSpPr/>
                <p:nvPr/>
              </p:nvGrpSpPr>
              <p:grpSpPr>
                <a:xfrm>
                  <a:off x="2667000" y="2667000"/>
                  <a:ext cx="152400" cy="304800"/>
                  <a:chOff x="2667000" y="2667000"/>
                  <a:chExt cx="152400" cy="304800"/>
                </a:xfrm>
              </p:grpSpPr>
              <p:cxnSp>
                <p:nvCxnSpPr>
                  <p:cNvPr id="130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7" name="Group 10"/>
                <p:cNvGrpSpPr/>
                <p:nvPr/>
              </p:nvGrpSpPr>
              <p:grpSpPr>
                <a:xfrm>
                  <a:off x="2667000" y="2971800"/>
                  <a:ext cx="152400" cy="304800"/>
                  <a:chOff x="2667000" y="2667000"/>
                  <a:chExt cx="152400" cy="304800"/>
                </a:xfrm>
              </p:grpSpPr>
              <p:cxnSp>
                <p:nvCxnSpPr>
                  <p:cNvPr id="1307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8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9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292" name="Group 21"/>
              <p:cNvGrpSpPr/>
              <p:nvPr/>
            </p:nvGrpSpPr>
            <p:grpSpPr>
              <a:xfrm>
                <a:off x="2667000" y="2666997"/>
                <a:ext cx="152400" cy="1219200"/>
                <a:chOff x="2667000" y="2667000"/>
                <a:chExt cx="152400" cy="1219200"/>
              </a:xfrm>
            </p:grpSpPr>
            <p:grpSp>
              <p:nvGrpSpPr>
                <p:cNvPr id="11293" name="Group 13"/>
                <p:cNvGrpSpPr/>
                <p:nvPr/>
              </p:nvGrpSpPr>
              <p:grpSpPr>
                <a:xfrm>
                  <a:off x="2667000" y="2667000"/>
                  <a:ext cx="152400" cy="609600"/>
                  <a:chOff x="2667000" y="2667000"/>
                  <a:chExt cx="152400" cy="609600"/>
                </a:xfrm>
              </p:grpSpPr>
              <p:grpSp>
                <p:nvGrpSpPr>
                  <p:cNvPr id="11294" name="Group 9"/>
                  <p:cNvGrpSpPr/>
                  <p:nvPr/>
                </p:nvGrpSpPr>
                <p:grpSpPr>
                  <a:xfrm>
                    <a:off x="2667000" y="2667000"/>
                    <a:ext cx="152400" cy="304800"/>
                    <a:chOff x="2667000" y="2667000"/>
                    <a:chExt cx="152400" cy="304800"/>
                  </a:xfrm>
                </p:grpSpPr>
                <p:cxnSp>
                  <p:nvCxnSpPr>
                    <p:cNvPr id="1308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8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97" name="Group 10"/>
                  <p:cNvGrpSpPr/>
                  <p:nvPr/>
                </p:nvGrpSpPr>
                <p:grpSpPr>
                  <a:xfrm>
                    <a:off x="2667000" y="2971800"/>
                    <a:ext cx="152400" cy="304800"/>
                    <a:chOff x="2667000" y="2667000"/>
                    <a:chExt cx="152400" cy="304800"/>
                  </a:xfrm>
                </p:grpSpPr>
                <p:cxnSp>
                  <p:nvCxnSpPr>
                    <p:cNvPr id="1308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8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300" name="Group 14"/>
                <p:cNvGrpSpPr/>
                <p:nvPr/>
              </p:nvGrpSpPr>
              <p:grpSpPr>
                <a:xfrm>
                  <a:off x="2667000" y="3276600"/>
                  <a:ext cx="152400" cy="609600"/>
                  <a:chOff x="2667000" y="2667000"/>
                  <a:chExt cx="152400" cy="609600"/>
                </a:xfrm>
              </p:grpSpPr>
              <p:grpSp>
                <p:nvGrpSpPr>
                  <p:cNvPr id="11301" name="Group 9"/>
                  <p:cNvGrpSpPr/>
                  <p:nvPr/>
                </p:nvGrpSpPr>
                <p:grpSpPr>
                  <a:xfrm>
                    <a:off x="2667000" y="2667000"/>
                    <a:ext cx="152400" cy="304800"/>
                    <a:chOff x="2667000" y="2667000"/>
                    <a:chExt cx="152400" cy="304800"/>
                  </a:xfrm>
                </p:grpSpPr>
                <p:cxnSp>
                  <p:nvCxnSpPr>
                    <p:cNvPr id="1309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9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04" name="Group 10"/>
                  <p:cNvGrpSpPr/>
                  <p:nvPr/>
                </p:nvGrpSpPr>
                <p:grpSpPr>
                  <a:xfrm>
                    <a:off x="2667000" y="2971800"/>
                    <a:ext cx="152400" cy="304800"/>
                    <a:chOff x="2667000" y="2667000"/>
                    <a:chExt cx="152400" cy="304800"/>
                  </a:xfrm>
                </p:grpSpPr>
                <p:cxnSp>
                  <p:nvCxnSpPr>
                    <p:cNvPr id="1309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09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07" name="Group 22"/>
              <p:cNvGrpSpPr/>
              <p:nvPr/>
            </p:nvGrpSpPr>
            <p:grpSpPr>
              <a:xfrm>
                <a:off x="2667000" y="3886205"/>
                <a:ext cx="152400" cy="609600"/>
                <a:chOff x="2667000" y="2667000"/>
                <a:chExt cx="152400" cy="609600"/>
              </a:xfrm>
            </p:grpSpPr>
            <p:grpSp>
              <p:nvGrpSpPr>
                <p:cNvPr id="11308" name="Group 9"/>
                <p:cNvGrpSpPr/>
                <p:nvPr/>
              </p:nvGrpSpPr>
              <p:grpSpPr>
                <a:xfrm>
                  <a:off x="2667000" y="2667000"/>
                  <a:ext cx="152400" cy="304800"/>
                  <a:chOff x="2667000" y="2667000"/>
                  <a:chExt cx="152400" cy="304800"/>
                </a:xfrm>
              </p:grpSpPr>
              <p:cxnSp>
                <p:nvCxnSpPr>
                  <p:cNvPr id="1309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0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11" name="Group 10"/>
                <p:cNvGrpSpPr/>
                <p:nvPr/>
              </p:nvGrpSpPr>
              <p:grpSpPr>
                <a:xfrm>
                  <a:off x="2667000" y="2971800"/>
                  <a:ext cx="152400" cy="304800"/>
                  <a:chOff x="2667000" y="2667000"/>
                  <a:chExt cx="152400" cy="304800"/>
                </a:xfrm>
              </p:grpSpPr>
              <p:cxnSp>
                <p:nvCxnSpPr>
                  <p:cNvPr id="1310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0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14"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315" name="Group 13"/>
              <p:cNvGrpSpPr/>
              <p:nvPr/>
            </p:nvGrpSpPr>
            <p:grpSpPr>
              <a:xfrm>
                <a:off x="2667000" y="2667000"/>
                <a:ext cx="152400" cy="609600"/>
                <a:chOff x="2667000" y="2667000"/>
                <a:chExt cx="152400" cy="609600"/>
              </a:xfrm>
            </p:grpSpPr>
            <p:grpSp>
              <p:nvGrpSpPr>
                <p:cNvPr id="11316" name="Group 9"/>
                <p:cNvGrpSpPr/>
                <p:nvPr/>
              </p:nvGrpSpPr>
              <p:grpSpPr>
                <a:xfrm>
                  <a:off x="2667000" y="2667000"/>
                  <a:ext cx="152400" cy="304800"/>
                  <a:chOff x="2667000" y="2667000"/>
                  <a:chExt cx="152400" cy="304800"/>
                </a:xfrm>
              </p:grpSpPr>
              <p:cxnSp>
                <p:nvCxnSpPr>
                  <p:cNvPr id="1310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0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17" name="Group 10"/>
                <p:cNvGrpSpPr/>
                <p:nvPr/>
              </p:nvGrpSpPr>
              <p:grpSpPr>
                <a:xfrm>
                  <a:off x="2667000" y="2971800"/>
                  <a:ext cx="152400" cy="304800"/>
                  <a:chOff x="2667000" y="2667000"/>
                  <a:chExt cx="152400" cy="304800"/>
                </a:xfrm>
              </p:grpSpPr>
              <p:cxnSp>
                <p:nvCxnSpPr>
                  <p:cNvPr id="1311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1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320" name="Group 14"/>
              <p:cNvGrpSpPr/>
              <p:nvPr/>
            </p:nvGrpSpPr>
            <p:grpSpPr>
              <a:xfrm>
                <a:off x="2667000" y="3276600"/>
                <a:ext cx="152400" cy="609600"/>
                <a:chOff x="2667000" y="2667000"/>
                <a:chExt cx="152400" cy="609600"/>
              </a:xfrm>
            </p:grpSpPr>
            <p:grpSp>
              <p:nvGrpSpPr>
                <p:cNvPr id="11323" name="Group 9"/>
                <p:cNvGrpSpPr/>
                <p:nvPr/>
              </p:nvGrpSpPr>
              <p:grpSpPr>
                <a:xfrm>
                  <a:off x="2667000" y="2667000"/>
                  <a:ext cx="152400" cy="304800"/>
                  <a:chOff x="2667000" y="2667000"/>
                  <a:chExt cx="152400" cy="304800"/>
                </a:xfrm>
              </p:grpSpPr>
              <p:cxnSp>
                <p:nvCxnSpPr>
                  <p:cNvPr id="1311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1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24" name="Group 10"/>
                <p:cNvGrpSpPr/>
                <p:nvPr/>
              </p:nvGrpSpPr>
              <p:grpSpPr>
                <a:xfrm>
                  <a:off x="2667000" y="2971800"/>
                  <a:ext cx="152400" cy="304800"/>
                  <a:chOff x="2667000" y="2667000"/>
                  <a:chExt cx="152400" cy="304800"/>
                </a:xfrm>
              </p:grpSpPr>
              <p:cxnSp>
                <p:nvCxnSpPr>
                  <p:cNvPr id="1311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1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11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32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330" name="Group 21"/>
              <p:cNvGrpSpPr/>
              <p:nvPr/>
            </p:nvGrpSpPr>
            <p:grpSpPr>
              <a:xfrm>
                <a:off x="2667000" y="2666997"/>
                <a:ext cx="152400" cy="1219200"/>
                <a:chOff x="2667000" y="2667000"/>
                <a:chExt cx="152400" cy="1219200"/>
              </a:xfrm>
            </p:grpSpPr>
            <p:grpSp>
              <p:nvGrpSpPr>
                <p:cNvPr id="11331" name="Group 13"/>
                <p:cNvGrpSpPr/>
                <p:nvPr/>
              </p:nvGrpSpPr>
              <p:grpSpPr>
                <a:xfrm>
                  <a:off x="2667000" y="2667000"/>
                  <a:ext cx="152400" cy="609600"/>
                  <a:chOff x="2667000" y="2667000"/>
                  <a:chExt cx="152400" cy="609600"/>
                </a:xfrm>
              </p:grpSpPr>
              <p:grpSp>
                <p:nvGrpSpPr>
                  <p:cNvPr id="11334" name="Group 9"/>
                  <p:cNvGrpSpPr/>
                  <p:nvPr/>
                </p:nvGrpSpPr>
                <p:grpSpPr>
                  <a:xfrm>
                    <a:off x="2667000" y="2667000"/>
                    <a:ext cx="152400" cy="304800"/>
                    <a:chOff x="2667000" y="2667000"/>
                    <a:chExt cx="152400" cy="304800"/>
                  </a:xfrm>
                </p:grpSpPr>
                <p:cxnSp>
                  <p:nvCxnSpPr>
                    <p:cNvPr id="131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37" name="Group 10"/>
                  <p:cNvGrpSpPr/>
                  <p:nvPr/>
                </p:nvGrpSpPr>
                <p:grpSpPr>
                  <a:xfrm>
                    <a:off x="2667000" y="2971800"/>
                    <a:ext cx="152400" cy="304800"/>
                    <a:chOff x="2667000" y="2667000"/>
                    <a:chExt cx="152400" cy="304800"/>
                  </a:xfrm>
                </p:grpSpPr>
                <p:cxnSp>
                  <p:nvCxnSpPr>
                    <p:cNvPr id="1312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2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338" name="Group 14"/>
                <p:cNvGrpSpPr/>
                <p:nvPr/>
              </p:nvGrpSpPr>
              <p:grpSpPr>
                <a:xfrm>
                  <a:off x="2667000" y="3276600"/>
                  <a:ext cx="152400" cy="609600"/>
                  <a:chOff x="2667000" y="2667000"/>
                  <a:chExt cx="152400" cy="609600"/>
                </a:xfrm>
              </p:grpSpPr>
              <p:grpSp>
                <p:nvGrpSpPr>
                  <p:cNvPr id="11339" name="Group 9"/>
                  <p:cNvGrpSpPr/>
                  <p:nvPr/>
                </p:nvGrpSpPr>
                <p:grpSpPr>
                  <a:xfrm>
                    <a:off x="2667000" y="2667000"/>
                    <a:ext cx="152400" cy="304800"/>
                    <a:chOff x="2667000" y="2667000"/>
                    <a:chExt cx="152400" cy="304800"/>
                  </a:xfrm>
                </p:grpSpPr>
                <p:cxnSp>
                  <p:nvCxnSpPr>
                    <p:cNvPr id="1313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3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40" name="Group 10"/>
                  <p:cNvGrpSpPr/>
                  <p:nvPr/>
                </p:nvGrpSpPr>
                <p:grpSpPr>
                  <a:xfrm>
                    <a:off x="2667000" y="2971800"/>
                    <a:ext cx="152400" cy="304800"/>
                    <a:chOff x="2667000" y="2667000"/>
                    <a:chExt cx="152400" cy="304800"/>
                  </a:xfrm>
                </p:grpSpPr>
                <p:cxnSp>
                  <p:nvCxnSpPr>
                    <p:cNvPr id="1313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3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43" name="Group 22"/>
              <p:cNvGrpSpPr/>
              <p:nvPr/>
            </p:nvGrpSpPr>
            <p:grpSpPr>
              <a:xfrm>
                <a:off x="2667000" y="3886205"/>
                <a:ext cx="152400" cy="609600"/>
                <a:chOff x="2667000" y="2667000"/>
                <a:chExt cx="152400" cy="609600"/>
              </a:xfrm>
            </p:grpSpPr>
            <p:grpSp>
              <p:nvGrpSpPr>
                <p:cNvPr id="11346" name="Group 9"/>
                <p:cNvGrpSpPr/>
                <p:nvPr/>
              </p:nvGrpSpPr>
              <p:grpSpPr>
                <a:xfrm>
                  <a:off x="2667000" y="2667000"/>
                  <a:ext cx="152400" cy="304800"/>
                  <a:chOff x="2667000" y="2667000"/>
                  <a:chExt cx="152400" cy="304800"/>
                </a:xfrm>
              </p:grpSpPr>
              <p:cxnSp>
                <p:nvCxnSpPr>
                  <p:cNvPr id="1313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3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47" name="Group 10"/>
                <p:cNvGrpSpPr/>
                <p:nvPr/>
              </p:nvGrpSpPr>
              <p:grpSpPr>
                <a:xfrm>
                  <a:off x="2667000" y="2971800"/>
                  <a:ext cx="152400" cy="304800"/>
                  <a:chOff x="2667000" y="2667000"/>
                  <a:chExt cx="152400" cy="304800"/>
                </a:xfrm>
              </p:grpSpPr>
              <p:cxnSp>
                <p:nvCxnSpPr>
                  <p:cNvPr id="1314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4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5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14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14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14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69" name="Group 710"/>
          <p:cNvGrpSpPr>
            <a:grpSpLocks/>
          </p:cNvGrpSpPr>
          <p:nvPr/>
        </p:nvGrpSpPr>
        <p:grpSpPr bwMode="auto">
          <a:xfrm>
            <a:off x="1357313" y="5021263"/>
            <a:ext cx="534987" cy="909637"/>
            <a:chOff x="630" y="3229"/>
            <a:chExt cx="337" cy="573"/>
          </a:xfrm>
        </p:grpSpPr>
        <p:sp>
          <p:nvSpPr>
            <p:cNvPr id="1314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35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357" name="Group 21"/>
              <p:cNvGrpSpPr/>
              <p:nvPr/>
            </p:nvGrpSpPr>
            <p:grpSpPr>
              <a:xfrm>
                <a:off x="2667000" y="2666997"/>
                <a:ext cx="152400" cy="1219200"/>
                <a:chOff x="2667000" y="2667000"/>
                <a:chExt cx="152400" cy="1219200"/>
              </a:xfrm>
            </p:grpSpPr>
            <p:grpSp>
              <p:nvGrpSpPr>
                <p:cNvPr id="11360" name="Group 13"/>
                <p:cNvGrpSpPr/>
                <p:nvPr/>
              </p:nvGrpSpPr>
              <p:grpSpPr>
                <a:xfrm>
                  <a:off x="2667000" y="2667000"/>
                  <a:ext cx="152400" cy="609600"/>
                  <a:chOff x="2667000" y="2667000"/>
                  <a:chExt cx="152400" cy="609600"/>
                </a:xfrm>
              </p:grpSpPr>
              <p:grpSp>
                <p:nvGrpSpPr>
                  <p:cNvPr id="11361" name="Group 9"/>
                  <p:cNvGrpSpPr/>
                  <p:nvPr/>
                </p:nvGrpSpPr>
                <p:grpSpPr>
                  <a:xfrm>
                    <a:off x="2667000" y="2667000"/>
                    <a:ext cx="152400" cy="304800"/>
                    <a:chOff x="2667000" y="2667000"/>
                    <a:chExt cx="152400" cy="304800"/>
                  </a:xfrm>
                </p:grpSpPr>
                <p:cxnSp>
                  <p:nvCxnSpPr>
                    <p:cNvPr id="131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62" name="Group 10"/>
                  <p:cNvGrpSpPr/>
                  <p:nvPr/>
                </p:nvGrpSpPr>
                <p:grpSpPr>
                  <a:xfrm>
                    <a:off x="2667000" y="2971800"/>
                    <a:ext cx="152400" cy="304800"/>
                    <a:chOff x="2667000" y="2667000"/>
                    <a:chExt cx="152400" cy="304800"/>
                  </a:xfrm>
                </p:grpSpPr>
                <p:cxnSp>
                  <p:nvCxnSpPr>
                    <p:cNvPr id="1315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5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363" name="Group 14"/>
                <p:cNvGrpSpPr/>
                <p:nvPr/>
              </p:nvGrpSpPr>
              <p:grpSpPr>
                <a:xfrm>
                  <a:off x="2667000" y="3276600"/>
                  <a:ext cx="152400" cy="609600"/>
                  <a:chOff x="2667000" y="2667000"/>
                  <a:chExt cx="152400" cy="609600"/>
                </a:xfrm>
              </p:grpSpPr>
              <p:grpSp>
                <p:nvGrpSpPr>
                  <p:cNvPr id="11366" name="Group 9"/>
                  <p:cNvGrpSpPr/>
                  <p:nvPr/>
                </p:nvGrpSpPr>
                <p:grpSpPr>
                  <a:xfrm>
                    <a:off x="2667000" y="2667000"/>
                    <a:ext cx="152400" cy="304800"/>
                    <a:chOff x="2667000" y="2667000"/>
                    <a:chExt cx="152400" cy="304800"/>
                  </a:xfrm>
                </p:grpSpPr>
                <p:cxnSp>
                  <p:nvCxnSpPr>
                    <p:cNvPr id="1315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6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69" name="Group 10"/>
                  <p:cNvGrpSpPr/>
                  <p:nvPr/>
                </p:nvGrpSpPr>
                <p:grpSpPr>
                  <a:xfrm>
                    <a:off x="2667000" y="2971800"/>
                    <a:ext cx="152400" cy="304800"/>
                    <a:chOff x="2667000" y="2667000"/>
                    <a:chExt cx="152400" cy="304800"/>
                  </a:xfrm>
                </p:grpSpPr>
                <p:cxnSp>
                  <p:nvCxnSpPr>
                    <p:cNvPr id="1316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6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70" name="Group 22"/>
              <p:cNvGrpSpPr/>
              <p:nvPr/>
            </p:nvGrpSpPr>
            <p:grpSpPr>
              <a:xfrm>
                <a:off x="2667000" y="3886205"/>
                <a:ext cx="152400" cy="609600"/>
                <a:chOff x="2667000" y="2667000"/>
                <a:chExt cx="152400" cy="609600"/>
              </a:xfrm>
            </p:grpSpPr>
            <p:grpSp>
              <p:nvGrpSpPr>
                <p:cNvPr id="11373" name="Group 9"/>
                <p:cNvGrpSpPr/>
                <p:nvPr/>
              </p:nvGrpSpPr>
              <p:grpSpPr>
                <a:xfrm>
                  <a:off x="2667000" y="2667000"/>
                  <a:ext cx="152400" cy="304800"/>
                  <a:chOff x="2667000" y="2667000"/>
                  <a:chExt cx="152400" cy="304800"/>
                </a:xfrm>
              </p:grpSpPr>
              <p:cxnSp>
                <p:nvCxnSpPr>
                  <p:cNvPr id="131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76" name="Group 10"/>
                <p:cNvGrpSpPr/>
                <p:nvPr/>
              </p:nvGrpSpPr>
              <p:grpSpPr>
                <a:xfrm>
                  <a:off x="2667000" y="2971800"/>
                  <a:ext cx="152400" cy="304800"/>
                  <a:chOff x="2667000" y="2667000"/>
                  <a:chExt cx="152400" cy="304800"/>
                </a:xfrm>
              </p:grpSpPr>
              <p:cxnSp>
                <p:nvCxnSpPr>
                  <p:cNvPr id="1316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7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7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380" name="Group 21"/>
              <p:cNvGrpSpPr/>
              <p:nvPr/>
            </p:nvGrpSpPr>
            <p:grpSpPr>
              <a:xfrm>
                <a:off x="2667000" y="2666997"/>
                <a:ext cx="152400" cy="1219200"/>
                <a:chOff x="2667000" y="2667000"/>
                <a:chExt cx="152400" cy="1219200"/>
              </a:xfrm>
            </p:grpSpPr>
            <p:grpSp>
              <p:nvGrpSpPr>
                <p:cNvPr id="11384" name="Group 13"/>
                <p:cNvGrpSpPr/>
                <p:nvPr/>
              </p:nvGrpSpPr>
              <p:grpSpPr>
                <a:xfrm>
                  <a:off x="2667000" y="2667000"/>
                  <a:ext cx="152400" cy="609600"/>
                  <a:chOff x="2667000" y="2667000"/>
                  <a:chExt cx="152400" cy="609600"/>
                </a:xfrm>
              </p:grpSpPr>
              <p:grpSp>
                <p:nvGrpSpPr>
                  <p:cNvPr id="11385" name="Group 9"/>
                  <p:cNvGrpSpPr/>
                  <p:nvPr/>
                </p:nvGrpSpPr>
                <p:grpSpPr>
                  <a:xfrm>
                    <a:off x="2667000" y="2667000"/>
                    <a:ext cx="152400" cy="304800"/>
                    <a:chOff x="2667000" y="2667000"/>
                    <a:chExt cx="152400" cy="304800"/>
                  </a:xfrm>
                </p:grpSpPr>
                <p:cxnSp>
                  <p:nvCxnSpPr>
                    <p:cNvPr id="1317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7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86" name="Group 10"/>
                  <p:cNvGrpSpPr/>
                  <p:nvPr/>
                </p:nvGrpSpPr>
                <p:grpSpPr>
                  <a:xfrm>
                    <a:off x="2667000" y="2971800"/>
                    <a:ext cx="152400" cy="304800"/>
                    <a:chOff x="2667000" y="2667000"/>
                    <a:chExt cx="152400" cy="304800"/>
                  </a:xfrm>
                </p:grpSpPr>
                <p:cxnSp>
                  <p:nvCxnSpPr>
                    <p:cNvPr id="1317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7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387" name="Group 14"/>
                <p:cNvGrpSpPr/>
                <p:nvPr/>
              </p:nvGrpSpPr>
              <p:grpSpPr>
                <a:xfrm>
                  <a:off x="2667000" y="3276600"/>
                  <a:ext cx="152400" cy="609600"/>
                  <a:chOff x="2667000" y="2667000"/>
                  <a:chExt cx="152400" cy="609600"/>
                </a:xfrm>
              </p:grpSpPr>
              <p:grpSp>
                <p:nvGrpSpPr>
                  <p:cNvPr id="11390" name="Group 9"/>
                  <p:cNvGrpSpPr/>
                  <p:nvPr/>
                </p:nvGrpSpPr>
                <p:grpSpPr>
                  <a:xfrm>
                    <a:off x="2667000" y="2667000"/>
                    <a:ext cx="152400" cy="304800"/>
                    <a:chOff x="2667000" y="2667000"/>
                    <a:chExt cx="152400" cy="304800"/>
                  </a:xfrm>
                </p:grpSpPr>
                <p:cxnSp>
                  <p:nvCxnSpPr>
                    <p:cNvPr id="1318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8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393" name="Group 10"/>
                  <p:cNvGrpSpPr/>
                  <p:nvPr/>
                </p:nvGrpSpPr>
                <p:grpSpPr>
                  <a:xfrm>
                    <a:off x="2667000" y="2971800"/>
                    <a:ext cx="152400" cy="304800"/>
                    <a:chOff x="2667000" y="2667000"/>
                    <a:chExt cx="152400" cy="304800"/>
                  </a:xfrm>
                </p:grpSpPr>
                <p:cxnSp>
                  <p:nvCxnSpPr>
                    <p:cNvPr id="1318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8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394" name="Group 22"/>
              <p:cNvGrpSpPr/>
              <p:nvPr/>
            </p:nvGrpSpPr>
            <p:grpSpPr>
              <a:xfrm>
                <a:off x="2667000" y="3886205"/>
                <a:ext cx="152400" cy="609600"/>
                <a:chOff x="2667000" y="2667000"/>
                <a:chExt cx="152400" cy="609600"/>
              </a:xfrm>
            </p:grpSpPr>
            <p:grpSp>
              <p:nvGrpSpPr>
                <p:cNvPr id="11397" name="Group 9"/>
                <p:cNvGrpSpPr/>
                <p:nvPr/>
              </p:nvGrpSpPr>
              <p:grpSpPr>
                <a:xfrm>
                  <a:off x="2667000" y="2667000"/>
                  <a:ext cx="152400" cy="304800"/>
                  <a:chOff x="2667000" y="2667000"/>
                  <a:chExt cx="152400" cy="304800"/>
                </a:xfrm>
              </p:grpSpPr>
              <p:cxnSp>
                <p:nvCxnSpPr>
                  <p:cNvPr id="1318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9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00" name="Group 10"/>
                <p:cNvGrpSpPr/>
                <p:nvPr/>
              </p:nvGrpSpPr>
              <p:grpSpPr>
                <a:xfrm>
                  <a:off x="2667000" y="2971800"/>
                  <a:ext cx="152400" cy="304800"/>
                  <a:chOff x="2667000" y="2667000"/>
                  <a:chExt cx="152400" cy="304800"/>
                </a:xfrm>
              </p:grpSpPr>
              <p:cxnSp>
                <p:nvCxnSpPr>
                  <p:cNvPr id="1319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9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01"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404" name="Group 13"/>
              <p:cNvGrpSpPr/>
              <p:nvPr/>
            </p:nvGrpSpPr>
            <p:grpSpPr>
              <a:xfrm>
                <a:off x="2667000" y="2667000"/>
                <a:ext cx="152400" cy="609600"/>
                <a:chOff x="2667000" y="2667000"/>
                <a:chExt cx="152400" cy="609600"/>
              </a:xfrm>
            </p:grpSpPr>
            <p:grpSp>
              <p:nvGrpSpPr>
                <p:cNvPr id="11407" name="Group 9"/>
                <p:cNvGrpSpPr/>
                <p:nvPr/>
              </p:nvGrpSpPr>
              <p:grpSpPr>
                <a:xfrm>
                  <a:off x="2667000" y="2667000"/>
                  <a:ext cx="152400" cy="304800"/>
                  <a:chOff x="2667000" y="2667000"/>
                  <a:chExt cx="152400" cy="304800"/>
                </a:xfrm>
              </p:grpSpPr>
              <p:cxnSp>
                <p:nvCxnSpPr>
                  <p:cNvPr id="1319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19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08" name="Group 10"/>
                <p:cNvGrpSpPr/>
                <p:nvPr/>
              </p:nvGrpSpPr>
              <p:grpSpPr>
                <a:xfrm>
                  <a:off x="2667000" y="2971800"/>
                  <a:ext cx="152400" cy="304800"/>
                  <a:chOff x="2667000" y="2667000"/>
                  <a:chExt cx="152400" cy="304800"/>
                </a:xfrm>
              </p:grpSpPr>
              <p:cxnSp>
                <p:nvCxnSpPr>
                  <p:cNvPr id="1320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0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09" name="Group 14"/>
              <p:cNvGrpSpPr/>
              <p:nvPr/>
            </p:nvGrpSpPr>
            <p:grpSpPr>
              <a:xfrm>
                <a:off x="2667000" y="3276600"/>
                <a:ext cx="152400" cy="609600"/>
                <a:chOff x="2667000" y="2667000"/>
                <a:chExt cx="152400" cy="609600"/>
              </a:xfrm>
            </p:grpSpPr>
            <p:grpSp>
              <p:nvGrpSpPr>
                <p:cNvPr id="11410" name="Group 9"/>
                <p:cNvGrpSpPr/>
                <p:nvPr/>
              </p:nvGrpSpPr>
              <p:grpSpPr>
                <a:xfrm>
                  <a:off x="2667000" y="2667000"/>
                  <a:ext cx="152400" cy="304800"/>
                  <a:chOff x="2667000" y="2667000"/>
                  <a:chExt cx="152400" cy="304800"/>
                </a:xfrm>
              </p:grpSpPr>
              <p:cxnSp>
                <p:nvCxnSpPr>
                  <p:cNvPr id="1320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0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13" name="Group 10"/>
                <p:cNvGrpSpPr/>
                <p:nvPr/>
              </p:nvGrpSpPr>
              <p:grpSpPr>
                <a:xfrm>
                  <a:off x="2667000" y="2971800"/>
                  <a:ext cx="152400" cy="304800"/>
                  <a:chOff x="2667000" y="2667000"/>
                  <a:chExt cx="152400" cy="304800"/>
                </a:xfrm>
              </p:grpSpPr>
              <p:cxnSp>
                <p:nvCxnSpPr>
                  <p:cNvPr id="1320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0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20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41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417" name="Group 21"/>
              <p:cNvGrpSpPr/>
              <p:nvPr/>
            </p:nvGrpSpPr>
            <p:grpSpPr>
              <a:xfrm>
                <a:off x="2667000" y="2666997"/>
                <a:ext cx="152400" cy="1219200"/>
                <a:chOff x="2667000" y="2667000"/>
                <a:chExt cx="152400" cy="1219200"/>
              </a:xfrm>
            </p:grpSpPr>
            <p:grpSp>
              <p:nvGrpSpPr>
                <p:cNvPr id="11420" name="Group 13"/>
                <p:cNvGrpSpPr/>
                <p:nvPr/>
              </p:nvGrpSpPr>
              <p:grpSpPr>
                <a:xfrm>
                  <a:off x="2667000" y="2667000"/>
                  <a:ext cx="152400" cy="609600"/>
                  <a:chOff x="2667000" y="2667000"/>
                  <a:chExt cx="152400" cy="609600"/>
                </a:xfrm>
              </p:grpSpPr>
              <p:grpSp>
                <p:nvGrpSpPr>
                  <p:cNvPr id="11423" name="Group 9"/>
                  <p:cNvGrpSpPr/>
                  <p:nvPr/>
                </p:nvGrpSpPr>
                <p:grpSpPr>
                  <a:xfrm>
                    <a:off x="2667000" y="2667000"/>
                    <a:ext cx="152400" cy="304800"/>
                    <a:chOff x="2667000" y="2667000"/>
                    <a:chExt cx="152400" cy="304800"/>
                  </a:xfrm>
                </p:grpSpPr>
                <p:cxnSp>
                  <p:nvCxnSpPr>
                    <p:cNvPr id="132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24" name="Group 10"/>
                  <p:cNvGrpSpPr/>
                  <p:nvPr/>
                </p:nvGrpSpPr>
                <p:grpSpPr>
                  <a:xfrm>
                    <a:off x="2667000" y="2971800"/>
                    <a:ext cx="152400" cy="304800"/>
                    <a:chOff x="2667000" y="2667000"/>
                    <a:chExt cx="152400" cy="304800"/>
                  </a:xfrm>
                </p:grpSpPr>
                <p:cxnSp>
                  <p:nvCxnSpPr>
                    <p:cNvPr id="1321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1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27" name="Group 14"/>
                <p:cNvGrpSpPr/>
                <p:nvPr/>
              </p:nvGrpSpPr>
              <p:grpSpPr>
                <a:xfrm>
                  <a:off x="2667000" y="3276600"/>
                  <a:ext cx="152400" cy="609600"/>
                  <a:chOff x="2667000" y="2667000"/>
                  <a:chExt cx="152400" cy="609600"/>
                </a:xfrm>
              </p:grpSpPr>
              <p:grpSp>
                <p:nvGrpSpPr>
                  <p:cNvPr id="11430" name="Group 9"/>
                  <p:cNvGrpSpPr/>
                  <p:nvPr/>
                </p:nvGrpSpPr>
                <p:grpSpPr>
                  <a:xfrm>
                    <a:off x="2667000" y="2667000"/>
                    <a:ext cx="152400" cy="304800"/>
                    <a:chOff x="2667000" y="2667000"/>
                    <a:chExt cx="152400" cy="304800"/>
                  </a:xfrm>
                </p:grpSpPr>
                <p:cxnSp>
                  <p:nvCxnSpPr>
                    <p:cNvPr id="1322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2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31" name="Group 10"/>
                  <p:cNvGrpSpPr/>
                  <p:nvPr/>
                </p:nvGrpSpPr>
                <p:grpSpPr>
                  <a:xfrm>
                    <a:off x="2667000" y="2971800"/>
                    <a:ext cx="152400" cy="304800"/>
                    <a:chOff x="2667000" y="2667000"/>
                    <a:chExt cx="152400" cy="304800"/>
                  </a:xfrm>
                </p:grpSpPr>
                <p:cxnSp>
                  <p:nvCxnSpPr>
                    <p:cNvPr id="1322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2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32" name="Group 22"/>
              <p:cNvGrpSpPr/>
              <p:nvPr/>
            </p:nvGrpSpPr>
            <p:grpSpPr>
              <a:xfrm>
                <a:off x="2667000" y="3886205"/>
                <a:ext cx="152400" cy="609600"/>
                <a:chOff x="2667000" y="2667000"/>
                <a:chExt cx="152400" cy="609600"/>
              </a:xfrm>
            </p:grpSpPr>
            <p:grpSp>
              <p:nvGrpSpPr>
                <p:cNvPr id="11433" name="Group 9"/>
                <p:cNvGrpSpPr/>
                <p:nvPr/>
              </p:nvGrpSpPr>
              <p:grpSpPr>
                <a:xfrm>
                  <a:off x="2667000" y="2667000"/>
                  <a:ext cx="152400" cy="304800"/>
                  <a:chOff x="2667000" y="2667000"/>
                  <a:chExt cx="152400" cy="304800"/>
                </a:xfrm>
              </p:grpSpPr>
              <p:cxnSp>
                <p:nvCxnSpPr>
                  <p:cNvPr id="1322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2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36" name="Group 10"/>
                <p:cNvGrpSpPr/>
                <p:nvPr/>
              </p:nvGrpSpPr>
              <p:grpSpPr>
                <a:xfrm>
                  <a:off x="2667000" y="2971800"/>
                  <a:ext cx="152400" cy="304800"/>
                  <a:chOff x="2667000" y="2667000"/>
                  <a:chExt cx="152400" cy="304800"/>
                </a:xfrm>
              </p:grpSpPr>
              <p:cxnSp>
                <p:nvCxnSpPr>
                  <p:cNvPr id="1323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3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3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23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23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23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0" name="Group 719"/>
          <p:cNvGrpSpPr>
            <a:grpSpLocks/>
          </p:cNvGrpSpPr>
          <p:nvPr/>
        </p:nvGrpSpPr>
        <p:grpSpPr bwMode="auto">
          <a:xfrm>
            <a:off x="1790700" y="5030788"/>
            <a:ext cx="534988" cy="909637"/>
            <a:chOff x="630" y="3229"/>
            <a:chExt cx="337" cy="573"/>
          </a:xfrm>
        </p:grpSpPr>
        <p:sp>
          <p:nvSpPr>
            <p:cNvPr id="1323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44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446" name="Group 21"/>
              <p:cNvGrpSpPr/>
              <p:nvPr/>
            </p:nvGrpSpPr>
            <p:grpSpPr>
              <a:xfrm>
                <a:off x="2667000" y="2666997"/>
                <a:ext cx="152400" cy="1219200"/>
                <a:chOff x="2667000" y="2667000"/>
                <a:chExt cx="152400" cy="1219200"/>
              </a:xfrm>
            </p:grpSpPr>
            <p:grpSp>
              <p:nvGrpSpPr>
                <p:cNvPr id="11447" name="Group 13"/>
                <p:cNvGrpSpPr/>
                <p:nvPr/>
              </p:nvGrpSpPr>
              <p:grpSpPr>
                <a:xfrm>
                  <a:off x="2667000" y="2667000"/>
                  <a:ext cx="152400" cy="609600"/>
                  <a:chOff x="2667000" y="2667000"/>
                  <a:chExt cx="152400" cy="609600"/>
                </a:xfrm>
              </p:grpSpPr>
              <p:grpSp>
                <p:nvGrpSpPr>
                  <p:cNvPr id="11450" name="Group 9"/>
                  <p:cNvGrpSpPr/>
                  <p:nvPr/>
                </p:nvGrpSpPr>
                <p:grpSpPr>
                  <a:xfrm>
                    <a:off x="2667000" y="2667000"/>
                    <a:ext cx="152400" cy="304800"/>
                    <a:chOff x="2667000" y="2667000"/>
                    <a:chExt cx="152400" cy="304800"/>
                  </a:xfrm>
                </p:grpSpPr>
                <p:cxnSp>
                  <p:nvCxnSpPr>
                    <p:cNvPr id="132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53" name="Group 10"/>
                  <p:cNvGrpSpPr/>
                  <p:nvPr/>
                </p:nvGrpSpPr>
                <p:grpSpPr>
                  <a:xfrm>
                    <a:off x="2667000" y="2971800"/>
                    <a:ext cx="152400" cy="304800"/>
                    <a:chOff x="2667000" y="2667000"/>
                    <a:chExt cx="152400" cy="304800"/>
                  </a:xfrm>
                </p:grpSpPr>
                <p:cxnSp>
                  <p:nvCxnSpPr>
                    <p:cNvPr id="1324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4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54" name="Group 14"/>
                <p:cNvGrpSpPr/>
                <p:nvPr/>
              </p:nvGrpSpPr>
              <p:grpSpPr>
                <a:xfrm>
                  <a:off x="2667000" y="3276600"/>
                  <a:ext cx="152400" cy="609600"/>
                  <a:chOff x="2667000" y="2667000"/>
                  <a:chExt cx="152400" cy="609600"/>
                </a:xfrm>
              </p:grpSpPr>
              <p:grpSp>
                <p:nvGrpSpPr>
                  <p:cNvPr id="11455" name="Group 9"/>
                  <p:cNvGrpSpPr/>
                  <p:nvPr/>
                </p:nvGrpSpPr>
                <p:grpSpPr>
                  <a:xfrm>
                    <a:off x="2667000" y="2667000"/>
                    <a:ext cx="152400" cy="304800"/>
                    <a:chOff x="2667000" y="2667000"/>
                    <a:chExt cx="152400" cy="304800"/>
                  </a:xfrm>
                </p:grpSpPr>
                <p:cxnSp>
                  <p:nvCxnSpPr>
                    <p:cNvPr id="1324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5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56" name="Group 10"/>
                  <p:cNvGrpSpPr/>
                  <p:nvPr/>
                </p:nvGrpSpPr>
                <p:grpSpPr>
                  <a:xfrm>
                    <a:off x="2667000" y="2971800"/>
                    <a:ext cx="152400" cy="304800"/>
                    <a:chOff x="2667000" y="2667000"/>
                    <a:chExt cx="152400" cy="304800"/>
                  </a:xfrm>
                </p:grpSpPr>
                <p:cxnSp>
                  <p:nvCxnSpPr>
                    <p:cNvPr id="1325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5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59" name="Group 22"/>
              <p:cNvGrpSpPr/>
              <p:nvPr/>
            </p:nvGrpSpPr>
            <p:grpSpPr>
              <a:xfrm>
                <a:off x="2667000" y="3886205"/>
                <a:ext cx="152400" cy="609600"/>
                <a:chOff x="2667000" y="2667000"/>
                <a:chExt cx="152400" cy="609600"/>
              </a:xfrm>
            </p:grpSpPr>
            <p:grpSp>
              <p:nvGrpSpPr>
                <p:cNvPr id="11462" name="Group 9"/>
                <p:cNvGrpSpPr/>
                <p:nvPr/>
              </p:nvGrpSpPr>
              <p:grpSpPr>
                <a:xfrm>
                  <a:off x="2667000" y="2667000"/>
                  <a:ext cx="152400" cy="304800"/>
                  <a:chOff x="2667000" y="2667000"/>
                  <a:chExt cx="152400" cy="304800"/>
                </a:xfrm>
              </p:grpSpPr>
              <p:cxnSp>
                <p:nvCxnSpPr>
                  <p:cNvPr id="132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63" name="Group 10"/>
                <p:cNvGrpSpPr/>
                <p:nvPr/>
              </p:nvGrpSpPr>
              <p:grpSpPr>
                <a:xfrm>
                  <a:off x="2667000" y="2971800"/>
                  <a:ext cx="152400" cy="304800"/>
                  <a:chOff x="2667000" y="2667000"/>
                  <a:chExt cx="152400" cy="304800"/>
                </a:xfrm>
              </p:grpSpPr>
              <p:cxnSp>
                <p:nvCxnSpPr>
                  <p:cNvPr id="1325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6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66"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469" name="Group 21"/>
              <p:cNvGrpSpPr/>
              <p:nvPr/>
            </p:nvGrpSpPr>
            <p:grpSpPr>
              <a:xfrm>
                <a:off x="2667000" y="2666997"/>
                <a:ext cx="152400" cy="1219200"/>
                <a:chOff x="2667000" y="2667000"/>
                <a:chExt cx="152400" cy="1219200"/>
              </a:xfrm>
            </p:grpSpPr>
            <p:grpSp>
              <p:nvGrpSpPr>
                <p:cNvPr id="11470" name="Group 13"/>
                <p:cNvGrpSpPr/>
                <p:nvPr/>
              </p:nvGrpSpPr>
              <p:grpSpPr>
                <a:xfrm>
                  <a:off x="2667000" y="2667000"/>
                  <a:ext cx="152400" cy="609600"/>
                  <a:chOff x="2667000" y="2667000"/>
                  <a:chExt cx="152400" cy="609600"/>
                </a:xfrm>
              </p:grpSpPr>
              <p:grpSp>
                <p:nvGrpSpPr>
                  <p:cNvPr id="11473" name="Group 9"/>
                  <p:cNvGrpSpPr/>
                  <p:nvPr/>
                </p:nvGrpSpPr>
                <p:grpSpPr>
                  <a:xfrm>
                    <a:off x="2667000" y="2667000"/>
                    <a:ext cx="152400" cy="304800"/>
                    <a:chOff x="2667000" y="2667000"/>
                    <a:chExt cx="152400" cy="304800"/>
                  </a:xfrm>
                </p:grpSpPr>
                <p:cxnSp>
                  <p:nvCxnSpPr>
                    <p:cNvPr id="1326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6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77" name="Group 10"/>
                  <p:cNvGrpSpPr/>
                  <p:nvPr/>
                </p:nvGrpSpPr>
                <p:grpSpPr>
                  <a:xfrm>
                    <a:off x="2667000" y="2971800"/>
                    <a:ext cx="152400" cy="304800"/>
                    <a:chOff x="2667000" y="2667000"/>
                    <a:chExt cx="152400" cy="304800"/>
                  </a:xfrm>
                </p:grpSpPr>
                <p:cxnSp>
                  <p:nvCxnSpPr>
                    <p:cNvPr id="1326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6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478" name="Group 14"/>
                <p:cNvGrpSpPr/>
                <p:nvPr/>
              </p:nvGrpSpPr>
              <p:grpSpPr>
                <a:xfrm>
                  <a:off x="2667000" y="3276600"/>
                  <a:ext cx="152400" cy="609600"/>
                  <a:chOff x="2667000" y="2667000"/>
                  <a:chExt cx="152400" cy="609600"/>
                </a:xfrm>
              </p:grpSpPr>
              <p:grpSp>
                <p:nvGrpSpPr>
                  <p:cNvPr id="11479" name="Group 9"/>
                  <p:cNvGrpSpPr/>
                  <p:nvPr/>
                </p:nvGrpSpPr>
                <p:grpSpPr>
                  <a:xfrm>
                    <a:off x="2667000" y="2667000"/>
                    <a:ext cx="152400" cy="304800"/>
                    <a:chOff x="2667000" y="2667000"/>
                    <a:chExt cx="152400" cy="304800"/>
                  </a:xfrm>
                </p:grpSpPr>
                <p:cxnSp>
                  <p:nvCxnSpPr>
                    <p:cNvPr id="1327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7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80" name="Group 10"/>
                  <p:cNvGrpSpPr/>
                  <p:nvPr/>
                </p:nvGrpSpPr>
                <p:grpSpPr>
                  <a:xfrm>
                    <a:off x="2667000" y="2971800"/>
                    <a:ext cx="152400" cy="304800"/>
                    <a:chOff x="2667000" y="2667000"/>
                    <a:chExt cx="152400" cy="304800"/>
                  </a:xfrm>
                </p:grpSpPr>
                <p:cxnSp>
                  <p:nvCxnSpPr>
                    <p:cNvPr id="1327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7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83" name="Group 22"/>
              <p:cNvGrpSpPr/>
              <p:nvPr/>
            </p:nvGrpSpPr>
            <p:grpSpPr>
              <a:xfrm>
                <a:off x="2667000" y="3886205"/>
                <a:ext cx="152400" cy="609600"/>
                <a:chOff x="2667000" y="2667000"/>
                <a:chExt cx="152400" cy="609600"/>
              </a:xfrm>
            </p:grpSpPr>
            <p:grpSp>
              <p:nvGrpSpPr>
                <p:cNvPr id="11486" name="Group 9"/>
                <p:cNvGrpSpPr/>
                <p:nvPr/>
              </p:nvGrpSpPr>
              <p:grpSpPr>
                <a:xfrm>
                  <a:off x="2667000" y="2667000"/>
                  <a:ext cx="152400" cy="304800"/>
                  <a:chOff x="2667000" y="2667000"/>
                  <a:chExt cx="152400" cy="304800"/>
                </a:xfrm>
              </p:grpSpPr>
              <p:cxnSp>
                <p:nvCxnSpPr>
                  <p:cNvPr id="1327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8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87" name="Group 10"/>
                <p:cNvGrpSpPr/>
                <p:nvPr/>
              </p:nvGrpSpPr>
              <p:grpSpPr>
                <a:xfrm>
                  <a:off x="2667000" y="2971800"/>
                  <a:ext cx="152400" cy="304800"/>
                  <a:chOff x="2667000" y="2667000"/>
                  <a:chExt cx="152400" cy="304800"/>
                </a:xfrm>
              </p:grpSpPr>
              <p:cxnSp>
                <p:nvCxnSpPr>
                  <p:cNvPr id="1328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8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49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493" name="Group 13"/>
              <p:cNvGrpSpPr/>
              <p:nvPr/>
            </p:nvGrpSpPr>
            <p:grpSpPr>
              <a:xfrm>
                <a:off x="2667000" y="2667000"/>
                <a:ext cx="152400" cy="609600"/>
                <a:chOff x="2667000" y="2667000"/>
                <a:chExt cx="152400" cy="609600"/>
              </a:xfrm>
            </p:grpSpPr>
            <p:grpSp>
              <p:nvGrpSpPr>
                <p:cNvPr id="11494" name="Group 9"/>
                <p:cNvGrpSpPr/>
                <p:nvPr/>
              </p:nvGrpSpPr>
              <p:grpSpPr>
                <a:xfrm>
                  <a:off x="2667000" y="2667000"/>
                  <a:ext cx="152400" cy="304800"/>
                  <a:chOff x="2667000" y="2667000"/>
                  <a:chExt cx="152400" cy="304800"/>
                </a:xfrm>
              </p:grpSpPr>
              <p:cxnSp>
                <p:nvCxnSpPr>
                  <p:cNvPr id="1328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8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97" name="Group 10"/>
                <p:cNvGrpSpPr/>
                <p:nvPr/>
              </p:nvGrpSpPr>
              <p:grpSpPr>
                <a:xfrm>
                  <a:off x="2667000" y="2971800"/>
                  <a:ext cx="152400" cy="304800"/>
                  <a:chOff x="2667000" y="2667000"/>
                  <a:chExt cx="152400" cy="304800"/>
                </a:xfrm>
              </p:grpSpPr>
              <p:cxnSp>
                <p:nvCxnSpPr>
                  <p:cNvPr id="1329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9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00" name="Group 14"/>
              <p:cNvGrpSpPr/>
              <p:nvPr/>
            </p:nvGrpSpPr>
            <p:grpSpPr>
              <a:xfrm>
                <a:off x="2667000" y="3276600"/>
                <a:ext cx="152400" cy="609600"/>
                <a:chOff x="2667000" y="2667000"/>
                <a:chExt cx="152400" cy="609600"/>
              </a:xfrm>
            </p:grpSpPr>
            <p:grpSp>
              <p:nvGrpSpPr>
                <p:cNvPr id="11501" name="Group 9"/>
                <p:cNvGrpSpPr/>
                <p:nvPr/>
              </p:nvGrpSpPr>
              <p:grpSpPr>
                <a:xfrm>
                  <a:off x="2667000" y="2667000"/>
                  <a:ext cx="152400" cy="304800"/>
                  <a:chOff x="2667000" y="2667000"/>
                  <a:chExt cx="152400" cy="304800"/>
                </a:xfrm>
              </p:grpSpPr>
              <p:cxnSp>
                <p:nvCxnSpPr>
                  <p:cNvPr id="1329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9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02" name="Group 10"/>
                <p:cNvGrpSpPr/>
                <p:nvPr/>
              </p:nvGrpSpPr>
              <p:grpSpPr>
                <a:xfrm>
                  <a:off x="2667000" y="2971800"/>
                  <a:ext cx="152400" cy="304800"/>
                  <a:chOff x="2667000" y="2667000"/>
                  <a:chExt cx="152400" cy="304800"/>
                </a:xfrm>
              </p:grpSpPr>
              <p:cxnSp>
                <p:nvCxnSpPr>
                  <p:cNvPr id="1329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29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29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50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506" name="Group 21"/>
              <p:cNvGrpSpPr/>
              <p:nvPr/>
            </p:nvGrpSpPr>
            <p:grpSpPr>
              <a:xfrm>
                <a:off x="2667000" y="2666997"/>
                <a:ext cx="152400" cy="1219200"/>
                <a:chOff x="2667000" y="2667000"/>
                <a:chExt cx="152400" cy="1219200"/>
              </a:xfrm>
            </p:grpSpPr>
            <p:grpSp>
              <p:nvGrpSpPr>
                <p:cNvPr id="11509" name="Group 13"/>
                <p:cNvGrpSpPr/>
                <p:nvPr/>
              </p:nvGrpSpPr>
              <p:grpSpPr>
                <a:xfrm>
                  <a:off x="2667000" y="2667000"/>
                  <a:ext cx="152400" cy="609600"/>
                  <a:chOff x="2667000" y="2667000"/>
                  <a:chExt cx="152400" cy="609600"/>
                </a:xfrm>
              </p:grpSpPr>
              <p:grpSp>
                <p:nvGrpSpPr>
                  <p:cNvPr id="11510" name="Group 9"/>
                  <p:cNvGrpSpPr/>
                  <p:nvPr/>
                </p:nvGrpSpPr>
                <p:grpSpPr>
                  <a:xfrm>
                    <a:off x="2667000" y="2667000"/>
                    <a:ext cx="152400" cy="304800"/>
                    <a:chOff x="2667000" y="2667000"/>
                    <a:chExt cx="152400" cy="304800"/>
                  </a:xfrm>
                </p:grpSpPr>
                <p:cxnSp>
                  <p:nvCxnSpPr>
                    <p:cNvPr id="133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13" name="Group 10"/>
                  <p:cNvGrpSpPr/>
                  <p:nvPr/>
                </p:nvGrpSpPr>
                <p:grpSpPr>
                  <a:xfrm>
                    <a:off x="2667000" y="2971800"/>
                    <a:ext cx="152400" cy="304800"/>
                    <a:chOff x="2667000" y="2667000"/>
                    <a:chExt cx="152400" cy="304800"/>
                  </a:xfrm>
                </p:grpSpPr>
                <p:cxnSp>
                  <p:nvCxnSpPr>
                    <p:cNvPr id="1330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0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16" name="Group 14"/>
                <p:cNvGrpSpPr/>
                <p:nvPr/>
              </p:nvGrpSpPr>
              <p:grpSpPr>
                <a:xfrm>
                  <a:off x="2667000" y="3276600"/>
                  <a:ext cx="152400" cy="609600"/>
                  <a:chOff x="2667000" y="2667000"/>
                  <a:chExt cx="152400" cy="609600"/>
                </a:xfrm>
              </p:grpSpPr>
              <p:grpSp>
                <p:nvGrpSpPr>
                  <p:cNvPr id="11517" name="Group 9"/>
                  <p:cNvGrpSpPr/>
                  <p:nvPr/>
                </p:nvGrpSpPr>
                <p:grpSpPr>
                  <a:xfrm>
                    <a:off x="2667000" y="2667000"/>
                    <a:ext cx="152400" cy="304800"/>
                    <a:chOff x="2667000" y="2667000"/>
                    <a:chExt cx="152400" cy="304800"/>
                  </a:xfrm>
                </p:grpSpPr>
                <p:cxnSp>
                  <p:nvCxnSpPr>
                    <p:cNvPr id="1331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1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20" name="Group 10"/>
                  <p:cNvGrpSpPr/>
                  <p:nvPr/>
                </p:nvGrpSpPr>
                <p:grpSpPr>
                  <a:xfrm>
                    <a:off x="2667000" y="2971800"/>
                    <a:ext cx="152400" cy="304800"/>
                    <a:chOff x="2667000" y="2667000"/>
                    <a:chExt cx="152400" cy="304800"/>
                  </a:xfrm>
                </p:grpSpPr>
                <p:cxnSp>
                  <p:nvCxnSpPr>
                    <p:cNvPr id="1331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1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23" name="Group 22"/>
              <p:cNvGrpSpPr/>
              <p:nvPr/>
            </p:nvGrpSpPr>
            <p:grpSpPr>
              <a:xfrm>
                <a:off x="2667000" y="3886205"/>
                <a:ext cx="152400" cy="609600"/>
                <a:chOff x="2667000" y="2667000"/>
                <a:chExt cx="152400" cy="609600"/>
              </a:xfrm>
            </p:grpSpPr>
            <p:grpSp>
              <p:nvGrpSpPr>
                <p:cNvPr id="11524" name="Group 9"/>
                <p:cNvGrpSpPr/>
                <p:nvPr/>
              </p:nvGrpSpPr>
              <p:grpSpPr>
                <a:xfrm>
                  <a:off x="2667000" y="2667000"/>
                  <a:ext cx="152400" cy="304800"/>
                  <a:chOff x="2667000" y="2667000"/>
                  <a:chExt cx="152400" cy="304800"/>
                </a:xfrm>
              </p:grpSpPr>
              <p:cxnSp>
                <p:nvCxnSpPr>
                  <p:cNvPr id="1331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1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25" name="Group 10"/>
                <p:cNvGrpSpPr/>
                <p:nvPr/>
              </p:nvGrpSpPr>
              <p:grpSpPr>
                <a:xfrm>
                  <a:off x="2667000" y="2971800"/>
                  <a:ext cx="152400" cy="304800"/>
                  <a:chOff x="2667000" y="2667000"/>
                  <a:chExt cx="152400" cy="304800"/>
                </a:xfrm>
              </p:grpSpPr>
              <p:cxnSp>
                <p:nvCxnSpPr>
                  <p:cNvPr id="1332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2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2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32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32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32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1" name="Group 728"/>
          <p:cNvGrpSpPr>
            <a:grpSpLocks/>
          </p:cNvGrpSpPr>
          <p:nvPr/>
        </p:nvGrpSpPr>
        <p:grpSpPr bwMode="auto">
          <a:xfrm>
            <a:off x="2212975" y="5021263"/>
            <a:ext cx="534988" cy="909637"/>
            <a:chOff x="630" y="3229"/>
            <a:chExt cx="337" cy="573"/>
          </a:xfrm>
        </p:grpSpPr>
        <p:sp>
          <p:nvSpPr>
            <p:cNvPr id="1332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53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533" name="Group 21"/>
              <p:cNvGrpSpPr/>
              <p:nvPr/>
            </p:nvGrpSpPr>
            <p:grpSpPr>
              <a:xfrm>
                <a:off x="2667000" y="2666997"/>
                <a:ext cx="152400" cy="1219200"/>
                <a:chOff x="2667000" y="2667000"/>
                <a:chExt cx="152400" cy="1219200"/>
              </a:xfrm>
            </p:grpSpPr>
            <p:grpSp>
              <p:nvGrpSpPr>
                <p:cNvPr id="11536" name="Group 13"/>
                <p:cNvGrpSpPr/>
                <p:nvPr/>
              </p:nvGrpSpPr>
              <p:grpSpPr>
                <a:xfrm>
                  <a:off x="2667000" y="2667000"/>
                  <a:ext cx="152400" cy="609600"/>
                  <a:chOff x="2667000" y="2667000"/>
                  <a:chExt cx="152400" cy="609600"/>
                </a:xfrm>
              </p:grpSpPr>
              <p:grpSp>
                <p:nvGrpSpPr>
                  <p:cNvPr id="11539" name="Group 9"/>
                  <p:cNvGrpSpPr/>
                  <p:nvPr/>
                </p:nvGrpSpPr>
                <p:grpSpPr>
                  <a:xfrm>
                    <a:off x="2667000" y="2667000"/>
                    <a:ext cx="152400" cy="304800"/>
                    <a:chOff x="2667000" y="2667000"/>
                    <a:chExt cx="152400" cy="304800"/>
                  </a:xfrm>
                </p:grpSpPr>
                <p:cxnSp>
                  <p:nvCxnSpPr>
                    <p:cNvPr id="133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40" name="Group 10"/>
                  <p:cNvGrpSpPr/>
                  <p:nvPr/>
                </p:nvGrpSpPr>
                <p:grpSpPr>
                  <a:xfrm>
                    <a:off x="2667000" y="2971800"/>
                    <a:ext cx="152400" cy="304800"/>
                    <a:chOff x="2667000" y="2667000"/>
                    <a:chExt cx="152400" cy="304800"/>
                  </a:xfrm>
                </p:grpSpPr>
                <p:cxnSp>
                  <p:nvCxnSpPr>
                    <p:cNvPr id="1333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3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43" name="Group 14"/>
                <p:cNvGrpSpPr/>
                <p:nvPr/>
              </p:nvGrpSpPr>
              <p:grpSpPr>
                <a:xfrm>
                  <a:off x="2667000" y="3276600"/>
                  <a:ext cx="152400" cy="609600"/>
                  <a:chOff x="2667000" y="2667000"/>
                  <a:chExt cx="152400" cy="609600"/>
                </a:xfrm>
              </p:grpSpPr>
              <p:grpSp>
                <p:nvGrpSpPr>
                  <p:cNvPr id="11546" name="Group 9"/>
                  <p:cNvGrpSpPr/>
                  <p:nvPr/>
                </p:nvGrpSpPr>
                <p:grpSpPr>
                  <a:xfrm>
                    <a:off x="2667000" y="2667000"/>
                    <a:ext cx="152400" cy="304800"/>
                    <a:chOff x="2667000" y="2667000"/>
                    <a:chExt cx="152400" cy="304800"/>
                  </a:xfrm>
                </p:grpSpPr>
                <p:cxnSp>
                  <p:nvCxnSpPr>
                    <p:cNvPr id="1333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4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47" name="Group 10"/>
                  <p:cNvGrpSpPr/>
                  <p:nvPr/>
                </p:nvGrpSpPr>
                <p:grpSpPr>
                  <a:xfrm>
                    <a:off x="2667000" y="2971800"/>
                    <a:ext cx="152400" cy="304800"/>
                    <a:chOff x="2667000" y="2667000"/>
                    <a:chExt cx="152400" cy="304800"/>
                  </a:xfrm>
                </p:grpSpPr>
                <p:cxnSp>
                  <p:nvCxnSpPr>
                    <p:cNvPr id="1334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4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48" name="Group 22"/>
              <p:cNvGrpSpPr/>
              <p:nvPr/>
            </p:nvGrpSpPr>
            <p:grpSpPr>
              <a:xfrm>
                <a:off x="2667000" y="3886205"/>
                <a:ext cx="152400" cy="609600"/>
                <a:chOff x="2667000" y="2667000"/>
                <a:chExt cx="152400" cy="609600"/>
              </a:xfrm>
            </p:grpSpPr>
            <p:grpSp>
              <p:nvGrpSpPr>
                <p:cNvPr id="11549" name="Group 9"/>
                <p:cNvGrpSpPr/>
                <p:nvPr/>
              </p:nvGrpSpPr>
              <p:grpSpPr>
                <a:xfrm>
                  <a:off x="2667000" y="2667000"/>
                  <a:ext cx="152400" cy="304800"/>
                  <a:chOff x="2667000" y="2667000"/>
                  <a:chExt cx="152400" cy="304800"/>
                </a:xfrm>
              </p:grpSpPr>
              <p:cxnSp>
                <p:nvCxnSpPr>
                  <p:cNvPr id="133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52" name="Group 10"/>
                <p:cNvGrpSpPr/>
                <p:nvPr/>
              </p:nvGrpSpPr>
              <p:grpSpPr>
                <a:xfrm>
                  <a:off x="2667000" y="2971800"/>
                  <a:ext cx="152400" cy="304800"/>
                  <a:chOff x="2667000" y="2667000"/>
                  <a:chExt cx="152400" cy="304800"/>
                </a:xfrm>
              </p:grpSpPr>
              <p:cxnSp>
                <p:nvCxnSpPr>
                  <p:cNvPr id="1334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5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5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556" name="Group 21"/>
              <p:cNvGrpSpPr/>
              <p:nvPr/>
            </p:nvGrpSpPr>
            <p:grpSpPr>
              <a:xfrm>
                <a:off x="2667000" y="2666997"/>
                <a:ext cx="152400" cy="1219200"/>
                <a:chOff x="2667000" y="2667000"/>
                <a:chExt cx="152400" cy="1219200"/>
              </a:xfrm>
            </p:grpSpPr>
            <p:grpSp>
              <p:nvGrpSpPr>
                <p:cNvPr id="11559" name="Group 13"/>
                <p:cNvGrpSpPr/>
                <p:nvPr/>
              </p:nvGrpSpPr>
              <p:grpSpPr>
                <a:xfrm>
                  <a:off x="2667000" y="2667000"/>
                  <a:ext cx="152400" cy="609600"/>
                  <a:chOff x="2667000" y="2667000"/>
                  <a:chExt cx="152400" cy="609600"/>
                </a:xfrm>
              </p:grpSpPr>
              <p:grpSp>
                <p:nvGrpSpPr>
                  <p:cNvPr id="11562" name="Group 9"/>
                  <p:cNvGrpSpPr/>
                  <p:nvPr/>
                </p:nvGrpSpPr>
                <p:grpSpPr>
                  <a:xfrm>
                    <a:off x="2667000" y="2667000"/>
                    <a:ext cx="152400" cy="304800"/>
                    <a:chOff x="2667000" y="2667000"/>
                    <a:chExt cx="152400" cy="304800"/>
                  </a:xfrm>
                </p:grpSpPr>
                <p:cxnSp>
                  <p:nvCxnSpPr>
                    <p:cNvPr id="1335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5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63" name="Group 10"/>
                  <p:cNvGrpSpPr/>
                  <p:nvPr/>
                </p:nvGrpSpPr>
                <p:grpSpPr>
                  <a:xfrm>
                    <a:off x="2667000" y="2971800"/>
                    <a:ext cx="152400" cy="304800"/>
                    <a:chOff x="2667000" y="2667000"/>
                    <a:chExt cx="152400" cy="304800"/>
                  </a:xfrm>
                </p:grpSpPr>
                <p:cxnSp>
                  <p:nvCxnSpPr>
                    <p:cNvPr id="1335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5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66" name="Group 14"/>
                <p:cNvGrpSpPr/>
                <p:nvPr/>
              </p:nvGrpSpPr>
              <p:grpSpPr>
                <a:xfrm>
                  <a:off x="2667000" y="3276600"/>
                  <a:ext cx="152400" cy="609600"/>
                  <a:chOff x="2667000" y="2667000"/>
                  <a:chExt cx="152400" cy="609600"/>
                </a:xfrm>
              </p:grpSpPr>
              <p:grpSp>
                <p:nvGrpSpPr>
                  <p:cNvPr id="11570" name="Group 9"/>
                  <p:cNvGrpSpPr/>
                  <p:nvPr/>
                </p:nvGrpSpPr>
                <p:grpSpPr>
                  <a:xfrm>
                    <a:off x="2667000" y="2667000"/>
                    <a:ext cx="152400" cy="304800"/>
                    <a:chOff x="2667000" y="2667000"/>
                    <a:chExt cx="152400" cy="304800"/>
                  </a:xfrm>
                </p:grpSpPr>
                <p:cxnSp>
                  <p:nvCxnSpPr>
                    <p:cNvPr id="1336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6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71" name="Group 10"/>
                  <p:cNvGrpSpPr/>
                  <p:nvPr/>
                </p:nvGrpSpPr>
                <p:grpSpPr>
                  <a:xfrm>
                    <a:off x="2667000" y="2971800"/>
                    <a:ext cx="152400" cy="304800"/>
                    <a:chOff x="2667000" y="2667000"/>
                    <a:chExt cx="152400" cy="304800"/>
                  </a:xfrm>
                </p:grpSpPr>
                <p:cxnSp>
                  <p:nvCxnSpPr>
                    <p:cNvPr id="1336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6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72" name="Group 22"/>
              <p:cNvGrpSpPr/>
              <p:nvPr/>
            </p:nvGrpSpPr>
            <p:grpSpPr>
              <a:xfrm>
                <a:off x="2667000" y="3886205"/>
                <a:ext cx="152400" cy="609600"/>
                <a:chOff x="2667000" y="2667000"/>
                <a:chExt cx="152400" cy="609600"/>
              </a:xfrm>
            </p:grpSpPr>
            <p:grpSp>
              <p:nvGrpSpPr>
                <p:cNvPr id="11573" name="Group 9"/>
                <p:cNvGrpSpPr/>
                <p:nvPr/>
              </p:nvGrpSpPr>
              <p:grpSpPr>
                <a:xfrm>
                  <a:off x="2667000" y="2667000"/>
                  <a:ext cx="152400" cy="304800"/>
                  <a:chOff x="2667000" y="2667000"/>
                  <a:chExt cx="152400" cy="304800"/>
                </a:xfrm>
              </p:grpSpPr>
              <p:cxnSp>
                <p:nvCxnSpPr>
                  <p:cNvPr id="1336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7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76" name="Group 10"/>
                <p:cNvGrpSpPr/>
                <p:nvPr/>
              </p:nvGrpSpPr>
              <p:grpSpPr>
                <a:xfrm>
                  <a:off x="2667000" y="2971800"/>
                  <a:ext cx="152400" cy="304800"/>
                  <a:chOff x="2667000" y="2667000"/>
                  <a:chExt cx="152400" cy="304800"/>
                </a:xfrm>
              </p:grpSpPr>
              <p:cxnSp>
                <p:nvCxnSpPr>
                  <p:cNvPr id="1337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7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579"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580" name="Group 13"/>
              <p:cNvGrpSpPr/>
              <p:nvPr/>
            </p:nvGrpSpPr>
            <p:grpSpPr>
              <a:xfrm>
                <a:off x="2667000" y="2667000"/>
                <a:ext cx="152400" cy="609600"/>
                <a:chOff x="2667000" y="2667000"/>
                <a:chExt cx="152400" cy="609600"/>
              </a:xfrm>
            </p:grpSpPr>
            <p:grpSp>
              <p:nvGrpSpPr>
                <p:cNvPr id="11583" name="Group 9"/>
                <p:cNvGrpSpPr/>
                <p:nvPr/>
              </p:nvGrpSpPr>
              <p:grpSpPr>
                <a:xfrm>
                  <a:off x="2667000" y="2667000"/>
                  <a:ext cx="152400" cy="304800"/>
                  <a:chOff x="2667000" y="2667000"/>
                  <a:chExt cx="152400" cy="304800"/>
                </a:xfrm>
              </p:grpSpPr>
              <p:cxnSp>
                <p:nvCxnSpPr>
                  <p:cNvPr id="1337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7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86" name="Group 10"/>
                <p:cNvGrpSpPr/>
                <p:nvPr/>
              </p:nvGrpSpPr>
              <p:grpSpPr>
                <a:xfrm>
                  <a:off x="2667000" y="2971800"/>
                  <a:ext cx="152400" cy="304800"/>
                  <a:chOff x="2667000" y="2667000"/>
                  <a:chExt cx="152400" cy="304800"/>
                </a:xfrm>
              </p:grpSpPr>
              <p:cxnSp>
                <p:nvCxnSpPr>
                  <p:cNvPr id="1338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8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87" name="Group 14"/>
              <p:cNvGrpSpPr/>
              <p:nvPr/>
            </p:nvGrpSpPr>
            <p:grpSpPr>
              <a:xfrm>
                <a:off x="2667000" y="3276600"/>
                <a:ext cx="152400" cy="609600"/>
                <a:chOff x="2667000" y="2667000"/>
                <a:chExt cx="152400" cy="609600"/>
              </a:xfrm>
            </p:grpSpPr>
            <p:grpSp>
              <p:nvGrpSpPr>
                <p:cNvPr id="11590" name="Group 9"/>
                <p:cNvGrpSpPr/>
                <p:nvPr/>
              </p:nvGrpSpPr>
              <p:grpSpPr>
                <a:xfrm>
                  <a:off x="2667000" y="2667000"/>
                  <a:ext cx="152400" cy="304800"/>
                  <a:chOff x="2667000" y="2667000"/>
                  <a:chExt cx="152400" cy="304800"/>
                </a:xfrm>
              </p:grpSpPr>
              <p:cxnSp>
                <p:nvCxnSpPr>
                  <p:cNvPr id="1338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8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593" name="Group 10"/>
                <p:cNvGrpSpPr/>
                <p:nvPr/>
              </p:nvGrpSpPr>
              <p:grpSpPr>
                <a:xfrm>
                  <a:off x="2667000" y="2971800"/>
                  <a:ext cx="152400" cy="304800"/>
                  <a:chOff x="2667000" y="2667000"/>
                  <a:chExt cx="152400" cy="304800"/>
                </a:xfrm>
              </p:grpSpPr>
              <p:cxnSp>
                <p:nvCxnSpPr>
                  <p:cNvPr id="1338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8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38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59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595" name="Group 21"/>
              <p:cNvGrpSpPr/>
              <p:nvPr/>
            </p:nvGrpSpPr>
            <p:grpSpPr>
              <a:xfrm>
                <a:off x="2667000" y="2666997"/>
                <a:ext cx="152400" cy="1219200"/>
                <a:chOff x="2667000" y="2667000"/>
                <a:chExt cx="152400" cy="1219200"/>
              </a:xfrm>
            </p:grpSpPr>
            <p:grpSp>
              <p:nvGrpSpPr>
                <p:cNvPr id="11596" name="Group 13"/>
                <p:cNvGrpSpPr/>
                <p:nvPr/>
              </p:nvGrpSpPr>
              <p:grpSpPr>
                <a:xfrm>
                  <a:off x="2667000" y="2667000"/>
                  <a:ext cx="152400" cy="609600"/>
                  <a:chOff x="2667000" y="2667000"/>
                  <a:chExt cx="152400" cy="609600"/>
                </a:xfrm>
              </p:grpSpPr>
              <p:grpSp>
                <p:nvGrpSpPr>
                  <p:cNvPr id="11599" name="Group 9"/>
                  <p:cNvGrpSpPr/>
                  <p:nvPr/>
                </p:nvGrpSpPr>
                <p:grpSpPr>
                  <a:xfrm>
                    <a:off x="2667000" y="2667000"/>
                    <a:ext cx="152400" cy="304800"/>
                    <a:chOff x="2667000" y="2667000"/>
                    <a:chExt cx="152400" cy="304800"/>
                  </a:xfrm>
                </p:grpSpPr>
                <p:cxnSp>
                  <p:nvCxnSpPr>
                    <p:cNvPr id="133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02" name="Group 10"/>
                  <p:cNvGrpSpPr/>
                  <p:nvPr/>
                </p:nvGrpSpPr>
                <p:grpSpPr>
                  <a:xfrm>
                    <a:off x="2667000" y="2971800"/>
                    <a:ext cx="152400" cy="304800"/>
                    <a:chOff x="2667000" y="2667000"/>
                    <a:chExt cx="152400" cy="304800"/>
                  </a:xfrm>
                </p:grpSpPr>
                <p:cxnSp>
                  <p:nvCxnSpPr>
                    <p:cNvPr id="1339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39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603" name="Group 14"/>
                <p:cNvGrpSpPr/>
                <p:nvPr/>
              </p:nvGrpSpPr>
              <p:grpSpPr>
                <a:xfrm>
                  <a:off x="2667000" y="3276600"/>
                  <a:ext cx="152400" cy="609600"/>
                  <a:chOff x="2667000" y="2667000"/>
                  <a:chExt cx="152400" cy="609600"/>
                </a:xfrm>
              </p:grpSpPr>
              <p:grpSp>
                <p:nvGrpSpPr>
                  <p:cNvPr id="11606" name="Group 9"/>
                  <p:cNvGrpSpPr/>
                  <p:nvPr/>
                </p:nvGrpSpPr>
                <p:grpSpPr>
                  <a:xfrm>
                    <a:off x="2667000" y="2667000"/>
                    <a:ext cx="152400" cy="304800"/>
                    <a:chOff x="2667000" y="2667000"/>
                    <a:chExt cx="152400" cy="304800"/>
                  </a:xfrm>
                </p:grpSpPr>
                <p:cxnSp>
                  <p:nvCxnSpPr>
                    <p:cNvPr id="1340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0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09" name="Group 10"/>
                  <p:cNvGrpSpPr/>
                  <p:nvPr/>
                </p:nvGrpSpPr>
                <p:grpSpPr>
                  <a:xfrm>
                    <a:off x="2667000" y="2971800"/>
                    <a:ext cx="152400" cy="304800"/>
                    <a:chOff x="2667000" y="2667000"/>
                    <a:chExt cx="152400" cy="304800"/>
                  </a:xfrm>
                </p:grpSpPr>
                <p:cxnSp>
                  <p:nvCxnSpPr>
                    <p:cNvPr id="1340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0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10" name="Group 22"/>
              <p:cNvGrpSpPr/>
              <p:nvPr/>
            </p:nvGrpSpPr>
            <p:grpSpPr>
              <a:xfrm>
                <a:off x="2667000" y="3886205"/>
                <a:ext cx="152400" cy="609600"/>
                <a:chOff x="2667000" y="2667000"/>
                <a:chExt cx="152400" cy="609600"/>
              </a:xfrm>
            </p:grpSpPr>
            <p:grpSp>
              <p:nvGrpSpPr>
                <p:cNvPr id="11613" name="Group 9"/>
                <p:cNvGrpSpPr/>
                <p:nvPr/>
              </p:nvGrpSpPr>
              <p:grpSpPr>
                <a:xfrm>
                  <a:off x="2667000" y="2667000"/>
                  <a:ext cx="152400" cy="304800"/>
                  <a:chOff x="2667000" y="2667000"/>
                  <a:chExt cx="152400" cy="304800"/>
                </a:xfrm>
              </p:grpSpPr>
              <p:cxnSp>
                <p:nvCxnSpPr>
                  <p:cNvPr id="1340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0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16" name="Group 10"/>
                <p:cNvGrpSpPr/>
                <p:nvPr/>
              </p:nvGrpSpPr>
              <p:grpSpPr>
                <a:xfrm>
                  <a:off x="2667000" y="2971800"/>
                  <a:ext cx="152400" cy="304800"/>
                  <a:chOff x="2667000" y="2667000"/>
                  <a:chExt cx="152400" cy="304800"/>
                </a:xfrm>
              </p:grpSpPr>
              <p:cxnSp>
                <p:nvCxnSpPr>
                  <p:cNvPr id="1341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1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1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41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41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41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2" name="Group 737"/>
          <p:cNvGrpSpPr>
            <a:grpSpLocks/>
          </p:cNvGrpSpPr>
          <p:nvPr/>
        </p:nvGrpSpPr>
        <p:grpSpPr bwMode="auto">
          <a:xfrm>
            <a:off x="2660650" y="5018088"/>
            <a:ext cx="534988" cy="909637"/>
            <a:chOff x="630" y="3229"/>
            <a:chExt cx="337" cy="573"/>
          </a:xfrm>
        </p:grpSpPr>
        <p:sp>
          <p:nvSpPr>
            <p:cNvPr id="1341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61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622" name="Group 21"/>
              <p:cNvGrpSpPr/>
              <p:nvPr/>
            </p:nvGrpSpPr>
            <p:grpSpPr>
              <a:xfrm>
                <a:off x="2667000" y="2666997"/>
                <a:ext cx="152400" cy="1219200"/>
                <a:chOff x="2667000" y="2667000"/>
                <a:chExt cx="152400" cy="1219200"/>
              </a:xfrm>
            </p:grpSpPr>
            <p:grpSp>
              <p:nvGrpSpPr>
                <p:cNvPr id="11625" name="Group 13"/>
                <p:cNvGrpSpPr/>
                <p:nvPr/>
              </p:nvGrpSpPr>
              <p:grpSpPr>
                <a:xfrm>
                  <a:off x="2667000" y="2667000"/>
                  <a:ext cx="152400" cy="609600"/>
                  <a:chOff x="2667000" y="2667000"/>
                  <a:chExt cx="152400" cy="609600"/>
                </a:xfrm>
              </p:grpSpPr>
              <p:grpSp>
                <p:nvGrpSpPr>
                  <p:cNvPr id="11626" name="Group 9"/>
                  <p:cNvGrpSpPr/>
                  <p:nvPr/>
                </p:nvGrpSpPr>
                <p:grpSpPr>
                  <a:xfrm>
                    <a:off x="2667000" y="2667000"/>
                    <a:ext cx="152400" cy="304800"/>
                    <a:chOff x="2667000" y="2667000"/>
                    <a:chExt cx="152400" cy="304800"/>
                  </a:xfrm>
                </p:grpSpPr>
                <p:cxnSp>
                  <p:nvCxnSpPr>
                    <p:cNvPr id="134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29" name="Group 10"/>
                  <p:cNvGrpSpPr/>
                  <p:nvPr/>
                </p:nvGrpSpPr>
                <p:grpSpPr>
                  <a:xfrm>
                    <a:off x="2667000" y="2971800"/>
                    <a:ext cx="152400" cy="304800"/>
                    <a:chOff x="2667000" y="2667000"/>
                    <a:chExt cx="152400" cy="304800"/>
                  </a:xfrm>
                </p:grpSpPr>
                <p:cxnSp>
                  <p:nvCxnSpPr>
                    <p:cNvPr id="1342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2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632" name="Group 14"/>
                <p:cNvGrpSpPr/>
                <p:nvPr/>
              </p:nvGrpSpPr>
              <p:grpSpPr>
                <a:xfrm>
                  <a:off x="2667000" y="3276600"/>
                  <a:ext cx="152400" cy="609600"/>
                  <a:chOff x="2667000" y="2667000"/>
                  <a:chExt cx="152400" cy="609600"/>
                </a:xfrm>
              </p:grpSpPr>
              <p:grpSp>
                <p:nvGrpSpPr>
                  <p:cNvPr id="11633" name="Group 9"/>
                  <p:cNvGrpSpPr/>
                  <p:nvPr/>
                </p:nvGrpSpPr>
                <p:grpSpPr>
                  <a:xfrm>
                    <a:off x="2667000" y="2667000"/>
                    <a:ext cx="152400" cy="304800"/>
                    <a:chOff x="2667000" y="2667000"/>
                    <a:chExt cx="152400" cy="304800"/>
                  </a:xfrm>
                </p:grpSpPr>
                <p:cxnSp>
                  <p:nvCxnSpPr>
                    <p:cNvPr id="1342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3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36" name="Group 10"/>
                  <p:cNvGrpSpPr/>
                  <p:nvPr/>
                </p:nvGrpSpPr>
                <p:grpSpPr>
                  <a:xfrm>
                    <a:off x="2667000" y="2971800"/>
                    <a:ext cx="152400" cy="304800"/>
                    <a:chOff x="2667000" y="2667000"/>
                    <a:chExt cx="152400" cy="304800"/>
                  </a:xfrm>
                </p:grpSpPr>
                <p:cxnSp>
                  <p:nvCxnSpPr>
                    <p:cNvPr id="1343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3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39" name="Group 22"/>
              <p:cNvGrpSpPr/>
              <p:nvPr/>
            </p:nvGrpSpPr>
            <p:grpSpPr>
              <a:xfrm>
                <a:off x="2667000" y="3886205"/>
                <a:ext cx="152400" cy="609600"/>
                <a:chOff x="2667000" y="2667000"/>
                <a:chExt cx="152400" cy="609600"/>
              </a:xfrm>
            </p:grpSpPr>
            <p:grpSp>
              <p:nvGrpSpPr>
                <p:cNvPr id="11640" name="Group 9"/>
                <p:cNvGrpSpPr/>
                <p:nvPr/>
              </p:nvGrpSpPr>
              <p:grpSpPr>
                <a:xfrm>
                  <a:off x="2667000" y="2667000"/>
                  <a:ext cx="152400" cy="304800"/>
                  <a:chOff x="2667000" y="2667000"/>
                  <a:chExt cx="152400" cy="304800"/>
                </a:xfrm>
              </p:grpSpPr>
              <p:cxnSp>
                <p:nvCxnSpPr>
                  <p:cNvPr id="134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41" name="Group 10"/>
                <p:cNvGrpSpPr/>
                <p:nvPr/>
              </p:nvGrpSpPr>
              <p:grpSpPr>
                <a:xfrm>
                  <a:off x="2667000" y="2971800"/>
                  <a:ext cx="152400" cy="304800"/>
                  <a:chOff x="2667000" y="2667000"/>
                  <a:chExt cx="152400" cy="304800"/>
                </a:xfrm>
              </p:grpSpPr>
              <p:cxnSp>
                <p:nvCxnSpPr>
                  <p:cNvPr id="1343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4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4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645" name="Group 21"/>
              <p:cNvGrpSpPr/>
              <p:nvPr/>
            </p:nvGrpSpPr>
            <p:grpSpPr>
              <a:xfrm>
                <a:off x="2667000" y="2666997"/>
                <a:ext cx="152400" cy="1219200"/>
                <a:chOff x="2667000" y="2667000"/>
                <a:chExt cx="152400" cy="1219200"/>
              </a:xfrm>
            </p:grpSpPr>
            <p:grpSp>
              <p:nvGrpSpPr>
                <p:cNvPr id="11648" name="Group 13"/>
                <p:cNvGrpSpPr/>
                <p:nvPr/>
              </p:nvGrpSpPr>
              <p:grpSpPr>
                <a:xfrm>
                  <a:off x="2667000" y="2667000"/>
                  <a:ext cx="152400" cy="609600"/>
                  <a:chOff x="2667000" y="2667000"/>
                  <a:chExt cx="152400" cy="609600"/>
                </a:xfrm>
              </p:grpSpPr>
              <p:grpSp>
                <p:nvGrpSpPr>
                  <p:cNvPr id="11649" name="Group 9"/>
                  <p:cNvGrpSpPr/>
                  <p:nvPr/>
                </p:nvGrpSpPr>
                <p:grpSpPr>
                  <a:xfrm>
                    <a:off x="2667000" y="2667000"/>
                    <a:ext cx="152400" cy="304800"/>
                    <a:chOff x="2667000" y="2667000"/>
                    <a:chExt cx="152400" cy="304800"/>
                  </a:xfrm>
                </p:grpSpPr>
                <p:cxnSp>
                  <p:nvCxnSpPr>
                    <p:cNvPr id="1344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4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52" name="Group 10"/>
                  <p:cNvGrpSpPr/>
                  <p:nvPr/>
                </p:nvGrpSpPr>
                <p:grpSpPr>
                  <a:xfrm>
                    <a:off x="2667000" y="2971800"/>
                    <a:ext cx="152400" cy="304800"/>
                    <a:chOff x="2667000" y="2667000"/>
                    <a:chExt cx="152400" cy="304800"/>
                  </a:xfrm>
                </p:grpSpPr>
                <p:cxnSp>
                  <p:nvCxnSpPr>
                    <p:cNvPr id="1344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4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655" name="Group 14"/>
                <p:cNvGrpSpPr/>
                <p:nvPr/>
              </p:nvGrpSpPr>
              <p:grpSpPr>
                <a:xfrm>
                  <a:off x="2667000" y="3276600"/>
                  <a:ext cx="152400" cy="609600"/>
                  <a:chOff x="2667000" y="2667000"/>
                  <a:chExt cx="152400" cy="609600"/>
                </a:xfrm>
              </p:grpSpPr>
              <p:grpSp>
                <p:nvGrpSpPr>
                  <p:cNvPr id="11656" name="Group 9"/>
                  <p:cNvGrpSpPr/>
                  <p:nvPr/>
                </p:nvGrpSpPr>
                <p:grpSpPr>
                  <a:xfrm>
                    <a:off x="2667000" y="2667000"/>
                    <a:ext cx="152400" cy="304800"/>
                    <a:chOff x="2667000" y="2667000"/>
                    <a:chExt cx="152400" cy="304800"/>
                  </a:xfrm>
                </p:grpSpPr>
                <p:cxnSp>
                  <p:nvCxnSpPr>
                    <p:cNvPr id="1345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5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59" name="Group 10"/>
                  <p:cNvGrpSpPr/>
                  <p:nvPr/>
                </p:nvGrpSpPr>
                <p:grpSpPr>
                  <a:xfrm>
                    <a:off x="2667000" y="2971800"/>
                    <a:ext cx="152400" cy="304800"/>
                    <a:chOff x="2667000" y="2667000"/>
                    <a:chExt cx="152400" cy="304800"/>
                  </a:xfrm>
                </p:grpSpPr>
                <p:cxnSp>
                  <p:nvCxnSpPr>
                    <p:cNvPr id="1345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5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63" name="Group 22"/>
              <p:cNvGrpSpPr/>
              <p:nvPr/>
            </p:nvGrpSpPr>
            <p:grpSpPr>
              <a:xfrm>
                <a:off x="2667000" y="3886205"/>
                <a:ext cx="152400" cy="609600"/>
                <a:chOff x="2667000" y="2667000"/>
                <a:chExt cx="152400" cy="609600"/>
              </a:xfrm>
            </p:grpSpPr>
            <p:grpSp>
              <p:nvGrpSpPr>
                <p:cNvPr id="11664" name="Group 9"/>
                <p:cNvGrpSpPr/>
                <p:nvPr/>
              </p:nvGrpSpPr>
              <p:grpSpPr>
                <a:xfrm>
                  <a:off x="2667000" y="2667000"/>
                  <a:ext cx="152400" cy="304800"/>
                  <a:chOff x="2667000" y="2667000"/>
                  <a:chExt cx="152400" cy="304800"/>
                </a:xfrm>
              </p:grpSpPr>
              <p:cxnSp>
                <p:nvCxnSpPr>
                  <p:cNvPr id="1345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6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65" name="Group 10"/>
                <p:cNvGrpSpPr/>
                <p:nvPr/>
              </p:nvGrpSpPr>
              <p:grpSpPr>
                <a:xfrm>
                  <a:off x="2667000" y="2971800"/>
                  <a:ext cx="152400" cy="304800"/>
                  <a:chOff x="2667000" y="2667000"/>
                  <a:chExt cx="152400" cy="304800"/>
                </a:xfrm>
              </p:grpSpPr>
              <p:cxnSp>
                <p:nvCxnSpPr>
                  <p:cNvPr id="1346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6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6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669" name="Group 13"/>
              <p:cNvGrpSpPr/>
              <p:nvPr/>
            </p:nvGrpSpPr>
            <p:grpSpPr>
              <a:xfrm>
                <a:off x="2667000" y="2667000"/>
                <a:ext cx="152400" cy="609600"/>
                <a:chOff x="2667000" y="2667000"/>
                <a:chExt cx="152400" cy="609600"/>
              </a:xfrm>
            </p:grpSpPr>
            <p:grpSp>
              <p:nvGrpSpPr>
                <p:cNvPr id="11672" name="Group 9"/>
                <p:cNvGrpSpPr/>
                <p:nvPr/>
              </p:nvGrpSpPr>
              <p:grpSpPr>
                <a:xfrm>
                  <a:off x="2667000" y="2667000"/>
                  <a:ext cx="152400" cy="304800"/>
                  <a:chOff x="2667000" y="2667000"/>
                  <a:chExt cx="152400" cy="304800"/>
                </a:xfrm>
              </p:grpSpPr>
              <p:cxnSp>
                <p:nvCxnSpPr>
                  <p:cNvPr id="1346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6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73" name="Group 10"/>
                <p:cNvGrpSpPr/>
                <p:nvPr/>
              </p:nvGrpSpPr>
              <p:grpSpPr>
                <a:xfrm>
                  <a:off x="2667000" y="2971800"/>
                  <a:ext cx="152400" cy="304800"/>
                  <a:chOff x="2667000" y="2667000"/>
                  <a:chExt cx="152400" cy="304800"/>
                </a:xfrm>
              </p:grpSpPr>
              <p:cxnSp>
                <p:nvCxnSpPr>
                  <p:cNvPr id="1347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7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676" name="Group 14"/>
              <p:cNvGrpSpPr/>
              <p:nvPr/>
            </p:nvGrpSpPr>
            <p:grpSpPr>
              <a:xfrm>
                <a:off x="2667000" y="3276600"/>
                <a:ext cx="152400" cy="609600"/>
                <a:chOff x="2667000" y="2667000"/>
                <a:chExt cx="152400" cy="609600"/>
              </a:xfrm>
            </p:grpSpPr>
            <p:grpSp>
              <p:nvGrpSpPr>
                <p:cNvPr id="11679" name="Group 9"/>
                <p:cNvGrpSpPr/>
                <p:nvPr/>
              </p:nvGrpSpPr>
              <p:grpSpPr>
                <a:xfrm>
                  <a:off x="2667000" y="2667000"/>
                  <a:ext cx="152400" cy="304800"/>
                  <a:chOff x="2667000" y="2667000"/>
                  <a:chExt cx="152400" cy="304800"/>
                </a:xfrm>
              </p:grpSpPr>
              <p:cxnSp>
                <p:nvCxnSpPr>
                  <p:cNvPr id="1347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7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80" name="Group 10"/>
                <p:cNvGrpSpPr/>
                <p:nvPr/>
              </p:nvGrpSpPr>
              <p:grpSpPr>
                <a:xfrm>
                  <a:off x="2667000" y="2971800"/>
                  <a:ext cx="152400" cy="304800"/>
                  <a:chOff x="2667000" y="2667000"/>
                  <a:chExt cx="152400" cy="304800"/>
                </a:xfrm>
              </p:grpSpPr>
              <p:cxnSp>
                <p:nvCxnSpPr>
                  <p:cNvPr id="1347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7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47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68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686" name="Group 21"/>
              <p:cNvGrpSpPr/>
              <p:nvPr/>
            </p:nvGrpSpPr>
            <p:grpSpPr>
              <a:xfrm>
                <a:off x="2667000" y="2666997"/>
                <a:ext cx="152400" cy="1219200"/>
                <a:chOff x="2667000" y="2667000"/>
                <a:chExt cx="152400" cy="1219200"/>
              </a:xfrm>
            </p:grpSpPr>
            <p:grpSp>
              <p:nvGrpSpPr>
                <p:cNvPr id="11687" name="Group 13"/>
                <p:cNvGrpSpPr/>
                <p:nvPr/>
              </p:nvGrpSpPr>
              <p:grpSpPr>
                <a:xfrm>
                  <a:off x="2667000" y="2667000"/>
                  <a:ext cx="152400" cy="609600"/>
                  <a:chOff x="2667000" y="2667000"/>
                  <a:chExt cx="152400" cy="609600"/>
                </a:xfrm>
              </p:grpSpPr>
              <p:grpSp>
                <p:nvGrpSpPr>
                  <p:cNvPr id="11688" name="Group 9"/>
                  <p:cNvGrpSpPr/>
                  <p:nvPr/>
                </p:nvGrpSpPr>
                <p:grpSpPr>
                  <a:xfrm>
                    <a:off x="2667000" y="2667000"/>
                    <a:ext cx="152400" cy="304800"/>
                    <a:chOff x="2667000" y="2667000"/>
                    <a:chExt cx="152400" cy="304800"/>
                  </a:xfrm>
                </p:grpSpPr>
                <p:cxnSp>
                  <p:nvCxnSpPr>
                    <p:cNvPr id="134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89" name="Group 10"/>
                  <p:cNvGrpSpPr/>
                  <p:nvPr/>
                </p:nvGrpSpPr>
                <p:grpSpPr>
                  <a:xfrm>
                    <a:off x="2667000" y="2971800"/>
                    <a:ext cx="152400" cy="304800"/>
                    <a:chOff x="2667000" y="2667000"/>
                    <a:chExt cx="152400" cy="304800"/>
                  </a:xfrm>
                </p:grpSpPr>
                <p:cxnSp>
                  <p:nvCxnSpPr>
                    <p:cNvPr id="1348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8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692" name="Group 14"/>
                <p:cNvGrpSpPr/>
                <p:nvPr/>
              </p:nvGrpSpPr>
              <p:grpSpPr>
                <a:xfrm>
                  <a:off x="2667000" y="3276600"/>
                  <a:ext cx="152400" cy="609600"/>
                  <a:chOff x="2667000" y="2667000"/>
                  <a:chExt cx="152400" cy="609600"/>
                </a:xfrm>
              </p:grpSpPr>
              <p:grpSp>
                <p:nvGrpSpPr>
                  <p:cNvPr id="11695" name="Group 9"/>
                  <p:cNvGrpSpPr/>
                  <p:nvPr/>
                </p:nvGrpSpPr>
                <p:grpSpPr>
                  <a:xfrm>
                    <a:off x="2667000" y="2667000"/>
                    <a:ext cx="152400" cy="304800"/>
                    <a:chOff x="2667000" y="2667000"/>
                    <a:chExt cx="152400" cy="304800"/>
                  </a:xfrm>
                </p:grpSpPr>
                <p:cxnSp>
                  <p:nvCxnSpPr>
                    <p:cNvPr id="1349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9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696" name="Group 10"/>
                  <p:cNvGrpSpPr/>
                  <p:nvPr/>
                </p:nvGrpSpPr>
                <p:grpSpPr>
                  <a:xfrm>
                    <a:off x="2667000" y="2971800"/>
                    <a:ext cx="152400" cy="304800"/>
                    <a:chOff x="2667000" y="2667000"/>
                    <a:chExt cx="152400" cy="304800"/>
                  </a:xfrm>
                </p:grpSpPr>
                <p:cxnSp>
                  <p:nvCxnSpPr>
                    <p:cNvPr id="1349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9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699" name="Group 22"/>
              <p:cNvGrpSpPr/>
              <p:nvPr/>
            </p:nvGrpSpPr>
            <p:grpSpPr>
              <a:xfrm>
                <a:off x="2667000" y="3886205"/>
                <a:ext cx="152400" cy="609600"/>
                <a:chOff x="2667000" y="2667000"/>
                <a:chExt cx="152400" cy="609600"/>
              </a:xfrm>
            </p:grpSpPr>
            <p:grpSp>
              <p:nvGrpSpPr>
                <p:cNvPr id="11702" name="Group 9"/>
                <p:cNvGrpSpPr/>
                <p:nvPr/>
              </p:nvGrpSpPr>
              <p:grpSpPr>
                <a:xfrm>
                  <a:off x="2667000" y="2667000"/>
                  <a:ext cx="152400" cy="304800"/>
                  <a:chOff x="2667000" y="2667000"/>
                  <a:chExt cx="152400" cy="304800"/>
                </a:xfrm>
              </p:grpSpPr>
              <p:cxnSp>
                <p:nvCxnSpPr>
                  <p:cNvPr id="1349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9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03" name="Group 10"/>
                <p:cNvGrpSpPr/>
                <p:nvPr/>
              </p:nvGrpSpPr>
              <p:grpSpPr>
                <a:xfrm>
                  <a:off x="2667000" y="2971800"/>
                  <a:ext cx="152400" cy="304800"/>
                  <a:chOff x="2667000" y="2667000"/>
                  <a:chExt cx="152400" cy="304800"/>
                </a:xfrm>
              </p:grpSpPr>
              <p:cxnSp>
                <p:nvCxnSpPr>
                  <p:cNvPr id="1350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0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0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50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50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50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3" name="Group 746"/>
          <p:cNvGrpSpPr>
            <a:grpSpLocks/>
          </p:cNvGrpSpPr>
          <p:nvPr/>
        </p:nvGrpSpPr>
        <p:grpSpPr bwMode="auto">
          <a:xfrm>
            <a:off x="3082925" y="5002213"/>
            <a:ext cx="534988" cy="909637"/>
            <a:chOff x="630" y="3229"/>
            <a:chExt cx="337" cy="573"/>
          </a:xfrm>
        </p:grpSpPr>
        <p:sp>
          <p:nvSpPr>
            <p:cNvPr id="1350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71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711" name="Group 21"/>
              <p:cNvGrpSpPr/>
              <p:nvPr/>
            </p:nvGrpSpPr>
            <p:grpSpPr>
              <a:xfrm>
                <a:off x="2667000" y="2666997"/>
                <a:ext cx="152400" cy="1219200"/>
                <a:chOff x="2667000" y="2667000"/>
                <a:chExt cx="152400" cy="1219200"/>
              </a:xfrm>
            </p:grpSpPr>
            <p:grpSp>
              <p:nvGrpSpPr>
                <p:cNvPr id="11712" name="Group 13"/>
                <p:cNvGrpSpPr/>
                <p:nvPr/>
              </p:nvGrpSpPr>
              <p:grpSpPr>
                <a:xfrm>
                  <a:off x="2667000" y="2667000"/>
                  <a:ext cx="152400" cy="609600"/>
                  <a:chOff x="2667000" y="2667000"/>
                  <a:chExt cx="152400" cy="609600"/>
                </a:xfrm>
              </p:grpSpPr>
              <p:grpSp>
                <p:nvGrpSpPr>
                  <p:cNvPr id="11715" name="Group 9"/>
                  <p:cNvGrpSpPr/>
                  <p:nvPr/>
                </p:nvGrpSpPr>
                <p:grpSpPr>
                  <a:xfrm>
                    <a:off x="2667000" y="2667000"/>
                    <a:ext cx="152400" cy="304800"/>
                    <a:chOff x="2667000" y="2667000"/>
                    <a:chExt cx="152400" cy="304800"/>
                  </a:xfrm>
                </p:grpSpPr>
                <p:cxnSp>
                  <p:nvCxnSpPr>
                    <p:cNvPr id="135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18" name="Group 10"/>
                  <p:cNvGrpSpPr/>
                  <p:nvPr/>
                </p:nvGrpSpPr>
                <p:grpSpPr>
                  <a:xfrm>
                    <a:off x="2667000" y="2971800"/>
                    <a:ext cx="152400" cy="304800"/>
                    <a:chOff x="2667000" y="2667000"/>
                    <a:chExt cx="152400" cy="304800"/>
                  </a:xfrm>
                </p:grpSpPr>
                <p:cxnSp>
                  <p:nvCxnSpPr>
                    <p:cNvPr id="1351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1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19" name="Group 14"/>
                <p:cNvGrpSpPr/>
                <p:nvPr/>
              </p:nvGrpSpPr>
              <p:grpSpPr>
                <a:xfrm>
                  <a:off x="2667000" y="3276600"/>
                  <a:ext cx="152400" cy="609600"/>
                  <a:chOff x="2667000" y="2667000"/>
                  <a:chExt cx="152400" cy="609600"/>
                </a:xfrm>
              </p:grpSpPr>
              <p:grpSp>
                <p:nvGrpSpPr>
                  <p:cNvPr id="11722" name="Group 9"/>
                  <p:cNvGrpSpPr/>
                  <p:nvPr/>
                </p:nvGrpSpPr>
                <p:grpSpPr>
                  <a:xfrm>
                    <a:off x="2667000" y="2667000"/>
                    <a:ext cx="152400" cy="304800"/>
                    <a:chOff x="2667000" y="2667000"/>
                    <a:chExt cx="152400" cy="304800"/>
                  </a:xfrm>
                </p:grpSpPr>
                <p:cxnSp>
                  <p:nvCxnSpPr>
                    <p:cNvPr id="1351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2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25" name="Group 10"/>
                  <p:cNvGrpSpPr/>
                  <p:nvPr/>
                </p:nvGrpSpPr>
                <p:grpSpPr>
                  <a:xfrm>
                    <a:off x="2667000" y="2971800"/>
                    <a:ext cx="152400" cy="304800"/>
                    <a:chOff x="2667000" y="2667000"/>
                    <a:chExt cx="152400" cy="304800"/>
                  </a:xfrm>
                </p:grpSpPr>
                <p:cxnSp>
                  <p:nvCxnSpPr>
                    <p:cNvPr id="1352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2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26" name="Group 22"/>
              <p:cNvGrpSpPr/>
              <p:nvPr/>
            </p:nvGrpSpPr>
            <p:grpSpPr>
              <a:xfrm>
                <a:off x="2667000" y="3886205"/>
                <a:ext cx="152400" cy="609600"/>
                <a:chOff x="2667000" y="2667000"/>
                <a:chExt cx="152400" cy="609600"/>
              </a:xfrm>
            </p:grpSpPr>
            <p:grpSp>
              <p:nvGrpSpPr>
                <p:cNvPr id="11729" name="Group 9"/>
                <p:cNvGrpSpPr/>
                <p:nvPr/>
              </p:nvGrpSpPr>
              <p:grpSpPr>
                <a:xfrm>
                  <a:off x="2667000" y="2667000"/>
                  <a:ext cx="152400" cy="304800"/>
                  <a:chOff x="2667000" y="2667000"/>
                  <a:chExt cx="152400" cy="304800"/>
                </a:xfrm>
              </p:grpSpPr>
              <p:cxnSp>
                <p:nvCxnSpPr>
                  <p:cNvPr id="135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32" name="Group 10"/>
                <p:cNvGrpSpPr/>
                <p:nvPr/>
              </p:nvGrpSpPr>
              <p:grpSpPr>
                <a:xfrm>
                  <a:off x="2667000" y="2971800"/>
                  <a:ext cx="152400" cy="304800"/>
                  <a:chOff x="2667000" y="2667000"/>
                  <a:chExt cx="152400" cy="304800"/>
                </a:xfrm>
              </p:grpSpPr>
              <p:cxnSp>
                <p:nvCxnSpPr>
                  <p:cNvPr id="1352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3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3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734" name="Group 21"/>
              <p:cNvGrpSpPr/>
              <p:nvPr/>
            </p:nvGrpSpPr>
            <p:grpSpPr>
              <a:xfrm>
                <a:off x="2667000" y="2666997"/>
                <a:ext cx="152400" cy="1219200"/>
                <a:chOff x="2667000" y="2667000"/>
                <a:chExt cx="152400" cy="1219200"/>
              </a:xfrm>
            </p:grpSpPr>
            <p:grpSp>
              <p:nvGrpSpPr>
                <p:cNvPr id="11735" name="Group 13"/>
                <p:cNvGrpSpPr/>
                <p:nvPr/>
              </p:nvGrpSpPr>
              <p:grpSpPr>
                <a:xfrm>
                  <a:off x="2667000" y="2667000"/>
                  <a:ext cx="152400" cy="609600"/>
                  <a:chOff x="2667000" y="2667000"/>
                  <a:chExt cx="152400" cy="609600"/>
                </a:xfrm>
              </p:grpSpPr>
              <p:grpSp>
                <p:nvGrpSpPr>
                  <p:cNvPr id="11738" name="Group 9"/>
                  <p:cNvGrpSpPr/>
                  <p:nvPr/>
                </p:nvGrpSpPr>
                <p:grpSpPr>
                  <a:xfrm>
                    <a:off x="2667000" y="2667000"/>
                    <a:ext cx="152400" cy="304800"/>
                    <a:chOff x="2667000" y="2667000"/>
                    <a:chExt cx="152400" cy="304800"/>
                  </a:xfrm>
                </p:grpSpPr>
                <p:cxnSp>
                  <p:nvCxnSpPr>
                    <p:cNvPr id="135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41" name="Group 10"/>
                  <p:cNvGrpSpPr/>
                  <p:nvPr/>
                </p:nvGrpSpPr>
                <p:grpSpPr>
                  <a:xfrm>
                    <a:off x="2667000" y="2971800"/>
                    <a:ext cx="152400" cy="304800"/>
                    <a:chOff x="2667000" y="2667000"/>
                    <a:chExt cx="152400" cy="304800"/>
                  </a:xfrm>
                </p:grpSpPr>
                <p:cxnSp>
                  <p:nvCxnSpPr>
                    <p:cNvPr id="1353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3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42" name="Group 14"/>
                <p:cNvGrpSpPr/>
                <p:nvPr/>
              </p:nvGrpSpPr>
              <p:grpSpPr>
                <a:xfrm>
                  <a:off x="2667000" y="3276600"/>
                  <a:ext cx="152400" cy="609600"/>
                  <a:chOff x="2667000" y="2667000"/>
                  <a:chExt cx="152400" cy="609600"/>
                </a:xfrm>
              </p:grpSpPr>
              <p:grpSp>
                <p:nvGrpSpPr>
                  <p:cNvPr id="11745" name="Group 9"/>
                  <p:cNvGrpSpPr/>
                  <p:nvPr/>
                </p:nvGrpSpPr>
                <p:grpSpPr>
                  <a:xfrm>
                    <a:off x="2667000" y="2667000"/>
                    <a:ext cx="152400" cy="304800"/>
                    <a:chOff x="2667000" y="2667000"/>
                    <a:chExt cx="152400" cy="304800"/>
                  </a:xfrm>
                </p:grpSpPr>
                <p:cxnSp>
                  <p:nvCxnSpPr>
                    <p:cNvPr id="1354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4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48" name="Group 10"/>
                  <p:cNvGrpSpPr/>
                  <p:nvPr/>
                </p:nvGrpSpPr>
                <p:grpSpPr>
                  <a:xfrm>
                    <a:off x="2667000" y="2971800"/>
                    <a:ext cx="152400" cy="304800"/>
                    <a:chOff x="2667000" y="2667000"/>
                    <a:chExt cx="152400" cy="304800"/>
                  </a:xfrm>
                </p:grpSpPr>
                <p:cxnSp>
                  <p:nvCxnSpPr>
                    <p:cNvPr id="1354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4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49" name="Group 22"/>
              <p:cNvGrpSpPr/>
              <p:nvPr/>
            </p:nvGrpSpPr>
            <p:grpSpPr>
              <a:xfrm>
                <a:off x="2667000" y="3886205"/>
                <a:ext cx="152400" cy="609600"/>
                <a:chOff x="2667000" y="2667000"/>
                <a:chExt cx="152400" cy="609600"/>
              </a:xfrm>
            </p:grpSpPr>
            <p:grpSp>
              <p:nvGrpSpPr>
                <p:cNvPr id="11752" name="Group 9"/>
                <p:cNvGrpSpPr/>
                <p:nvPr/>
              </p:nvGrpSpPr>
              <p:grpSpPr>
                <a:xfrm>
                  <a:off x="2667000" y="2667000"/>
                  <a:ext cx="152400" cy="304800"/>
                  <a:chOff x="2667000" y="2667000"/>
                  <a:chExt cx="152400" cy="304800"/>
                </a:xfrm>
              </p:grpSpPr>
              <p:cxnSp>
                <p:nvCxnSpPr>
                  <p:cNvPr id="1354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5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56" name="Group 10"/>
                <p:cNvGrpSpPr/>
                <p:nvPr/>
              </p:nvGrpSpPr>
              <p:grpSpPr>
                <a:xfrm>
                  <a:off x="2667000" y="2971800"/>
                  <a:ext cx="152400" cy="304800"/>
                  <a:chOff x="2667000" y="2667000"/>
                  <a:chExt cx="152400" cy="304800"/>
                </a:xfrm>
              </p:grpSpPr>
              <p:cxnSp>
                <p:nvCxnSpPr>
                  <p:cNvPr id="1355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5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5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758" name="Group 13"/>
              <p:cNvGrpSpPr/>
              <p:nvPr/>
            </p:nvGrpSpPr>
            <p:grpSpPr>
              <a:xfrm>
                <a:off x="2667000" y="2667000"/>
                <a:ext cx="152400" cy="609600"/>
                <a:chOff x="2667000" y="2667000"/>
                <a:chExt cx="152400" cy="609600"/>
              </a:xfrm>
            </p:grpSpPr>
            <p:grpSp>
              <p:nvGrpSpPr>
                <p:cNvPr id="11759" name="Group 9"/>
                <p:cNvGrpSpPr/>
                <p:nvPr/>
              </p:nvGrpSpPr>
              <p:grpSpPr>
                <a:xfrm>
                  <a:off x="2667000" y="2667000"/>
                  <a:ext cx="152400" cy="304800"/>
                  <a:chOff x="2667000" y="2667000"/>
                  <a:chExt cx="152400" cy="304800"/>
                </a:xfrm>
              </p:grpSpPr>
              <p:cxnSp>
                <p:nvCxnSpPr>
                  <p:cNvPr id="1355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5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62" name="Group 10"/>
                <p:cNvGrpSpPr/>
                <p:nvPr/>
              </p:nvGrpSpPr>
              <p:grpSpPr>
                <a:xfrm>
                  <a:off x="2667000" y="2971800"/>
                  <a:ext cx="152400" cy="304800"/>
                  <a:chOff x="2667000" y="2667000"/>
                  <a:chExt cx="152400" cy="304800"/>
                </a:xfrm>
              </p:grpSpPr>
              <p:cxnSp>
                <p:nvCxnSpPr>
                  <p:cNvPr id="1356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6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65" name="Group 14"/>
              <p:cNvGrpSpPr/>
              <p:nvPr/>
            </p:nvGrpSpPr>
            <p:grpSpPr>
              <a:xfrm>
                <a:off x="2667000" y="3276600"/>
                <a:ext cx="152400" cy="609600"/>
                <a:chOff x="2667000" y="2667000"/>
                <a:chExt cx="152400" cy="609600"/>
              </a:xfrm>
            </p:grpSpPr>
            <p:grpSp>
              <p:nvGrpSpPr>
                <p:cNvPr id="11766" name="Group 9"/>
                <p:cNvGrpSpPr/>
                <p:nvPr/>
              </p:nvGrpSpPr>
              <p:grpSpPr>
                <a:xfrm>
                  <a:off x="2667000" y="2667000"/>
                  <a:ext cx="152400" cy="304800"/>
                  <a:chOff x="2667000" y="2667000"/>
                  <a:chExt cx="152400" cy="304800"/>
                </a:xfrm>
              </p:grpSpPr>
              <p:cxnSp>
                <p:nvCxnSpPr>
                  <p:cNvPr id="1356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6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69" name="Group 10"/>
                <p:cNvGrpSpPr/>
                <p:nvPr/>
              </p:nvGrpSpPr>
              <p:grpSpPr>
                <a:xfrm>
                  <a:off x="2667000" y="2971800"/>
                  <a:ext cx="152400" cy="304800"/>
                  <a:chOff x="2667000" y="2667000"/>
                  <a:chExt cx="152400" cy="304800"/>
                </a:xfrm>
              </p:grpSpPr>
              <p:cxnSp>
                <p:nvCxnSpPr>
                  <p:cNvPr id="1356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6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56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772"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773" name="Group 21"/>
              <p:cNvGrpSpPr/>
              <p:nvPr/>
            </p:nvGrpSpPr>
            <p:grpSpPr>
              <a:xfrm>
                <a:off x="2667000" y="2666997"/>
                <a:ext cx="152400" cy="1219200"/>
                <a:chOff x="2667000" y="2667000"/>
                <a:chExt cx="152400" cy="1219200"/>
              </a:xfrm>
            </p:grpSpPr>
            <p:grpSp>
              <p:nvGrpSpPr>
                <p:cNvPr id="11776" name="Group 13"/>
                <p:cNvGrpSpPr/>
                <p:nvPr/>
              </p:nvGrpSpPr>
              <p:grpSpPr>
                <a:xfrm>
                  <a:off x="2667000" y="2667000"/>
                  <a:ext cx="152400" cy="609600"/>
                  <a:chOff x="2667000" y="2667000"/>
                  <a:chExt cx="152400" cy="609600"/>
                </a:xfrm>
              </p:grpSpPr>
              <p:grpSp>
                <p:nvGrpSpPr>
                  <p:cNvPr id="11779" name="Group 9"/>
                  <p:cNvGrpSpPr/>
                  <p:nvPr/>
                </p:nvGrpSpPr>
                <p:grpSpPr>
                  <a:xfrm>
                    <a:off x="2667000" y="2667000"/>
                    <a:ext cx="152400" cy="304800"/>
                    <a:chOff x="2667000" y="2667000"/>
                    <a:chExt cx="152400" cy="304800"/>
                  </a:xfrm>
                </p:grpSpPr>
                <p:cxnSp>
                  <p:nvCxnSpPr>
                    <p:cNvPr id="135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80" name="Group 10"/>
                  <p:cNvGrpSpPr/>
                  <p:nvPr/>
                </p:nvGrpSpPr>
                <p:grpSpPr>
                  <a:xfrm>
                    <a:off x="2667000" y="2971800"/>
                    <a:ext cx="152400" cy="304800"/>
                    <a:chOff x="2667000" y="2667000"/>
                    <a:chExt cx="152400" cy="304800"/>
                  </a:xfrm>
                </p:grpSpPr>
                <p:cxnSp>
                  <p:nvCxnSpPr>
                    <p:cNvPr id="1357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7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81" name="Group 14"/>
                <p:cNvGrpSpPr/>
                <p:nvPr/>
              </p:nvGrpSpPr>
              <p:grpSpPr>
                <a:xfrm>
                  <a:off x="2667000" y="3276600"/>
                  <a:ext cx="152400" cy="609600"/>
                  <a:chOff x="2667000" y="2667000"/>
                  <a:chExt cx="152400" cy="609600"/>
                </a:xfrm>
              </p:grpSpPr>
              <p:grpSp>
                <p:nvGrpSpPr>
                  <p:cNvPr id="11782" name="Group 9"/>
                  <p:cNvGrpSpPr/>
                  <p:nvPr/>
                </p:nvGrpSpPr>
                <p:grpSpPr>
                  <a:xfrm>
                    <a:off x="2667000" y="2667000"/>
                    <a:ext cx="152400" cy="304800"/>
                    <a:chOff x="2667000" y="2667000"/>
                    <a:chExt cx="152400" cy="304800"/>
                  </a:xfrm>
                </p:grpSpPr>
                <p:cxnSp>
                  <p:nvCxnSpPr>
                    <p:cNvPr id="1358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8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85" name="Group 10"/>
                  <p:cNvGrpSpPr/>
                  <p:nvPr/>
                </p:nvGrpSpPr>
                <p:grpSpPr>
                  <a:xfrm>
                    <a:off x="2667000" y="2971800"/>
                    <a:ext cx="152400" cy="304800"/>
                    <a:chOff x="2667000" y="2667000"/>
                    <a:chExt cx="152400" cy="304800"/>
                  </a:xfrm>
                </p:grpSpPr>
                <p:cxnSp>
                  <p:nvCxnSpPr>
                    <p:cNvPr id="1358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8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88" name="Group 22"/>
              <p:cNvGrpSpPr/>
              <p:nvPr/>
            </p:nvGrpSpPr>
            <p:grpSpPr>
              <a:xfrm>
                <a:off x="2667000" y="3886205"/>
                <a:ext cx="152400" cy="609600"/>
                <a:chOff x="2667000" y="2667000"/>
                <a:chExt cx="152400" cy="609600"/>
              </a:xfrm>
            </p:grpSpPr>
            <p:grpSp>
              <p:nvGrpSpPr>
                <p:cNvPr id="11789" name="Group 9"/>
                <p:cNvGrpSpPr/>
                <p:nvPr/>
              </p:nvGrpSpPr>
              <p:grpSpPr>
                <a:xfrm>
                  <a:off x="2667000" y="2667000"/>
                  <a:ext cx="152400" cy="304800"/>
                  <a:chOff x="2667000" y="2667000"/>
                  <a:chExt cx="152400" cy="304800"/>
                </a:xfrm>
              </p:grpSpPr>
              <p:cxnSp>
                <p:nvCxnSpPr>
                  <p:cNvPr id="1358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8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92" name="Group 10"/>
                <p:cNvGrpSpPr/>
                <p:nvPr/>
              </p:nvGrpSpPr>
              <p:grpSpPr>
                <a:xfrm>
                  <a:off x="2667000" y="2971800"/>
                  <a:ext cx="152400" cy="304800"/>
                  <a:chOff x="2667000" y="2667000"/>
                  <a:chExt cx="152400" cy="304800"/>
                </a:xfrm>
              </p:grpSpPr>
              <p:cxnSp>
                <p:nvCxnSpPr>
                  <p:cNvPr id="1359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9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9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59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59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59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4" name="Group 755"/>
          <p:cNvGrpSpPr>
            <a:grpSpLocks/>
          </p:cNvGrpSpPr>
          <p:nvPr/>
        </p:nvGrpSpPr>
        <p:grpSpPr bwMode="auto">
          <a:xfrm>
            <a:off x="3494088" y="5008563"/>
            <a:ext cx="534987" cy="909637"/>
            <a:chOff x="630" y="3229"/>
            <a:chExt cx="337" cy="573"/>
          </a:xfrm>
        </p:grpSpPr>
        <p:sp>
          <p:nvSpPr>
            <p:cNvPr id="13597"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79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802" name="Group 21"/>
              <p:cNvGrpSpPr/>
              <p:nvPr/>
            </p:nvGrpSpPr>
            <p:grpSpPr>
              <a:xfrm>
                <a:off x="2667000" y="2666997"/>
                <a:ext cx="152400" cy="1219200"/>
                <a:chOff x="2667000" y="2667000"/>
                <a:chExt cx="152400" cy="1219200"/>
              </a:xfrm>
            </p:grpSpPr>
            <p:grpSp>
              <p:nvGrpSpPr>
                <p:cNvPr id="11803" name="Group 13"/>
                <p:cNvGrpSpPr/>
                <p:nvPr/>
              </p:nvGrpSpPr>
              <p:grpSpPr>
                <a:xfrm>
                  <a:off x="2667000" y="2667000"/>
                  <a:ext cx="152400" cy="609600"/>
                  <a:chOff x="2667000" y="2667000"/>
                  <a:chExt cx="152400" cy="609600"/>
                </a:xfrm>
              </p:grpSpPr>
              <p:grpSp>
                <p:nvGrpSpPr>
                  <p:cNvPr id="11804" name="Group 9"/>
                  <p:cNvGrpSpPr/>
                  <p:nvPr/>
                </p:nvGrpSpPr>
                <p:grpSpPr>
                  <a:xfrm>
                    <a:off x="2667000" y="2667000"/>
                    <a:ext cx="152400" cy="304800"/>
                    <a:chOff x="2667000" y="2667000"/>
                    <a:chExt cx="152400" cy="304800"/>
                  </a:xfrm>
                </p:grpSpPr>
                <p:cxnSp>
                  <p:nvCxnSpPr>
                    <p:cNvPr id="136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05" name="Group 10"/>
                  <p:cNvGrpSpPr/>
                  <p:nvPr/>
                </p:nvGrpSpPr>
                <p:grpSpPr>
                  <a:xfrm>
                    <a:off x="2667000" y="2971800"/>
                    <a:ext cx="152400" cy="304800"/>
                    <a:chOff x="2667000" y="2667000"/>
                    <a:chExt cx="152400" cy="304800"/>
                  </a:xfrm>
                </p:grpSpPr>
                <p:cxnSp>
                  <p:nvCxnSpPr>
                    <p:cNvPr id="1360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0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08" name="Group 14"/>
                <p:cNvGrpSpPr/>
                <p:nvPr/>
              </p:nvGrpSpPr>
              <p:grpSpPr>
                <a:xfrm>
                  <a:off x="2667000" y="3276600"/>
                  <a:ext cx="152400" cy="609600"/>
                  <a:chOff x="2667000" y="2667000"/>
                  <a:chExt cx="152400" cy="609600"/>
                </a:xfrm>
              </p:grpSpPr>
              <p:grpSp>
                <p:nvGrpSpPr>
                  <p:cNvPr id="11811" name="Group 9"/>
                  <p:cNvGrpSpPr/>
                  <p:nvPr/>
                </p:nvGrpSpPr>
                <p:grpSpPr>
                  <a:xfrm>
                    <a:off x="2667000" y="2667000"/>
                    <a:ext cx="152400" cy="304800"/>
                    <a:chOff x="2667000" y="2667000"/>
                    <a:chExt cx="152400" cy="304800"/>
                  </a:xfrm>
                </p:grpSpPr>
                <p:cxnSp>
                  <p:nvCxnSpPr>
                    <p:cNvPr id="1360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1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12" name="Group 10"/>
                  <p:cNvGrpSpPr/>
                  <p:nvPr/>
                </p:nvGrpSpPr>
                <p:grpSpPr>
                  <a:xfrm>
                    <a:off x="2667000" y="2971800"/>
                    <a:ext cx="152400" cy="304800"/>
                    <a:chOff x="2667000" y="2667000"/>
                    <a:chExt cx="152400" cy="304800"/>
                  </a:xfrm>
                </p:grpSpPr>
                <p:cxnSp>
                  <p:nvCxnSpPr>
                    <p:cNvPr id="1361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1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15" name="Group 22"/>
              <p:cNvGrpSpPr/>
              <p:nvPr/>
            </p:nvGrpSpPr>
            <p:grpSpPr>
              <a:xfrm>
                <a:off x="2667000" y="3886205"/>
                <a:ext cx="152400" cy="609600"/>
                <a:chOff x="2667000" y="2667000"/>
                <a:chExt cx="152400" cy="609600"/>
              </a:xfrm>
            </p:grpSpPr>
            <p:grpSp>
              <p:nvGrpSpPr>
                <p:cNvPr id="11818" name="Group 9"/>
                <p:cNvGrpSpPr/>
                <p:nvPr/>
              </p:nvGrpSpPr>
              <p:grpSpPr>
                <a:xfrm>
                  <a:off x="2667000" y="2667000"/>
                  <a:ext cx="152400" cy="304800"/>
                  <a:chOff x="2667000" y="2667000"/>
                  <a:chExt cx="152400" cy="304800"/>
                </a:xfrm>
              </p:grpSpPr>
              <p:cxnSp>
                <p:nvCxnSpPr>
                  <p:cNvPr id="136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19" name="Group 10"/>
                <p:cNvGrpSpPr/>
                <p:nvPr/>
              </p:nvGrpSpPr>
              <p:grpSpPr>
                <a:xfrm>
                  <a:off x="2667000" y="2971800"/>
                  <a:ext cx="152400" cy="304800"/>
                  <a:chOff x="2667000" y="2667000"/>
                  <a:chExt cx="152400" cy="304800"/>
                </a:xfrm>
              </p:grpSpPr>
              <p:cxnSp>
                <p:nvCxnSpPr>
                  <p:cNvPr id="1361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20"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2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825" name="Group 21"/>
              <p:cNvGrpSpPr/>
              <p:nvPr/>
            </p:nvGrpSpPr>
            <p:grpSpPr>
              <a:xfrm>
                <a:off x="2667000" y="2666997"/>
                <a:ext cx="152400" cy="1219200"/>
                <a:chOff x="2667000" y="2667000"/>
                <a:chExt cx="152400" cy="1219200"/>
              </a:xfrm>
            </p:grpSpPr>
            <p:grpSp>
              <p:nvGrpSpPr>
                <p:cNvPr id="11826" name="Group 13"/>
                <p:cNvGrpSpPr/>
                <p:nvPr/>
              </p:nvGrpSpPr>
              <p:grpSpPr>
                <a:xfrm>
                  <a:off x="2667000" y="2667000"/>
                  <a:ext cx="152400" cy="609600"/>
                  <a:chOff x="2667000" y="2667000"/>
                  <a:chExt cx="152400" cy="609600"/>
                </a:xfrm>
              </p:grpSpPr>
              <p:grpSp>
                <p:nvGrpSpPr>
                  <p:cNvPr id="11827" name="Group 9"/>
                  <p:cNvGrpSpPr/>
                  <p:nvPr/>
                </p:nvGrpSpPr>
                <p:grpSpPr>
                  <a:xfrm>
                    <a:off x="2667000" y="2667000"/>
                    <a:ext cx="152400" cy="304800"/>
                    <a:chOff x="2667000" y="2667000"/>
                    <a:chExt cx="152400" cy="304800"/>
                  </a:xfrm>
                </p:grpSpPr>
                <p:cxnSp>
                  <p:nvCxnSpPr>
                    <p:cNvPr id="1362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2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28" name="Group 10"/>
                  <p:cNvGrpSpPr/>
                  <p:nvPr/>
                </p:nvGrpSpPr>
                <p:grpSpPr>
                  <a:xfrm>
                    <a:off x="2667000" y="2971800"/>
                    <a:ext cx="152400" cy="304800"/>
                    <a:chOff x="2667000" y="2667000"/>
                    <a:chExt cx="152400" cy="304800"/>
                  </a:xfrm>
                </p:grpSpPr>
                <p:cxnSp>
                  <p:nvCxnSpPr>
                    <p:cNvPr id="1362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2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31" name="Group 14"/>
                <p:cNvGrpSpPr/>
                <p:nvPr/>
              </p:nvGrpSpPr>
              <p:grpSpPr>
                <a:xfrm>
                  <a:off x="2667000" y="3276600"/>
                  <a:ext cx="152400" cy="609600"/>
                  <a:chOff x="2667000" y="2667000"/>
                  <a:chExt cx="152400" cy="609600"/>
                </a:xfrm>
              </p:grpSpPr>
              <p:grpSp>
                <p:nvGrpSpPr>
                  <p:cNvPr id="11834" name="Group 9"/>
                  <p:cNvGrpSpPr/>
                  <p:nvPr/>
                </p:nvGrpSpPr>
                <p:grpSpPr>
                  <a:xfrm>
                    <a:off x="2667000" y="2667000"/>
                    <a:ext cx="152400" cy="304800"/>
                    <a:chOff x="2667000" y="2667000"/>
                    <a:chExt cx="152400" cy="304800"/>
                  </a:xfrm>
                </p:grpSpPr>
                <p:cxnSp>
                  <p:nvCxnSpPr>
                    <p:cNvPr id="13632"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3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35" name="Group 10"/>
                  <p:cNvGrpSpPr/>
                  <p:nvPr/>
                </p:nvGrpSpPr>
                <p:grpSpPr>
                  <a:xfrm>
                    <a:off x="2667000" y="2971800"/>
                    <a:ext cx="152400" cy="304800"/>
                    <a:chOff x="2667000" y="2667000"/>
                    <a:chExt cx="152400" cy="304800"/>
                  </a:xfrm>
                </p:grpSpPr>
                <p:cxnSp>
                  <p:nvCxnSpPr>
                    <p:cNvPr id="1363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3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38" name="Group 22"/>
              <p:cNvGrpSpPr/>
              <p:nvPr/>
            </p:nvGrpSpPr>
            <p:grpSpPr>
              <a:xfrm>
                <a:off x="2667000" y="3886205"/>
                <a:ext cx="152400" cy="609600"/>
                <a:chOff x="2667000" y="2667000"/>
                <a:chExt cx="152400" cy="609600"/>
              </a:xfrm>
            </p:grpSpPr>
            <p:grpSp>
              <p:nvGrpSpPr>
                <p:cNvPr id="11841" name="Group 9"/>
                <p:cNvGrpSpPr/>
                <p:nvPr/>
              </p:nvGrpSpPr>
              <p:grpSpPr>
                <a:xfrm>
                  <a:off x="2667000" y="2667000"/>
                  <a:ext cx="152400" cy="304800"/>
                  <a:chOff x="2667000" y="2667000"/>
                  <a:chExt cx="152400" cy="304800"/>
                </a:xfrm>
              </p:grpSpPr>
              <p:cxnSp>
                <p:nvCxnSpPr>
                  <p:cNvPr id="1363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4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42" name="Group 10"/>
                <p:cNvGrpSpPr/>
                <p:nvPr/>
              </p:nvGrpSpPr>
              <p:grpSpPr>
                <a:xfrm>
                  <a:off x="2667000" y="2971800"/>
                  <a:ext cx="152400" cy="304800"/>
                  <a:chOff x="2667000" y="2667000"/>
                  <a:chExt cx="152400" cy="304800"/>
                </a:xfrm>
              </p:grpSpPr>
              <p:cxnSp>
                <p:nvCxnSpPr>
                  <p:cNvPr id="1364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4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4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849" name="Group 13"/>
              <p:cNvGrpSpPr/>
              <p:nvPr/>
            </p:nvGrpSpPr>
            <p:grpSpPr>
              <a:xfrm>
                <a:off x="2667000" y="2667000"/>
                <a:ext cx="152400" cy="609600"/>
                <a:chOff x="2667000" y="2667000"/>
                <a:chExt cx="152400" cy="609600"/>
              </a:xfrm>
            </p:grpSpPr>
            <p:grpSp>
              <p:nvGrpSpPr>
                <p:cNvPr id="11850" name="Group 9"/>
                <p:cNvGrpSpPr/>
                <p:nvPr/>
              </p:nvGrpSpPr>
              <p:grpSpPr>
                <a:xfrm>
                  <a:off x="2667000" y="2667000"/>
                  <a:ext cx="152400" cy="304800"/>
                  <a:chOff x="2667000" y="2667000"/>
                  <a:chExt cx="152400" cy="304800"/>
                </a:xfrm>
              </p:grpSpPr>
              <p:cxnSp>
                <p:nvCxnSpPr>
                  <p:cNvPr id="1364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4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51" name="Group 10"/>
                <p:cNvGrpSpPr/>
                <p:nvPr/>
              </p:nvGrpSpPr>
              <p:grpSpPr>
                <a:xfrm>
                  <a:off x="2667000" y="2971800"/>
                  <a:ext cx="152400" cy="304800"/>
                  <a:chOff x="2667000" y="2667000"/>
                  <a:chExt cx="152400" cy="304800"/>
                </a:xfrm>
              </p:grpSpPr>
              <p:cxnSp>
                <p:nvCxnSpPr>
                  <p:cNvPr id="1365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5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52" name="Group 14"/>
              <p:cNvGrpSpPr/>
              <p:nvPr/>
            </p:nvGrpSpPr>
            <p:grpSpPr>
              <a:xfrm>
                <a:off x="2667000" y="3276600"/>
                <a:ext cx="152400" cy="609600"/>
                <a:chOff x="2667000" y="2667000"/>
                <a:chExt cx="152400" cy="609600"/>
              </a:xfrm>
            </p:grpSpPr>
            <p:grpSp>
              <p:nvGrpSpPr>
                <p:cNvPr id="11855" name="Group 9"/>
                <p:cNvGrpSpPr/>
                <p:nvPr/>
              </p:nvGrpSpPr>
              <p:grpSpPr>
                <a:xfrm>
                  <a:off x="2667000" y="2667000"/>
                  <a:ext cx="152400" cy="304800"/>
                  <a:chOff x="2667000" y="2667000"/>
                  <a:chExt cx="152400" cy="304800"/>
                </a:xfrm>
              </p:grpSpPr>
              <p:cxnSp>
                <p:nvCxnSpPr>
                  <p:cNvPr id="13654"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55"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58" name="Group 10"/>
                <p:cNvGrpSpPr/>
                <p:nvPr/>
              </p:nvGrpSpPr>
              <p:grpSpPr>
                <a:xfrm>
                  <a:off x="2667000" y="2971800"/>
                  <a:ext cx="152400" cy="304800"/>
                  <a:chOff x="2667000" y="2667000"/>
                  <a:chExt cx="152400" cy="304800"/>
                </a:xfrm>
              </p:grpSpPr>
              <p:cxnSp>
                <p:nvCxnSpPr>
                  <p:cNvPr id="13657"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58"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3659"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85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862" name="Group 21"/>
              <p:cNvGrpSpPr/>
              <p:nvPr/>
            </p:nvGrpSpPr>
            <p:grpSpPr>
              <a:xfrm>
                <a:off x="2667000" y="2666997"/>
                <a:ext cx="152400" cy="1219200"/>
                <a:chOff x="2667000" y="2667000"/>
                <a:chExt cx="152400" cy="1219200"/>
              </a:xfrm>
            </p:grpSpPr>
            <p:grpSp>
              <p:nvGrpSpPr>
                <p:cNvPr id="11865" name="Group 13"/>
                <p:cNvGrpSpPr/>
                <p:nvPr/>
              </p:nvGrpSpPr>
              <p:grpSpPr>
                <a:xfrm>
                  <a:off x="2667000" y="2667000"/>
                  <a:ext cx="152400" cy="609600"/>
                  <a:chOff x="2667000" y="2667000"/>
                  <a:chExt cx="152400" cy="609600"/>
                </a:xfrm>
              </p:grpSpPr>
              <p:grpSp>
                <p:nvGrpSpPr>
                  <p:cNvPr id="11866" name="Group 9"/>
                  <p:cNvGrpSpPr/>
                  <p:nvPr/>
                </p:nvGrpSpPr>
                <p:grpSpPr>
                  <a:xfrm>
                    <a:off x="2667000" y="2667000"/>
                    <a:ext cx="152400" cy="304800"/>
                    <a:chOff x="2667000" y="2667000"/>
                    <a:chExt cx="152400" cy="304800"/>
                  </a:xfrm>
                </p:grpSpPr>
                <p:cxnSp>
                  <p:nvCxnSpPr>
                    <p:cNvPr id="136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69" name="Group 10"/>
                  <p:cNvGrpSpPr/>
                  <p:nvPr/>
                </p:nvGrpSpPr>
                <p:grpSpPr>
                  <a:xfrm>
                    <a:off x="2667000" y="2971800"/>
                    <a:ext cx="152400" cy="304800"/>
                    <a:chOff x="2667000" y="2667000"/>
                    <a:chExt cx="152400" cy="304800"/>
                  </a:xfrm>
                </p:grpSpPr>
                <p:cxnSp>
                  <p:nvCxnSpPr>
                    <p:cNvPr id="13667"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68"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72" name="Group 14"/>
                <p:cNvGrpSpPr/>
                <p:nvPr/>
              </p:nvGrpSpPr>
              <p:grpSpPr>
                <a:xfrm>
                  <a:off x="2667000" y="3276600"/>
                  <a:ext cx="152400" cy="609600"/>
                  <a:chOff x="2667000" y="2667000"/>
                  <a:chExt cx="152400" cy="609600"/>
                </a:xfrm>
              </p:grpSpPr>
              <p:grpSp>
                <p:nvGrpSpPr>
                  <p:cNvPr id="11873" name="Group 9"/>
                  <p:cNvGrpSpPr/>
                  <p:nvPr/>
                </p:nvGrpSpPr>
                <p:grpSpPr>
                  <a:xfrm>
                    <a:off x="2667000" y="2667000"/>
                    <a:ext cx="152400" cy="304800"/>
                    <a:chOff x="2667000" y="2667000"/>
                    <a:chExt cx="152400" cy="304800"/>
                  </a:xfrm>
                </p:grpSpPr>
                <p:cxnSp>
                  <p:nvCxnSpPr>
                    <p:cNvPr id="13671"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72"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74" name="Group 10"/>
                  <p:cNvGrpSpPr/>
                  <p:nvPr/>
                </p:nvGrpSpPr>
                <p:grpSpPr>
                  <a:xfrm>
                    <a:off x="2667000" y="2971800"/>
                    <a:ext cx="152400" cy="304800"/>
                    <a:chOff x="2667000" y="2667000"/>
                    <a:chExt cx="152400" cy="304800"/>
                  </a:xfrm>
                </p:grpSpPr>
                <p:cxnSp>
                  <p:nvCxnSpPr>
                    <p:cNvPr id="13674"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75"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75" name="Group 22"/>
              <p:cNvGrpSpPr/>
              <p:nvPr/>
            </p:nvGrpSpPr>
            <p:grpSpPr>
              <a:xfrm>
                <a:off x="2667000" y="3886205"/>
                <a:ext cx="152400" cy="609600"/>
                <a:chOff x="2667000" y="2667000"/>
                <a:chExt cx="152400" cy="609600"/>
              </a:xfrm>
            </p:grpSpPr>
            <p:grpSp>
              <p:nvGrpSpPr>
                <p:cNvPr id="11878" name="Group 9"/>
                <p:cNvGrpSpPr/>
                <p:nvPr/>
              </p:nvGrpSpPr>
              <p:grpSpPr>
                <a:xfrm>
                  <a:off x="2667000" y="2667000"/>
                  <a:ext cx="152400" cy="304800"/>
                  <a:chOff x="2667000" y="2667000"/>
                  <a:chExt cx="152400" cy="304800"/>
                </a:xfrm>
              </p:grpSpPr>
              <p:cxnSp>
                <p:nvCxnSpPr>
                  <p:cNvPr id="136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81" name="Group 10"/>
                <p:cNvGrpSpPr/>
                <p:nvPr/>
              </p:nvGrpSpPr>
              <p:grpSpPr>
                <a:xfrm>
                  <a:off x="2667000" y="2971800"/>
                  <a:ext cx="152400" cy="304800"/>
                  <a:chOff x="2667000" y="2667000"/>
                  <a:chExt cx="152400" cy="304800"/>
                </a:xfrm>
              </p:grpSpPr>
              <p:cxnSp>
                <p:nvCxnSpPr>
                  <p:cNvPr id="13681"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82"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8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3684"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3685"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3686"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0275" name="Group 764"/>
          <p:cNvGrpSpPr>
            <a:grpSpLocks/>
          </p:cNvGrpSpPr>
          <p:nvPr/>
        </p:nvGrpSpPr>
        <p:grpSpPr bwMode="auto">
          <a:xfrm>
            <a:off x="3916363" y="5018088"/>
            <a:ext cx="534987" cy="909637"/>
            <a:chOff x="630" y="3229"/>
            <a:chExt cx="337" cy="573"/>
          </a:xfrm>
        </p:grpSpPr>
        <p:sp>
          <p:nvSpPr>
            <p:cNvPr id="1049"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88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889" name="Group 21"/>
              <p:cNvGrpSpPr/>
              <p:nvPr/>
            </p:nvGrpSpPr>
            <p:grpSpPr>
              <a:xfrm>
                <a:off x="2667000" y="2666997"/>
                <a:ext cx="152400" cy="1219200"/>
                <a:chOff x="2667000" y="2667000"/>
                <a:chExt cx="152400" cy="1219200"/>
              </a:xfrm>
            </p:grpSpPr>
            <p:grpSp>
              <p:nvGrpSpPr>
                <p:cNvPr id="11892" name="Group 13"/>
                <p:cNvGrpSpPr/>
                <p:nvPr/>
              </p:nvGrpSpPr>
              <p:grpSpPr>
                <a:xfrm>
                  <a:off x="2667000" y="2667000"/>
                  <a:ext cx="152400" cy="609600"/>
                  <a:chOff x="2667000" y="2667000"/>
                  <a:chExt cx="152400" cy="609600"/>
                </a:xfrm>
              </p:grpSpPr>
              <p:grpSp>
                <p:nvGrpSpPr>
                  <p:cNvPr id="11895" name="Group 9"/>
                  <p:cNvGrpSpPr/>
                  <p:nvPr/>
                </p:nvGrpSpPr>
                <p:grpSpPr>
                  <a:xfrm>
                    <a:off x="2667000" y="2667000"/>
                    <a:ext cx="152400" cy="304800"/>
                    <a:chOff x="2667000" y="2667000"/>
                    <a:chExt cx="152400" cy="304800"/>
                  </a:xfrm>
                </p:grpSpPr>
                <p:cxnSp>
                  <p:nvCxnSpPr>
                    <p:cNvPr id="11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96" name="Group 10"/>
                  <p:cNvGrpSpPr/>
                  <p:nvPr/>
                </p:nvGrpSpPr>
                <p:grpSpPr>
                  <a:xfrm>
                    <a:off x="2667000" y="2971800"/>
                    <a:ext cx="152400" cy="304800"/>
                    <a:chOff x="2667000" y="2667000"/>
                    <a:chExt cx="152400" cy="304800"/>
                  </a:xfrm>
                </p:grpSpPr>
                <p:cxnSp>
                  <p:nvCxnSpPr>
                    <p:cNvPr id="113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97" name="Group 14"/>
                <p:cNvGrpSpPr/>
                <p:nvPr/>
              </p:nvGrpSpPr>
              <p:grpSpPr>
                <a:xfrm>
                  <a:off x="2667000" y="3276600"/>
                  <a:ext cx="152400" cy="609600"/>
                  <a:chOff x="2667000" y="2667000"/>
                  <a:chExt cx="152400" cy="609600"/>
                </a:xfrm>
              </p:grpSpPr>
              <p:grpSp>
                <p:nvGrpSpPr>
                  <p:cNvPr id="11898" name="Group 9"/>
                  <p:cNvGrpSpPr/>
                  <p:nvPr/>
                </p:nvGrpSpPr>
                <p:grpSpPr>
                  <a:xfrm>
                    <a:off x="2667000" y="2667000"/>
                    <a:ext cx="152400" cy="304800"/>
                    <a:chOff x="2667000" y="2667000"/>
                    <a:chExt cx="152400" cy="304800"/>
                  </a:xfrm>
                </p:grpSpPr>
                <p:cxnSp>
                  <p:nvCxnSpPr>
                    <p:cNvPr id="113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1" name="Group 10"/>
                  <p:cNvGrpSpPr/>
                  <p:nvPr/>
                </p:nvGrpSpPr>
                <p:grpSpPr>
                  <a:xfrm>
                    <a:off x="2667000" y="2971800"/>
                    <a:ext cx="152400" cy="304800"/>
                    <a:chOff x="2667000" y="2667000"/>
                    <a:chExt cx="152400" cy="304800"/>
                  </a:xfrm>
                </p:grpSpPr>
                <p:cxnSp>
                  <p:nvCxnSpPr>
                    <p:cNvPr id="113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04" name="Group 22"/>
              <p:cNvGrpSpPr/>
              <p:nvPr/>
            </p:nvGrpSpPr>
            <p:grpSpPr>
              <a:xfrm>
                <a:off x="2667000" y="3886205"/>
                <a:ext cx="152400" cy="609600"/>
                <a:chOff x="2667000" y="2667000"/>
                <a:chExt cx="152400" cy="609600"/>
              </a:xfrm>
            </p:grpSpPr>
            <p:grpSp>
              <p:nvGrpSpPr>
                <p:cNvPr id="11905" name="Group 9"/>
                <p:cNvGrpSpPr/>
                <p:nvPr/>
              </p:nvGrpSpPr>
              <p:grpSpPr>
                <a:xfrm>
                  <a:off x="2667000" y="2667000"/>
                  <a:ext cx="152400" cy="304800"/>
                  <a:chOff x="2667000" y="2667000"/>
                  <a:chExt cx="152400" cy="304800"/>
                </a:xfrm>
              </p:grpSpPr>
              <p:cxnSp>
                <p:nvCxnSpPr>
                  <p:cNvPr id="11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8" name="Group 10"/>
                <p:cNvGrpSpPr/>
                <p:nvPr/>
              </p:nvGrpSpPr>
              <p:grpSpPr>
                <a:xfrm>
                  <a:off x="2667000" y="2971800"/>
                  <a:ext cx="152400" cy="304800"/>
                  <a:chOff x="2667000" y="2667000"/>
                  <a:chExt cx="152400" cy="304800"/>
                </a:xfrm>
              </p:grpSpPr>
              <p:cxnSp>
                <p:nvCxnSpPr>
                  <p:cNvPr id="112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1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912" name="Group 21"/>
              <p:cNvGrpSpPr/>
              <p:nvPr/>
            </p:nvGrpSpPr>
            <p:grpSpPr>
              <a:xfrm>
                <a:off x="2667000" y="2666997"/>
                <a:ext cx="152400" cy="1219200"/>
                <a:chOff x="2667000" y="2667000"/>
                <a:chExt cx="152400" cy="1219200"/>
              </a:xfrm>
            </p:grpSpPr>
            <p:grpSp>
              <p:nvGrpSpPr>
                <p:cNvPr id="11915" name="Group 13"/>
                <p:cNvGrpSpPr/>
                <p:nvPr/>
              </p:nvGrpSpPr>
              <p:grpSpPr>
                <a:xfrm>
                  <a:off x="2667000" y="2667000"/>
                  <a:ext cx="152400" cy="609600"/>
                  <a:chOff x="2667000" y="2667000"/>
                  <a:chExt cx="152400" cy="609600"/>
                </a:xfrm>
              </p:grpSpPr>
              <p:grpSp>
                <p:nvGrpSpPr>
                  <p:cNvPr id="11918" name="Group 9"/>
                  <p:cNvGrpSpPr/>
                  <p:nvPr/>
                </p:nvGrpSpPr>
                <p:grpSpPr>
                  <a:xfrm>
                    <a:off x="2667000" y="2667000"/>
                    <a:ext cx="152400" cy="304800"/>
                    <a:chOff x="2667000" y="2667000"/>
                    <a:chExt cx="152400" cy="304800"/>
                  </a:xfrm>
                </p:grpSpPr>
                <p:cxnSp>
                  <p:nvCxnSpPr>
                    <p:cNvPr id="11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19" name="Group 10"/>
                  <p:cNvGrpSpPr/>
                  <p:nvPr/>
                </p:nvGrpSpPr>
                <p:grpSpPr>
                  <a:xfrm>
                    <a:off x="2667000" y="2971800"/>
                    <a:ext cx="152400" cy="304800"/>
                    <a:chOff x="2667000" y="2667000"/>
                    <a:chExt cx="152400" cy="304800"/>
                  </a:xfrm>
                </p:grpSpPr>
                <p:cxnSp>
                  <p:nvCxnSpPr>
                    <p:cNvPr id="111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20" name="Group 14"/>
                <p:cNvGrpSpPr/>
                <p:nvPr/>
              </p:nvGrpSpPr>
              <p:grpSpPr>
                <a:xfrm>
                  <a:off x="2667000" y="3276600"/>
                  <a:ext cx="152400" cy="609600"/>
                  <a:chOff x="2667000" y="2667000"/>
                  <a:chExt cx="152400" cy="609600"/>
                </a:xfrm>
              </p:grpSpPr>
              <p:grpSp>
                <p:nvGrpSpPr>
                  <p:cNvPr id="11921" name="Group 9"/>
                  <p:cNvGrpSpPr/>
                  <p:nvPr/>
                </p:nvGrpSpPr>
                <p:grpSpPr>
                  <a:xfrm>
                    <a:off x="2667000" y="2667000"/>
                    <a:ext cx="152400" cy="304800"/>
                    <a:chOff x="2667000" y="2667000"/>
                    <a:chExt cx="152400" cy="304800"/>
                  </a:xfrm>
                </p:grpSpPr>
                <p:cxnSp>
                  <p:nvCxnSpPr>
                    <p:cNvPr id="111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24" name="Group 10"/>
                  <p:cNvGrpSpPr/>
                  <p:nvPr/>
                </p:nvGrpSpPr>
                <p:grpSpPr>
                  <a:xfrm>
                    <a:off x="2667000" y="2971800"/>
                    <a:ext cx="152400" cy="304800"/>
                    <a:chOff x="2667000" y="2667000"/>
                    <a:chExt cx="152400" cy="304800"/>
                  </a:xfrm>
                </p:grpSpPr>
                <p:cxnSp>
                  <p:nvCxnSpPr>
                    <p:cNvPr id="110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27" name="Group 22"/>
              <p:cNvGrpSpPr/>
              <p:nvPr/>
            </p:nvGrpSpPr>
            <p:grpSpPr>
              <a:xfrm>
                <a:off x="2667000" y="3886205"/>
                <a:ext cx="152400" cy="609600"/>
                <a:chOff x="2667000" y="2667000"/>
                <a:chExt cx="152400" cy="609600"/>
              </a:xfrm>
            </p:grpSpPr>
            <p:grpSp>
              <p:nvGrpSpPr>
                <p:cNvPr id="11928" name="Group 9"/>
                <p:cNvGrpSpPr/>
                <p:nvPr/>
              </p:nvGrpSpPr>
              <p:grpSpPr>
                <a:xfrm>
                  <a:off x="2667000" y="2667000"/>
                  <a:ext cx="152400" cy="304800"/>
                  <a:chOff x="2667000" y="2667000"/>
                  <a:chExt cx="152400" cy="304800"/>
                </a:xfrm>
              </p:grpSpPr>
              <p:cxnSp>
                <p:nvCxnSpPr>
                  <p:cNvPr id="11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31" name="Group 10"/>
                <p:cNvGrpSpPr/>
                <p:nvPr/>
              </p:nvGrpSpPr>
              <p:grpSpPr>
                <a:xfrm>
                  <a:off x="2667000" y="2971800"/>
                  <a:ext cx="152400" cy="304800"/>
                  <a:chOff x="2667000" y="2667000"/>
                  <a:chExt cx="152400" cy="304800"/>
                </a:xfrm>
              </p:grpSpPr>
              <p:cxnSp>
                <p:nvCxnSpPr>
                  <p:cNvPr id="110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34"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935" name="Group 13"/>
              <p:cNvGrpSpPr/>
              <p:nvPr/>
            </p:nvGrpSpPr>
            <p:grpSpPr>
              <a:xfrm>
                <a:off x="2667000" y="2667000"/>
                <a:ext cx="152400" cy="609600"/>
                <a:chOff x="2667000" y="2667000"/>
                <a:chExt cx="152400" cy="609600"/>
              </a:xfrm>
            </p:grpSpPr>
            <p:grpSp>
              <p:nvGrpSpPr>
                <p:cNvPr id="11938" name="Group 9"/>
                <p:cNvGrpSpPr/>
                <p:nvPr/>
              </p:nvGrpSpPr>
              <p:grpSpPr>
                <a:xfrm>
                  <a:off x="2667000" y="2667000"/>
                  <a:ext cx="152400" cy="304800"/>
                  <a:chOff x="2667000" y="2667000"/>
                  <a:chExt cx="152400" cy="304800"/>
                </a:xfrm>
              </p:grpSpPr>
              <p:cxnSp>
                <p:nvCxnSpPr>
                  <p:cNvPr id="10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42" name="Group 10"/>
                <p:cNvGrpSpPr/>
                <p:nvPr/>
              </p:nvGrpSpPr>
              <p:grpSpPr>
                <a:xfrm>
                  <a:off x="2667000" y="2971800"/>
                  <a:ext cx="152400" cy="304800"/>
                  <a:chOff x="2667000" y="2667000"/>
                  <a:chExt cx="152400" cy="304800"/>
                </a:xfrm>
              </p:grpSpPr>
              <p:cxnSp>
                <p:nvCxnSpPr>
                  <p:cNvPr id="1092"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3"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43" name="Group 14"/>
              <p:cNvGrpSpPr/>
              <p:nvPr/>
            </p:nvGrpSpPr>
            <p:grpSpPr>
              <a:xfrm>
                <a:off x="2667000" y="3276600"/>
                <a:ext cx="152400" cy="609600"/>
                <a:chOff x="2667000" y="2667000"/>
                <a:chExt cx="152400" cy="609600"/>
              </a:xfrm>
            </p:grpSpPr>
            <p:grpSp>
              <p:nvGrpSpPr>
                <p:cNvPr id="11944" name="Group 9"/>
                <p:cNvGrpSpPr/>
                <p:nvPr/>
              </p:nvGrpSpPr>
              <p:grpSpPr>
                <a:xfrm>
                  <a:off x="2667000" y="2667000"/>
                  <a:ext cx="152400" cy="304800"/>
                  <a:chOff x="2667000" y="2667000"/>
                  <a:chExt cx="152400" cy="304800"/>
                </a:xfrm>
              </p:grpSpPr>
              <p:cxnSp>
                <p:nvCxnSpPr>
                  <p:cNvPr id="108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45" name="Group 10"/>
                <p:cNvGrpSpPr/>
                <p:nvPr/>
              </p:nvGrpSpPr>
              <p:grpSpPr>
                <a:xfrm>
                  <a:off x="2667000" y="2971800"/>
                  <a:ext cx="152400" cy="304800"/>
                  <a:chOff x="2667000" y="2667000"/>
                  <a:chExt cx="152400" cy="304800"/>
                </a:xfrm>
              </p:grpSpPr>
              <p:cxnSp>
                <p:nvCxnSpPr>
                  <p:cNvPr id="1086"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7"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5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94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951" name="Group 21"/>
              <p:cNvGrpSpPr/>
              <p:nvPr/>
            </p:nvGrpSpPr>
            <p:grpSpPr>
              <a:xfrm>
                <a:off x="2667000" y="2666997"/>
                <a:ext cx="152400" cy="1219200"/>
                <a:chOff x="2667000" y="2667000"/>
                <a:chExt cx="152400" cy="1219200"/>
              </a:xfrm>
            </p:grpSpPr>
            <p:grpSp>
              <p:nvGrpSpPr>
                <p:cNvPr id="11952" name="Group 13"/>
                <p:cNvGrpSpPr/>
                <p:nvPr/>
              </p:nvGrpSpPr>
              <p:grpSpPr>
                <a:xfrm>
                  <a:off x="2667000" y="2667000"/>
                  <a:ext cx="152400" cy="609600"/>
                  <a:chOff x="2667000" y="2667000"/>
                  <a:chExt cx="152400" cy="609600"/>
                </a:xfrm>
              </p:grpSpPr>
              <p:grpSp>
                <p:nvGrpSpPr>
                  <p:cNvPr id="11955" name="Group 9"/>
                  <p:cNvGrpSpPr/>
                  <p:nvPr/>
                </p:nvGrpSpPr>
                <p:grpSpPr>
                  <a:xfrm>
                    <a:off x="2667000" y="2667000"/>
                    <a:ext cx="152400" cy="304800"/>
                    <a:chOff x="2667000" y="2667000"/>
                    <a:chExt cx="152400" cy="304800"/>
                  </a:xfrm>
                </p:grpSpPr>
                <p:cxnSp>
                  <p:nvCxnSpPr>
                    <p:cNvPr id="10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58" name="Group 10"/>
                  <p:cNvGrpSpPr/>
                  <p:nvPr/>
                </p:nvGrpSpPr>
                <p:grpSpPr>
                  <a:xfrm>
                    <a:off x="2667000" y="2971800"/>
                    <a:ext cx="152400" cy="304800"/>
                    <a:chOff x="2667000" y="2667000"/>
                    <a:chExt cx="152400" cy="304800"/>
                  </a:xfrm>
                </p:grpSpPr>
                <p:cxnSp>
                  <p:nvCxnSpPr>
                    <p:cNvPr id="1078"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9"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59" name="Group 14"/>
                <p:cNvGrpSpPr/>
                <p:nvPr/>
              </p:nvGrpSpPr>
              <p:grpSpPr>
                <a:xfrm>
                  <a:off x="2667000" y="3276600"/>
                  <a:ext cx="152400" cy="609600"/>
                  <a:chOff x="2667000" y="2667000"/>
                  <a:chExt cx="152400" cy="609600"/>
                </a:xfrm>
              </p:grpSpPr>
              <p:grpSp>
                <p:nvGrpSpPr>
                  <p:cNvPr id="11962" name="Group 9"/>
                  <p:cNvGrpSpPr/>
                  <p:nvPr/>
                </p:nvGrpSpPr>
                <p:grpSpPr>
                  <a:xfrm>
                    <a:off x="2667000" y="2667000"/>
                    <a:ext cx="152400" cy="304800"/>
                    <a:chOff x="2667000" y="2667000"/>
                    <a:chExt cx="152400" cy="304800"/>
                  </a:xfrm>
                </p:grpSpPr>
                <p:cxnSp>
                  <p:nvCxnSpPr>
                    <p:cNvPr id="107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5" name="Group 10"/>
                  <p:cNvGrpSpPr/>
                  <p:nvPr/>
                </p:nvGrpSpPr>
                <p:grpSpPr>
                  <a:xfrm>
                    <a:off x="2667000" y="2971800"/>
                    <a:ext cx="152400" cy="304800"/>
                    <a:chOff x="2667000" y="2667000"/>
                    <a:chExt cx="152400" cy="304800"/>
                  </a:xfrm>
                </p:grpSpPr>
                <p:cxnSp>
                  <p:nvCxnSpPr>
                    <p:cNvPr id="107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66" name="Group 22"/>
              <p:cNvGrpSpPr/>
              <p:nvPr/>
            </p:nvGrpSpPr>
            <p:grpSpPr>
              <a:xfrm>
                <a:off x="2667000" y="3886205"/>
                <a:ext cx="152400" cy="609600"/>
                <a:chOff x="2667000" y="2667000"/>
                <a:chExt cx="152400" cy="609600"/>
              </a:xfrm>
            </p:grpSpPr>
            <p:grpSp>
              <p:nvGrpSpPr>
                <p:cNvPr id="11967" name="Group 9"/>
                <p:cNvGrpSpPr/>
                <p:nvPr/>
              </p:nvGrpSpPr>
              <p:grpSpPr>
                <a:xfrm>
                  <a:off x="2667000" y="2667000"/>
                  <a:ext cx="152400" cy="304800"/>
                  <a:chOff x="2667000" y="2667000"/>
                  <a:chExt cx="152400" cy="304800"/>
                </a:xfrm>
              </p:grpSpPr>
              <p:cxnSp>
                <p:nvCxnSpPr>
                  <p:cNvPr id="10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8" name="Group 10"/>
                <p:cNvGrpSpPr/>
                <p:nvPr/>
              </p:nvGrpSpPr>
              <p:grpSpPr>
                <a:xfrm>
                  <a:off x="2667000" y="2971800"/>
                  <a:ext cx="152400" cy="304800"/>
                  <a:chOff x="2667000" y="2667000"/>
                  <a:chExt cx="152400" cy="304800"/>
                </a:xfrm>
              </p:grpSpPr>
              <p:cxnSp>
                <p:nvCxnSpPr>
                  <p:cNvPr id="106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7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5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5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57"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sp>
        <p:nvSpPr>
          <p:cNvPr id="10276" name="Left Bracket 3479"/>
          <p:cNvSpPr>
            <a:spLocks/>
          </p:cNvSpPr>
          <p:nvPr/>
        </p:nvSpPr>
        <p:spPr bwMode="auto">
          <a:xfrm rot="5400000">
            <a:off x="2612231" y="4956970"/>
            <a:ext cx="117475" cy="169862"/>
          </a:xfrm>
          <a:prstGeom prst="leftBracket">
            <a:avLst>
              <a:gd name="adj" fmla="val 8341"/>
            </a:avLst>
          </a:prstGeom>
          <a:noFill/>
          <a:ln w="9525" algn="ctr">
            <a:solidFill>
              <a:srgbClr val="000000"/>
            </a:solidFill>
            <a:round/>
            <a:headEnd/>
            <a:tailEnd/>
          </a:ln>
        </p:spPr>
        <p:txBody>
          <a:bodyPr rot="10800000" vert="eaVert" anchor="ctr"/>
          <a:lstStyle/>
          <a:p>
            <a:pPr algn="ctr"/>
            <a:endParaRPr lang="en-SG" dirty="0"/>
          </a:p>
        </p:txBody>
      </p:sp>
      <p:sp>
        <p:nvSpPr>
          <p:cNvPr id="10277" name="TextBox 3480"/>
          <p:cNvSpPr txBox="1">
            <a:spLocks noChangeArrowheads="1"/>
          </p:cNvSpPr>
          <p:nvPr/>
        </p:nvSpPr>
        <p:spPr bwMode="auto">
          <a:xfrm>
            <a:off x="1973263" y="4670425"/>
            <a:ext cx="2181225" cy="304800"/>
          </a:xfrm>
          <a:prstGeom prst="rect">
            <a:avLst/>
          </a:prstGeom>
          <a:noFill/>
          <a:ln w="9525">
            <a:noFill/>
            <a:miter lim="800000"/>
            <a:headEnd/>
            <a:tailEnd/>
          </a:ln>
        </p:spPr>
        <p:txBody>
          <a:bodyPr>
            <a:spAutoFit/>
          </a:bodyPr>
          <a:lstStyle/>
          <a:p>
            <a:r>
              <a:rPr lang="en-US" sz="1400" dirty="0"/>
              <a:t>Increased spacing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6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6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7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27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7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7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7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7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6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220">
                                            <p:txEl>
                                              <p:pRg st="1" end="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27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2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7" grpId="0"/>
      <p:bldP spid="10276" grpId="0" animBg="1"/>
      <p:bldP spid="1027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2062"/>
          <p:cNvSpPr txBox="1">
            <a:spLocks noChangeArrowheads="1"/>
          </p:cNvSpPr>
          <p:nvPr/>
        </p:nvSpPr>
        <p:spPr bwMode="auto">
          <a:xfrm>
            <a:off x="6400800" y="3124200"/>
            <a:ext cx="2743200" cy="366713"/>
          </a:xfrm>
          <a:prstGeom prst="rect">
            <a:avLst/>
          </a:prstGeom>
          <a:noFill/>
          <a:ln w="9525">
            <a:noFill/>
            <a:miter lim="800000"/>
            <a:headEnd/>
            <a:tailEnd/>
          </a:ln>
        </p:spPr>
        <p:txBody>
          <a:bodyPr>
            <a:spAutoFit/>
          </a:bodyPr>
          <a:lstStyle/>
          <a:p>
            <a:r>
              <a:rPr lang="en-US" b="1" dirty="0"/>
              <a:t>Cell Exterior</a:t>
            </a:r>
          </a:p>
        </p:txBody>
      </p:sp>
      <p:sp>
        <p:nvSpPr>
          <p:cNvPr id="12291" name="TextBox 2063"/>
          <p:cNvSpPr txBox="1">
            <a:spLocks noChangeArrowheads="1"/>
          </p:cNvSpPr>
          <p:nvPr/>
        </p:nvSpPr>
        <p:spPr bwMode="auto">
          <a:xfrm>
            <a:off x="6400800" y="5791200"/>
            <a:ext cx="2743200" cy="366713"/>
          </a:xfrm>
          <a:prstGeom prst="rect">
            <a:avLst/>
          </a:prstGeom>
          <a:noFill/>
          <a:ln w="9525">
            <a:noFill/>
            <a:miter lim="800000"/>
            <a:headEnd/>
            <a:tailEnd/>
          </a:ln>
        </p:spPr>
        <p:txBody>
          <a:bodyPr>
            <a:spAutoFit/>
          </a:bodyPr>
          <a:lstStyle/>
          <a:p>
            <a:r>
              <a:rPr lang="en-US" b="1" dirty="0"/>
              <a:t>Cell Interior</a:t>
            </a:r>
          </a:p>
        </p:txBody>
      </p:sp>
      <p:sp>
        <p:nvSpPr>
          <p:cNvPr id="2066" name="Oval 2065"/>
          <p:cNvSpPr/>
          <p:nvPr/>
        </p:nvSpPr>
        <p:spPr>
          <a:xfrm>
            <a:off x="1676400" y="3390900"/>
            <a:ext cx="533400" cy="457200"/>
          </a:xfrm>
          <a:prstGeom prst="ellips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67" name="Oval 2066"/>
          <p:cNvSpPr/>
          <p:nvPr/>
        </p:nvSpPr>
        <p:spPr>
          <a:xfrm>
            <a:off x="4343400" y="3429000"/>
            <a:ext cx="533400" cy="457200"/>
          </a:xfrm>
          <a:prstGeom prst="ellips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68" name="Oval 2067"/>
          <p:cNvSpPr/>
          <p:nvPr/>
        </p:nvSpPr>
        <p:spPr>
          <a:xfrm>
            <a:off x="6829425" y="6183313"/>
            <a:ext cx="533400" cy="457200"/>
          </a:xfrm>
          <a:prstGeom prst="ellips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69" name="Oval 2068"/>
          <p:cNvSpPr/>
          <p:nvPr/>
        </p:nvSpPr>
        <p:spPr>
          <a:xfrm rot="10520957">
            <a:off x="2311400" y="6380163"/>
            <a:ext cx="533400" cy="457200"/>
          </a:xfrm>
          <a:prstGeom prst="ellips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70" name="Oval 2069"/>
          <p:cNvSpPr/>
          <p:nvPr/>
        </p:nvSpPr>
        <p:spPr>
          <a:xfrm>
            <a:off x="3598863" y="6446838"/>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71" name="Oval 2070"/>
          <p:cNvSpPr/>
          <p:nvPr/>
        </p:nvSpPr>
        <p:spPr>
          <a:xfrm>
            <a:off x="2819400" y="34290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72" name="Oval 2071"/>
          <p:cNvSpPr/>
          <p:nvPr/>
        </p:nvSpPr>
        <p:spPr>
          <a:xfrm>
            <a:off x="4953000" y="6059488"/>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2074" name="Oval 2073"/>
          <p:cNvSpPr/>
          <p:nvPr/>
        </p:nvSpPr>
        <p:spPr>
          <a:xfrm>
            <a:off x="1219200" y="34290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grpSp>
        <p:nvGrpSpPr>
          <p:cNvPr id="2944" name="Group 2943"/>
          <p:cNvGrpSpPr/>
          <p:nvPr/>
        </p:nvGrpSpPr>
        <p:grpSpPr>
          <a:xfrm>
            <a:off x="598715" y="2026556"/>
            <a:ext cx="4559300" cy="381000"/>
            <a:chOff x="3835400" y="1663700"/>
            <a:chExt cx="4559300" cy="381000"/>
          </a:xfrm>
        </p:grpSpPr>
        <p:sp>
          <p:nvSpPr>
            <p:cNvPr id="2077" name="Oval 2076"/>
            <p:cNvSpPr/>
            <p:nvPr/>
          </p:nvSpPr>
          <p:spPr>
            <a:xfrm>
              <a:off x="3835400" y="1663700"/>
              <a:ext cx="457200" cy="381000"/>
            </a:xfrm>
            <a:prstGeom prst="ellipse">
              <a:avLst/>
            </a:prstGeom>
            <a:gradFill flip="none" rotWithShape="1">
              <a:gsLst>
                <a:gs pos="0">
                  <a:srgbClr val="FFFF00">
                    <a:tint val="66000"/>
                    <a:satMod val="160000"/>
                  </a:srgbClr>
                </a:gs>
                <a:gs pos="50000">
                  <a:srgbClr val="FFFF00">
                    <a:tint val="44500"/>
                    <a:satMod val="160000"/>
                  </a:srgbClr>
                </a:gs>
                <a:gs pos="100000">
                  <a:srgbClr val="FFFF00">
                    <a:tint val="23500"/>
                    <a:satMod val="160000"/>
                  </a:srgbClr>
                </a:gs>
              </a:gsLst>
              <a:lin ang="2700000" scaled="1"/>
              <a:tileRect/>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36878" name="TextBox 2078"/>
            <p:cNvSpPr txBox="1">
              <a:spLocks noChangeArrowheads="1"/>
            </p:cNvSpPr>
            <p:nvPr/>
          </p:nvSpPr>
          <p:spPr bwMode="auto">
            <a:xfrm>
              <a:off x="4381500" y="1663700"/>
              <a:ext cx="4013200" cy="336550"/>
            </a:xfrm>
            <a:prstGeom prst="rect">
              <a:avLst/>
            </a:prstGeom>
            <a:noFill/>
            <a:ln w="9525">
              <a:noFill/>
              <a:miter lim="800000"/>
              <a:headEnd/>
              <a:tailEnd/>
            </a:ln>
          </p:spPr>
          <p:txBody>
            <a:bodyPr>
              <a:spAutoFit/>
            </a:bodyPr>
            <a:lstStyle/>
            <a:p>
              <a:r>
                <a:rPr lang="en-US" sz="1600" dirty="0"/>
                <a:t>Large molecule (polar or non-polar)</a:t>
              </a:r>
            </a:p>
          </p:txBody>
        </p:sp>
      </p:grpSp>
      <p:grpSp>
        <p:nvGrpSpPr>
          <p:cNvPr id="2945" name="Group 2944"/>
          <p:cNvGrpSpPr/>
          <p:nvPr/>
        </p:nvGrpSpPr>
        <p:grpSpPr>
          <a:xfrm>
            <a:off x="4626426" y="2046513"/>
            <a:ext cx="4299858" cy="311149"/>
            <a:chOff x="3987800" y="2108200"/>
            <a:chExt cx="4334330" cy="336550"/>
          </a:xfrm>
        </p:grpSpPr>
        <p:sp>
          <p:nvSpPr>
            <p:cNvPr id="2078" name="Oval 2077"/>
            <p:cNvSpPr/>
            <p:nvPr/>
          </p:nvSpPr>
          <p:spPr>
            <a:xfrm>
              <a:off x="3987800" y="2197100"/>
              <a:ext cx="152400" cy="152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SG" dirty="0">
                <a:solidFill>
                  <a:srgbClr val="FFFFFF"/>
                </a:solidFill>
              </a:endParaRPr>
            </a:p>
          </p:txBody>
        </p:sp>
        <p:sp>
          <p:nvSpPr>
            <p:cNvPr id="36879" name="TextBox 2079"/>
            <p:cNvSpPr txBox="1">
              <a:spLocks noChangeArrowheads="1"/>
            </p:cNvSpPr>
            <p:nvPr/>
          </p:nvSpPr>
          <p:spPr bwMode="auto">
            <a:xfrm>
              <a:off x="4308930" y="2108200"/>
              <a:ext cx="4013200" cy="336550"/>
            </a:xfrm>
            <a:prstGeom prst="rect">
              <a:avLst/>
            </a:prstGeom>
            <a:noFill/>
            <a:ln w="9525">
              <a:noFill/>
              <a:miter lim="800000"/>
              <a:headEnd/>
              <a:tailEnd/>
            </a:ln>
          </p:spPr>
          <p:txBody>
            <a:bodyPr>
              <a:spAutoFit/>
            </a:bodyPr>
            <a:lstStyle/>
            <a:p>
              <a:r>
                <a:rPr lang="en-US" sz="1600" dirty="0"/>
                <a:t>Small molecule (polar or non-polar)</a:t>
              </a:r>
            </a:p>
          </p:txBody>
        </p:sp>
      </p:grpSp>
      <p:sp>
        <p:nvSpPr>
          <p:cNvPr id="1875" name="Rectangle 2"/>
          <p:cNvSpPr txBox="1">
            <a:spLocks noChangeArrowheads="1"/>
          </p:cNvSpPr>
          <p:nvPr/>
        </p:nvSpPr>
        <p:spPr>
          <a:xfrm>
            <a:off x="457200" y="534988"/>
            <a:ext cx="8229600" cy="565150"/>
          </a:xfrm>
          <a:prstGeom prst="rect">
            <a:avLst/>
          </a:prstGeom>
        </p:spPr>
        <p:txBody>
          <a:bodyPr/>
          <a:lstStyle/>
          <a:p>
            <a:pPr algn="ctr">
              <a:defRPr/>
            </a:pPr>
            <a:r>
              <a:rPr lang="en-US" sz="3600" b="1" kern="0" dirty="0">
                <a:latin typeface="+mj-lt"/>
                <a:ea typeface="+mj-ea"/>
                <a:cs typeface="+mj-cs"/>
              </a:rPr>
              <a:t>Permeability of phospholipid bilayer</a:t>
            </a:r>
          </a:p>
        </p:txBody>
      </p:sp>
      <p:grpSp>
        <p:nvGrpSpPr>
          <p:cNvPr id="12309" name="Group 634"/>
          <p:cNvGrpSpPr>
            <a:grpSpLocks/>
          </p:cNvGrpSpPr>
          <p:nvPr/>
        </p:nvGrpSpPr>
        <p:grpSpPr bwMode="auto">
          <a:xfrm>
            <a:off x="849313" y="4000500"/>
            <a:ext cx="3295650" cy="950913"/>
            <a:chOff x="564" y="2477"/>
            <a:chExt cx="2076" cy="599"/>
          </a:xfrm>
        </p:grpSpPr>
        <p:grpSp>
          <p:nvGrpSpPr>
            <p:cNvPr id="12540" name="Group 508"/>
            <p:cNvGrpSpPr>
              <a:grpSpLocks/>
            </p:cNvGrpSpPr>
            <p:nvPr/>
          </p:nvGrpSpPr>
          <p:grpSpPr bwMode="auto">
            <a:xfrm>
              <a:off x="564" y="2503"/>
              <a:ext cx="337" cy="573"/>
              <a:chOff x="630" y="3229"/>
              <a:chExt cx="337" cy="573"/>
            </a:xfrm>
          </p:grpSpPr>
          <p:sp>
            <p:nvSpPr>
              <p:cNvPr id="3"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7"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 name="Group 21"/>
                <p:cNvGrpSpPr/>
                <p:nvPr/>
              </p:nvGrpSpPr>
              <p:grpSpPr>
                <a:xfrm>
                  <a:off x="2667000" y="2666997"/>
                  <a:ext cx="152400" cy="1219200"/>
                  <a:chOff x="2667000" y="2667000"/>
                  <a:chExt cx="152400" cy="1219200"/>
                </a:xfrm>
              </p:grpSpPr>
              <p:grpSp>
                <p:nvGrpSpPr>
                  <p:cNvPr id="13" name="Group 13"/>
                  <p:cNvGrpSpPr/>
                  <p:nvPr/>
                </p:nvGrpSpPr>
                <p:grpSpPr>
                  <a:xfrm>
                    <a:off x="2667000" y="2667000"/>
                    <a:ext cx="152400" cy="609600"/>
                    <a:chOff x="2667000" y="2667000"/>
                    <a:chExt cx="152400" cy="609600"/>
                  </a:xfrm>
                </p:grpSpPr>
                <p:grpSp>
                  <p:nvGrpSpPr>
                    <p:cNvPr id="14" name="Group 9"/>
                    <p:cNvGrpSpPr/>
                    <p:nvPr/>
                  </p:nvGrpSpPr>
                  <p:grpSpPr>
                    <a:xfrm>
                      <a:off x="2667000" y="2667000"/>
                      <a:ext cx="152400" cy="304800"/>
                      <a:chOff x="2667000" y="2667000"/>
                      <a:chExt cx="152400" cy="304800"/>
                    </a:xfrm>
                  </p:grpSpPr>
                  <p:cxnSp>
                    <p:nvCxnSpPr>
                      <p:cNvPr id="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7" name="Group 10"/>
                    <p:cNvGrpSpPr/>
                    <p:nvPr/>
                  </p:nvGrpSpPr>
                  <p:grpSpPr>
                    <a:xfrm>
                      <a:off x="2667000" y="2971800"/>
                      <a:ext cx="152400" cy="304800"/>
                      <a:chOff x="2667000" y="2667000"/>
                      <a:chExt cx="152400" cy="304800"/>
                    </a:xfrm>
                  </p:grpSpPr>
                  <p:cxnSp>
                    <p:nvCxnSpPr>
                      <p:cNvPr id="1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 name="Group 14"/>
                  <p:cNvGrpSpPr/>
                  <p:nvPr/>
                </p:nvGrpSpPr>
                <p:grpSpPr>
                  <a:xfrm>
                    <a:off x="2667000" y="3276600"/>
                    <a:ext cx="152400" cy="609600"/>
                    <a:chOff x="2667000" y="2667000"/>
                    <a:chExt cx="152400" cy="609600"/>
                  </a:xfrm>
                </p:grpSpPr>
                <p:grpSp>
                  <p:nvGrpSpPr>
                    <p:cNvPr id="21" name="Group 9"/>
                    <p:cNvGrpSpPr/>
                    <p:nvPr/>
                  </p:nvGrpSpPr>
                  <p:grpSpPr>
                    <a:xfrm>
                      <a:off x="2667000" y="2667000"/>
                      <a:ext cx="152400" cy="304800"/>
                      <a:chOff x="2667000" y="2667000"/>
                      <a:chExt cx="152400" cy="304800"/>
                    </a:xfrm>
                  </p:grpSpPr>
                  <p:cxnSp>
                    <p:nvCxnSpPr>
                      <p:cNvPr id="1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4" name="Group 10"/>
                    <p:cNvGrpSpPr/>
                    <p:nvPr/>
                  </p:nvGrpSpPr>
                  <p:grpSpPr>
                    <a:xfrm>
                      <a:off x="2667000" y="2971800"/>
                      <a:ext cx="152400" cy="304800"/>
                      <a:chOff x="2667000" y="2667000"/>
                      <a:chExt cx="152400" cy="304800"/>
                    </a:xfrm>
                  </p:grpSpPr>
                  <p:cxnSp>
                    <p:nvCxnSpPr>
                      <p:cNvPr id="1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7" name="Group 22"/>
                <p:cNvGrpSpPr/>
                <p:nvPr/>
              </p:nvGrpSpPr>
              <p:grpSpPr>
                <a:xfrm>
                  <a:off x="2667000" y="3886205"/>
                  <a:ext cx="152400" cy="609600"/>
                  <a:chOff x="2667000" y="2667000"/>
                  <a:chExt cx="152400" cy="609600"/>
                </a:xfrm>
              </p:grpSpPr>
              <p:grpSp>
                <p:nvGrpSpPr>
                  <p:cNvPr id="28" name="Group 9"/>
                  <p:cNvGrpSpPr/>
                  <p:nvPr/>
                </p:nvGrpSpPr>
                <p:grpSpPr>
                  <a:xfrm>
                    <a:off x="2667000" y="2667000"/>
                    <a:ext cx="152400" cy="304800"/>
                    <a:chOff x="2667000" y="2667000"/>
                    <a:chExt cx="152400" cy="304800"/>
                  </a:xfrm>
                </p:grpSpPr>
                <p:cxnSp>
                  <p:nvCxnSpPr>
                    <p:cNvPr id="2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9" name="Group 10"/>
                  <p:cNvGrpSpPr/>
                  <p:nvPr/>
                </p:nvGrpSpPr>
                <p:grpSpPr>
                  <a:xfrm>
                    <a:off x="2667000" y="2971800"/>
                    <a:ext cx="152400" cy="304800"/>
                    <a:chOff x="2667000" y="2667000"/>
                    <a:chExt cx="152400" cy="304800"/>
                  </a:xfrm>
                </p:grpSpPr>
                <p:cxnSp>
                  <p:nvCxnSpPr>
                    <p:cNvPr id="2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6864" name="Group 21"/>
                <p:cNvGrpSpPr/>
                <p:nvPr/>
              </p:nvGrpSpPr>
              <p:grpSpPr>
                <a:xfrm>
                  <a:off x="2667000" y="2666997"/>
                  <a:ext cx="152400" cy="1219200"/>
                  <a:chOff x="2667000" y="2667000"/>
                  <a:chExt cx="152400" cy="1219200"/>
                </a:xfrm>
              </p:grpSpPr>
              <p:grpSp>
                <p:nvGrpSpPr>
                  <p:cNvPr id="36867" name="Group 13"/>
                  <p:cNvGrpSpPr/>
                  <p:nvPr/>
                </p:nvGrpSpPr>
                <p:grpSpPr>
                  <a:xfrm>
                    <a:off x="2667000" y="2667000"/>
                    <a:ext cx="152400" cy="609600"/>
                    <a:chOff x="2667000" y="2667000"/>
                    <a:chExt cx="152400" cy="609600"/>
                  </a:xfrm>
                </p:grpSpPr>
                <p:grpSp>
                  <p:nvGrpSpPr>
                    <p:cNvPr id="36870" name="Group 9"/>
                    <p:cNvGrpSpPr/>
                    <p:nvPr/>
                  </p:nvGrpSpPr>
                  <p:grpSpPr>
                    <a:xfrm>
                      <a:off x="2667000" y="2667000"/>
                      <a:ext cx="152400" cy="304800"/>
                      <a:chOff x="2667000" y="2667000"/>
                      <a:chExt cx="152400" cy="304800"/>
                    </a:xfrm>
                  </p:grpSpPr>
                  <p:cxnSp>
                    <p:nvCxnSpPr>
                      <p:cNvPr id="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71" name="Group 10"/>
                    <p:cNvGrpSpPr/>
                    <p:nvPr/>
                  </p:nvGrpSpPr>
                  <p:grpSpPr>
                    <a:xfrm>
                      <a:off x="2667000" y="2971800"/>
                      <a:ext cx="152400" cy="304800"/>
                      <a:chOff x="2667000" y="2667000"/>
                      <a:chExt cx="152400" cy="304800"/>
                    </a:xfrm>
                  </p:grpSpPr>
                  <p:cxnSp>
                    <p:nvCxnSpPr>
                      <p:cNvPr id="134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4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6874" name="Group 14"/>
                  <p:cNvGrpSpPr/>
                  <p:nvPr/>
                </p:nvGrpSpPr>
                <p:grpSpPr>
                  <a:xfrm>
                    <a:off x="2667000" y="3276600"/>
                    <a:ext cx="152400" cy="609600"/>
                    <a:chOff x="2667000" y="2667000"/>
                    <a:chExt cx="152400" cy="609600"/>
                  </a:xfrm>
                </p:grpSpPr>
                <p:grpSp>
                  <p:nvGrpSpPr>
                    <p:cNvPr id="36877" name="Group 9"/>
                    <p:cNvGrpSpPr/>
                    <p:nvPr/>
                  </p:nvGrpSpPr>
                  <p:grpSpPr>
                    <a:xfrm>
                      <a:off x="2667000" y="2667000"/>
                      <a:ext cx="152400" cy="304800"/>
                      <a:chOff x="2667000" y="2667000"/>
                      <a:chExt cx="152400" cy="304800"/>
                    </a:xfrm>
                  </p:grpSpPr>
                  <p:cxnSp>
                    <p:nvCxnSpPr>
                      <p:cNvPr id="135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80" name="Group 10"/>
                    <p:cNvGrpSpPr/>
                    <p:nvPr/>
                  </p:nvGrpSpPr>
                  <p:grpSpPr>
                    <a:xfrm>
                      <a:off x="2667000" y="2971800"/>
                      <a:ext cx="152400" cy="304800"/>
                      <a:chOff x="2667000" y="2667000"/>
                      <a:chExt cx="152400" cy="304800"/>
                    </a:xfrm>
                  </p:grpSpPr>
                  <p:cxnSp>
                    <p:nvCxnSpPr>
                      <p:cNvPr id="1353"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883" name="Group 22"/>
                <p:cNvGrpSpPr/>
                <p:nvPr/>
              </p:nvGrpSpPr>
              <p:grpSpPr>
                <a:xfrm>
                  <a:off x="2667000" y="3886205"/>
                  <a:ext cx="152400" cy="609600"/>
                  <a:chOff x="2667000" y="2667000"/>
                  <a:chExt cx="152400" cy="609600"/>
                </a:xfrm>
              </p:grpSpPr>
              <p:grpSp>
                <p:nvGrpSpPr>
                  <p:cNvPr id="36885" name="Group 9"/>
                  <p:cNvGrpSpPr/>
                  <p:nvPr/>
                </p:nvGrpSpPr>
                <p:grpSpPr>
                  <a:xfrm>
                    <a:off x="2667000" y="2667000"/>
                    <a:ext cx="152400" cy="304800"/>
                    <a:chOff x="2667000" y="2667000"/>
                    <a:chExt cx="152400" cy="304800"/>
                  </a:xfrm>
                </p:grpSpPr>
                <p:cxnSp>
                  <p:nvCxnSpPr>
                    <p:cNvPr id="135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5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87" name="Group 10"/>
                  <p:cNvGrpSpPr/>
                  <p:nvPr/>
                </p:nvGrpSpPr>
                <p:grpSpPr>
                  <a:xfrm>
                    <a:off x="2667000" y="2971800"/>
                    <a:ext cx="152400" cy="304800"/>
                    <a:chOff x="2667000" y="2667000"/>
                    <a:chExt cx="152400" cy="304800"/>
                  </a:xfrm>
                </p:grpSpPr>
                <p:cxnSp>
                  <p:nvCxnSpPr>
                    <p:cNvPr id="1362"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63"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689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6893" name="Group 13"/>
                <p:cNvGrpSpPr/>
                <p:nvPr/>
              </p:nvGrpSpPr>
              <p:grpSpPr>
                <a:xfrm>
                  <a:off x="2667000" y="2667000"/>
                  <a:ext cx="152400" cy="609600"/>
                  <a:chOff x="2667000" y="2667000"/>
                  <a:chExt cx="152400" cy="609600"/>
                </a:xfrm>
              </p:grpSpPr>
              <p:grpSp>
                <p:nvGrpSpPr>
                  <p:cNvPr id="36894" name="Group 9"/>
                  <p:cNvGrpSpPr/>
                  <p:nvPr/>
                </p:nvGrpSpPr>
                <p:grpSpPr>
                  <a:xfrm>
                    <a:off x="2667000" y="2667000"/>
                    <a:ext cx="152400" cy="304800"/>
                    <a:chOff x="2667000" y="2667000"/>
                    <a:chExt cx="152400" cy="304800"/>
                  </a:xfrm>
                </p:grpSpPr>
                <p:cxnSp>
                  <p:nvCxnSpPr>
                    <p:cNvPr id="13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6895" name="Group 10"/>
                  <p:cNvGrpSpPr/>
                  <p:nvPr/>
                </p:nvGrpSpPr>
                <p:grpSpPr>
                  <a:xfrm>
                    <a:off x="2667000" y="2971800"/>
                    <a:ext cx="152400" cy="304800"/>
                    <a:chOff x="2667000" y="2667000"/>
                    <a:chExt cx="152400" cy="304800"/>
                  </a:xfrm>
                </p:grpSpPr>
                <p:cxnSp>
                  <p:nvCxnSpPr>
                    <p:cNvPr id="11840"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1"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56" name="Group 14"/>
                <p:cNvGrpSpPr/>
                <p:nvPr/>
              </p:nvGrpSpPr>
              <p:grpSpPr>
                <a:xfrm>
                  <a:off x="2667000" y="3276600"/>
                  <a:ext cx="152400" cy="609600"/>
                  <a:chOff x="2667000" y="2667000"/>
                  <a:chExt cx="152400" cy="609600"/>
                </a:xfrm>
              </p:grpSpPr>
              <p:grpSp>
                <p:nvGrpSpPr>
                  <p:cNvPr id="10657" name="Group 9"/>
                  <p:cNvGrpSpPr/>
                  <p:nvPr/>
                </p:nvGrpSpPr>
                <p:grpSpPr>
                  <a:xfrm>
                    <a:off x="2667000" y="2667000"/>
                    <a:ext cx="152400" cy="304800"/>
                    <a:chOff x="2667000" y="2667000"/>
                    <a:chExt cx="152400" cy="304800"/>
                  </a:xfrm>
                </p:grpSpPr>
                <p:cxnSp>
                  <p:nvCxnSpPr>
                    <p:cNvPr id="1184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58" name="Group 10"/>
                  <p:cNvGrpSpPr/>
                  <p:nvPr/>
                </p:nvGrpSpPr>
                <p:grpSpPr>
                  <a:xfrm>
                    <a:off x="2667000" y="2971800"/>
                    <a:ext cx="152400" cy="304800"/>
                    <a:chOff x="2667000" y="2667000"/>
                    <a:chExt cx="152400" cy="304800"/>
                  </a:xfrm>
                </p:grpSpPr>
                <p:cxnSp>
                  <p:nvCxnSpPr>
                    <p:cNvPr id="11848"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49"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850"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065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0663" name="Group 21"/>
                <p:cNvGrpSpPr/>
                <p:nvPr/>
              </p:nvGrpSpPr>
              <p:grpSpPr>
                <a:xfrm>
                  <a:off x="2667000" y="2666997"/>
                  <a:ext cx="152400" cy="1219200"/>
                  <a:chOff x="2667000" y="2667000"/>
                  <a:chExt cx="152400" cy="1219200"/>
                </a:xfrm>
              </p:grpSpPr>
              <p:grpSp>
                <p:nvGrpSpPr>
                  <p:cNvPr id="10664" name="Group 13"/>
                  <p:cNvGrpSpPr/>
                  <p:nvPr/>
                </p:nvGrpSpPr>
                <p:grpSpPr>
                  <a:xfrm>
                    <a:off x="2667000" y="2667000"/>
                    <a:ext cx="152400" cy="609600"/>
                    <a:chOff x="2667000" y="2667000"/>
                    <a:chExt cx="152400" cy="609600"/>
                  </a:xfrm>
                </p:grpSpPr>
                <p:grpSp>
                  <p:nvGrpSpPr>
                    <p:cNvPr id="10665" name="Group 9"/>
                    <p:cNvGrpSpPr/>
                    <p:nvPr/>
                  </p:nvGrpSpPr>
                  <p:grpSpPr>
                    <a:xfrm>
                      <a:off x="2667000" y="2667000"/>
                      <a:ext cx="152400" cy="304800"/>
                      <a:chOff x="2667000" y="2667000"/>
                      <a:chExt cx="152400" cy="304800"/>
                    </a:xfrm>
                  </p:grpSpPr>
                  <p:cxnSp>
                    <p:nvCxnSpPr>
                      <p:cNvPr id="1185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5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66" name="Group 10"/>
                    <p:cNvGrpSpPr/>
                    <p:nvPr/>
                  </p:nvGrpSpPr>
                  <p:grpSpPr>
                    <a:xfrm>
                      <a:off x="2667000" y="2971800"/>
                      <a:ext cx="152400" cy="304800"/>
                      <a:chOff x="2667000" y="2667000"/>
                      <a:chExt cx="152400" cy="304800"/>
                    </a:xfrm>
                  </p:grpSpPr>
                  <p:cxnSp>
                    <p:nvCxnSpPr>
                      <p:cNvPr id="1185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0"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67" name="Group 14"/>
                  <p:cNvGrpSpPr/>
                  <p:nvPr/>
                </p:nvGrpSpPr>
                <p:grpSpPr>
                  <a:xfrm>
                    <a:off x="2667000" y="3276600"/>
                    <a:ext cx="152400" cy="609600"/>
                    <a:chOff x="2667000" y="2667000"/>
                    <a:chExt cx="152400" cy="609600"/>
                  </a:xfrm>
                </p:grpSpPr>
                <p:grpSp>
                  <p:nvGrpSpPr>
                    <p:cNvPr id="10668" name="Group 9"/>
                    <p:cNvGrpSpPr/>
                    <p:nvPr/>
                  </p:nvGrpSpPr>
                  <p:grpSpPr>
                    <a:xfrm>
                      <a:off x="2667000" y="2667000"/>
                      <a:ext cx="152400" cy="304800"/>
                      <a:chOff x="2667000" y="2667000"/>
                      <a:chExt cx="152400" cy="304800"/>
                    </a:xfrm>
                  </p:grpSpPr>
                  <p:cxnSp>
                    <p:nvCxnSpPr>
                      <p:cNvPr id="1186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69" name="Group 10"/>
                    <p:cNvGrpSpPr/>
                    <p:nvPr/>
                  </p:nvGrpSpPr>
                  <p:grpSpPr>
                    <a:xfrm>
                      <a:off x="2667000" y="2971800"/>
                      <a:ext cx="152400" cy="304800"/>
                      <a:chOff x="2667000" y="2667000"/>
                      <a:chExt cx="152400" cy="304800"/>
                    </a:xfrm>
                  </p:grpSpPr>
                  <p:cxnSp>
                    <p:nvCxnSpPr>
                      <p:cNvPr id="1186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6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70" name="Group 22"/>
                <p:cNvGrpSpPr/>
                <p:nvPr/>
              </p:nvGrpSpPr>
              <p:grpSpPr>
                <a:xfrm>
                  <a:off x="2667000" y="3886205"/>
                  <a:ext cx="152400" cy="609600"/>
                  <a:chOff x="2667000" y="2667000"/>
                  <a:chExt cx="152400" cy="609600"/>
                </a:xfrm>
              </p:grpSpPr>
              <p:grpSp>
                <p:nvGrpSpPr>
                  <p:cNvPr id="10672" name="Group 9"/>
                  <p:cNvGrpSpPr/>
                  <p:nvPr/>
                </p:nvGrpSpPr>
                <p:grpSpPr>
                  <a:xfrm>
                    <a:off x="2667000" y="2667000"/>
                    <a:ext cx="152400" cy="304800"/>
                    <a:chOff x="2667000" y="2667000"/>
                    <a:chExt cx="152400" cy="304800"/>
                  </a:xfrm>
                </p:grpSpPr>
                <p:cxnSp>
                  <p:nvCxnSpPr>
                    <p:cNvPr id="1187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75" name="Group 10"/>
                  <p:cNvGrpSpPr/>
                  <p:nvPr/>
                </p:nvGrpSpPr>
                <p:grpSpPr>
                  <a:xfrm>
                    <a:off x="2667000" y="2971800"/>
                    <a:ext cx="152400" cy="304800"/>
                    <a:chOff x="2667000" y="2667000"/>
                    <a:chExt cx="152400" cy="304800"/>
                  </a:xfrm>
                </p:grpSpPr>
                <p:cxnSp>
                  <p:nvCxnSpPr>
                    <p:cNvPr id="11875"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7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187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187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1881"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1" name="Group 580"/>
            <p:cNvGrpSpPr>
              <a:grpSpLocks/>
            </p:cNvGrpSpPr>
            <p:nvPr/>
          </p:nvGrpSpPr>
          <p:grpSpPr bwMode="auto">
            <a:xfrm>
              <a:off x="863" y="2481"/>
              <a:ext cx="337" cy="573"/>
              <a:chOff x="630" y="3229"/>
              <a:chExt cx="337" cy="573"/>
            </a:xfrm>
          </p:grpSpPr>
          <p:sp>
            <p:nvSpPr>
              <p:cNvPr id="11882"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68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681" name="Group 21"/>
                <p:cNvGrpSpPr/>
                <p:nvPr/>
              </p:nvGrpSpPr>
              <p:grpSpPr>
                <a:xfrm>
                  <a:off x="2667000" y="2666997"/>
                  <a:ext cx="152400" cy="1219200"/>
                  <a:chOff x="2667000" y="2667000"/>
                  <a:chExt cx="152400" cy="1219200"/>
                </a:xfrm>
              </p:grpSpPr>
              <p:grpSp>
                <p:nvGrpSpPr>
                  <p:cNvPr id="10682" name="Group 13"/>
                  <p:cNvGrpSpPr/>
                  <p:nvPr/>
                </p:nvGrpSpPr>
                <p:grpSpPr>
                  <a:xfrm>
                    <a:off x="2667000" y="2667000"/>
                    <a:ext cx="152400" cy="609600"/>
                    <a:chOff x="2667000" y="2667000"/>
                    <a:chExt cx="152400" cy="609600"/>
                  </a:xfrm>
                </p:grpSpPr>
                <p:grpSp>
                  <p:nvGrpSpPr>
                    <p:cNvPr id="10683" name="Group 9"/>
                    <p:cNvGrpSpPr/>
                    <p:nvPr/>
                  </p:nvGrpSpPr>
                  <p:grpSpPr>
                    <a:xfrm>
                      <a:off x="2667000" y="2667000"/>
                      <a:ext cx="152400" cy="304800"/>
                      <a:chOff x="2667000" y="2667000"/>
                      <a:chExt cx="152400" cy="304800"/>
                    </a:xfrm>
                  </p:grpSpPr>
                  <p:cxnSp>
                    <p:nvCxnSpPr>
                      <p:cNvPr id="1188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8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6" name="Group 10"/>
                    <p:cNvGrpSpPr/>
                    <p:nvPr/>
                  </p:nvGrpSpPr>
                  <p:grpSpPr>
                    <a:xfrm>
                      <a:off x="2667000" y="2971800"/>
                      <a:ext cx="152400" cy="304800"/>
                      <a:chOff x="2667000" y="2667000"/>
                      <a:chExt cx="152400" cy="304800"/>
                    </a:xfrm>
                  </p:grpSpPr>
                  <p:cxnSp>
                    <p:nvCxnSpPr>
                      <p:cNvPr id="11891"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2"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687" name="Group 14"/>
                  <p:cNvGrpSpPr/>
                  <p:nvPr/>
                </p:nvGrpSpPr>
                <p:grpSpPr>
                  <a:xfrm>
                    <a:off x="2667000" y="3276600"/>
                    <a:ext cx="152400" cy="609600"/>
                    <a:chOff x="2667000" y="2667000"/>
                    <a:chExt cx="152400" cy="609600"/>
                  </a:xfrm>
                </p:grpSpPr>
                <p:grpSp>
                  <p:nvGrpSpPr>
                    <p:cNvPr id="4096" name="Group 9"/>
                    <p:cNvGrpSpPr/>
                    <p:nvPr/>
                  </p:nvGrpSpPr>
                  <p:grpSpPr>
                    <a:xfrm>
                      <a:off x="2667000" y="2667000"/>
                      <a:ext cx="152400" cy="304800"/>
                      <a:chOff x="2667000" y="2667000"/>
                      <a:chExt cx="152400" cy="304800"/>
                    </a:xfrm>
                  </p:grpSpPr>
                  <p:cxnSp>
                    <p:nvCxnSpPr>
                      <p:cNvPr id="11895"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89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097" name="Group 10"/>
                    <p:cNvGrpSpPr/>
                    <p:nvPr/>
                  </p:nvGrpSpPr>
                  <p:grpSpPr>
                    <a:xfrm>
                      <a:off x="2667000" y="2971800"/>
                      <a:ext cx="152400" cy="304800"/>
                      <a:chOff x="2667000" y="2667000"/>
                      <a:chExt cx="152400" cy="304800"/>
                    </a:xfrm>
                  </p:grpSpPr>
                  <p:cxnSp>
                    <p:nvCxnSpPr>
                      <p:cNvPr id="118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00" name="Group 22"/>
                <p:cNvGrpSpPr/>
                <p:nvPr/>
              </p:nvGrpSpPr>
              <p:grpSpPr>
                <a:xfrm>
                  <a:off x="2667000" y="3886205"/>
                  <a:ext cx="152400" cy="609600"/>
                  <a:chOff x="2667000" y="2667000"/>
                  <a:chExt cx="152400" cy="609600"/>
                </a:xfrm>
              </p:grpSpPr>
              <p:grpSp>
                <p:nvGrpSpPr>
                  <p:cNvPr id="4101" name="Group 9"/>
                  <p:cNvGrpSpPr/>
                  <p:nvPr/>
                </p:nvGrpSpPr>
                <p:grpSpPr>
                  <a:xfrm>
                    <a:off x="2667000" y="2667000"/>
                    <a:ext cx="152400" cy="304800"/>
                    <a:chOff x="2667000" y="2667000"/>
                    <a:chExt cx="152400" cy="304800"/>
                  </a:xfrm>
                </p:grpSpPr>
                <p:cxnSp>
                  <p:nvCxnSpPr>
                    <p:cNvPr id="13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02" name="Group 10"/>
                  <p:cNvGrpSpPr/>
                  <p:nvPr/>
                </p:nvGrpSpPr>
                <p:grpSpPr>
                  <a:xfrm>
                    <a:off x="2667000" y="2971800"/>
                    <a:ext cx="152400" cy="304800"/>
                    <a:chOff x="2667000" y="2667000"/>
                    <a:chExt cx="152400" cy="304800"/>
                  </a:xfrm>
                </p:grpSpPr>
                <p:cxnSp>
                  <p:nvCxnSpPr>
                    <p:cNvPr id="1379"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84"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0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4104" name="Group 21"/>
                <p:cNvGrpSpPr/>
                <p:nvPr/>
              </p:nvGrpSpPr>
              <p:grpSpPr>
                <a:xfrm>
                  <a:off x="2667000" y="2666997"/>
                  <a:ext cx="152400" cy="1219200"/>
                  <a:chOff x="2667000" y="2667000"/>
                  <a:chExt cx="152400" cy="1219200"/>
                </a:xfrm>
              </p:grpSpPr>
              <p:grpSp>
                <p:nvGrpSpPr>
                  <p:cNvPr id="4105" name="Group 13"/>
                  <p:cNvGrpSpPr/>
                  <p:nvPr/>
                </p:nvGrpSpPr>
                <p:grpSpPr>
                  <a:xfrm>
                    <a:off x="2667000" y="2667000"/>
                    <a:ext cx="152400" cy="609600"/>
                    <a:chOff x="2667000" y="2667000"/>
                    <a:chExt cx="152400" cy="609600"/>
                  </a:xfrm>
                </p:grpSpPr>
                <p:grpSp>
                  <p:nvGrpSpPr>
                    <p:cNvPr id="4106" name="Group 9"/>
                    <p:cNvGrpSpPr/>
                    <p:nvPr/>
                  </p:nvGrpSpPr>
                  <p:grpSpPr>
                    <a:xfrm>
                      <a:off x="2667000" y="2667000"/>
                      <a:ext cx="152400" cy="304800"/>
                      <a:chOff x="2667000" y="2667000"/>
                      <a:chExt cx="152400" cy="304800"/>
                    </a:xfrm>
                  </p:grpSpPr>
                  <p:cxnSp>
                    <p:nvCxnSpPr>
                      <p:cNvPr id="13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07" name="Group 10"/>
                    <p:cNvGrpSpPr/>
                    <p:nvPr/>
                  </p:nvGrpSpPr>
                  <p:grpSpPr>
                    <a:xfrm>
                      <a:off x="2667000" y="2971800"/>
                      <a:ext cx="152400" cy="304800"/>
                      <a:chOff x="2667000" y="2667000"/>
                      <a:chExt cx="152400" cy="304800"/>
                    </a:xfrm>
                  </p:grpSpPr>
                  <p:cxnSp>
                    <p:nvCxnSpPr>
                      <p:cNvPr id="139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39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08" name="Group 14"/>
                  <p:cNvGrpSpPr/>
                  <p:nvPr/>
                </p:nvGrpSpPr>
                <p:grpSpPr>
                  <a:xfrm>
                    <a:off x="2667000" y="3276600"/>
                    <a:ext cx="152400" cy="609600"/>
                    <a:chOff x="2667000" y="2667000"/>
                    <a:chExt cx="152400" cy="609600"/>
                  </a:xfrm>
                </p:grpSpPr>
                <p:grpSp>
                  <p:nvGrpSpPr>
                    <p:cNvPr id="4109" name="Group 9"/>
                    <p:cNvGrpSpPr/>
                    <p:nvPr/>
                  </p:nvGrpSpPr>
                  <p:grpSpPr>
                    <a:xfrm>
                      <a:off x="2667000" y="2667000"/>
                      <a:ext cx="152400" cy="304800"/>
                      <a:chOff x="2667000" y="2667000"/>
                      <a:chExt cx="152400" cy="304800"/>
                    </a:xfrm>
                  </p:grpSpPr>
                  <p:cxnSp>
                    <p:nvCxnSpPr>
                      <p:cNvPr id="140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40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10" name="Group 10"/>
                    <p:cNvGrpSpPr/>
                    <p:nvPr/>
                  </p:nvGrpSpPr>
                  <p:grpSpPr>
                    <a:xfrm>
                      <a:off x="2667000" y="2971800"/>
                      <a:ext cx="152400" cy="304800"/>
                      <a:chOff x="2667000" y="2667000"/>
                      <a:chExt cx="152400" cy="304800"/>
                    </a:xfrm>
                  </p:grpSpPr>
                  <p:cxnSp>
                    <p:nvCxnSpPr>
                      <p:cNvPr id="11905"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06"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11" name="Group 22"/>
                <p:cNvGrpSpPr/>
                <p:nvPr/>
              </p:nvGrpSpPr>
              <p:grpSpPr>
                <a:xfrm>
                  <a:off x="2667000" y="3886205"/>
                  <a:ext cx="152400" cy="609600"/>
                  <a:chOff x="2667000" y="2667000"/>
                  <a:chExt cx="152400" cy="609600"/>
                </a:xfrm>
              </p:grpSpPr>
              <p:grpSp>
                <p:nvGrpSpPr>
                  <p:cNvPr id="4112" name="Group 9"/>
                  <p:cNvGrpSpPr/>
                  <p:nvPr/>
                </p:nvGrpSpPr>
                <p:grpSpPr>
                  <a:xfrm>
                    <a:off x="2667000" y="2667000"/>
                    <a:ext cx="152400" cy="304800"/>
                    <a:chOff x="2667000" y="2667000"/>
                    <a:chExt cx="152400" cy="304800"/>
                  </a:xfrm>
                </p:grpSpPr>
                <p:cxnSp>
                  <p:nvCxnSpPr>
                    <p:cNvPr id="1191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14" name="Group 10"/>
                  <p:cNvGrpSpPr/>
                  <p:nvPr/>
                </p:nvGrpSpPr>
                <p:grpSpPr>
                  <a:xfrm>
                    <a:off x="2667000" y="2971800"/>
                    <a:ext cx="152400" cy="304800"/>
                    <a:chOff x="2667000" y="2667000"/>
                    <a:chExt cx="152400" cy="304800"/>
                  </a:xfrm>
                </p:grpSpPr>
                <p:cxnSp>
                  <p:nvCxnSpPr>
                    <p:cNvPr id="1191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1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411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4116" name="Group 13"/>
                <p:cNvGrpSpPr/>
                <p:nvPr/>
              </p:nvGrpSpPr>
              <p:grpSpPr>
                <a:xfrm>
                  <a:off x="2667000" y="2667000"/>
                  <a:ext cx="152400" cy="609600"/>
                  <a:chOff x="2667000" y="2667000"/>
                  <a:chExt cx="152400" cy="609600"/>
                </a:xfrm>
              </p:grpSpPr>
              <p:grpSp>
                <p:nvGrpSpPr>
                  <p:cNvPr id="4117" name="Group 9"/>
                  <p:cNvGrpSpPr/>
                  <p:nvPr/>
                </p:nvGrpSpPr>
                <p:grpSpPr>
                  <a:xfrm>
                    <a:off x="2667000" y="2667000"/>
                    <a:ext cx="152400" cy="304800"/>
                    <a:chOff x="2667000" y="2667000"/>
                    <a:chExt cx="152400" cy="304800"/>
                  </a:xfrm>
                </p:grpSpPr>
                <p:cxnSp>
                  <p:nvCxnSpPr>
                    <p:cNvPr id="119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18" name="Group 10"/>
                  <p:cNvGrpSpPr/>
                  <p:nvPr/>
                </p:nvGrpSpPr>
                <p:grpSpPr>
                  <a:xfrm>
                    <a:off x="2667000" y="2971800"/>
                    <a:ext cx="152400" cy="304800"/>
                    <a:chOff x="2667000" y="2667000"/>
                    <a:chExt cx="152400" cy="304800"/>
                  </a:xfrm>
                </p:grpSpPr>
                <p:cxnSp>
                  <p:nvCxnSpPr>
                    <p:cNvPr id="11922"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3"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19" name="Group 14"/>
                <p:cNvGrpSpPr/>
                <p:nvPr/>
              </p:nvGrpSpPr>
              <p:grpSpPr>
                <a:xfrm>
                  <a:off x="2667000" y="3276600"/>
                  <a:ext cx="152400" cy="609600"/>
                  <a:chOff x="2667000" y="2667000"/>
                  <a:chExt cx="152400" cy="609600"/>
                </a:xfrm>
              </p:grpSpPr>
              <p:grpSp>
                <p:nvGrpSpPr>
                  <p:cNvPr id="4120" name="Group 9"/>
                  <p:cNvGrpSpPr/>
                  <p:nvPr/>
                </p:nvGrpSpPr>
                <p:grpSpPr>
                  <a:xfrm>
                    <a:off x="2667000" y="2667000"/>
                    <a:ext cx="152400" cy="304800"/>
                    <a:chOff x="2667000" y="2667000"/>
                    <a:chExt cx="152400" cy="304800"/>
                  </a:xfrm>
                </p:grpSpPr>
                <p:cxnSp>
                  <p:nvCxnSpPr>
                    <p:cNvPr id="11926"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28"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21" name="Group 10"/>
                  <p:cNvGrpSpPr/>
                  <p:nvPr/>
                </p:nvGrpSpPr>
                <p:grpSpPr>
                  <a:xfrm>
                    <a:off x="2667000" y="2971800"/>
                    <a:ext cx="152400" cy="304800"/>
                    <a:chOff x="2667000" y="2667000"/>
                    <a:chExt cx="152400" cy="304800"/>
                  </a:xfrm>
                </p:grpSpPr>
                <p:cxnSp>
                  <p:nvCxnSpPr>
                    <p:cNvPr id="1193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1"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932"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4122"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4123" name="Group 21"/>
                <p:cNvGrpSpPr/>
                <p:nvPr/>
              </p:nvGrpSpPr>
              <p:grpSpPr>
                <a:xfrm>
                  <a:off x="2667000" y="2666997"/>
                  <a:ext cx="152400" cy="1219200"/>
                  <a:chOff x="2667000" y="2667000"/>
                  <a:chExt cx="152400" cy="1219200"/>
                </a:xfrm>
              </p:grpSpPr>
              <p:grpSp>
                <p:nvGrpSpPr>
                  <p:cNvPr id="4124" name="Group 13"/>
                  <p:cNvGrpSpPr/>
                  <p:nvPr/>
                </p:nvGrpSpPr>
                <p:grpSpPr>
                  <a:xfrm>
                    <a:off x="2667000" y="2667000"/>
                    <a:ext cx="152400" cy="609600"/>
                    <a:chOff x="2667000" y="2667000"/>
                    <a:chExt cx="152400" cy="609600"/>
                  </a:xfrm>
                </p:grpSpPr>
                <p:grpSp>
                  <p:nvGrpSpPr>
                    <p:cNvPr id="4125" name="Group 9"/>
                    <p:cNvGrpSpPr/>
                    <p:nvPr/>
                  </p:nvGrpSpPr>
                  <p:grpSpPr>
                    <a:xfrm>
                      <a:off x="2667000" y="2667000"/>
                      <a:ext cx="152400" cy="304800"/>
                      <a:chOff x="2667000" y="2667000"/>
                      <a:chExt cx="152400" cy="304800"/>
                    </a:xfrm>
                  </p:grpSpPr>
                  <p:cxnSp>
                    <p:nvCxnSpPr>
                      <p:cNvPr id="3686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6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4126" name="Group 10"/>
                    <p:cNvGrpSpPr/>
                    <p:nvPr/>
                  </p:nvGrpSpPr>
                  <p:grpSpPr>
                    <a:xfrm>
                      <a:off x="2667000" y="2971800"/>
                      <a:ext cx="152400" cy="304800"/>
                      <a:chOff x="2667000" y="2667000"/>
                      <a:chExt cx="152400" cy="304800"/>
                    </a:xfrm>
                  </p:grpSpPr>
                  <p:cxnSp>
                    <p:nvCxnSpPr>
                      <p:cNvPr id="36868"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69"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4127" name="Group 14"/>
                  <p:cNvGrpSpPr/>
                  <p:nvPr/>
                </p:nvGrpSpPr>
                <p:grpSpPr>
                  <a:xfrm>
                    <a:off x="2667000" y="3276600"/>
                    <a:ext cx="152400" cy="609600"/>
                    <a:chOff x="2667000" y="2667000"/>
                    <a:chExt cx="152400" cy="609600"/>
                  </a:xfrm>
                </p:grpSpPr>
                <p:grpSp>
                  <p:nvGrpSpPr>
                    <p:cNvPr id="10688" name="Group 9"/>
                    <p:cNvGrpSpPr/>
                    <p:nvPr/>
                  </p:nvGrpSpPr>
                  <p:grpSpPr>
                    <a:xfrm>
                      <a:off x="2667000" y="2667000"/>
                      <a:ext cx="152400" cy="304800"/>
                      <a:chOff x="2667000" y="2667000"/>
                      <a:chExt cx="152400" cy="304800"/>
                    </a:xfrm>
                  </p:grpSpPr>
                  <p:cxnSp>
                    <p:nvCxnSpPr>
                      <p:cNvPr id="36872"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73"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89" name="Group 10"/>
                    <p:cNvGrpSpPr/>
                    <p:nvPr/>
                  </p:nvGrpSpPr>
                  <p:grpSpPr>
                    <a:xfrm>
                      <a:off x="2667000" y="2971800"/>
                      <a:ext cx="152400" cy="304800"/>
                      <a:chOff x="2667000" y="2667000"/>
                      <a:chExt cx="152400" cy="304800"/>
                    </a:xfrm>
                  </p:grpSpPr>
                  <p:cxnSp>
                    <p:nvCxnSpPr>
                      <p:cNvPr id="36875"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76"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92" name="Group 22"/>
                <p:cNvGrpSpPr/>
                <p:nvPr/>
              </p:nvGrpSpPr>
              <p:grpSpPr>
                <a:xfrm>
                  <a:off x="2667000" y="3886205"/>
                  <a:ext cx="152400" cy="609600"/>
                  <a:chOff x="2667000" y="2667000"/>
                  <a:chExt cx="152400" cy="609600"/>
                </a:xfrm>
              </p:grpSpPr>
              <p:grpSp>
                <p:nvGrpSpPr>
                  <p:cNvPr id="10693" name="Group 9"/>
                  <p:cNvGrpSpPr/>
                  <p:nvPr/>
                </p:nvGrpSpPr>
                <p:grpSpPr>
                  <a:xfrm>
                    <a:off x="2667000" y="2667000"/>
                    <a:ext cx="152400" cy="304800"/>
                    <a:chOff x="2667000" y="2667000"/>
                    <a:chExt cx="152400" cy="304800"/>
                  </a:xfrm>
                </p:grpSpPr>
                <p:cxnSp>
                  <p:nvCxnSpPr>
                    <p:cNvPr id="3688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4" name="Group 10"/>
                  <p:cNvGrpSpPr/>
                  <p:nvPr/>
                </p:nvGrpSpPr>
                <p:grpSpPr>
                  <a:xfrm>
                    <a:off x="2667000" y="2971800"/>
                    <a:ext cx="152400" cy="304800"/>
                    <a:chOff x="2667000" y="2667000"/>
                    <a:chExt cx="152400" cy="304800"/>
                  </a:xfrm>
                </p:grpSpPr>
                <p:cxnSp>
                  <p:nvCxnSpPr>
                    <p:cNvPr id="3688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6"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9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688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688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6890"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2" name="Group 589"/>
            <p:cNvGrpSpPr>
              <a:grpSpLocks/>
            </p:cNvGrpSpPr>
            <p:nvPr/>
          </p:nvGrpSpPr>
          <p:grpSpPr bwMode="auto">
            <a:xfrm>
              <a:off x="1144" y="2478"/>
              <a:ext cx="337" cy="573"/>
              <a:chOff x="630" y="3229"/>
              <a:chExt cx="337" cy="573"/>
            </a:xfrm>
          </p:grpSpPr>
          <p:sp>
            <p:nvSpPr>
              <p:cNvPr id="36891"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70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707" name="Group 21"/>
                <p:cNvGrpSpPr/>
                <p:nvPr/>
              </p:nvGrpSpPr>
              <p:grpSpPr>
                <a:xfrm>
                  <a:off x="2667000" y="2666997"/>
                  <a:ext cx="152400" cy="1219200"/>
                  <a:chOff x="2667000" y="2667000"/>
                  <a:chExt cx="152400" cy="1219200"/>
                </a:xfrm>
              </p:grpSpPr>
              <p:grpSp>
                <p:nvGrpSpPr>
                  <p:cNvPr id="10708" name="Group 13"/>
                  <p:cNvGrpSpPr/>
                  <p:nvPr/>
                </p:nvGrpSpPr>
                <p:grpSpPr>
                  <a:xfrm>
                    <a:off x="2667000" y="2667000"/>
                    <a:ext cx="152400" cy="609600"/>
                    <a:chOff x="2667000" y="2667000"/>
                    <a:chExt cx="152400" cy="609600"/>
                  </a:xfrm>
                </p:grpSpPr>
                <p:grpSp>
                  <p:nvGrpSpPr>
                    <p:cNvPr id="10709" name="Group 9"/>
                    <p:cNvGrpSpPr/>
                    <p:nvPr/>
                  </p:nvGrpSpPr>
                  <p:grpSpPr>
                    <a:xfrm>
                      <a:off x="2667000" y="2667000"/>
                      <a:ext cx="152400" cy="304800"/>
                      <a:chOff x="2667000" y="2667000"/>
                      <a:chExt cx="152400" cy="304800"/>
                    </a:xfrm>
                  </p:grpSpPr>
                  <p:cxnSp>
                    <p:nvCxnSpPr>
                      <p:cNvPr id="1193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3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12" name="Group 10"/>
                    <p:cNvGrpSpPr/>
                    <p:nvPr/>
                  </p:nvGrpSpPr>
                  <p:grpSpPr>
                    <a:xfrm>
                      <a:off x="2667000" y="2971800"/>
                      <a:ext cx="152400" cy="304800"/>
                      <a:chOff x="2667000" y="2667000"/>
                      <a:chExt cx="152400" cy="304800"/>
                    </a:xfrm>
                  </p:grpSpPr>
                  <p:cxnSp>
                    <p:nvCxnSpPr>
                      <p:cNvPr id="11940"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1"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715" name="Group 14"/>
                  <p:cNvGrpSpPr/>
                  <p:nvPr/>
                </p:nvGrpSpPr>
                <p:grpSpPr>
                  <a:xfrm>
                    <a:off x="2667000" y="3276600"/>
                    <a:ext cx="152400" cy="609600"/>
                    <a:chOff x="2667000" y="2667000"/>
                    <a:chExt cx="152400" cy="609600"/>
                  </a:xfrm>
                </p:grpSpPr>
                <p:grpSp>
                  <p:nvGrpSpPr>
                    <p:cNvPr id="10716" name="Group 9"/>
                    <p:cNvGrpSpPr/>
                    <p:nvPr/>
                  </p:nvGrpSpPr>
                  <p:grpSpPr>
                    <a:xfrm>
                      <a:off x="2667000" y="2667000"/>
                      <a:ext cx="152400" cy="304800"/>
                      <a:chOff x="2667000" y="2667000"/>
                      <a:chExt cx="152400" cy="304800"/>
                    </a:xfrm>
                  </p:grpSpPr>
                  <p:cxnSp>
                    <p:nvCxnSpPr>
                      <p:cNvPr id="11944"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719" name="Group 10"/>
                    <p:cNvGrpSpPr/>
                    <p:nvPr/>
                  </p:nvGrpSpPr>
                  <p:grpSpPr>
                    <a:xfrm>
                      <a:off x="2667000" y="2971800"/>
                      <a:ext cx="152400" cy="304800"/>
                      <a:chOff x="2667000" y="2667000"/>
                      <a:chExt cx="152400" cy="304800"/>
                    </a:xfrm>
                  </p:grpSpPr>
                  <p:cxnSp>
                    <p:nvCxnSpPr>
                      <p:cNvPr id="1194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4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16" name="Group 22"/>
                <p:cNvGrpSpPr/>
                <p:nvPr/>
              </p:nvGrpSpPr>
              <p:grpSpPr>
                <a:xfrm>
                  <a:off x="2667000" y="3886205"/>
                  <a:ext cx="152400" cy="609600"/>
                  <a:chOff x="2667000" y="2667000"/>
                  <a:chExt cx="152400" cy="609600"/>
                </a:xfrm>
              </p:grpSpPr>
              <p:grpSp>
                <p:nvGrpSpPr>
                  <p:cNvPr id="37217" name="Group 9"/>
                  <p:cNvGrpSpPr/>
                  <p:nvPr/>
                </p:nvGrpSpPr>
                <p:grpSpPr>
                  <a:xfrm>
                    <a:off x="2667000" y="2667000"/>
                    <a:ext cx="152400" cy="304800"/>
                    <a:chOff x="2667000" y="2667000"/>
                    <a:chExt cx="152400" cy="304800"/>
                  </a:xfrm>
                </p:grpSpPr>
                <p:cxnSp>
                  <p:nvCxnSpPr>
                    <p:cNvPr id="1195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18" name="Group 10"/>
                  <p:cNvGrpSpPr/>
                  <p:nvPr/>
                </p:nvGrpSpPr>
                <p:grpSpPr>
                  <a:xfrm>
                    <a:off x="2667000" y="2971800"/>
                    <a:ext cx="152400" cy="304800"/>
                    <a:chOff x="2667000" y="2667000"/>
                    <a:chExt cx="152400" cy="304800"/>
                  </a:xfrm>
                </p:grpSpPr>
                <p:cxnSp>
                  <p:nvCxnSpPr>
                    <p:cNvPr id="119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2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224" name="Group 21"/>
                <p:cNvGrpSpPr/>
                <p:nvPr/>
              </p:nvGrpSpPr>
              <p:grpSpPr>
                <a:xfrm>
                  <a:off x="2667000" y="2666997"/>
                  <a:ext cx="152400" cy="1219200"/>
                  <a:chOff x="2667000" y="2667000"/>
                  <a:chExt cx="152400" cy="1219200"/>
                </a:xfrm>
              </p:grpSpPr>
              <p:grpSp>
                <p:nvGrpSpPr>
                  <p:cNvPr id="37225" name="Group 13"/>
                  <p:cNvGrpSpPr/>
                  <p:nvPr/>
                </p:nvGrpSpPr>
                <p:grpSpPr>
                  <a:xfrm>
                    <a:off x="2667000" y="2667000"/>
                    <a:ext cx="152400" cy="609600"/>
                    <a:chOff x="2667000" y="2667000"/>
                    <a:chExt cx="152400" cy="609600"/>
                  </a:xfrm>
                </p:grpSpPr>
                <p:grpSp>
                  <p:nvGrpSpPr>
                    <p:cNvPr id="37228" name="Group 9"/>
                    <p:cNvGrpSpPr/>
                    <p:nvPr/>
                  </p:nvGrpSpPr>
                  <p:grpSpPr>
                    <a:xfrm>
                      <a:off x="2667000" y="2667000"/>
                      <a:ext cx="152400" cy="304800"/>
                      <a:chOff x="2667000" y="2667000"/>
                      <a:chExt cx="152400" cy="304800"/>
                    </a:xfrm>
                  </p:grpSpPr>
                  <p:cxnSp>
                    <p:nvCxnSpPr>
                      <p:cNvPr id="119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31" name="Group 10"/>
                    <p:cNvGrpSpPr/>
                    <p:nvPr/>
                  </p:nvGrpSpPr>
                  <p:grpSpPr>
                    <a:xfrm>
                      <a:off x="2667000" y="2971800"/>
                      <a:ext cx="152400" cy="304800"/>
                      <a:chOff x="2667000" y="2667000"/>
                      <a:chExt cx="152400" cy="304800"/>
                    </a:xfrm>
                  </p:grpSpPr>
                  <p:cxnSp>
                    <p:nvCxnSpPr>
                      <p:cNvPr id="11966"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67"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36" name="Group 14"/>
                  <p:cNvGrpSpPr/>
                  <p:nvPr/>
                </p:nvGrpSpPr>
                <p:grpSpPr>
                  <a:xfrm>
                    <a:off x="2667000" y="3276600"/>
                    <a:ext cx="152400" cy="609600"/>
                    <a:chOff x="2667000" y="2667000"/>
                    <a:chExt cx="152400" cy="609600"/>
                  </a:xfrm>
                </p:grpSpPr>
                <p:grpSp>
                  <p:nvGrpSpPr>
                    <p:cNvPr id="37237" name="Group 9"/>
                    <p:cNvGrpSpPr/>
                    <p:nvPr/>
                  </p:nvGrpSpPr>
                  <p:grpSpPr>
                    <a:xfrm>
                      <a:off x="2667000" y="2667000"/>
                      <a:ext cx="152400" cy="304800"/>
                      <a:chOff x="2667000" y="2667000"/>
                      <a:chExt cx="152400" cy="304800"/>
                    </a:xfrm>
                  </p:grpSpPr>
                  <p:cxnSp>
                    <p:nvCxnSpPr>
                      <p:cNvPr id="1197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38" name="Group 10"/>
                    <p:cNvGrpSpPr/>
                    <p:nvPr/>
                  </p:nvGrpSpPr>
                  <p:grpSpPr>
                    <a:xfrm>
                      <a:off x="2667000" y="2971800"/>
                      <a:ext cx="152400" cy="304800"/>
                      <a:chOff x="2667000" y="2667000"/>
                      <a:chExt cx="152400" cy="304800"/>
                    </a:xfrm>
                  </p:grpSpPr>
                  <p:cxnSp>
                    <p:nvCxnSpPr>
                      <p:cNvPr id="11974"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5"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39" name="Group 22"/>
                <p:cNvGrpSpPr/>
                <p:nvPr/>
              </p:nvGrpSpPr>
              <p:grpSpPr>
                <a:xfrm>
                  <a:off x="2667000" y="3886205"/>
                  <a:ext cx="152400" cy="609600"/>
                  <a:chOff x="2667000" y="2667000"/>
                  <a:chExt cx="152400" cy="609600"/>
                </a:xfrm>
              </p:grpSpPr>
              <p:grpSp>
                <p:nvGrpSpPr>
                  <p:cNvPr id="37242" name="Group 9"/>
                  <p:cNvGrpSpPr/>
                  <p:nvPr/>
                </p:nvGrpSpPr>
                <p:grpSpPr>
                  <a:xfrm>
                    <a:off x="2667000" y="2667000"/>
                    <a:ext cx="152400" cy="304800"/>
                    <a:chOff x="2667000" y="2667000"/>
                    <a:chExt cx="152400" cy="304800"/>
                  </a:xfrm>
                </p:grpSpPr>
                <p:cxnSp>
                  <p:nvCxnSpPr>
                    <p:cNvPr id="119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45" name="Group 10"/>
                  <p:cNvGrpSpPr/>
                  <p:nvPr/>
                </p:nvGrpSpPr>
                <p:grpSpPr>
                  <a:xfrm>
                    <a:off x="2667000" y="2971800"/>
                    <a:ext cx="152400" cy="304800"/>
                    <a:chOff x="2667000" y="2667000"/>
                    <a:chExt cx="152400" cy="304800"/>
                  </a:xfrm>
                </p:grpSpPr>
                <p:cxnSp>
                  <p:nvCxnSpPr>
                    <p:cNvPr id="1198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8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4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250" name="Group 13"/>
                <p:cNvGrpSpPr/>
                <p:nvPr/>
              </p:nvGrpSpPr>
              <p:grpSpPr>
                <a:xfrm>
                  <a:off x="2667000" y="2667000"/>
                  <a:ext cx="152400" cy="609600"/>
                  <a:chOff x="2667000" y="2667000"/>
                  <a:chExt cx="152400" cy="609600"/>
                </a:xfrm>
              </p:grpSpPr>
              <p:grpSp>
                <p:nvGrpSpPr>
                  <p:cNvPr id="37255" name="Group 9"/>
                  <p:cNvGrpSpPr/>
                  <p:nvPr/>
                </p:nvGrpSpPr>
                <p:grpSpPr>
                  <a:xfrm>
                    <a:off x="2667000" y="2667000"/>
                    <a:ext cx="152400" cy="304800"/>
                    <a:chOff x="2667000" y="2667000"/>
                    <a:chExt cx="152400" cy="304800"/>
                  </a:xfrm>
                </p:grpSpPr>
                <p:cxnSp>
                  <p:nvCxnSpPr>
                    <p:cNvPr id="119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56" name="Group 10"/>
                  <p:cNvGrpSpPr/>
                  <p:nvPr/>
                </p:nvGrpSpPr>
                <p:grpSpPr>
                  <a:xfrm>
                    <a:off x="2667000" y="2971800"/>
                    <a:ext cx="152400" cy="304800"/>
                    <a:chOff x="2667000" y="2667000"/>
                    <a:chExt cx="152400" cy="304800"/>
                  </a:xfrm>
                </p:grpSpPr>
                <p:cxnSp>
                  <p:nvCxnSpPr>
                    <p:cNvPr id="11993"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4"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57" name="Group 14"/>
                <p:cNvGrpSpPr/>
                <p:nvPr/>
              </p:nvGrpSpPr>
              <p:grpSpPr>
                <a:xfrm>
                  <a:off x="2667000" y="3276600"/>
                  <a:ext cx="152400" cy="609600"/>
                  <a:chOff x="2667000" y="2667000"/>
                  <a:chExt cx="152400" cy="609600"/>
                </a:xfrm>
              </p:grpSpPr>
              <p:grpSp>
                <p:nvGrpSpPr>
                  <p:cNvPr id="37258" name="Group 9"/>
                  <p:cNvGrpSpPr/>
                  <p:nvPr/>
                </p:nvGrpSpPr>
                <p:grpSpPr>
                  <a:xfrm>
                    <a:off x="2667000" y="2667000"/>
                    <a:ext cx="152400" cy="304800"/>
                    <a:chOff x="2667000" y="2667000"/>
                    <a:chExt cx="152400" cy="304800"/>
                  </a:xfrm>
                </p:grpSpPr>
                <p:cxnSp>
                  <p:nvCxnSpPr>
                    <p:cNvPr id="11997"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998"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61" name="Group 10"/>
                  <p:cNvGrpSpPr/>
                  <p:nvPr/>
                </p:nvGrpSpPr>
                <p:grpSpPr>
                  <a:xfrm>
                    <a:off x="2667000" y="2971800"/>
                    <a:ext cx="152400" cy="304800"/>
                    <a:chOff x="2667000" y="2667000"/>
                    <a:chExt cx="152400" cy="304800"/>
                  </a:xfrm>
                </p:grpSpPr>
                <p:cxnSp>
                  <p:nvCxnSpPr>
                    <p:cNvPr id="10660"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61"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662"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26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265" name="Group 21"/>
                <p:cNvGrpSpPr/>
                <p:nvPr/>
              </p:nvGrpSpPr>
              <p:grpSpPr>
                <a:xfrm>
                  <a:off x="2667000" y="2666997"/>
                  <a:ext cx="152400" cy="1219200"/>
                  <a:chOff x="2667000" y="2667000"/>
                  <a:chExt cx="152400" cy="1219200"/>
                </a:xfrm>
              </p:grpSpPr>
              <p:grpSp>
                <p:nvGrpSpPr>
                  <p:cNvPr id="37268" name="Group 13"/>
                  <p:cNvGrpSpPr/>
                  <p:nvPr/>
                </p:nvGrpSpPr>
                <p:grpSpPr>
                  <a:xfrm>
                    <a:off x="2667000" y="2667000"/>
                    <a:ext cx="152400" cy="609600"/>
                    <a:chOff x="2667000" y="2667000"/>
                    <a:chExt cx="152400" cy="609600"/>
                  </a:xfrm>
                </p:grpSpPr>
                <p:grpSp>
                  <p:nvGrpSpPr>
                    <p:cNvPr id="37271" name="Group 9"/>
                    <p:cNvGrpSpPr/>
                    <p:nvPr/>
                  </p:nvGrpSpPr>
                  <p:grpSpPr>
                    <a:xfrm>
                      <a:off x="2667000" y="2667000"/>
                      <a:ext cx="152400" cy="304800"/>
                      <a:chOff x="2667000" y="2667000"/>
                      <a:chExt cx="152400" cy="304800"/>
                    </a:xfrm>
                  </p:grpSpPr>
                  <p:cxnSp>
                    <p:nvCxnSpPr>
                      <p:cNvPr id="106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72" name="Group 10"/>
                    <p:cNvGrpSpPr/>
                    <p:nvPr/>
                  </p:nvGrpSpPr>
                  <p:grpSpPr>
                    <a:xfrm>
                      <a:off x="2667000" y="2971800"/>
                      <a:ext cx="152400" cy="304800"/>
                      <a:chOff x="2667000" y="2667000"/>
                      <a:chExt cx="152400" cy="304800"/>
                    </a:xfrm>
                  </p:grpSpPr>
                  <p:cxnSp>
                    <p:nvCxnSpPr>
                      <p:cNvPr id="10676"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7"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275" name="Group 14"/>
                  <p:cNvGrpSpPr/>
                  <p:nvPr/>
                </p:nvGrpSpPr>
                <p:grpSpPr>
                  <a:xfrm>
                    <a:off x="2667000" y="3276600"/>
                    <a:ext cx="152400" cy="609600"/>
                    <a:chOff x="2667000" y="2667000"/>
                    <a:chExt cx="152400" cy="609600"/>
                  </a:xfrm>
                </p:grpSpPr>
                <p:grpSp>
                  <p:nvGrpSpPr>
                    <p:cNvPr id="37278" name="Group 9"/>
                    <p:cNvGrpSpPr/>
                    <p:nvPr/>
                  </p:nvGrpSpPr>
                  <p:grpSpPr>
                    <a:xfrm>
                      <a:off x="2667000" y="2667000"/>
                      <a:ext cx="152400" cy="304800"/>
                      <a:chOff x="2667000" y="2667000"/>
                      <a:chExt cx="152400" cy="304800"/>
                    </a:xfrm>
                  </p:grpSpPr>
                  <p:cxnSp>
                    <p:nvCxnSpPr>
                      <p:cNvPr id="1068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79" name="Group 10"/>
                    <p:cNvGrpSpPr/>
                    <p:nvPr/>
                  </p:nvGrpSpPr>
                  <p:grpSpPr>
                    <a:xfrm>
                      <a:off x="2667000" y="2971800"/>
                      <a:ext cx="152400" cy="304800"/>
                      <a:chOff x="2667000" y="2667000"/>
                      <a:chExt cx="152400" cy="304800"/>
                    </a:xfrm>
                  </p:grpSpPr>
                  <p:cxnSp>
                    <p:nvCxnSpPr>
                      <p:cNvPr id="10690"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1"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80" name="Group 22"/>
                <p:cNvGrpSpPr/>
                <p:nvPr/>
              </p:nvGrpSpPr>
              <p:grpSpPr>
                <a:xfrm>
                  <a:off x="2667000" y="3886205"/>
                  <a:ext cx="152400" cy="609600"/>
                  <a:chOff x="2667000" y="2667000"/>
                  <a:chExt cx="152400" cy="609600"/>
                </a:xfrm>
              </p:grpSpPr>
              <p:grpSp>
                <p:nvGrpSpPr>
                  <p:cNvPr id="37281" name="Group 9"/>
                  <p:cNvGrpSpPr/>
                  <p:nvPr/>
                </p:nvGrpSpPr>
                <p:grpSpPr>
                  <a:xfrm>
                    <a:off x="2667000" y="2667000"/>
                    <a:ext cx="152400" cy="304800"/>
                    <a:chOff x="2667000" y="2667000"/>
                    <a:chExt cx="152400" cy="304800"/>
                  </a:xfrm>
                </p:grpSpPr>
                <p:cxnSp>
                  <p:nvCxnSpPr>
                    <p:cNvPr id="106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84" name="Group 10"/>
                  <p:cNvGrpSpPr/>
                  <p:nvPr/>
                </p:nvGrpSpPr>
                <p:grpSpPr>
                  <a:xfrm>
                    <a:off x="2667000" y="2971800"/>
                    <a:ext cx="152400" cy="304800"/>
                    <a:chOff x="2667000" y="2667000"/>
                    <a:chExt cx="152400" cy="304800"/>
                  </a:xfrm>
                </p:grpSpPr>
                <p:cxnSp>
                  <p:nvCxnSpPr>
                    <p:cNvPr id="1069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28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70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703"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704"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3" name="Group 598"/>
            <p:cNvGrpSpPr>
              <a:grpSpLocks/>
            </p:cNvGrpSpPr>
            <p:nvPr/>
          </p:nvGrpSpPr>
          <p:grpSpPr bwMode="auto">
            <a:xfrm>
              <a:off x="1447" y="2480"/>
              <a:ext cx="337" cy="573"/>
              <a:chOff x="630" y="3229"/>
              <a:chExt cx="337" cy="573"/>
            </a:xfrm>
          </p:grpSpPr>
          <p:sp>
            <p:nvSpPr>
              <p:cNvPr id="10705"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29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294" name="Group 21"/>
                <p:cNvGrpSpPr/>
                <p:nvPr/>
              </p:nvGrpSpPr>
              <p:grpSpPr>
                <a:xfrm>
                  <a:off x="2667000" y="2666997"/>
                  <a:ext cx="152400" cy="1219200"/>
                  <a:chOff x="2667000" y="2667000"/>
                  <a:chExt cx="152400" cy="1219200"/>
                </a:xfrm>
              </p:grpSpPr>
              <p:grpSp>
                <p:nvGrpSpPr>
                  <p:cNvPr id="37295" name="Group 13"/>
                  <p:cNvGrpSpPr/>
                  <p:nvPr/>
                </p:nvGrpSpPr>
                <p:grpSpPr>
                  <a:xfrm>
                    <a:off x="2667000" y="2667000"/>
                    <a:ext cx="152400" cy="609600"/>
                    <a:chOff x="2667000" y="2667000"/>
                    <a:chExt cx="152400" cy="609600"/>
                  </a:xfrm>
                </p:grpSpPr>
                <p:grpSp>
                  <p:nvGrpSpPr>
                    <p:cNvPr id="37298" name="Group 9"/>
                    <p:cNvGrpSpPr/>
                    <p:nvPr/>
                  </p:nvGrpSpPr>
                  <p:grpSpPr>
                    <a:xfrm>
                      <a:off x="2667000" y="2667000"/>
                      <a:ext cx="152400" cy="304800"/>
                      <a:chOff x="2667000" y="2667000"/>
                      <a:chExt cx="152400" cy="304800"/>
                    </a:xfrm>
                  </p:grpSpPr>
                  <p:cxnSp>
                    <p:nvCxnSpPr>
                      <p:cNvPr id="1071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01" name="Group 10"/>
                    <p:cNvGrpSpPr/>
                    <p:nvPr/>
                  </p:nvGrpSpPr>
                  <p:grpSpPr>
                    <a:xfrm>
                      <a:off x="2667000" y="2971800"/>
                      <a:ext cx="152400" cy="304800"/>
                      <a:chOff x="2667000" y="2667000"/>
                      <a:chExt cx="152400" cy="304800"/>
                    </a:xfrm>
                  </p:grpSpPr>
                  <p:cxnSp>
                    <p:nvCxnSpPr>
                      <p:cNvPr id="1071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02" name="Group 14"/>
                  <p:cNvGrpSpPr/>
                  <p:nvPr/>
                </p:nvGrpSpPr>
                <p:grpSpPr>
                  <a:xfrm>
                    <a:off x="2667000" y="3276600"/>
                    <a:ext cx="152400" cy="609600"/>
                    <a:chOff x="2667000" y="2667000"/>
                    <a:chExt cx="152400" cy="609600"/>
                  </a:xfrm>
                </p:grpSpPr>
                <p:grpSp>
                  <p:nvGrpSpPr>
                    <p:cNvPr id="37303" name="Group 9"/>
                    <p:cNvGrpSpPr/>
                    <p:nvPr/>
                  </p:nvGrpSpPr>
                  <p:grpSpPr>
                    <a:xfrm>
                      <a:off x="2667000" y="2667000"/>
                      <a:ext cx="152400" cy="304800"/>
                      <a:chOff x="2667000" y="2667000"/>
                      <a:chExt cx="152400" cy="304800"/>
                    </a:xfrm>
                  </p:grpSpPr>
                  <p:cxnSp>
                    <p:nvCxnSpPr>
                      <p:cNvPr id="1071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18"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06" name="Group 10"/>
                    <p:cNvGrpSpPr/>
                    <p:nvPr/>
                  </p:nvGrpSpPr>
                  <p:grpSpPr>
                    <a:xfrm>
                      <a:off x="2667000" y="2971800"/>
                      <a:ext cx="152400" cy="304800"/>
                      <a:chOff x="2667000" y="2667000"/>
                      <a:chExt cx="152400" cy="304800"/>
                    </a:xfrm>
                  </p:grpSpPr>
                  <p:cxnSp>
                    <p:nvCxnSpPr>
                      <p:cNvPr id="1200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2"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09" name="Group 22"/>
                <p:cNvGrpSpPr/>
                <p:nvPr/>
              </p:nvGrpSpPr>
              <p:grpSpPr>
                <a:xfrm>
                  <a:off x="2667000" y="3886205"/>
                  <a:ext cx="152400" cy="609600"/>
                  <a:chOff x="2667000" y="2667000"/>
                  <a:chExt cx="152400" cy="609600"/>
                </a:xfrm>
              </p:grpSpPr>
              <p:grpSp>
                <p:nvGrpSpPr>
                  <p:cNvPr id="37310" name="Group 9"/>
                  <p:cNvGrpSpPr/>
                  <p:nvPr/>
                </p:nvGrpSpPr>
                <p:grpSpPr>
                  <a:xfrm>
                    <a:off x="2667000" y="2667000"/>
                    <a:ext cx="152400" cy="304800"/>
                    <a:chOff x="2667000" y="2667000"/>
                    <a:chExt cx="152400" cy="304800"/>
                  </a:xfrm>
                </p:grpSpPr>
                <p:cxnSp>
                  <p:nvCxnSpPr>
                    <p:cNvPr id="120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24" name="Group 10"/>
                  <p:cNvGrpSpPr/>
                  <p:nvPr/>
                </p:nvGrpSpPr>
                <p:grpSpPr>
                  <a:xfrm>
                    <a:off x="2667000" y="2971800"/>
                    <a:ext cx="152400" cy="304800"/>
                    <a:chOff x="2667000" y="2667000"/>
                    <a:chExt cx="152400" cy="304800"/>
                  </a:xfrm>
                </p:grpSpPr>
                <p:cxnSp>
                  <p:nvCxnSpPr>
                    <p:cNvPr id="12008"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09"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2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026" name="Group 21"/>
                <p:cNvGrpSpPr/>
                <p:nvPr/>
              </p:nvGrpSpPr>
              <p:grpSpPr>
                <a:xfrm>
                  <a:off x="2667000" y="2666997"/>
                  <a:ext cx="152400" cy="1219200"/>
                  <a:chOff x="2667000" y="2667000"/>
                  <a:chExt cx="152400" cy="1219200"/>
                </a:xfrm>
              </p:grpSpPr>
              <p:grpSp>
                <p:nvGrpSpPr>
                  <p:cNvPr id="1029" name="Group 13"/>
                  <p:cNvGrpSpPr/>
                  <p:nvPr/>
                </p:nvGrpSpPr>
                <p:grpSpPr>
                  <a:xfrm>
                    <a:off x="2667000" y="2667000"/>
                    <a:ext cx="152400" cy="609600"/>
                    <a:chOff x="2667000" y="2667000"/>
                    <a:chExt cx="152400" cy="609600"/>
                  </a:xfrm>
                </p:grpSpPr>
                <p:grpSp>
                  <p:nvGrpSpPr>
                    <p:cNvPr id="1032" name="Group 9"/>
                    <p:cNvGrpSpPr/>
                    <p:nvPr/>
                  </p:nvGrpSpPr>
                  <p:grpSpPr>
                    <a:xfrm>
                      <a:off x="2667000" y="2667000"/>
                      <a:ext cx="152400" cy="304800"/>
                      <a:chOff x="2667000" y="2667000"/>
                      <a:chExt cx="152400" cy="304800"/>
                    </a:xfrm>
                  </p:grpSpPr>
                  <p:cxnSp>
                    <p:nvCxnSpPr>
                      <p:cNvPr id="1201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1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33" name="Group 10"/>
                    <p:cNvGrpSpPr/>
                    <p:nvPr/>
                  </p:nvGrpSpPr>
                  <p:grpSpPr>
                    <a:xfrm>
                      <a:off x="2667000" y="2971800"/>
                      <a:ext cx="152400" cy="304800"/>
                      <a:chOff x="2667000" y="2667000"/>
                      <a:chExt cx="152400" cy="304800"/>
                    </a:xfrm>
                  </p:grpSpPr>
                  <p:cxnSp>
                    <p:nvCxnSpPr>
                      <p:cNvPr id="1201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0"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036" name="Group 14"/>
                  <p:cNvGrpSpPr/>
                  <p:nvPr/>
                </p:nvGrpSpPr>
                <p:grpSpPr>
                  <a:xfrm>
                    <a:off x="2667000" y="3276600"/>
                    <a:ext cx="152400" cy="609600"/>
                    <a:chOff x="2667000" y="2667000"/>
                    <a:chExt cx="152400" cy="609600"/>
                  </a:xfrm>
                </p:grpSpPr>
                <p:grpSp>
                  <p:nvGrpSpPr>
                    <p:cNvPr id="1039" name="Group 9"/>
                    <p:cNvGrpSpPr/>
                    <p:nvPr/>
                  </p:nvGrpSpPr>
                  <p:grpSpPr>
                    <a:xfrm>
                      <a:off x="2667000" y="2667000"/>
                      <a:ext cx="152400" cy="304800"/>
                      <a:chOff x="2667000" y="2667000"/>
                      <a:chExt cx="152400" cy="304800"/>
                    </a:xfrm>
                  </p:grpSpPr>
                  <p:cxnSp>
                    <p:nvCxnSpPr>
                      <p:cNvPr id="12023"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4"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40" name="Group 10"/>
                    <p:cNvGrpSpPr/>
                    <p:nvPr/>
                  </p:nvGrpSpPr>
                  <p:grpSpPr>
                    <a:xfrm>
                      <a:off x="2667000" y="2971800"/>
                      <a:ext cx="152400" cy="304800"/>
                      <a:chOff x="2667000" y="2667000"/>
                      <a:chExt cx="152400" cy="304800"/>
                    </a:xfrm>
                  </p:grpSpPr>
                  <p:cxnSp>
                    <p:nvCxnSpPr>
                      <p:cNvPr id="1202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2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43" name="Group 22"/>
                <p:cNvGrpSpPr/>
                <p:nvPr/>
              </p:nvGrpSpPr>
              <p:grpSpPr>
                <a:xfrm>
                  <a:off x="2667000" y="3886205"/>
                  <a:ext cx="152400" cy="609600"/>
                  <a:chOff x="2667000" y="2667000"/>
                  <a:chExt cx="152400" cy="609600"/>
                </a:xfrm>
              </p:grpSpPr>
              <p:grpSp>
                <p:nvGrpSpPr>
                  <p:cNvPr id="1046" name="Group 9"/>
                  <p:cNvGrpSpPr/>
                  <p:nvPr/>
                </p:nvGrpSpPr>
                <p:grpSpPr>
                  <a:xfrm>
                    <a:off x="2667000" y="2667000"/>
                    <a:ext cx="152400" cy="304800"/>
                    <a:chOff x="2667000" y="2667000"/>
                    <a:chExt cx="152400" cy="304800"/>
                  </a:xfrm>
                </p:grpSpPr>
                <p:cxnSp>
                  <p:nvCxnSpPr>
                    <p:cNvPr id="1203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52" name="Group 10"/>
                  <p:cNvGrpSpPr/>
                  <p:nvPr/>
                </p:nvGrpSpPr>
                <p:grpSpPr>
                  <a:xfrm>
                    <a:off x="2667000" y="2971800"/>
                    <a:ext cx="152400" cy="304800"/>
                    <a:chOff x="2667000" y="2667000"/>
                    <a:chExt cx="152400" cy="304800"/>
                  </a:xfrm>
                </p:grpSpPr>
                <p:cxnSp>
                  <p:nvCxnSpPr>
                    <p:cNvPr id="1203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3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5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055" name="Group 13"/>
                <p:cNvGrpSpPr/>
                <p:nvPr/>
              </p:nvGrpSpPr>
              <p:grpSpPr>
                <a:xfrm>
                  <a:off x="2667000" y="2667000"/>
                  <a:ext cx="152400" cy="609600"/>
                  <a:chOff x="2667000" y="2667000"/>
                  <a:chExt cx="152400" cy="609600"/>
                </a:xfrm>
              </p:grpSpPr>
              <p:grpSp>
                <p:nvGrpSpPr>
                  <p:cNvPr id="37313" name="Group 9"/>
                  <p:cNvGrpSpPr/>
                  <p:nvPr/>
                </p:nvGrpSpPr>
                <p:grpSpPr>
                  <a:xfrm>
                    <a:off x="2667000" y="2667000"/>
                    <a:ext cx="152400" cy="304800"/>
                    <a:chOff x="2667000" y="2667000"/>
                    <a:chExt cx="152400" cy="304800"/>
                  </a:xfrm>
                </p:grpSpPr>
                <p:cxnSp>
                  <p:nvCxnSpPr>
                    <p:cNvPr id="120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17" name="Group 10"/>
                  <p:cNvGrpSpPr/>
                  <p:nvPr/>
                </p:nvGrpSpPr>
                <p:grpSpPr>
                  <a:xfrm>
                    <a:off x="2667000" y="2971800"/>
                    <a:ext cx="152400" cy="304800"/>
                    <a:chOff x="2667000" y="2667000"/>
                    <a:chExt cx="152400" cy="304800"/>
                  </a:xfrm>
                </p:grpSpPr>
                <p:cxnSp>
                  <p:nvCxnSpPr>
                    <p:cNvPr id="12043"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44"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18" name="Group 14"/>
                <p:cNvGrpSpPr/>
                <p:nvPr/>
              </p:nvGrpSpPr>
              <p:grpSpPr>
                <a:xfrm>
                  <a:off x="2667000" y="3276600"/>
                  <a:ext cx="152400" cy="609600"/>
                  <a:chOff x="2667000" y="2667000"/>
                  <a:chExt cx="152400" cy="609600"/>
                </a:xfrm>
              </p:grpSpPr>
              <p:grpSp>
                <p:nvGrpSpPr>
                  <p:cNvPr id="37319" name="Group 9"/>
                  <p:cNvGrpSpPr/>
                  <p:nvPr/>
                </p:nvGrpSpPr>
                <p:grpSpPr>
                  <a:xfrm>
                    <a:off x="2667000" y="2667000"/>
                    <a:ext cx="152400" cy="304800"/>
                    <a:chOff x="2667000" y="2667000"/>
                    <a:chExt cx="152400" cy="304800"/>
                  </a:xfrm>
                </p:grpSpPr>
                <p:cxnSp>
                  <p:nvCxnSpPr>
                    <p:cNvPr id="12049"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0"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20" name="Group 10"/>
                  <p:cNvGrpSpPr/>
                  <p:nvPr/>
                </p:nvGrpSpPr>
                <p:grpSpPr>
                  <a:xfrm>
                    <a:off x="2667000" y="2971800"/>
                    <a:ext cx="152400" cy="304800"/>
                    <a:chOff x="2667000" y="2667000"/>
                    <a:chExt cx="152400" cy="304800"/>
                  </a:xfrm>
                </p:grpSpPr>
                <p:cxnSp>
                  <p:nvCxnSpPr>
                    <p:cNvPr id="12052"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53"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205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32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326" name="Group 21"/>
                <p:cNvGrpSpPr/>
                <p:nvPr/>
              </p:nvGrpSpPr>
              <p:grpSpPr>
                <a:xfrm>
                  <a:off x="2667000" y="2666997"/>
                  <a:ext cx="152400" cy="1219200"/>
                  <a:chOff x="2667000" y="2667000"/>
                  <a:chExt cx="152400" cy="1219200"/>
                </a:xfrm>
              </p:grpSpPr>
              <p:grpSp>
                <p:nvGrpSpPr>
                  <p:cNvPr id="37327" name="Group 13"/>
                  <p:cNvGrpSpPr/>
                  <p:nvPr/>
                </p:nvGrpSpPr>
                <p:grpSpPr>
                  <a:xfrm>
                    <a:off x="2667000" y="2667000"/>
                    <a:ext cx="152400" cy="609600"/>
                    <a:chOff x="2667000" y="2667000"/>
                    <a:chExt cx="152400" cy="609600"/>
                  </a:xfrm>
                </p:grpSpPr>
                <p:grpSp>
                  <p:nvGrpSpPr>
                    <p:cNvPr id="37330" name="Group 9"/>
                    <p:cNvGrpSpPr/>
                    <p:nvPr/>
                  </p:nvGrpSpPr>
                  <p:grpSpPr>
                    <a:xfrm>
                      <a:off x="2667000" y="2667000"/>
                      <a:ext cx="152400" cy="304800"/>
                      <a:chOff x="2667000" y="2667000"/>
                      <a:chExt cx="152400" cy="304800"/>
                    </a:xfrm>
                  </p:grpSpPr>
                  <p:cxnSp>
                    <p:nvCxnSpPr>
                      <p:cNvPr id="120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33" name="Group 10"/>
                    <p:cNvGrpSpPr/>
                    <p:nvPr/>
                  </p:nvGrpSpPr>
                  <p:grpSpPr>
                    <a:xfrm>
                      <a:off x="2667000" y="2971800"/>
                      <a:ext cx="152400" cy="304800"/>
                      <a:chOff x="2667000" y="2667000"/>
                      <a:chExt cx="152400" cy="304800"/>
                    </a:xfrm>
                  </p:grpSpPr>
                  <p:cxnSp>
                    <p:nvCxnSpPr>
                      <p:cNvPr id="1206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34" name="Group 14"/>
                  <p:cNvGrpSpPr/>
                  <p:nvPr/>
                </p:nvGrpSpPr>
                <p:grpSpPr>
                  <a:xfrm>
                    <a:off x="2667000" y="3276600"/>
                    <a:ext cx="152400" cy="609600"/>
                    <a:chOff x="2667000" y="2667000"/>
                    <a:chExt cx="152400" cy="609600"/>
                  </a:xfrm>
                </p:grpSpPr>
                <p:grpSp>
                  <p:nvGrpSpPr>
                    <p:cNvPr id="37337" name="Group 9"/>
                    <p:cNvGrpSpPr/>
                    <p:nvPr/>
                  </p:nvGrpSpPr>
                  <p:grpSpPr>
                    <a:xfrm>
                      <a:off x="2667000" y="2667000"/>
                      <a:ext cx="152400" cy="304800"/>
                      <a:chOff x="2667000" y="2667000"/>
                      <a:chExt cx="152400" cy="304800"/>
                    </a:xfrm>
                  </p:grpSpPr>
                  <p:cxnSp>
                    <p:nvCxnSpPr>
                      <p:cNvPr id="120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40" name="Group 10"/>
                    <p:cNvGrpSpPr/>
                    <p:nvPr/>
                  </p:nvGrpSpPr>
                  <p:grpSpPr>
                    <a:xfrm>
                      <a:off x="2667000" y="2971800"/>
                      <a:ext cx="152400" cy="304800"/>
                      <a:chOff x="2667000" y="2667000"/>
                      <a:chExt cx="152400" cy="304800"/>
                    </a:xfrm>
                  </p:grpSpPr>
                  <p:cxnSp>
                    <p:nvCxnSpPr>
                      <p:cNvPr id="120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56" name="Group 22"/>
                <p:cNvGrpSpPr/>
                <p:nvPr/>
              </p:nvGrpSpPr>
              <p:grpSpPr>
                <a:xfrm>
                  <a:off x="2667000" y="3886205"/>
                  <a:ext cx="152400" cy="609600"/>
                  <a:chOff x="2667000" y="2667000"/>
                  <a:chExt cx="152400" cy="609600"/>
                </a:xfrm>
              </p:grpSpPr>
              <p:grpSp>
                <p:nvGrpSpPr>
                  <p:cNvPr id="1062" name="Group 9"/>
                  <p:cNvGrpSpPr/>
                  <p:nvPr/>
                </p:nvGrpSpPr>
                <p:grpSpPr>
                  <a:xfrm>
                    <a:off x="2667000" y="2667000"/>
                    <a:ext cx="152400" cy="304800"/>
                    <a:chOff x="2667000" y="2667000"/>
                    <a:chExt cx="152400" cy="304800"/>
                  </a:xfrm>
                </p:grpSpPr>
                <p:cxnSp>
                  <p:nvCxnSpPr>
                    <p:cNvPr id="120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69" name="Group 10"/>
                  <p:cNvGrpSpPr/>
                  <p:nvPr/>
                </p:nvGrpSpPr>
                <p:grpSpPr>
                  <a:xfrm>
                    <a:off x="2667000" y="2971800"/>
                    <a:ext cx="152400" cy="304800"/>
                    <a:chOff x="2667000" y="2667000"/>
                    <a:chExt cx="152400" cy="304800"/>
                  </a:xfrm>
                </p:grpSpPr>
                <p:cxnSp>
                  <p:nvCxnSpPr>
                    <p:cNvPr id="1207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208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2084"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2085"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4" name="Group 607"/>
            <p:cNvGrpSpPr>
              <a:grpSpLocks/>
            </p:cNvGrpSpPr>
            <p:nvPr/>
          </p:nvGrpSpPr>
          <p:grpSpPr bwMode="auto">
            <a:xfrm>
              <a:off x="1723" y="2478"/>
              <a:ext cx="337" cy="573"/>
              <a:chOff x="630" y="3229"/>
              <a:chExt cx="337" cy="573"/>
            </a:xfrm>
          </p:grpSpPr>
          <p:sp>
            <p:nvSpPr>
              <p:cNvPr id="12086"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08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085" name="Group 21"/>
                <p:cNvGrpSpPr/>
                <p:nvPr/>
              </p:nvGrpSpPr>
              <p:grpSpPr>
                <a:xfrm>
                  <a:off x="2667000" y="2666997"/>
                  <a:ext cx="152400" cy="1219200"/>
                  <a:chOff x="2667000" y="2667000"/>
                  <a:chExt cx="152400" cy="1219200"/>
                </a:xfrm>
              </p:grpSpPr>
              <p:grpSp>
                <p:nvGrpSpPr>
                  <p:cNvPr id="37345" name="Group 13"/>
                  <p:cNvGrpSpPr/>
                  <p:nvPr/>
                </p:nvGrpSpPr>
                <p:grpSpPr>
                  <a:xfrm>
                    <a:off x="2667000" y="2667000"/>
                    <a:ext cx="152400" cy="609600"/>
                    <a:chOff x="2667000" y="2667000"/>
                    <a:chExt cx="152400" cy="609600"/>
                  </a:xfrm>
                </p:grpSpPr>
                <p:grpSp>
                  <p:nvGrpSpPr>
                    <p:cNvPr id="37346" name="Group 9"/>
                    <p:cNvGrpSpPr/>
                    <p:nvPr/>
                  </p:nvGrpSpPr>
                  <p:grpSpPr>
                    <a:xfrm>
                      <a:off x="2667000" y="2667000"/>
                      <a:ext cx="152400" cy="304800"/>
                      <a:chOff x="2667000" y="2667000"/>
                      <a:chExt cx="152400" cy="304800"/>
                    </a:xfrm>
                  </p:grpSpPr>
                  <p:cxnSp>
                    <p:nvCxnSpPr>
                      <p:cNvPr id="120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47" name="Group 10"/>
                    <p:cNvGrpSpPr/>
                    <p:nvPr/>
                  </p:nvGrpSpPr>
                  <p:grpSpPr>
                    <a:xfrm>
                      <a:off x="2667000" y="2971800"/>
                      <a:ext cx="152400" cy="304800"/>
                      <a:chOff x="2667000" y="2667000"/>
                      <a:chExt cx="152400" cy="304800"/>
                    </a:xfrm>
                  </p:grpSpPr>
                  <p:cxnSp>
                    <p:nvCxnSpPr>
                      <p:cNvPr id="1209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096"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48" name="Group 14"/>
                  <p:cNvGrpSpPr/>
                  <p:nvPr/>
                </p:nvGrpSpPr>
                <p:grpSpPr>
                  <a:xfrm>
                    <a:off x="2667000" y="3276600"/>
                    <a:ext cx="152400" cy="609600"/>
                    <a:chOff x="2667000" y="2667000"/>
                    <a:chExt cx="152400" cy="609600"/>
                  </a:xfrm>
                </p:grpSpPr>
                <p:grpSp>
                  <p:nvGrpSpPr>
                    <p:cNvPr id="37351" name="Group 9"/>
                    <p:cNvGrpSpPr/>
                    <p:nvPr/>
                  </p:nvGrpSpPr>
                  <p:grpSpPr>
                    <a:xfrm>
                      <a:off x="2667000" y="2667000"/>
                      <a:ext cx="152400" cy="304800"/>
                      <a:chOff x="2667000" y="2667000"/>
                      <a:chExt cx="152400" cy="304800"/>
                    </a:xfrm>
                  </p:grpSpPr>
                  <p:cxnSp>
                    <p:nvCxnSpPr>
                      <p:cNvPr id="12099"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0"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54" name="Group 10"/>
                    <p:cNvGrpSpPr/>
                    <p:nvPr/>
                  </p:nvGrpSpPr>
                  <p:grpSpPr>
                    <a:xfrm>
                      <a:off x="2667000" y="2971800"/>
                      <a:ext cx="152400" cy="304800"/>
                      <a:chOff x="2667000" y="2667000"/>
                      <a:chExt cx="152400" cy="304800"/>
                    </a:xfrm>
                  </p:grpSpPr>
                  <p:cxnSp>
                    <p:nvCxnSpPr>
                      <p:cNvPr id="12103"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4"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55" name="Group 22"/>
                <p:cNvGrpSpPr/>
                <p:nvPr/>
              </p:nvGrpSpPr>
              <p:grpSpPr>
                <a:xfrm>
                  <a:off x="2667000" y="3886205"/>
                  <a:ext cx="152400" cy="609600"/>
                  <a:chOff x="2667000" y="2667000"/>
                  <a:chExt cx="152400" cy="609600"/>
                </a:xfrm>
              </p:grpSpPr>
              <p:grpSp>
                <p:nvGrpSpPr>
                  <p:cNvPr id="37358" name="Group 9"/>
                  <p:cNvGrpSpPr/>
                  <p:nvPr/>
                </p:nvGrpSpPr>
                <p:grpSpPr>
                  <a:xfrm>
                    <a:off x="2667000" y="2667000"/>
                    <a:ext cx="152400" cy="304800"/>
                    <a:chOff x="2667000" y="2667000"/>
                    <a:chExt cx="152400" cy="304800"/>
                  </a:xfrm>
                </p:grpSpPr>
                <p:cxnSp>
                  <p:nvCxnSpPr>
                    <p:cNvPr id="12107"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08"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61" name="Group 10"/>
                  <p:cNvGrpSpPr/>
                  <p:nvPr/>
                </p:nvGrpSpPr>
                <p:grpSpPr>
                  <a:xfrm>
                    <a:off x="2667000" y="2971800"/>
                    <a:ext cx="152400" cy="304800"/>
                    <a:chOff x="2667000" y="2667000"/>
                    <a:chExt cx="152400" cy="304800"/>
                  </a:xfrm>
                </p:grpSpPr>
                <p:cxnSp>
                  <p:nvCxnSpPr>
                    <p:cNvPr id="12111"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362"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365" name="Group 21"/>
                <p:cNvGrpSpPr/>
                <p:nvPr/>
              </p:nvGrpSpPr>
              <p:grpSpPr>
                <a:xfrm>
                  <a:off x="2667000" y="2666997"/>
                  <a:ext cx="152400" cy="1219200"/>
                  <a:chOff x="2667000" y="2667000"/>
                  <a:chExt cx="152400" cy="1219200"/>
                </a:xfrm>
              </p:grpSpPr>
              <p:grpSp>
                <p:nvGrpSpPr>
                  <p:cNvPr id="37368" name="Group 13"/>
                  <p:cNvGrpSpPr/>
                  <p:nvPr/>
                </p:nvGrpSpPr>
                <p:grpSpPr>
                  <a:xfrm>
                    <a:off x="2667000" y="2667000"/>
                    <a:ext cx="152400" cy="609600"/>
                    <a:chOff x="2667000" y="2667000"/>
                    <a:chExt cx="152400" cy="609600"/>
                  </a:xfrm>
                </p:grpSpPr>
                <p:grpSp>
                  <p:nvGrpSpPr>
                    <p:cNvPr id="37369" name="Group 9"/>
                    <p:cNvGrpSpPr/>
                    <p:nvPr/>
                  </p:nvGrpSpPr>
                  <p:grpSpPr>
                    <a:xfrm>
                      <a:off x="2667000" y="2667000"/>
                      <a:ext cx="152400" cy="304800"/>
                      <a:chOff x="2667000" y="2667000"/>
                      <a:chExt cx="152400" cy="304800"/>
                    </a:xfrm>
                  </p:grpSpPr>
                  <p:cxnSp>
                    <p:nvCxnSpPr>
                      <p:cNvPr id="1211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1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70" name="Group 10"/>
                    <p:cNvGrpSpPr/>
                    <p:nvPr/>
                  </p:nvGrpSpPr>
                  <p:grpSpPr>
                    <a:xfrm>
                      <a:off x="2667000" y="2971800"/>
                      <a:ext cx="152400" cy="304800"/>
                      <a:chOff x="2667000" y="2667000"/>
                      <a:chExt cx="152400" cy="304800"/>
                    </a:xfrm>
                  </p:grpSpPr>
                  <p:cxnSp>
                    <p:nvCxnSpPr>
                      <p:cNvPr id="1212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71" name="Group 14"/>
                  <p:cNvGrpSpPr/>
                  <p:nvPr/>
                </p:nvGrpSpPr>
                <p:grpSpPr>
                  <a:xfrm>
                    <a:off x="2667000" y="3276600"/>
                    <a:ext cx="152400" cy="609600"/>
                    <a:chOff x="2667000" y="2667000"/>
                    <a:chExt cx="152400" cy="609600"/>
                  </a:xfrm>
                </p:grpSpPr>
                <p:grpSp>
                  <p:nvGrpSpPr>
                    <p:cNvPr id="37374" name="Group 9"/>
                    <p:cNvGrpSpPr/>
                    <p:nvPr/>
                  </p:nvGrpSpPr>
                  <p:grpSpPr>
                    <a:xfrm>
                      <a:off x="2667000" y="2667000"/>
                      <a:ext cx="152400" cy="304800"/>
                      <a:chOff x="2667000" y="2667000"/>
                      <a:chExt cx="152400" cy="304800"/>
                    </a:xfrm>
                  </p:grpSpPr>
                  <p:cxnSp>
                    <p:nvCxnSpPr>
                      <p:cNvPr id="1212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2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096" name="Group 10"/>
                    <p:cNvGrpSpPr/>
                    <p:nvPr/>
                  </p:nvGrpSpPr>
                  <p:grpSpPr>
                    <a:xfrm>
                      <a:off x="2667000" y="2971800"/>
                      <a:ext cx="152400" cy="304800"/>
                      <a:chOff x="2667000" y="2667000"/>
                      <a:chExt cx="152400" cy="304800"/>
                    </a:xfrm>
                  </p:grpSpPr>
                  <p:cxnSp>
                    <p:nvCxnSpPr>
                      <p:cNvPr id="1212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99" name="Group 22"/>
                <p:cNvGrpSpPr/>
                <p:nvPr/>
              </p:nvGrpSpPr>
              <p:grpSpPr>
                <a:xfrm>
                  <a:off x="2667000" y="3886205"/>
                  <a:ext cx="152400" cy="609600"/>
                  <a:chOff x="2667000" y="2667000"/>
                  <a:chExt cx="152400" cy="609600"/>
                </a:xfrm>
              </p:grpSpPr>
              <p:grpSp>
                <p:nvGrpSpPr>
                  <p:cNvPr id="1104" name="Group 9"/>
                  <p:cNvGrpSpPr/>
                  <p:nvPr/>
                </p:nvGrpSpPr>
                <p:grpSpPr>
                  <a:xfrm>
                    <a:off x="2667000" y="2667000"/>
                    <a:ext cx="152400" cy="304800"/>
                    <a:chOff x="2667000" y="2667000"/>
                    <a:chExt cx="152400" cy="304800"/>
                  </a:xfrm>
                </p:grpSpPr>
                <p:cxnSp>
                  <p:nvCxnSpPr>
                    <p:cNvPr id="121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05" name="Group 10"/>
                  <p:cNvGrpSpPr/>
                  <p:nvPr/>
                </p:nvGrpSpPr>
                <p:grpSpPr>
                  <a:xfrm>
                    <a:off x="2667000" y="2971800"/>
                    <a:ext cx="152400" cy="304800"/>
                    <a:chOff x="2667000" y="2667000"/>
                    <a:chExt cx="152400" cy="304800"/>
                  </a:xfrm>
                </p:grpSpPr>
                <p:cxnSp>
                  <p:nvCxnSpPr>
                    <p:cNvPr id="12136"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37"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06"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13" name="Group 13"/>
                <p:cNvGrpSpPr/>
                <p:nvPr/>
              </p:nvGrpSpPr>
              <p:grpSpPr>
                <a:xfrm>
                  <a:off x="2667000" y="2667000"/>
                  <a:ext cx="152400" cy="609600"/>
                  <a:chOff x="2667000" y="2667000"/>
                  <a:chExt cx="152400" cy="609600"/>
                </a:xfrm>
              </p:grpSpPr>
              <p:grpSp>
                <p:nvGrpSpPr>
                  <p:cNvPr id="37377" name="Group 9"/>
                  <p:cNvGrpSpPr/>
                  <p:nvPr/>
                </p:nvGrpSpPr>
                <p:grpSpPr>
                  <a:xfrm>
                    <a:off x="2667000" y="2667000"/>
                    <a:ext cx="152400" cy="304800"/>
                    <a:chOff x="2667000" y="2667000"/>
                    <a:chExt cx="152400" cy="304800"/>
                  </a:xfrm>
                </p:grpSpPr>
                <p:cxnSp>
                  <p:nvCxnSpPr>
                    <p:cNvPr id="121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78" name="Group 10"/>
                  <p:cNvGrpSpPr/>
                  <p:nvPr/>
                </p:nvGrpSpPr>
                <p:grpSpPr>
                  <a:xfrm>
                    <a:off x="2667000" y="2971800"/>
                    <a:ext cx="152400" cy="304800"/>
                    <a:chOff x="2667000" y="2667000"/>
                    <a:chExt cx="152400" cy="304800"/>
                  </a:xfrm>
                </p:grpSpPr>
                <p:cxnSp>
                  <p:nvCxnSpPr>
                    <p:cNvPr id="12144"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5"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81" name="Group 14"/>
                <p:cNvGrpSpPr/>
                <p:nvPr/>
              </p:nvGrpSpPr>
              <p:grpSpPr>
                <a:xfrm>
                  <a:off x="2667000" y="3276600"/>
                  <a:ext cx="152400" cy="609600"/>
                  <a:chOff x="2667000" y="2667000"/>
                  <a:chExt cx="152400" cy="609600"/>
                </a:xfrm>
              </p:grpSpPr>
              <p:grpSp>
                <p:nvGrpSpPr>
                  <p:cNvPr id="37384" name="Group 9"/>
                  <p:cNvGrpSpPr/>
                  <p:nvPr/>
                </p:nvGrpSpPr>
                <p:grpSpPr>
                  <a:xfrm>
                    <a:off x="2667000" y="2667000"/>
                    <a:ext cx="152400" cy="304800"/>
                    <a:chOff x="2667000" y="2667000"/>
                    <a:chExt cx="152400" cy="304800"/>
                  </a:xfrm>
                </p:grpSpPr>
                <p:cxnSp>
                  <p:nvCxnSpPr>
                    <p:cNvPr id="1214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4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85" name="Group 10"/>
                  <p:cNvGrpSpPr/>
                  <p:nvPr/>
                </p:nvGrpSpPr>
                <p:grpSpPr>
                  <a:xfrm>
                    <a:off x="2667000" y="2971800"/>
                    <a:ext cx="152400" cy="304800"/>
                    <a:chOff x="2667000" y="2667000"/>
                    <a:chExt cx="152400" cy="304800"/>
                  </a:xfrm>
                </p:grpSpPr>
                <p:cxnSp>
                  <p:nvCxnSpPr>
                    <p:cNvPr id="1215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2153"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38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391" name="Group 21"/>
                <p:cNvGrpSpPr/>
                <p:nvPr/>
              </p:nvGrpSpPr>
              <p:grpSpPr>
                <a:xfrm>
                  <a:off x="2667000" y="2666997"/>
                  <a:ext cx="152400" cy="1219200"/>
                  <a:chOff x="2667000" y="2667000"/>
                  <a:chExt cx="152400" cy="1219200"/>
                </a:xfrm>
              </p:grpSpPr>
              <p:grpSp>
                <p:nvGrpSpPr>
                  <p:cNvPr id="37392" name="Group 13"/>
                  <p:cNvGrpSpPr/>
                  <p:nvPr/>
                </p:nvGrpSpPr>
                <p:grpSpPr>
                  <a:xfrm>
                    <a:off x="2667000" y="2667000"/>
                    <a:ext cx="152400" cy="609600"/>
                    <a:chOff x="2667000" y="2667000"/>
                    <a:chExt cx="152400" cy="609600"/>
                  </a:xfrm>
                </p:grpSpPr>
                <p:grpSp>
                  <p:nvGrpSpPr>
                    <p:cNvPr id="37393" name="Group 9"/>
                    <p:cNvGrpSpPr/>
                    <p:nvPr/>
                  </p:nvGrpSpPr>
                  <p:grpSpPr>
                    <a:xfrm>
                      <a:off x="2667000" y="2667000"/>
                      <a:ext cx="152400" cy="304800"/>
                      <a:chOff x="2667000" y="2667000"/>
                      <a:chExt cx="152400" cy="304800"/>
                    </a:xfrm>
                  </p:grpSpPr>
                  <p:cxnSp>
                    <p:nvCxnSpPr>
                      <p:cNvPr id="121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21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396" name="Group 10"/>
                    <p:cNvGrpSpPr/>
                    <p:nvPr/>
                  </p:nvGrpSpPr>
                  <p:grpSpPr>
                    <a:xfrm>
                      <a:off x="2667000" y="2971800"/>
                      <a:ext cx="152400" cy="304800"/>
                      <a:chOff x="2667000" y="2667000"/>
                      <a:chExt cx="152400" cy="304800"/>
                    </a:xfrm>
                  </p:grpSpPr>
                  <p:cxnSp>
                    <p:nvCxnSpPr>
                      <p:cNvPr id="3009"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0"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399" name="Group 14"/>
                  <p:cNvGrpSpPr/>
                  <p:nvPr/>
                </p:nvGrpSpPr>
                <p:grpSpPr>
                  <a:xfrm>
                    <a:off x="2667000" y="3276600"/>
                    <a:ext cx="152400" cy="609600"/>
                    <a:chOff x="2667000" y="2667000"/>
                    <a:chExt cx="152400" cy="609600"/>
                  </a:xfrm>
                </p:grpSpPr>
                <p:grpSp>
                  <p:nvGrpSpPr>
                    <p:cNvPr id="37400" name="Group 9"/>
                    <p:cNvGrpSpPr/>
                    <p:nvPr/>
                  </p:nvGrpSpPr>
                  <p:grpSpPr>
                    <a:xfrm>
                      <a:off x="2667000" y="2667000"/>
                      <a:ext cx="152400" cy="304800"/>
                      <a:chOff x="2667000" y="2667000"/>
                      <a:chExt cx="152400" cy="304800"/>
                    </a:xfrm>
                  </p:grpSpPr>
                  <p:cxnSp>
                    <p:nvCxnSpPr>
                      <p:cNvPr id="3013"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4"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03" name="Group 10"/>
                    <p:cNvGrpSpPr/>
                    <p:nvPr/>
                  </p:nvGrpSpPr>
                  <p:grpSpPr>
                    <a:xfrm>
                      <a:off x="2667000" y="2971800"/>
                      <a:ext cx="152400" cy="304800"/>
                      <a:chOff x="2667000" y="2667000"/>
                      <a:chExt cx="152400" cy="304800"/>
                    </a:xfrm>
                  </p:grpSpPr>
                  <p:cxnSp>
                    <p:nvCxnSpPr>
                      <p:cNvPr id="3016"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17"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07" name="Group 22"/>
                <p:cNvGrpSpPr/>
                <p:nvPr/>
              </p:nvGrpSpPr>
              <p:grpSpPr>
                <a:xfrm>
                  <a:off x="2667000" y="3886205"/>
                  <a:ext cx="152400" cy="609600"/>
                  <a:chOff x="2667000" y="2667000"/>
                  <a:chExt cx="152400" cy="609600"/>
                </a:xfrm>
              </p:grpSpPr>
              <p:grpSp>
                <p:nvGrpSpPr>
                  <p:cNvPr id="1120" name="Group 9"/>
                  <p:cNvGrpSpPr/>
                  <p:nvPr/>
                </p:nvGrpSpPr>
                <p:grpSpPr>
                  <a:xfrm>
                    <a:off x="2667000" y="2667000"/>
                    <a:ext cx="152400" cy="304800"/>
                    <a:chOff x="2667000" y="2667000"/>
                    <a:chExt cx="152400" cy="304800"/>
                  </a:xfrm>
                </p:grpSpPr>
                <p:cxnSp>
                  <p:nvCxnSpPr>
                    <p:cNvPr id="302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2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1" name="Group 10"/>
                  <p:cNvGrpSpPr/>
                  <p:nvPr/>
                </p:nvGrpSpPr>
                <p:grpSpPr>
                  <a:xfrm>
                    <a:off x="2667000" y="2971800"/>
                    <a:ext cx="152400" cy="304800"/>
                    <a:chOff x="2667000" y="2667000"/>
                    <a:chExt cx="152400" cy="304800"/>
                  </a:xfrm>
                </p:grpSpPr>
                <p:cxnSp>
                  <p:nvCxnSpPr>
                    <p:cNvPr id="302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2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027"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028"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029"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5" name="Group 616"/>
            <p:cNvGrpSpPr>
              <a:grpSpLocks/>
            </p:cNvGrpSpPr>
            <p:nvPr/>
          </p:nvGrpSpPr>
          <p:grpSpPr bwMode="auto">
            <a:xfrm>
              <a:off x="2016" y="2477"/>
              <a:ext cx="337" cy="573"/>
              <a:chOff x="630" y="3229"/>
              <a:chExt cx="337" cy="573"/>
            </a:xfrm>
          </p:grpSpPr>
          <p:sp>
            <p:nvSpPr>
              <p:cNvPr id="3030"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4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43" name="Group 21"/>
                <p:cNvGrpSpPr/>
                <p:nvPr/>
              </p:nvGrpSpPr>
              <p:grpSpPr>
                <a:xfrm>
                  <a:off x="2667000" y="2666997"/>
                  <a:ext cx="152400" cy="1219200"/>
                  <a:chOff x="2667000" y="2667000"/>
                  <a:chExt cx="152400" cy="1219200"/>
                </a:xfrm>
              </p:grpSpPr>
              <p:grpSp>
                <p:nvGrpSpPr>
                  <p:cNvPr id="1146" name="Group 13"/>
                  <p:cNvGrpSpPr/>
                  <p:nvPr/>
                </p:nvGrpSpPr>
                <p:grpSpPr>
                  <a:xfrm>
                    <a:off x="2667000" y="2667000"/>
                    <a:ext cx="152400" cy="609600"/>
                    <a:chOff x="2667000" y="2667000"/>
                    <a:chExt cx="152400" cy="609600"/>
                  </a:xfrm>
                </p:grpSpPr>
                <p:grpSp>
                  <p:nvGrpSpPr>
                    <p:cNvPr id="1147" name="Group 9"/>
                    <p:cNvGrpSpPr/>
                    <p:nvPr/>
                  </p:nvGrpSpPr>
                  <p:grpSpPr>
                    <a:xfrm>
                      <a:off x="2667000" y="2667000"/>
                      <a:ext cx="152400" cy="304800"/>
                      <a:chOff x="2667000" y="2667000"/>
                      <a:chExt cx="152400" cy="304800"/>
                    </a:xfrm>
                  </p:grpSpPr>
                  <p:cxnSp>
                    <p:nvCxnSpPr>
                      <p:cNvPr id="3035"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36"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48" name="Group 10"/>
                    <p:cNvGrpSpPr/>
                    <p:nvPr/>
                  </p:nvGrpSpPr>
                  <p:grpSpPr>
                    <a:xfrm>
                      <a:off x="2667000" y="2971800"/>
                      <a:ext cx="152400" cy="304800"/>
                      <a:chOff x="2667000" y="2667000"/>
                      <a:chExt cx="152400" cy="304800"/>
                    </a:xfrm>
                  </p:grpSpPr>
                  <p:cxnSp>
                    <p:nvCxnSpPr>
                      <p:cNvPr id="3038"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39"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51" name="Group 14"/>
                  <p:cNvGrpSpPr/>
                  <p:nvPr/>
                </p:nvGrpSpPr>
                <p:grpSpPr>
                  <a:xfrm>
                    <a:off x="2667000" y="3276600"/>
                    <a:ext cx="152400" cy="609600"/>
                    <a:chOff x="2667000" y="2667000"/>
                    <a:chExt cx="152400" cy="609600"/>
                  </a:xfrm>
                </p:grpSpPr>
                <p:grpSp>
                  <p:nvGrpSpPr>
                    <p:cNvPr id="37408" name="Group 9"/>
                    <p:cNvGrpSpPr/>
                    <p:nvPr/>
                  </p:nvGrpSpPr>
                  <p:grpSpPr>
                    <a:xfrm>
                      <a:off x="2667000" y="2667000"/>
                      <a:ext cx="152400" cy="304800"/>
                      <a:chOff x="2667000" y="2667000"/>
                      <a:chExt cx="152400" cy="304800"/>
                    </a:xfrm>
                  </p:grpSpPr>
                  <p:cxnSp>
                    <p:nvCxnSpPr>
                      <p:cNvPr id="304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4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09" name="Group 10"/>
                    <p:cNvGrpSpPr/>
                    <p:nvPr/>
                  </p:nvGrpSpPr>
                  <p:grpSpPr>
                    <a:xfrm>
                      <a:off x="2667000" y="2971800"/>
                      <a:ext cx="152400" cy="304800"/>
                      <a:chOff x="2667000" y="2667000"/>
                      <a:chExt cx="152400" cy="304800"/>
                    </a:xfrm>
                  </p:grpSpPr>
                  <p:cxnSp>
                    <p:nvCxnSpPr>
                      <p:cNvPr id="3045"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46"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10" name="Group 22"/>
                <p:cNvGrpSpPr/>
                <p:nvPr/>
              </p:nvGrpSpPr>
              <p:grpSpPr>
                <a:xfrm>
                  <a:off x="2667000" y="3886205"/>
                  <a:ext cx="152400" cy="609600"/>
                  <a:chOff x="2667000" y="2667000"/>
                  <a:chExt cx="152400" cy="609600"/>
                </a:xfrm>
              </p:grpSpPr>
              <p:grpSp>
                <p:nvGrpSpPr>
                  <p:cNvPr id="37413" name="Group 9"/>
                  <p:cNvGrpSpPr/>
                  <p:nvPr/>
                </p:nvGrpSpPr>
                <p:grpSpPr>
                  <a:xfrm>
                    <a:off x="2667000" y="2667000"/>
                    <a:ext cx="152400" cy="304800"/>
                    <a:chOff x="2667000" y="2667000"/>
                    <a:chExt cx="152400" cy="304800"/>
                  </a:xfrm>
                </p:grpSpPr>
                <p:cxnSp>
                  <p:nvCxnSpPr>
                    <p:cNvPr id="3049"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0"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16" name="Group 10"/>
                  <p:cNvGrpSpPr/>
                  <p:nvPr/>
                </p:nvGrpSpPr>
                <p:grpSpPr>
                  <a:xfrm>
                    <a:off x="2667000" y="2971800"/>
                    <a:ext cx="152400" cy="304800"/>
                    <a:chOff x="2667000" y="2667000"/>
                    <a:chExt cx="152400" cy="304800"/>
                  </a:xfrm>
                </p:grpSpPr>
                <p:cxnSp>
                  <p:nvCxnSpPr>
                    <p:cNvPr id="305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1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420" name="Group 21"/>
                <p:cNvGrpSpPr/>
                <p:nvPr/>
              </p:nvGrpSpPr>
              <p:grpSpPr>
                <a:xfrm>
                  <a:off x="2667000" y="2666997"/>
                  <a:ext cx="152400" cy="1219200"/>
                  <a:chOff x="2667000" y="2667000"/>
                  <a:chExt cx="152400" cy="1219200"/>
                </a:xfrm>
              </p:grpSpPr>
              <p:grpSp>
                <p:nvGrpSpPr>
                  <p:cNvPr id="37423" name="Group 13"/>
                  <p:cNvGrpSpPr/>
                  <p:nvPr/>
                </p:nvGrpSpPr>
                <p:grpSpPr>
                  <a:xfrm>
                    <a:off x="2667000" y="2667000"/>
                    <a:ext cx="152400" cy="609600"/>
                    <a:chOff x="2667000" y="2667000"/>
                    <a:chExt cx="152400" cy="609600"/>
                  </a:xfrm>
                </p:grpSpPr>
                <p:grpSp>
                  <p:nvGrpSpPr>
                    <p:cNvPr id="37424" name="Group 9"/>
                    <p:cNvGrpSpPr/>
                    <p:nvPr/>
                  </p:nvGrpSpPr>
                  <p:grpSpPr>
                    <a:xfrm>
                      <a:off x="2667000" y="2667000"/>
                      <a:ext cx="152400" cy="304800"/>
                      <a:chOff x="2667000" y="2667000"/>
                      <a:chExt cx="152400" cy="304800"/>
                    </a:xfrm>
                  </p:grpSpPr>
                  <p:cxnSp>
                    <p:nvCxnSpPr>
                      <p:cNvPr id="30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27" name="Group 10"/>
                    <p:cNvGrpSpPr/>
                    <p:nvPr/>
                  </p:nvGrpSpPr>
                  <p:grpSpPr>
                    <a:xfrm>
                      <a:off x="2667000" y="2971800"/>
                      <a:ext cx="152400" cy="304800"/>
                      <a:chOff x="2667000" y="2667000"/>
                      <a:chExt cx="152400" cy="304800"/>
                    </a:xfrm>
                  </p:grpSpPr>
                  <p:cxnSp>
                    <p:nvCxnSpPr>
                      <p:cNvPr id="306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62"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30" name="Group 14"/>
                  <p:cNvGrpSpPr/>
                  <p:nvPr/>
                </p:nvGrpSpPr>
                <p:grpSpPr>
                  <a:xfrm>
                    <a:off x="2667000" y="3276600"/>
                    <a:ext cx="152400" cy="609600"/>
                    <a:chOff x="2667000" y="2667000"/>
                    <a:chExt cx="152400" cy="609600"/>
                  </a:xfrm>
                </p:grpSpPr>
                <p:grpSp>
                  <p:nvGrpSpPr>
                    <p:cNvPr id="37435" name="Group 9"/>
                    <p:cNvGrpSpPr/>
                    <p:nvPr/>
                  </p:nvGrpSpPr>
                  <p:grpSpPr>
                    <a:xfrm>
                      <a:off x="2667000" y="2667000"/>
                      <a:ext cx="152400" cy="304800"/>
                      <a:chOff x="2667000" y="2667000"/>
                      <a:chExt cx="152400" cy="304800"/>
                    </a:xfrm>
                  </p:grpSpPr>
                  <p:cxnSp>
                    <p:nvCxnSpPr>
                      <p:cNvPr id="3065"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66"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36" name="Group 10"/>
                    <p:cNvGrpSpPr/>
                    <p:nvPr/>
                  </p:nvGrpSpPr>
                  <p:grpSpPr>
                    <a:xfrm>
                      <a:off x="2667000" y="2971800"/>
                      <a:ext cx="152400" cy="304800"/>
                      <a:chOff x="2667000" y="2667000"/>
                      <a:chExt cx="152400" cy="304800"/>
                    </a:xfrm>
                  </p:grpSpPr>
                  <p:cxnSp>
                    <p:nvCxnSpPr>
                      <p:cNvPr id="306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070"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37" name="Group 22"/>
                <p:cNvGrpSpPr/>
                <p:nvPr/>
              </p:nvGrpSpPr>
              <p:grpSpPr>
                <a:xfrm>
                  <a:off x="2667000" y="3886205"/>
                  <a:ext cx="152400" cy="609600"/>
                  <a:chOff x="2667000" y="2667000"/>
                  <a:chExt cx="152400" cy="609600"/>
                </a:xfrm>
              </p:grpSpPr>
              <p:grpSp>
                <p:nvGrpSpPr>
                  <p:cNvPr id="37438" name="Group 9"/>
                  <p:cNvGrpSpPr/>
                  <p:nvPr/>
                </p:nvGrpSpPr>
                <p:grpSpPr>
                  <a:xfrm>
                    <a:off x="2667000" y="2667000"/>
                    <a:ext cx="152400" cy="304800"/>
                    <a:chOff x="2667000" y="2667000"/>
                    <a:chExt cx="152400" cy="304800"/>
                  </a:xfrm>
                </p:grpSpPr>
                <p:cxnSp>
                  <p:nvCxnSpPr>
                    <p:cNvPr id="31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41" name="Group 10"/>
                  <p:cNvGrpSpPr/>
                  <p:nvPr/>
                </p:nvGrpSpPr>
                <p:grpSpPr>
                  <a:xfrm>
                    <a:off x="2667000" y="2971800"/>
                    <a:ext cx="152400" cy="304800"/>
                    <a:chOff x="2667000" y="2667000"/>
                    <a:chExt cx="152400" cy="304800"/>
                  </a:xfrm>
                </p:grpSpPr>
                <p:cxnSp>
                  <p:nvCxnSpPr>
                    <p:cNvPr id="3108"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09"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44"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445" name="Group 13"/>
                <p:cNvGrpSpPr/>
                <p:nvPr/>
              </p:nvGrpSpPr>
              <p:grpSpPr>
                <a:xfrm>
                  <a:off x="2667000" y="2667000"/>
                  <a:ext cx="152400" cy="609600"/>
                  <a:chOff x="2667000" y="2667000"/>
                  <a:chExt cx="152400" cy="609600"/>
                </a:xfrm>
              </p:grpSpPr>
              <p:grpSp>
                <p:nvGrpSpPr>
                  <p:cNvPr id="37448" name="Group 9"/>
                  <p:cNvGrpSpPr/>
                  <p:nvPr/>
                </p:nvGrpSpPr>
                <p:grpSpPr>
                  <a:xfrm>
                    <a:off x="2667000" y="2667000"/>
                    <a:ext cx="152400" cy="304800"/>
                    <a:chOff x="2667000" y="2667000"/>
                    <a:chExt cx="152400" cy="304800"/>
                  </a:xfrm>
                </p:grpSpPr>
                <p:cxnSp>
                  <p:nvCxnSpPr>
                    <p:cNvPr id="3113"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14"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51" name="Group 10"/>
                  <p:cNvGrpSpPr/>
                  <p:nvPr/>
                </p:nvGrpSpPr>
                <p:grpSpPr>
                  <a:xfrm>
                    <a:off x="2667000" y="2971800"/>
                    <a:ext cx="152400" cy="304800"/>
                    <a:chOff x="2667000" y="2667000"/>
                    <a:chExt cx="152400" cy="304800"/>
                  </a:xfrm>
                </p:grpSpPr>
                <p:cxnSp>
                  <p:nvCxnSpPr>
                    <p:cNvPr id="31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52" name="Group 14"/>
                <p:cNvGrpSpPr/>
                <p:nvPr/>
              </p:nvGrpSpPr>
              <p:grpSpPr>
                <a:xfrm>
                  <a:off x="2667000" y="3276600"/>
                  <a:ext cx="152400" cy="609600"/>
                  <a:chOff x="2667000" y="2667000"/>
                  <a:chExt cx="152400" cy="609600"/>
                </a:xfrm>
              </p:grpSpPr>
              <p:grpSp>
                <p:nvGrpSpPr>
                  <p:cNvPr id="37455" name="Group 9"/>
                  <p:cNvGrpSpPr/>
                  <p:nvPr/>
                </p:nvGrpSpPr>
                <p:grpSpPr>
                  <a:xfrm>
                    <a:off x="2667000" y="2667000"/>
                    <a:ext cx="152400" cy="304800"/>
                    <a:chOff x="2667000" y="2667000"/>
                    <a:chExt cx="152400" cy="304800"/>
                  </a:xfrm>
                </p:grpSpPr>
                <p:cxnSp>
                  <p:nvCxnSpPr>
                    <p:cNvPr id="31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58" name="Group 10"/>
                  <p:cNvGrpSpPr/>
                  <p:nvPr/>
                </p:nvGrpSpPr>
                <p:grpSpPr>
                  <a:xfrm>
                    <a:off x="2667000" y="2971800"/>
                    <a:ext cx="152400" cy="304800"/>
                    <a:chOff x="2667000" y="2667000"/>
                    <a:chExt cx="152400" cy="304800"/>
                  </a:xfrm>
                </p:grpSpPr>
                <p:cxnSp>
                  <p:nvCxnSpPr>
                    <p:cNvPr id="31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1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45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460" name="Group 21"/>
                <p:cNvGrpSpPr/>
                <p:nvPr/>
              </p:nvGrpSpPr>
              <p:grpSpPr>
                <a:xfrm>
                  <a:off x="2667000" y="2666997"/>
                  <a:ext cx="152400" cy="1219200"/>
                  <a:chOff x="2667000" y="2667000"/>
                  <a:chExt cx="152400" cy="1219200"/>
                </a:xfrm>
              </p:grpSpPr>
              <p:grpSp>
                <p:nvGrpSpPr>
                  <p:cNvPr id="37461" name="Group 13"/>
                  <p:cNvGrpSpPr/>
                  <p:nvPr/>
                </p:nvGrpSpPr>
                <p:grpSpPr>
                  <a:xfrm>
                    <a:off x="2667000" y="2667000"/>
                    <a:ext cx="152400" cy="609600"/>
                    <a:chOff x="2667000" y="2667000"/>
                    <a:chExt cx="152400" cy="609600"/>
                  </a:xfrm>
                </p:grpSpPr>
                <p:grpSp>
                  <p:nvGrpSpPr>
                    <p:cNvPr id="37464" name="Group 9"/>
                    <p:cNvGrpSpPr/>
                    <p:nvPr/>
                  </p:nvGrpSpPr>
                  <p:grpSpPr>
                    <a:xfrm>
                      <a:off x="2667000" y="2667000"/>
                      <a:ext cx="152400" cy="304800"/>
                      <a:chOff x="2667000" y="2667000"/>
                      <a:chExt cx="152400" cy="304800"/>
                    </a:xfrm>
                  </p:grpSpPr>
                  <p:cxnSp>
                    <p:nvCxnSpPr>
                      <p:cNvPr id="31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67" name="Group 10"/>
                    <p:cNvGrpSpPr/>
                    <p:nvPr/>
                  </p:nvGrpSpPr>
                  <p:grpSpPr>
                    <a:xfrm>
                      <a:off x="2667000" y="2971800"/>
                      <a:ext cx="152400" cy="304800"/>
                      <a:chOff x="2667000" y="2667000"/>
                      <a:chExt cx="152400" cy="304800"/>
                    </a:xfrm>
                  </p:grpSpPr>
                  <p:cxnSp>
                    <p:nvCxnSpPr>
                      <p:cNvPr id="31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68" name="Group 14"/>
                  <p:cNvGrpSpPr/>
                  <p:nvPr/>
                </p:nvGrpSpPr>
                <p:grpSpPr>
                  <a:xfrm>
                    <a:off x="2667000" y="3276600"/>
                    <a:ext cx="152400" cy="609600"/>
                    <a:chOff x="2667000" y="2667000"/>
                    <a:chExt cx="152400" cy="609600"/>
                  </a:xfrm>
                </p:grpSpPr>
                <p:grpSp>
                  <p:nvGrpSpPr>
                    <p:cNvPr id="37471" name="Group 9"/>
                    <p:cNvGrpSpPr/>
                    <p:nvPr/>
                  </p:nvGrpSpPr>
                  <p:grpSpPr>
                    <a:xfrm>
                      <a:off x="2667000" y="2667000"/>
                      <a:ext cx="152400" cy="304800"/>
                      <a:chOff x="2667000" y="2667000"/>
                      <a:chExt cx="152400" cy="304800"/>
                    </a:xfrm>
                  </p:grpSpPr>
                  <p:cxnSp>
                    <p:nvCxnSpPr>
                      <p:cNvPr id="37219"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0"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74" name="Group 10"/>
                    <p:cNvGrpSpPr/>
                    <p:nvPr/>
                  </p:nvGrpSpPr>
                  <p:grpSpPr>
                    <a:xfrm>
                      <a:off x="2667000" y="2971800"/>
                      <a:ext cx="152400" cy="304800"/>
                      <a:chOff x="2667000" y="2667000"/>
                      <a:chExt cx="152400" cy="304800"/>
                    </a:xfrm>
                  </p:grpSpPr>
                  <p:cxnSp>
                    <p:nvCxnSpPr>
                      <p:cNvPr id="3722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75" name="Group 22"/>
                <p:cNvGrpSpPr/>
                <p:nvPr/>
              </p:nvGrpSpPr>
              <p:grpSpPr>
                <a:xfrm>
                  <a:off x="2667000" y="3886205"/>
                  <a:ext cx="152400" cy="609600"/>
                  <a:chOff x="2667000" y="2667000"/>
                  <a:chExt cx="152400" cy="609600"/>
                </a:xfrm>
              </p:grpSpPr>
              <p:grpSp>
                <p:nvGrpSpPr>
                  <p:cNvPr id="37478" name="Group 9"/>
                  <p:cNvGrpSpPr/>
                  <p:nvPr/>
                </p:nvGrpSpPr>
                <p:grpSpPr>
                  <a:xfrm>
                    <a:off x="2667000" y="2667000"/>
                    <a:ext cx="152400" cy="304800"/>
                    <a:chOff x="2667000" y="2667000"/>
                    <a:chExt cx="152400" cy="304800"/>
                  </a:xfrm>
                </p:grpSpPr>
                <p:cxnSp>
                  <p:nvCxnSpPr>
                    <p:cNvPr id="372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81" name="Group 10"/>
                  <p:cNvGrpSpPr/>
                  <p:nvPr/>
                </p:nvGrpSpPr>
                <p:grpSpPr>
                  <a:xfrm>
                    <a:off x="2667000" y="2971800"/>
                    <a:ext cx="152400" cy="304800"/>
                    <a:chOff x="2667000" y="2667000"/>
                    <a:chExt cx="152400" cy="304800"/>
                  </a:xfrm>
                </p:grpSpPr>
                <p:cxnSp>
                  <p:nvCxnSpPr>
                    <p:cNvPr id="37229"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30"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48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232"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233"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234"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546" name="Group 625"/>
            <p:cNvGrpSpPr>
              <a:grpSpLocks/>
            </p:cNvGrpSpPr>
            <p:nvPr/>
          </p:nvGrpSpPr>
          <p:grpSpPr bwMode="auto">
            <a:xfrm>
              <a:off x="2303" y="2481"/>
              <a:ext cx="337" cy="573"/>
              <a:chOff x="630" y="3229"/>
              <a:chExt cx="337" cy="573"/>
            </a:xfrm>
          </p:grpSpPr>
          <p:sp>
            <p:nvSpPr>
              <p:cNvPr id="37235"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48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489" name="Group 21"/>
                <p:cNvGrpSpPr/>
                <p:nvPr/>
              </p:nvGrpSpPr>
              <p:grpSpPr>
                <a:xfrm>
                  <a:off x="2667000" y="2666997"/>
                  <a:ext cx="152400" cy="1219200"/>
                  <a:chOff x="2667000" y="2667000"/>
                  <a:chExt cx="152400" cy="1219200"/>
                </a:xfrm>
              </p:grpSpPr>
              <p:grpSp>
                <p:nvGrpSpPr>
                  <p:cNvPr id="37490" name="Group 13"/>
                  <p:cNvGrpSpPr/>
                  <p:nvPr/>
                </p:nvGrpSpPr>
                <p:grpSpPr>
                  <a:xfrm>
                    <a:off x="2667000" y="2667000"/>
                    <a:ext cx="152400" cy="609600"/>
                    <a:chOff x="2667000" y="2667000"/>
                    <a:chExt cx="152400" cy="609600"/>
                  </a:xfrm>
                </p:grpSpPr>
                <p:grpSp>
                  <p:nvGrpSpPr>
                    <p:cNvPr id="37493" name="Group 9"/>
                    <p:cNvGrpSpPr/>
                    <p:nvPr/>
                  </p:nvGrpSpPr>
                  <p:grpSpPr>
                    <a:xfrm>
                      <a:off x="2667000" y="2667000"/>
                      <a:ext cx="152400" cy="304800"/>
                      <a:chOff x="2667000" y="2667000"/>
                      <a:chExt cx="152400" cy="304800"/>
                    </a:xfrm>
                  </p:grpSpPr>
                  <p:cxnSp>
                    <p:nvCxnSpPr>
                      <p:cNvPr id="3724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497" name="Group 10"/>
                    <p:cNvGrpSpPr/>
                    <p:nvPr/>
                  </p:nvGrpSpPr>
                  <p:grpSpPr>
                    <a:xfrm>
                      <a:off x="2667000" y="2971800"/>
                      <a:ext cx="152400" cy="304800"/>
                      <a:chOff x="2667000" y="2667000"/>
                      <a:chExt cx="152400" cy="304800"/>
                    </a:xfrm>
                  </p:grpSpPr>
                  <p:cxnSp>
                    <p:nvCxnSpPr>
                      <p:cNvPr id="3724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4"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498" name="Group 14"/>
                  <p:cNvGrpSpPr/>
                  <p:nvPr/>
                </p:nvGrpSpPr>
                <p:grpSpPr>
                  <a:xfrm>
                    <a:off x="2667000" y="3276600"/>
                    <a:ext cx="152400" cy="609600"/>
                    <a:chOff x="2667000" y="2667000"/>
                    <a:chExt cx="152400" cy="609600"/>
                  </a:xfrm>
                </p:grpSpPr>
                <p:grpSp>
                  <p:nvGrpSpPr>
                    <p:cNvPr id="37499" name="Group 9"/>
                    <p:cNvGrpSpPr/>
                    <p:nvPr/>
                  </p:nvGrpSpPr>
                  <p:grpSpPr>
                    <a:xfrm>
                      <a:off x="2667000" y="2667000"/>
                      <a:ext cx="152400" cy="304800"/>
                      <a:chOff x="2667000" y="2667000"/>
                      <a:chExt cx="152400" cy="304800"/>
                    </a:xfrm>
                  </p:grpSpPr>
                  <p:cxnSp>
                    <p:nvCxnSpPr>
                      <p:cNvPr id="37247"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00" name="Group 10"/>
                    <p:cNvGrpSpPr/>
                    <p:nvPr/>
                  </p:nvGrpSpPr>
                  <p:grpSpPr>
                    <a:xfrm>
                      <a:off x="2667000" y="2971800"/>
                      <a:ext cx="152400" cy="304800"/>
                      <a:chOff x="2667000" y="2667000"/>
                      <a:chExt cx="152400" cy="304800"/>
                    </a:xfrm>
                  </p:grpSpPr>
                  <p:cxnSp>
                    <p:nvCxnSpPr>
                      <p:cNvPr id="3138"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39"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03" name="Group 22"/>
                <p:cNvGrpSpPr/>
                <p:nvPr/>
              </p:nvGrpSpPr>
              <p:grpSpPr>
                <a:xfrm>
                  <a:off x="2667000" y="3886205"/>
                  <a:ext cx="152400" cy="609600"/>
                  <a:chOff x="2667000" y="2667000"/>
                  <a:chExt cx="152400" cy="609600"/>
                </a:xfrm>
              </p:grpSpPr>
              <p:grpSp>
                <p:nvGrpSpPr>
                  <p:cNvPr id="37506" name="Group 9"/>
                  <p:cNvGrpSpPr/>
                  <p:nvPr/>
                </p:nvGrpSpPr>
                <p:grpSpPr>
                  <a:xfrm>
                    <a:off x="2667000" y="2667000"/>
                    <a:ext cx="152400" cy="304800"/>
                    <a:chOff x="2667000" y="2667000"/>
                    <a:chExt cx="152400" cy="304800"/>
                  </a:xfrm>
                </p:grpSpPr>
                <p:cxnSp>
                  <p:nvCxnSpPr>
                    <p:cNvPr id="314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4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07" name="Group 10"/>
                  <p:cNvGrpSpPr/>
                  <p:nvPr/>
                </p:nvGrpSpPr>
                <p:grpSpPr>
                  <a:xfrm>
                    <a:off x="2667000" y="2971800"/>
                    <a:ext cx="152400" cy="304800"/>
                    <a:chOff x="2667000" y="2667000"/>
                    <a:chExt cx="152400" cy="304800"/>
                  </a:xfrm>
                </p:grpSpPr>
                <p:cxnSp>
                  <p:nvCxnSpPr>
                    <p:cNvPr id="3145"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46"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1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513" name="Group 21"/>
                <p:cNvGrpSpPr/>
                <p:nvPr/>
              </p:nvGrpSpPr>
              <p:grpSpPr>
                <a:xfrm>
                  <a:off x="2667000" y="2666997"/>
                  <a:ext cx="152400" cy="1219200"/>
                  <a:chOff x="2667000" y="2667000"/>
                  <a:chExt cx="152400" cy="1219200"/>
                </a:xfrm>
              </p:grpSpPr>
              <p:grpSp>
                <p:nvGrpSpPr>
                  <p:cNvPr id="37514" name="Group 13"/>
                  <p:cNvGrpSpPr/>
                  <p:nvPr/>
                </p:nvGrpSpPr>
                <p:grpSpPr>
                  <a:xfrm>
                    <a:off x="2667000" y="2667000"/>
                    <a:ext cx="152400" cy="609600"/>
                    <a:chOff x="2667000" y="2667000"/>
                    <a:chExt cx="152400" cy="609600"/>
                  </a:xfrm>
                </p:grpSpPr>
                <p:grpSp>
                  <p:nvGrpSpPr>
                    <p:cNvPr id="37517" name="Group 9"/>
                    <p:cNvGrpSpPr/>
                    <p:nvPr/>
                  </p:nvGrpSpPr>
                  <p:grpSpPr>
                    <a:xfrm>
                      <a:off x="2667000" y="2667000"/>
                      <a:ext cx="152400" cy="304800"/>
                      <a:chOff x="2667000" y="2667000"/>
                      <a:chExt cx="152400" cy="304800"/>
                    </a:xfrm>
                  </p:grpSpPr>
                  <p:cxnSp>
                    <p:nvCxnSpPr>
                      <p:cNvPr id="31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20" name="Group 10"/>
                    <p:cNvGrpSpPr/>
                    <p:nvPr/>
                  </p:nvGrpSpPr>
                  <p:grpSpPr>
                    <a:xfrm>
                      <a:off x="2667000" y="2971800"/>
                      <a:ext cx="152400" cy="304800"/>
                      <a:chOff x="2667000" y="2667000"/>
                      <a:chExt cx="152400" cy="304800"/>
                    </a:xfrm>
                  </p:grpSpPr>
                  <p:cxnSp>
                    <p:nvCxnSpPr>
                      <p:cNvPr id="315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5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25" name="Group 14"/>
                  <p:cNvGrpSpPr/>
                  <p:nvPr/>
                </p:nvGrpSpPr>
                <p:grpSpPr>
                  <a:xfrm>
                    <a:off x="2667000" y="3276600"/>
                    <a:ext cx="152400" cy="609600"/>
                    <a:chOff x="2667000" y="2667000"/>
                    <a:chExt cx="152400" cy="609600"/>
                  </a:xfrm>
                </p:grpSpPr>
                <p:grpSp>
                  <p:nvGrpSpPr>
                    <p:cNvPr id="37526" name="Group 9"/>
                    <p:cNvGrpSpPr/>
                    <p:nvPr/>
                  </p:nvGrpSpPr>
                  <p:grpSpPr>
                    <a:xfrm>
                      <a:off x="2667000" y="2667000"/>
                      <a:ext cx="152400" cy="304800"/>
                      <a:chOff x="2667000" y="2667000"/>
                      <a:chExt cx="152400" cy="304800"/>
                    </a:xfrm>
                  </p:grpSpPr>
                  <p:cxnSp>
                    <p:nvCxnSpPr>
                      <p:cNvPr id="3158"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27" name="Group 10"/>
                    <p:cNvGrpSpPr/>
                    <p:nvPr/>
                  </p:nvGrpSpPr>
                  <p:grpSpPr>
                    <a:xfrm>
                      <a:off x="2667000" y="2971800"/>
                      <a:ext cx="152400" cy="304800"/>
                      <a:chOff x="2667000" y="2667000"/>
                      <a:chExt cx="152400" cy="304800"/>
                    </a:xfrm>
                  </p:grpSpPr>
                  <p:cxnSp>
                    <p:nvCxnSpPr>
                      <p:cNvPr id="31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28" name="Group 22"/>
                <p:cNvGrpSpPr/>
                <p:nvPr/>
              </p:nvGrpSpPr>
              <p:grpSpPr>
                <a:xfrm>
                  <a:off x="2667000" y="3886205"/>
                  <a:ext cx="152400" cy="609600"/>
                  <a:chOff x="2667000" y="2667000"/>
                  <a:chExt cx="152400" cy="609600"/>
                </a:xfrm>
              </p:grpSpPr>
              <p:grpSp>
                <p:nvGrpSpPr>
                  <p:cNvPr id="37531" name="Group 9"/>
                  <p:cNvGrpSpPr/>
                  <p:nvPr/>
                </p:nvGrpSpPr>
                <p:grpSpPr>
                  <a:xfrm>
                    <a:off x="2667000" y="2667000"/>
                    <a:ext cx="152400" cy="304800"/>
                    <a:chOff x="2667000" y="2667000"/>
                    <a:chExt cx="152400" cy="304800"/>
                  </a:xfrm>
                </p:grpSpPr>
                <p:cxnSp>
                  <p:nvCxnSpPr>
                    <p:cNvPr id="31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1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34" name="Group 10"/>
                  <p:cNvGrpSpPr/>
                  <p:nvPr/>
                </p:nvGrpSpPr>
                <p:grpSpPr>
                  <a:xfrm>
                    <a:off x="2667000" y="2971800"/>
                    <a:ext cx="152400" cy="304800"/>
                    <a:chOff x="2667000" y="2667000"/>
                    <a:chExt cx="152400" cy="304800"/>
                  </a:xfrm>
                </p:grpSpPr>
                <p:cxnSp>
                  <p:nvCxnSpPr>
                    <p:cNvPr id="1857"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58"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3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538" name="Group 13"/>
                <p:cNvGrpSpPr/>
                <p:nvPr/>
              </p:nvGrpSpPr>
              <p:grpSpPr>
                <a:xfrm>
                  <a:off x="2667000" y="2667000"/>
                  <a:ext cx="152400" cy="609600"/>
                  <a:chOff x="2667000" y="2667000"/>
                  <a:chExt cx="152400" cy="609600"/>
                </a:xfrm>
              </p:grpSpPr>
              <p:grpSp>
                <p:nvGrpSpPr>
                  <p:cNvPr id="37541" name="Group 9"/>
                  <p:cNvGrpSpPr/>
                  <p:nvPr/>
                </p:nvGrpSpPr>
                <p:grpSpPr>
                  <a:xfrm>
                    <a:off x="2667000" y="2667000"/>
                    <a:ext cx="152400" cy="304800"/>
                    <a:chOff x="2667000" y="2667000"/>
                    <a:chExt cx="152400" cy="304800"/>
                  </a:xfrm>
                </p:grpSpPr>
                <p:cxnSp>
                  <p:nvCxnSpPr>
                    <p:cNvPr id="18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42" name="Group 10"/>
                  <p:cNvGrpSpPr/>
                  <p:nvPr/>
                </p:nvGrpSpPr>
                <p:grpSpPr>
                  <a:xfrm>
                    <a:off x="2667000" y="2971800"/>
                    <a:ext cx="152400" cy="304800"/>
                    <a:chOff x="2667000" y="2667000"/>
                    <a:chExt cx="152400" cy="304800"/>
                  </a:xfrm>
                </p:grpSpPr>
                <p:cxnSp>
                  <p:nvCxnSpPr>
                    <p:cNvPr id="1865"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66"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45" name="Group 14"/>
                <p:cNvGrpSpPr/>
                <p:nvPr/>
              </p:nvGrpSpPr>
              <p:grpSpPr>
                <a:xfrm>
                  <a:off x="2667000" y="3276600"/>
                  <a:ext cx="152400" cy="609600"/>
                  <a:chOff x="2667000" y="2667000"/>
                  <a:chExt cx="152400" cy="609600"/>
                </a:xfrm>
              </p:grpSpPr>
              <p:grpSp>
                <p:nvGrpSpPr>
                  <p:cNvPr id="37548" name="Group 9"/>
                  <p:cNvGrpSpPr/>
                  <p:nvPr/>
                </p:nvGrpSpPr>
                <p:grpSpPr>
                  <a:xfrm>
                    <a:off x="2667000" y="2667000"/>
                    <a:ext cx="152400" cy="304800"/>
                    <a:chOff x="2667000" y="2667000"/>
                    <a:chExt cx="152400" cy="304800"/>
                  </a:xfrm>
                </p:grpSpPr>
                <p:cxnSp>
                  <p:nvCxnSpPr>
                    <p:cNvPr id="1869"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0"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49" name="Group 10"/>
                  <p:cNvGrpSpPr/>
                  <p:nvPr/>
                </p:nvGrpSpPr>
                <p:grpSpPr>
                  <a:xfrm>
                    <a:off x="2667000" y="2971800"/>
                    <a:ext cx="152400" cy="304800"/>
                    <a:chOff x="2667000" y="2667000"/>
                    <a:chExt cx="152400" cy="304800"/>
                  </a:xfrm>
                </p:grpSpPr>
                <p:cxnSp>
                  <p:nvCxnSpPr>
                    <p:cNvPr id="1872"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73"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87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55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551" name="Group 21"/>
                <p:cNvGrpSpPr/>
                <p:nvPr/>
              </p:nvGrpSpPr>
              <p:grpSpPr>
                <a:xfrm>
                  <a:off x="2667000" y="2666997"/>
                  <a:ext cx="152400" cy="1219200"/>
                  <a:chOff x="2667000" y="2667000"/>
                  <a:chExt cx="152400" cy="1219200"/>
                </a:xfrm>
              </p:grpSpPr>
              <p:grpSp>
                <p:nvGrpSpPr>
                  <p:cNvPr id="37554" name="Group 13"/>
                  <p:cNvGrpSpPr/>
                  <p:nvPr/>
                </p:nvGrpSpPr>
                <p:grpSpPr>
                  <a:xfrm>
                    <a:off x="2667000" y="2667000"/>
                    <a:ext cx="152400" cy="609600"/>
                    <a:chOff x="2667000" y="2667000"/>
                    <a:chExt cx="152400" cy="609600"/>
                  </a:xfrm>
                </p:grpSpPr>
                <p:grpSp>
                  <p:nvGrpSpPr>
                    <p:cNvPr id="37557" name="Group 9"/>
                    <p:cNvGrpSpPr/>
                    <p:nvPr/>
                  </p:nvGrpSpPr>
                  <p:grpSpPr>
                    <a:xfrm>
                      <a:off x="2667000" y="2667000"/>
                      <a:ext cx="152400" cy="304800"/>
                      <a:chOff x="2667000" y="2667000"/>
                      <a:chExt cx="152400" cy="304800"/>
                    </a:xfrm>
                  </p:grpSpPr>
                  <p:cxnSp>
                    <p:nvCxnSpPr>
                      <p:cNvPr id="18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58" name="Group 10"/>
                    <p:cNvGrpSpPr/>
                    <p:nvPr/>
                  </p:nvGrpSpPr>
                  <p:grpSpPr>
                    <a:xfrm>
                      <a:off x="2667000" y="2971800"/>
                      <a:ext cx="152400" cy="304800"/>
                      <a:chOff x="2667000" y="2667000"/>
                      <a:chExt cx="152400" cy="304800"/>
                    </a:xfrm>
                  </p:grpSpPr>
                  <p:cxnSp>
                    <p:nvCxnSpPr>
                      <p:cNvPr id="1883"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884"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61" name="Group 14"/>
                  <p:cNvGrpSpPr/>
                  <p:nvPr/>
                </p:nvGrpSpPr>
                <p:grpSpPr>
                  <a:xfrm>
                    <a:off x="2667000" y="3276600"/>
                    <a:ext cx="152400" cy="609600"/>
                    <a:chOff x="2667000" y="2667000"/>
                    <a:chExt cx="152400" cy="609600"/>
                  </a:xfrm>
                </p:grpSpPr>
                <p:grpSp>
                  <p:nvGrpSpPr>
                    <p:cNvPr id="37564" name="Group 9"/>
                    <p:cNvGrpSpPr/>
                    <p:nvPr/>
                  </p:nvGrpSpPr>
                  <p:grpSpPr>
                    <a:xfrm>
                      <a:off x="2667000" y="2667000"/>
                      <a:ext cx="152400" cy="304800"/>
                      <a:chOff x="2667000" y="2667000"/>
                      <a:chExt cx="152400" cy="304800"/>
                    </a:xfrm>
                  </p:grpSpPr>
                  <p:cxnSp>
                    <p:nvCxnSpPr>
                      <p:cNvPr id="1887"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48"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65" name="Group 10"/>
                    <p:cNvGrpSpPr/>
                    <p:nvPr/>
                  </p:nvGrpSpPr>
                  <p:grpSpPr>
                    <a:xfrm>
                      <a:off x="2667000" y="2971800"/>
                      <a:ext cx="152400" cy="304800"/>
                      <a:chOff x="2667000" y="2667000"/>
                      <a:chExt cx="152400" cy="304800"/>
                    </a:xfrm>
                  </p:grpSpPr>
                  <p:cxnSp>
                    <p:nvCxnSpPr>
                      <p:cNvPr id="2050"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1"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68" name="Group 22"/>
                <p:cNvGrpSpPr/>
                <p:nvPr/>
              </p:nvGrpSpPr>
              <p:grpSpPr>
                <a:xfrm>
                  <a:off x="2667000" y="3886205"/>
                  <a:ext cx="152400" cy="609600"/>
                  <a:chOff x="2667000" y="2667000"/>
                  <a:chExt cx="152400" cy="609600"/>
                </a:xfrm>
              </p:grpSpPr>
              <p:grpSp>
                <p:nvGrpSpPr>
                  <p:cNvPr id="37571" name="Group 9"/>
                  <p:cNvGrpSpPr/>
                  <p:nvPr/>
                </p:nvGrpSpPr>
                <p:grpSpPr>
                  <a:xfrm>
                    <a:off x="2667000" y="2667000"/>
                    <a:ext cx="152400" cy="304800"/>
                    <a:chOff x="2667000" y="2667000"/>
                    <a:chExt cx="152400" cy="304800"/>
                  </a:xfrm>
                </p:grpSpPr>
                <p:cxnSp>
                  <p:nvCxnSpPr>
                    <p:cNvPr id="205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72" name="Group 10"/>
                  <p:cNvGrpSpPr/>
                  <p:nvPr/>
                </p:nvGrpSpPr>
                <p:grpSpPr>
                  <a:xfrm>
                    <a:off x="2667000" y="2971800"/>
                    <a:ext cx="152400" cy="304800"/>
                    <a:chOff x="2667000" y="2667000"/>
                    <a:chExt cx="152400" cy="304800"/>
                  </a:xfrm>
                </p:grpSpPr>
                <p:cxnSp>
                  <p:nvCxnSpPr>
                    <p:cNvPr id="2057"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58"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73"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2060"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2061"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2062"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2310" name="Group 717"/>
          <p:cNvGrpSpPr>
            <a:grpSpLocks/>
          </p:cNvGrpSpPr>
          <p:nvPr/>
        </p:nvGrpSpPr>
        <p:grpSpPr bwMode="auto">
          <a:xfrm>
            <a:off x="4116388" y="3975100"/>
            <a:ext cx="4208462" cy="950913"/>
            <a:chOff x="2577" y="2456"/>
            <a:chExt cx="2651" cy="599"/>
          </a:xfrm>
        </p:grpSpPr>
        <p:grpSp>
          <p:nvGrpSpPr>
            <p:cNvPr id="12459" name="Group 636"/>
            <p:cNvGrpSpPr>
              <a:grpSpLocks/>
            </p:cNvGrpSpPr>
            <p:nvPr/>
          </p:nvGrpSpPr>
          <p:grpSpPr bwMode="auto">
            <a:xfrm>
              <a:off x="2577" y="2482"/>
              <a:ext cx="337" cy="573"/>
              <a:chOff x="630" y="3229"/>
              <a:chExt cx="337" cy="573"/>
            </a:xfrm>
          </p:grpSpPr>
          <p:sp>
            <p:nvSpPr>
              <p:cNvPr id="2063"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58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583" name="Group 21"/>
                <p:cNvGrpSpPr/>
                <p:nvPr/>
              </p:nvGrpSpPr>
              <p:grpSpPr>
                <a:xfrm>
                  <a:off x="2667000" y="2666997"/>
                  <a:ext cx="152400" cy="1219200"/>
                  <a:chOff x="2667000" y="2667000"/>
                  <a:chExt cx="152400" cy="1219200"/>
                </a:xfrm>
              </p:grpSpPr>
              <p:grpSp>
                <p:nvGrpSpPr>
                  <p:cNvPr id="37587" name="Group 13"/>
                  <p:cNvGrpSpPr/>
                  <p:nvPr/>
                </p:nvGrpSpPr>
                <p:grpSpPr>
                  <a:xfrm>
                    <a:off x="2667000" y="2667000"/>
                    <a:ext cx="152400" cy="609600"/>
                    <a:chOff x="2667000" y="2667000"/>
                    <a:chExt cx="152400" cy="609600"/>
                  </a:xfrm>
                </p:grpSpPr>
                <p:grpSp>
                  <p:nvGrpSpPr>
                    <p:cNvPr id="37588" name="Group 9"/>
                    <p:cNvGrpSpPr/>
                    <p:nvPr/>
                  </p:nvGrpSpPr>
                  <p:grpSpPr>
                    <a:xfrm>
                      <a:off x="2667000" y="2667000"/>
                      <a:ext cx="152400" cy="304800"/>
                      <a:chOff x="2667000" y="2667000"/>
                      <a:chExt cx="152400" cy="304800"/>
                    </a:xfrm>
                  </p:grpSpPr>
                  <p:cxnSp>
                    <p:nvCxnSpPr>
                      <p:cNvPr id="207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7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89" name="Group 10"/>
                    <p:cNvGrpSpPr/>
                    <p:nvPr/>
                  </p:nvGrpSpPr>
                  <p:grpSpPr>
                    <a:xfrm>
                      <a:off x="2667000" y="2971800"/>
                      <a:ext cx="152400" cy="304800"/>
                      <a:chOff x="2667000" y="2667000"/>
                      <a:chExt cx="152400" cy="304800"/>
                    </a:xfrm>
                  </p:grpSpPr>
                  <p:cxnSp>
                    <p:nvCxnSpPr>
                      <p:cNvPr id="11265"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6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590" name="Group 14"/>
                  <p:cNvGrpSpPr/>
                  <p:nvPr/>
                </p:nvGrpSpPr>
                <p:grpSpPr>
                  <a:xfrm>
                    <a:off x="2667000" y="3276600"/>
                    <a:ext cx="152400" cy="609600"/>
                    <a:chOff x="2667000" y="2667000"/>
                    <a:chExt cx="152400" cy="609600"/>
                  </a:xfrm>
                </p:grpSpPr>
                <p:grpSp>
                  <p:nvGrpSpPr>
                    <p:cNvPr id="37593" name="Group 9"/>
                    <p:cNvGrpSpPr/>
                    <p:nvPr/>
                  </p:nvGrpSpPr>
                  <p:grpSpPr>
                    <a:xfrm>
                      <a:off x="2667000" y="2667000"/>
                      <a:ext cx="152400" cy="304800"/>
                      <a:chOff x="2667000" y="2667000"/>
                      <a:chExt cx="152400" cy="304800"/>
                    </a:xfrm>
                  </p:grpSpPr>
                  <p:cxnSp>
                    <p:nvCxnSpPr>
                      <p:cNvPr id="1127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2"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596" name="Group 10"/>
                    <p:cNvGrpSpPr/>
                    <p:nvPr/>
                  </p:nvGrpSpPr>
                  <p:grpSpPr>
                    <a:xfrm>
                      <a:off x="2667000" y="2971800"/>
                      <a:ext cx="152400" cy="304800"/>
                      <a:chOff x="2667000" y="2667000"/>
                      <a:chExt cx="152400" cy="304800"/>
                    </a:xfrm>
                  </p:grpSpPr>
                  <p:cxnSp>
                    <p:nvCxnSpPr>
                      <p:cNvPr id="11274"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5"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597" name="Group 22"/>
                <p:cNvGrpSpPr/>
                <p:nvPr/>
              </p:nvGrpSpPr>
              <p:grpSpPr>
                <a:xfrm>
                  <a:off x="2667000" y="3886205"/>
                  <a:ext cx="152400" cy="609600"/>
                  <a:chOff x="2667000" y="2667000"/>
                  <a:chExt cx="152400" cy="609600"/>
                </a:xfrm>
              </p:grpSpPr>
              <p:grpSp>
                <p:nvGrpSpPr>
                  <p:cNvPr id="37600" name="Group 9"/>
                  <p:cNvGrpSpPr/>
                  <p:nvPr/>
                </p:nvGrpSpPr>
                <p:grpSpPr>
                  <a:xfrm>
                    <a:off x="2667000" y="2667000"/>
                    <a:ext cx="152400" cy="304800"/>
                    <a:chOff x="2667000" y="2667000"/>
                    <a:chExt cx="152400" cy="304800"/>
                  </a:xfrm>
                </p:grpSpPr>
                <p:cxnSp>
                  <p:nvCxnSpPr>
                    <p:cNvPr id="11278"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9"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03" name="Group 10"/>
                  <p:cNvGrpSpPr/>
                  <p:nvPr/>
                </p:nvGrpSpPr>
                <p:grpSpPr>
                  <a:xfrm>
                    <a:off x="2667000" y="2971800"/>
                    <a:ext cx="152400" cy="304800"/>
                    <a:chOff x="2667000" y="2667000"/>
                    <a:chExt cx="152400" cy="304800"/>
                  </a:xfrm>
                </p:grpSpPr>
                <p:cxnSp>
                  <p:nvCxnSpPr>
                    <p:cNvPr id="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82"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0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607" name="Group 21"/>
                <p:cNvGrpSpPr/>
                <p:nvPr/>
              </p:nvGrpSpPr>
              <p:grpSpPr>
                <a:xfrm>
                  <a:off x="2667000" y="2666997"/>
                  <a:ext cx="152400" cy="1219200"/>
                  <a:chOff x="2667000" y="2667000"/>
                  <a:chExt cx="152400" cy="1219200"/>
                </a:xfrm>
              </p:grpSpPr>
              <p:grpSp>
                <p:nvGrpSpPr>
                  <p:cNvPr id="37610" name="Group 13"/>
                  <p:cNvGrpSpPr/>
                  <p:nvPr/>
                </p:nvGrpSpPr>
                <p:grpSpPr>
                  <a:xfrm>
                    <a:off x="2667000" y="2667000"/>
                    <a:ext cx="152400" cy="609600"/>
                    <a:chOff x="2667000" y="2667000"/>
                    <a:chExt cx="152400" cy="609600"/>
                  </a:xfrm>
                </p:grpSpPr>
                <p:grpSp>
                  <p:nvGrpSpPr>
                    <p:cNvPr id="37615" name="Group 9"/>
                    <p:cNvGrpSpPr/>
                    <p:nvPr/>
                  </p:nvGrpSpPr>
                  <p:grpSpPr>
                    <a:xfrm>
                      <a:off x="2667000" y="2667000"/>
                      <a:ext cx="152400" cy="304800"/>
                      <a:chOff x="2667000" y="2667000"/>
                      <a:chExt cx="152400" cy="304800"/>
                    </a:xfrm>
                  </p:grpSpPr>
                  <p:cxnSp>
                    <p:nvCxnSpPr>
                      <p:cNvPr id="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16" name="Group 10"/>
                    <p:cNvGrpSpPr/>
                    <p:nvPr/>
                  </p:nvGrpSpPr>
                  <p:grpSpPr>
                    <a:xfrm>
                      <a:off x="2667000" y="2971800"/>
                      <a:ext cx="152400" cy="304800"/>
                      <a:chOff x="2667000" y="2667000"/>
                      <a:chExt cx="152400" cy="304800"/>
                    </a:xfrm>
                  </p:grpSpPr>
                  <p:cxnSp>
                    <p:nvCxnSpPr>
                      <p:cNvPr id="10701"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098"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17" name="Group 14"/>
                  <p:cNvGrpSpPr/>
                  <p:nvPr/>
                </p:nvGrpSpPr>
                <p:grpSpPr>
                  <a:xfrm>
                    <a:off x="2667000" y="3276600"/>
                    <a:ext cx="152400" cy="609600"/>
                    <a:chOff x="2667000" y="2667000"/>
                    <a:chExt cx="152400" cy="609600"/>
                  </a:xfrm>
                </p:grpSpPr>
                <p:grpSp>
                  <p:nvGrpSpPr>
                    <p:cNvPr id="37618" name="Group 9"/>
                    <p:cNvGrpSpPr/>
                    <p:nvPr/>
                  </p:nvGrpSpPr>
                  <p:grpSpPr>
                    <a:xfrm>
                      <a:off x="2667000" y="2667000"/>
                      <a:ext cx="152400" cy="304800"/>
                      <a:chOff x="2667000" y="2667000"/>
                      <a:chExt cx="152400" cy="304800"/>
                    </a:xfrm>
                  </p:grpSpPr>
                  <p:cxnSp>
                    <p:nvCxnSpPr>
                      <p:cNvPr id="40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4113"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21" name="Group 10"/>
                    <p:cNvGrpSpPr/>
                    <p:nvPr/>
                  </p:nvGrpSpPr>
                  <p:grpSpPr>
                    <a:xfrm>
                      <a:off x="2667000" y="2971800"/>
                      <a:ext cx="152400" cy="304800"/>
                      <a:chOff x="2667000" y="2667000"/>
                      <a:chExt cx="152400" cy="304800"/>
                    </a:xfrm>
                  </p:grpSpPr>
                  <p:cxnSp>
                    <p:nvCxnSpPr>
                      <p:cNvPr id="2086"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87"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24" name="Group 22"/>
                <p:cNvGrpSpPr/>
                <p:nvPr/>
              </p:nvGrpSpPr>
              <p:grpSpPr>
                <a:xfrm>
                  <a:off x="2667000" y="3886205"/>
                  <a:ext cx="152400" cy="609600"/>
                  <a:chOff x="2667000" y="2667000"/>
                  <a:chExt cx="152400" cy="609600"/>
                </a:xfrm>
              </p:grpSpPr>
              <p:grpSp>
                <p:nvGrpSpPr>
                  <p:cNvPr id="37625" name="Group 9"/>
                  <p:cNvGrpSpPr/>
                  <p:nvPr/>
                </p:nvGrpSpPr>
                <p:grpSpPr>
                  <a:xfrm>
                    <a:off x="2667000" y="2667000"/>
                    <a:ext cx="152400" cy="304800"/>
                    <a:chOff x="2667000" y="2667000"/>
                    <a:chExt cx="152400" cy="304800"/>
                  </a:xfrm>
                </p:grpSpPr>
                <p:cxnSp>
                  <p:nvCxnSpPr>
                    <p:cNvPr id="20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28" name="Group 10"/>
                  <p:cNvGrpSpPr/>
                  <p:nvPr/>
                </p:nvGrpSpPr>
                <p:grpSpPr>
                  <a:xfrm>
                    <a:off x="2667000" y="2971800"/>
                    <a:ext cx="152400" cy="304800"/>
                    <a:chOff x="2667000" y="2667000"/>
                    <a:chExt cx="152400" cy="304800"/>
                  </a:xfrm>
                </p:grpSpPr>
                <p:cxnSp>
                  <p:nvCxnSpPr>
                    <p:cNvPr id="2093"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4"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31"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345" name="Group 13"/>
                <p:cNvGrpSpPr/>
                <p:nvPr/>
              </p:nvGrpSpPr>
              <p:grpSpPr>
                <a:xfrm>
                  <a:off x="2667000" y="2667000"/>
                  <a:ext cx="152400" cy="609600"/>
                  <a:chOff x="2667000" y="2667000"/>
                  <a:chExt cx="152400" cy="609600"/>
                </a:xfrm>
              </p:grpSpPr>
              <p:grpSp>
                <p:nvGrpSpPr>
                  <p:cNvPr id="1348" name="Group 9"/>
                  <p:cNvGrpSpPr/>
                  <p:nvPr/>
                </p:nvGrpSpPr>
                <p:grpSpPr>
                  <a:xfrm>
                    <a:off x="2667000" y="2667000"/>
                    <a:ext cx="152400" cy="304800"/>
                    <a:chOff x="2667000" y="2667000"/>
                    <a:chExt cx="152400" cy="304800"/>
                  </a:xfrm>
                </p:grpSpPr>
                <p:cxnSp>
                  <p:nvCxnSpPr>
                    <p:cNvPr id="209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09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49" name="Group 10"/>
                  <p:cNvGrpSpPr/>
                  <p:nvPr/>
                </p:nvGrpSpPr>
                <p:grpSpPr>
                  <a:xfrm>
                    <a:off x="2667000" y="2971800"/>
                    <a:ext cx="152400" cy="304800"/>
                    <a:chOff x="2667000" y="2667000"/>
                    <a:chExt cx="152400" cy="304800"/>
                  </a:xfrm>
                </p:grpSpPr>
                <p:cxnSp>
                  <p:nvCxnSpPr>
                    <p:cNvPr id="2101"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2"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52" name="Group 14"/>
                <p:cNvGrpSpPr/>
                <p:nvPr/>
              </p:nvGrpSpPr>
              <p:grpSpPr>
                <a:xfrm>
                  <a:off x="2667000" y="3276600"/>
                  <a:ext cx="152400" cy="609600"/>
                  <a:chOff x="2667000" y="2667000"/>
                  <a:chExt cx="152400" cy="609600"/>
                </a:xfrm>
              </p:grpSpPr>
              <p:grpSp>
                <p:nvGrpSpPr>
                  <p:cNvPr id="1355" name="Group 9"/>
                  <p:cNvGrpSpPr/>
                  <p:nvPr/>
                </p:nvGrpSpPr>
                <p:grpSpPr>
                  <a:xfrm>
                    <a:off x="2667000" y="2667000"/>
                    <a:ext cx="152400" cy="304800"/>
                    <a:chOff x="2667000" y="2667000"/>
                    <a:chExt cx="152400" cy="304800"/>
                  </a:xfrm>
                </p:grpSpPr>
                <p:cxnSp>
                  <p:nvCxnSpPr>
                    <p:cNvPr id="2105"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6"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56" name="Group 10"/>
                  <p:cNvGrpSpPr/>
                  <p:nvPr/>
                </p:nvGrpSpPr>
                <p:grpSpPr>
                  <a:xfrm>
                    <a:off x="2667000" y="2971800"/>
                    <a:ext cx="152400" cy="304800"/>
                    <a:chOff x="2667000" y="2667000"/>
                    <a:chExt cx="152400" cy="304800"/>
                  </a:xfrm>
                </p:grpSpPr>
                <p:cxnSp>
                  <p:nvCxnSpPr>
                    <p:cNvPr id="2108"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2109"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2110"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35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360" name="Group 21"/>
                <p:cNvGrpSpPr/>
                <p:nvPr/>
              </p:nvGrpSpPr>
              <p:grpSpPr>
                <a:xfrm>
                  <a:off x="2667000" y="2666997"/>
                  <a:ext cx="152400" cy="1219200"/>
                  <a:chOff x="2667000" y="2667000"/>
                  <a:chExt cx="152400" cy="1219200"/>
                </a:xfrm>
              </p:grpSpPr>
              <p:grpSp>
                <p:nvGrpSpPr>
                  <p:cNvPr id="1361" name="Group 13"/>
                  <p:cNvGrpSpPr/>
                  <p:nvPr/>
                </p:nvGrpSpPr>
                <p:grpSpPr>
                  <a:xfrm>
                    <a:off x="2667000" y="2667000"/>
                    <a:ext cx="152400" cy="609600"/>
                    <a:chOff x="2667000" y="2667000"/>
                    <a:chExt cx="152400" cy="609600"/>
                  </a:xfrm>
                </p:grpSpPr>
                <p:grpSp>
                  <p:nvGrpSpPr>
                    <p:cNvPr id="1364" name="Group 9"/>
                    <p:cNvGrpSpPr/>
                    <p:nvPr/>
                  </p:nvGrpSpPr>
                  <p:grpSpPr>
                    <a:xfrm>
                      <a:off x="2667000" y="2667000"/>
                      <a:ext cx="152400" cy="304800"/>
                      <a:chOff x="2667000" y="2667000"/>
                      <a:chExt cx="152400" cy="304800"/>
                    </a:xfrm>
                  </p:grpSpPr>
                  <p:cxnSp>
                    <p:nvCxnSpPr>
                      <p:cNvPr id="102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28"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5" name="Group 10"/>
                    <p:cNvGrpSpPr/>
                    <p:nvPr/>
                  </p:nvGrpSpPr>
                  <p:grpSpPr>
                    <a:xfrm>
                      <a:off x="2667000" y="2971800"/>
                      <a:ext cx="152400" cy="304800"/>
                      <a:chOff x="2667000" y="2667000"/>
                      <a:chExt cx="152400" cy="304800"/>
                    </a:xfrm>
                  </p:grpSpPr>
                  <p:cxnSp>
                    <p:nvCxnSpPr>
                      <p:cNvPr id="1030"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1"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66" name="Group 14"/>
                  <p:cNvGrpSpPr/>
                  <p:nvPr/>
                </p:nvGrpSpPr>
                <p:grpSpPr>
                  <a:xfrm>
                    <a:off x="2667000" y="3276600"/>
                    <a:ext cx="152400" cy="609600"/>
                    <a:chOff x="2667000" y="2667000"/>
                    <a:chExt cx="152400" cy="609600"/>
                  </a:xfrm>
                </p:grpSpPr>
                <p:grpSp>
                  <p:nvGrpSpPr>
                    <p:cNvPr id="1367" name="Group 9"/>
                    <p:cNvGrpSpPr/>
                    <p:nvPr/>
                  </p:nvGrpSpPr>
                  <p:grpSpPr>
                    <a:xfrm>
                      <a:off x="2667000" y="2667000"/>
                      <a:ext cx="152400" cy="304800"/>
                      <a:chOff x="2667000" y="2667000"/>
                      <a:chExt cx="152400" cy="304800"/>
                    </a:xfrm>
                  </p:grpSpPr>
                  <p:cxnSp>
                    <p:nvCxnSpPr>
                      <p:cNvPr id="103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68" name="Group 10"/>
                    <p:cNvGrpSpPr/>
                    <p:nvPr/>
                  </p:nvGrpSpPr>
                  <p:grpSpPr>
                    <a:xfrm>
                      <a:off x="2667000" y="2971800"/>
                      <a:ext cx="152400" cy="304800"/>
                      <a:chOff x="2667000" y="2667000"/>
                      <a:chExt cx="152400" cy="304800"/>
                    </a:xfrm>
                  </p:grpSpPr>
                  <p:cxnSp>
                    <p:nvCxnSpPr>
                      <p:cNvPr id="1037"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38"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1" name="Group 22"/>
                <p:cNvGrpSpPr/>
                <p:nvPr/>
              </p:nvGrpSpPr>
              <p:grpSpPr>
                <a:xfrm>
                  <a:off x="2667000" y="3886205"/>
                  <a:ext cx="152400" cy="609600"/>
                  <a:chOff x="2667000" y="2667000"/>
                  <a:chExt cx="152400" cy="609600"/>
                </a:xfrm>
              </p:grpSpPr>
              <p:grpSp>
                <p:nvGrpSpPr>
                  <p:cNvPr id="1372" name="Group 9"/>
                  <p:cNvGrpSpPr/>
                  <p:nvPr/>
                </p:nvGrpSpPr>
                <p:grpSpPr>
                  <a:xfrm>
                    <a:off x="2667000" y="2667000"/>
                    <a:ext cx="152400" cy="304800"/>
                    <a:chOff x="2667000" y="2667000"/>
                    <a:chExt cx="152400" cy="304800"/>
                  </a:xfrm>
                </p:grpSpPr>
                <p:cxnSp>
                  <p:nvCxnSpPr>
                    <p:cNvPr id="10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73" name="Group 10"/>
                  <p:cNvGrpSpPr/>
                  <p:nvPr/>
                </p:nvGrpSpPr>
                <p:grpSpPr>
                  <a:xfrm>
                    <a:off x="2667000" y="2971800"/>
                    <a:ext cx="152400" cy="304800"/>
                    <a:chOff x="2667000" y="2667000"/>
                    <a:chExt cx="152400" cy="304800"/>
                  </a:xfrm>
                </p:grpSpPr>
                <p:cxnSp>
                  <p:nvCxnSpPr>
                    <p:cNvPr id="104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4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7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47"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48"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50"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0" name="Group 645"/>
            <p:cNvGrpSpPr>
              <a:grpSpLocks/>
            </p:cNvGrpSpPr>
            <p:nvPr/>
          </p:nvGrpSpPr>
          <p:grpSpPr bwMode="auto">
            <a:xfrm>
              <a:off x="2876" y="2460"/>
              <a:ext cx="337" cy="573"/>
              <a:chOff x="630" y="3229"/>
              <a:chExt cx="337" cy="573"/>
            </a:xfrm>
          </p:grpSpPr>
          <p:sp>
            <p:nvSpPr>
              <p:cNvPr id="1051"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264"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266" name="Group 21"/>
                <p:cNvGrpSpPr/>
                <p:nvPr/>
              </p:nvGrpSpPr>
              <p:grpSpPr>
                <a:xfrm>
                  <a:off x="2667000" y="2666997"/>
                  <a:ext cx="152400" cy="1219200"/>
                  <a:chOff x="2667000" y="2667000"/>
                  <a:chExt cx="152400" cy="1219200"/>
                </a:xfrm>
              </p:grpSpPr>
              <p:grpSp>
                <p:nvGrpSpPr>
                  <p:cNvPr id="11267" name="Group 13"/>
                  <p:cNvGrpSpPr/>
                  <p:nvPr/>
                </p:nvGrpSpPr>
                <p:grpSpPr>
                  <a:xfrm>
                    <a:off x="2667000" y="2667000"/>
                    <a:ext cx="152400" cy="609600"/>
                    <a:chOff x="2667000" y="2667000"/>
                    <a:chExt cx="152400" cy="609600"/>
                  </a:xfrm>
                </p:grpSpPr>
                <p:grpSp>
                  <p:nvGrpSpPr>
                    <p:cNvPr id="11269" name="Group 9"/>
                    <p:cNvGrpSpPr/>
                    <p:nvPr/>
                  </p:nvGrpSpPr>
                  <p:grpSpPr>
                    <a:xfrm>
                      <a:off x="2667000" y="2667000"/>
                      <a:ext cx="152400" cy="304800"/>
                      <a:chOff x="2667000" y="2667000"/>
                      <a:chExt cx="152400" cy="304800"/>
                    </a:xfrm>
                  </p:grpSpPr>
                  <p:cxnSp>
                    <p:nvCxnSpPr>
                      <p:cNvPr id="106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70" name="Group 10"/>
                    <p:cNvGrpSpPr/>
                    <p:nvPr/>
                  </p:nvGrpSpPr>
                  <p:grpSpPr>
                    <a:xfrm>
                      <a:off x="2667000" y="2971800"/>
                      <a:ext cx="152400" cy="304800"/>
                      <a:chOff x="2667000" y="2667000"/>
                      <a:chExt cx="152400" cy="304800"/>
                    </a:xfrm>
                  </p:grpSpPr>
                  <p:cxnSp>
                    <p:nvCxnSpPr>
                      <p:cNvPr id="1063"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8"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73" name="Group 14"/>
                  <p:cNvGrpSpPr/>
                  <p:nvPr/>
                </p:nvGrpSpPr>
                <p:grpSpPr>
                  <a:xfrm>
                    <a:off x="2667000" y="3276600"/>
                    <a:ext cx="152400" cy="609600"/>
                    <a:chOff x="2667000" y="2667000"/>
                    <a:chExt cx="152400" cy="609600"/>
                  </a:xfrm>
                </p:grpSpPr>
                <p:grpSp>
                  <p:nvGrpSpPr>
                    <p:cNvPr id="11276" name="Group 9"/>
                    <p:cNvGrpSpPr/>
                    <p:nvPr/>
                  </p:nvGrpSpPr>
                  <p:grpSpPr>
                    <a:xfrm>
                      <a:off x="2667000" y="2667000"/>
                      <a:ext cx="152400" cy="304800"/>
                      <a:chOff x="2667000" y="2667000"/>
                      <a:chExt cx="152400" cy="304800"/>
                    </a:xfrm>
                  </p:grpSpPr>
                  <p:cxnSp>
                    <p:nvCxnSpPr>
                      <p:cNvPr id="1071"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6"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77" name="Group 10"/>
                    <p:cNvGrpSpPr/>
                    <p:nvPr/>
                  </p:nvGrpSpPr>
                  <p:grpSpPr>
                    <a:xfrm>
                      <a:off x="2667000" y="2971800"/>
                      <a:ext cx="152400" cy="304800"/>
                      <a:chOff x="2667000" y="2667000"/>
                      <a:chExt cx="152400" cy="304800"/>
                    </a:xfrm>
                  </p:grpSpPr>
                  <p:cxnSp>
                    <p:nvCxnSpPr>
                      <p:cNvPr id="1082"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3"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0" name="Group 22"/>
                <p:cNvGrpSpPr/>
                <p:nvPr/>
              </p:nvGrpSpPr>
              <p:grpSpPr>
                <a:xfrm>
                  <a:off x="2667000" y="3886205"/>
                  <a:ext cx="152400" cy="609600"/>
                  <a:chOff x="2667000" y="2667000"/>
                  <a:chExt cx="152400" cy="609600"/>
                </a:xfrm>
              </p:grpSpPr>
              <p:grpSp>
                <p:nvGrpSpPr>
                  <p:cNvPr id="11281" name="Group 9"/>
                  <p:cNvGrpSpPr/>
                  <p:nvPr/>
                </p:nvGrpSpPr>
                <p:grpSpPr>
                  <a:xfrm>
                    <a:off x="2667000" y="2667000"/>
                    <a:ext cx="152400" cy="304800"/>
                    <a:chOff x="2667000" y="2667000"/>
                    <a:chExt cx="152400" cy="304800"/>
                  </a:xfrm>
                </p:grpSpPr>
                <p:cxnSp>
                  <p:nvCxnSpPr>
                    <p:cNvPr id="1090"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1"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3" name="Group 10"/>
                  <p:cNvGrpSpPr/>
                  <p:nvPr/>
                </p:nvGrpSpPr>
                <p:grpSpPr>
                  <a:xfrm>
                    <a:off x="2667000" y="2971800"/>
                    <a:ext cx="152400" cy="304800"/>
                    <a:chOff x="2667000" y="2667000"/>
                    <a:chExt cx="152400" cy="304800"/>
                  </a:xfrm>
                </p:grpSpPr>
                <p:cxnSp>
                  <p:nvCxnSpPr>
                    <p:cNvPr id="1097"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8"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8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285" name="Group 21"/>
                <p:cNvGrpSpPr/>
                <p:nvPr/>
              </p:nvGrpSpPr>
              <p:grpSpPr>
                <a:xfrm>
                  <a:off x="2667000" y="2666997"/>
                  <a:ext cx="152400" cy="1219200"/>
                  <a:chOff x="2667000" y="2667000"/>
                  <a:chExt cx="152400" cy="1219200"/>
                </a:xfrm>
              </p:grpSpPr>
              <p:grpSp>
                <p:nvGrpSpPr>
                  <p:cNvPr id="11286" name="Group 13"/>
                  <p:cNvGrpSpPr/>
                  <p:nvPr/>
                </p:nvGrpSpPr>
                <p:grpSpPr>
                  <a:xfrm>
                    <a:off x="2667000" y="2667000"/>
                    <a:ext cx="152400" cy="609600"/>
                    <a:chOff x="2667000" y="2667000"/>
                    <a:chExt cx="152400" cy="609600"/>
                  </a:xfrm>
                </p:grpSpPr>
                <p:grpSp>
                  <p:nvGrpSpPr>
                    <p:cNvPr id="11287" name="Group 9"/>
                    <p:cNvGrpSpPr/>
                    <p:nvPr/>
                  </p:nvGrpSpPr>
                  <p:grpSpPr>
                    <a:xfrm>
                      <a:off x="2667000" y="2667000"/>
                      <a:ext cx="152400" cy="304800"/>
                      <a:chOff x="2667000" y="2667000"/>
                      <a:chExt cx="152400" cy="304800"/>
                    </a:xfrm>
                  </p:grpSpPr>
                  <p:cxnSp>
                    <p:nvCxnSpPr>
                      <p:cNvPr id="1107"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88" name="Group 10"/>
                    <p:cNvGrpSpPr/>
                    <p:nvPr/>
                  </p:nvGrpSpPr>
                  <p:grpSpPr>
                    <a:xfrm>
                      <a:off x="2667000" y="2971800"/>
                      <a:ext cx="152400" cy="304800"/>
                      <a:chOff x="2667000" y="2667000"/>
                      <a:chExt cx="152400" cy="304800"/>
                    </a:xfrm>
                  </p:grpSpPr>
                  <p:cxnSp>
                    <p:nvCxnSpPr>
                      <p:cNvPr id="1118"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9"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289" name="Group 14"/>
                  <p:cNvGrpSpPr/>
                  <p:nvPr/>
                </p:nvGrpSpPr>
                <p:grpSpPr>
                  <a:xfrm>
                    <a:off x="2667000" y="3276600"/>
                    <a:ext cx="152400" cy="609600"/>
                    <a:chOff x="2667000" y="2667000"/>
                    <a:chExt cx="152400" cy="609600"/>
                  </a:xfrm>
                </p:grpSpPr>
                <p:grpSp>
                  <p:nvGrpSpPr>
                    <p:cNvPr id="11290" name="Group 9"/>
                    <p:cNvGrpSpPr/>
                    <p:nvPr/>
                  </p:nvGrpSpPr>
                  <p:grpSpPr>
                    <a:xfrm>
                      <a:off x="2667000" y="2667000"/>
                      <a:ext cx="152400" cy="304800"/>
                      <a:chOff x="2667000" y="2667000"/>
                      <a:chExt cx="152400" cy="304800"/>
                    </a:xfrm>
                  </p:grpSpPr>
                  <p:cxnSp>
                    <p:nvCxnSpPr>
                      <p:cNvPr id="1126"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7"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91" name="Group 10"/>
                    <p:cNvGrpSpPr/>
                    <p:nvPr/>
                  </p:nvGrpSpPr>
                  <p:grpSpPr>
                    <a:xfrm>
                      <a:off x="2667000" y="2971800"/>
                      <a:ext cx="152400" cy="304800"/>
                      <a:chOff x="2667000" y="2667000"/>
                      <a:chExt cx="152400" cy="304800"/>
                    </a:xfrm>
                  </p:grpSpPr>
                  <p:cxnSp>
                    <p:nvCxnSpPr>
                      <p:cNvPr id="1129"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4"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92" name="Group 22"/>
                <p:cNvGrpSpPr/>
                <p:nvPr/>
              </p:nvGrpSpPr>
              <p:grpSpPr>
                <a:xfrm>
                  <a:off x="2667000" y="3886205"/>
                  <a:ext cx="152400" cy="609600"/>
                  <a:chOff x="2667000" y="2667000"/>
                  <a:chExt cx="152400" cy="609600"/>
                </a:xfrm>
              </p:grpSpPr>
              <p:grpSp>
                <p:nvGrpSpPr>
                  <p:cNvPr id="11293" name="Group 9"/>
                  <p:cNvGrpSpPr/>
                  <p:nvPr/>
                </p:nvGrpSpPr>
                <p:grpSpPr>
                  <a:xfrm>
                    <a:off x="2667000" y="2667000"/>
                    <a:ext cx="152400" cy="304800"/>
                    <a:chOff x="2667000" y="2667000"/>
                    <a:chExt cx="152400" cy="304800"/>
                  </a:xfrm>
                </p:grpSpPr>
                <p:cxnSp>
                  <p:nvCxnSpPr>
                    <p:cNvPr id="1141"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2"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294" name="Group 10"/>
                  <p:cNvGrpSpPr/>
                  <p:nvPr/>
                </p:nvGrpSpPr>
                <p:grpSpPr>
                  <a:xfrm>
                    <a:off x="2667000" y="2971800"/>
                    <a:ext cx="152400" cy="304800"/>
                    <a:chOff x="2667000" y="2667000"/>
                    <a:chExt cx="152400" cy="304800"/>
                  </a:xfrm>
                </p:grpSpPr>
                <p:cxnSp>
                  <p:nvCxnSpPr>
                    <p:cNvPr id="1144"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45"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29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378" name="Group 13"/>
                <p:cNvGrpSpPr/>
                <p:nvPr/>
              </p:nvGrpSpPr>
              <p:grpSpPr>
                <a:xfrm>
                  <a:off x="2667000" y="2667000"/>
                  <a:ext cx="152400" cy="609600"/>
                  <a:chOff x="2667000" y="2667000"/>
                  <a:chExt cx="152400" cy="609600"/>
                </a:xfrm>
              </p:grpSpPr>
              <p:grpSp>
                <p:nvGrpSpPr>
                  <p:cNvPr id="1380" name="Group 9"/>
                  <p:cNvGrpSpPr/>
                  <p:nvPr/>
                </p:nvGrpSpPr>
                <p:grpSpPr>
                  <a:xfrm>
                    <a:off x="2667000" y="2667000"/>
                    <a:ext cx="152400" cy="304800"/>
                    <a:chOff x="2667000" y="2667000"/>
                    <a:chExt cx="152400" cy="304800"/>
                  </a:xfrm>
                </p:grpSpPr>
                <p:cxnSp>
                  <p:nvCxnSpPr>
                    <p:cNvPr id="1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1" name="Group 10"/>
                  <p:cNvGrpSpPr/>
                  <p:nvPr/>
                </p:nvGrpSpPr>
                <p:grpSpPr>
                  <a:xfrm>
                    <a:off x="2667000" y="2971800"/>
                    <a:ext cx="152400" cy="304800"/>
                    <a:chOff x="2667000" y="2667000"/>
                    <a:chExt cx="152400" cy="304800"/>
                  </a:xfrm>
                </p:grpSpPr>
                <p:cxnSp>
                  <p:nvCxnSpPr>
                    <p:cNvPr id="11744"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5"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82" name="Group 14"/>
                <p:cNvGrpSpPr/>
                <p:nvPr/>
              </p:nvGrpSpPr>
              <p:grpSpPr>
                <a:xfrm>
                  <a:off x="2667000" y="3276600"/>
                  <a:ext cx="152400" cy="609600"/>
                  <a:chOff x="2667000" y="2667000"/>
                  <a:chExt cx="152400" cy="609600"/>
                </a:xfrm>
              </p:grpSpPr>
              <p:grpSp>
                <p:nvGrpSpPr>
                  <p:cNvPr id="1383" name="Group 9"/>
                  <p:cNvGrpSpPr/>
                  <p:nvPr/>
                </p:nvGrpSpPr>
                <p:grpSpPr>
                  <a:xfrm>
                    <a:off x="2667000" y="2667000"/>
                    <a:ext cx="152400" cy="304800"/>
                    <a:chOff x="2667000" y="2667000"/>
                    <a:chExt cx="152400" cy="304800"/>
                  </a:xfrm>
                </p:grpSpPr>
                <p:cxnSp>
                  <p:nvCxnSpPr>
                    <p:cNvPr id="1174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4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85" name="Group 10"/>
                  <p:cNvGrpSpPr/>
                  <p:nvPr/>
                </p:nvGrpSpPr>
                <p:grpSpPr>
                  <a:xfrm>
                    <a:off x="2667000" y="2971800"/>
                    <a:ext cx="152400" cy="304800"/>
                    <a:chOff x="2667000" y="2667000"/>
                    <a:chExt cx="152400" cy="304800"/>
                  </a:xfrm>
                </p:grpSpPr>
                <p:cxnSp>
                  <p:nvCxnSpPr>
                    <p:cNvPr id="11751"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2"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1753"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38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387" name="Group 21"/>
                <p:cNvGrpSpPr/>
                <p:nvPr/>
              </p:nvGrpSpPr>
              <p:grpSpPr>
                <a:xfrm>
                  <a:off x="2667000" y="2666997"/>
                  <a:ext cx="152400" cy="1219200"/>
                  <a:chOff x="2667000" y="2667000"/>
                  <a:chExt cx="152400" cy="1219200"/>
                </a:xfrm>
              </p:grpSpPr>
              <p:grpSp>
                <p:nvGrpSpPr>
                  <p:cNvPr id="1388" name="Group 13"/>
                  <p:cNvGrpSpPr/>
                  <p:nvPr/>
                </p:nvGrpSpPr>
                <p:grpSpPr>
                  <a:xfrm>
                    <a:off x="2667000" y="2667000"/>
                    <a:ext cx="152400" cy="609600"/>
                    <a:chOff x="2667000" y="2667000"/>
                    <a:chExt cx="152400" cy="609600"/>
                  </a:xfrm>
                </p:grpSpPr>
                <p:grpSp>
                  <p:nvGrpSpPr>
                    <p:cNvPr id="1389" name="Group 9"/>
                    <p:cNvGrpSpPr/>
                    <p:nvPr/>
                  </p:nvGrpSpPr>
                  <p:grpSpPr>
                    <a:xfrm>
                      <a:off x="2667000" y="2667000"/>
                      <a:ext cx="152400" cy="304800"/>
                      <a:chOff x="2667000" y="2667000"/>
                      <a:chExt cx="152400" cy="304800"/>
                    </a:xfrm>
                  </p:grpSpPr>
                  <p:cxnSp>
                    <p:nvCxnSpPr>
                      <p:cNvPr id="1175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5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0" name="Group 10"/>
                    <p:cNvGrpSpPr/>
                    <p:nvPr/>
                  </p:nvGrpSpPr>
                  <p:grpSpPr>
                    <a:xfrm>
                      <a:off x="2667000" y="2971800"/>
                      <a:ext cx="152400" cy="304800"/>
                      <a:chOff x="2667000" y="2667000"/>
                      <a:chExt cx="152400" cy="304800"/>
                    </a:xfrm>
                  </p:grpSpPr>
                  <p:cxnSp>
                    <p:nvCxnSpPr>
                      <p:cNvPr id="11761"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2"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393" name="Group 14"/>
                  <p:cNvGrpSpPr/>
                  <p:nvPr/>
                </p:nvGrpSpPr>
                <p:grpSpPr>
                  <a:xfrm>
                    <a:off x="2667000" y="3276600"/>
                    <a:ext cx="152400" cy="609600"/>
                    <a:chOff x="2667000" y="2667000"/>
                    <a:chExt cx="152400" cy="609600"/>
                  </a:xfrm>
                </p:grpSpPr>
                <p:grpSp>
                  <p:nvGrpSpPr>
                    <p:cNvPr id="1394" name="Group 9"/>
                    <p:cNvGrpSpPr/>
                    <p:nvPr/>
                  </p:nvGrpSpPr>
                  <p:grpSpPr>
                    <a:xfrm>
                      <a:off x="2667000" y="2667000"/>
                      <a:ext cx="152400" cy="304800"/>
                      <a:chOff x="2667000" y="2667000"/>
                      <a:chExt cx="152400" cy="304800"/>
                    </a:xfrm>
                  </p:grpSpPr>
                  <p:cxnSp>
                    <p:nvCxnSpPr>
                      <p:cNvPr id="11765"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6"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395" name="Group 10"/>
                    <p:cNvGrpSpPr/>
                    <p:nvPr/>
                  </p:nvGrpSpPr>
                  <p:grpSpPr>
                    <a:xfrm>
                      <a:off x="2667000" y="2971800"/>
                      <a:ext cx="152400" cy="304800"/>
                      <a:chOff x="2667000" y="2667000"/>
                      <a:chExt cx="152400" cy="304800"/>
                    </a:xfrm>
                  </p:grpSpPr>
                  <p:cxnSp>
                    <p:nvCxnSpPr>
                      <p:cNvPr id="11768"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69"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396" name="Group 22"/>
                <p:cNvGrpSpPr/>
                <p:nvPr/>
              </p:nvGrpSpPr>
              <p:grpSpPr>
                <a:xfrm>
                  <a:off x="2667000" y="3886205"/>
                  <a:ext cx="152400" cy="609600"/>
                  <a:chOff x="2667000" y="2667000"/>
                  <a:chExt cx="152400" cy="609600"/>
                </a:xfrm>
              </p:grpSpPr>
              <p:grpSp>
                <p:nvGrpSpPr>
                  <p:cNvPr id="1397" name="Group 9"/>
                  <p:cNvGrpSpPr/>
                  <p:nvPr/>
                </p:nvGrpSpPr>
                <p:grpSpPr>
                  <a:xfrm>
                    <a:off x="2667000" y="2667000"/>
                    <a:ext cx="152400" cy="304800"/>
                    <a:chOff x="2667000" y="2667000"/>
                    <a:chExt cx="152400" cy="304800"/>
                  </a:xfrm>
                </p:grpSpPr>
                <p:cxnSp>
                  <p:nvCxnSpPr>
                    <p:cNvPr id="117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7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400" name="Group 10"/>
                  <p:cNvGrpSpPr/>
                  <p:nvPr/>
                </p:nvGrpSpPr>
                <p:grpSpPr>
                  <a:xfrm>
                    <a:off x="2667000" y="2971800"/>
                    <a:ext cx="152400" cy="304800"/>
                    <a:chOff x="2667000" y="2667000"/>
                    <a:chExt cx="152400" cy="304800"/>
                  </a:xfrm>
                </p:grpSpPr>
                <p:cxnSp>
                  <p:nvCxnSpPr>
                    <p:cNvPr id="372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40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2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2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2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1" name="Group 654"/>
            <p:cNvGrpSpPr>
              <a:grpSpLocks/>
            </p:cNvGrpSpPr>
            <p:nvPr/>
          </p:nvGrpSpPr>
          <p:grpSpPr bwMode="auto">
            <a:xfrm>
              <a:off x="3157" y="2457"/>
              <a:ext cx="337" cy="573"/>
              <a:chOff x="630" y="3229"/>
              <a:chExt cx="337" cy="573"/>
            </a:xfrm>
          </p:grpSpPr>
          <p:sp>
            <p:nvSpPr>
              <p:cNvPr id="372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40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404" name="Group 21"/>
                <p:cNvGrpSpPr/>
                <p:nvPr/>
              </p:nvGrpSpPr>
              <p:grpSpPr>
                <a:xfrm>
                  <a:off x="2667000" y="2666997"/>
                  <a:ext cx="152400" cy="1219200"/>
                  <a:chOff x="2667000" y="2667000"/>
                  <a:chExt cx="152400" cy="1219200"/>
                </a:xfrm>
              </p:grpSpPr>
              <p:grpSp>
                <p:nvGrpSpPr>
                  <p:cNvPr id="1405" name="Group 13"/>
                  <p:cNvGrpSpPr/>
                  <p:nvPr/>
                </p:nvGrpSpPr>
                <p:grpSpPr>
                  <a:xfrm>
                    <a:off x="2667000" y="2667000"/>
                    <a:ext cx="152400" cy="609600"/>
                    <a:chOff x="2667000" y="2667000"/>
                    <a:chExt cx="152400" cy="609600"/>
                  </a:xfrm>
                </p:grpSpPr>
                <p:grpSp>
                  <p:nvGrpSpPr>
                    <p:cNvPr id="37632" name="Group 9"/>
                    <p:cNvGrpSpPr/>
                    <p:nvPr/>
                  </p:nvGrpSpPr>
                  <p:grpSpPr>
                    <a:xfrm>
                      <a:off x="2667000" y="2667000"/>
                      <a:ext cx="152400" cy="304800"/>
                      <a:chOff x="2667000" y="2667000"/>
                      <a:chExt cx="152400" cy="304800"/>
                    </a:xfrm>
                  </p:grpSpPr>
                  <p:cxnSp>
                    <p:nvCxnSpPr>
                      <p:cNvPr id="372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35" name="Group 10"/>
                    <p:cNvGrpSpPr/>
                    <p:nvPr/>
                  </p:nvGrpSpPr>
                  <p:grpSpPr>
                    <a:xfrm>
                      <a:off x="2667000" y="2971800"/>
                      <a:ext cx="152400" cy="304800"/>
                      <a:chOff x="2667000" y="2667000"/>
                      <a:chExt cx="152400" cy="304800"/>
                    </a:xfrm>
                  </p:grpSpPr>
                  <p:cxnSp>
                    <p:nvCxnSpPr>
                      <p:cNvPr id="372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38" name="Group 14"/>
                  <p:cNvGrpSpPr/>
                  <p:nvPr/>
                </p:nvGrpSpPr>
                <p:grpSpPr>
                  <a:xfrm>
                    <a:off x="2667000" y="3276600"/>
                    <a:ext cx="152400" cy="609600"/>
                    <a:chOff x="2667000" y="2667000"/>
                    <a:chExt cx="152400" cy="609600"/>
                  </a:xfrm>
                </p:grpSpPr>
                <p:grpSp>
                  <p:nvGrpSpPr>
                    <p:cNvPr id="37639" name="Group 9"/>
                    <p:cNvGrpSpPr/>
                    <p:nvPr/>
                  </p:nvGrpSpPr>
                  <p:grpSpPr>
                    <a:xfrm>
                      <a:off x="2667000" y="2667000"/>
                      <a:ext cx="152400" cy="304800"/>
                      <a:chOff x="2667000" y="2667000"/>
                      <a:chExt cx="152400" cy="304800"/>
                    </a:xfrm>
                  </p:grpSpPr>
                  <p:cxnSp>
                    <p:nvCxnSpPr>
                      <p:cNvPr id="372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40" name="Group 10"/>
                    <p:cNvGrpSpPr/>
                    <p:nvPr/>
                  </p:nvGrpSpPr>
                  <p:grpSpPr>
                    <a:xfrm>
                      <a:off x="2667000" y="2971800"/>
                      <a:ext cx="152400" cy="304800"/>
                      <a:chOff x="2667000" y="2667000"/>
                      <a:chExt cx="152400" cy="304800"/>
                    </a:xfrm>
                  </p:grpSpPr>
                  <p:cxnSp>
                    <p:nvCxnSpPr>
                      <p:cNvPr id="372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41" name="Group 22"/>
                <p:cNvGrpSpPr/>
                <p:nvPr/>
              </p:nvGrpSpPr>
              <p:grpSpPr>
                <a:xfrm>
                  <a:off x="2667000" y="3886205"/>
                  <a:ext cx="152400" cy="609600"/>
                  <a:chOff x="2667000" y="2667000"/>
                  <a:chExt cx="152400" cy="609600"/>
                </a:xfrm>
              </p:grpSpPr>
              <p:grpSp>
                <p:nvGrpSpPr>
                  <p:cNvPr id="37644" name="Group 9"/>
                  <p:cNvGrpSpPr/>
                  <p:nvPr/>
                </p:nvGrpSpPr>
                <p:grpSpPr>
                  <a:xfrm>
                    <a:off x="2667000" y="2667000"/>
                    <a:ext cx="152400" cy="304800"/>
                    <a:chOff x="2667000" y="2667000"/>
                    <a:chExt cx="152400" cy="304800"/>
                  </a:xfrm>
                </p:grpSpPr>
                <p:cxnSp>
                  <p:nvCxnSpPr>
                    <p:cNvPr id="372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47" name="Group 10"/>
                  <p:cNvGrpSpPr/>
                  <p:nvPr/>
                </p:nvGrpSpPr>
                <p:grpSpPr>
                  <a:xfrm>
                    <a:off x="2667000" y="2971800"/>
                    <a:ext cx="152400" cy="304800"/>
                    <a:chOff x="2667000" y="2667000"/>
                    <a:chExt cx="152400" cy="304800"/>
                  </a:xfrm>
                </p:grpSpPr>
                <p:cxnSp>
                  <p:nvCxnSpPr>
                    <p:cNvPr id="372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4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651" name="Group 21"/>
                <p:cNvGrpSpPr/>
                <p:nvPr/>
              </p:nvGrpSpPr>
              <p:grpSpPr>
                <a:xfrm>
                  <a:off x="2667000" y="2666997"/>
                  <a:ext cx="152400" cy="1219200"/>
                  <a:chOff x="2667000" y="2667000"/>
                  <a:chExt cx="152400" cy="1219200"/>
                </a:xfrm>
              </p:grpSpPr>
              <p:grpSp>
                <p:nvGrpSpPr>
                  <p:cNvPr id="37654" name="Group 13"/>
                  <p:cNvGrpSpPr/>
                  <p:nvPr/>
                </p:nvGrpSpPr>
                <p:grpSpPr>
                  <a:xfrm>
                    <a:off x="2667000" y="2667000"/>
                    <a:ext cx="152400" cy="609600"/>
                    <a:chOff x="2667000" y="2667000"/>
                    <a:chExt cx="152400" cy="609600"/>
                  </a:xfrm>
                </p:grpSpPr>
                <p:grpSp>
                  <p:nvGrpSpPr>
                    <p:cNvPr id="37655" name="Group 9"/>
                    <p:cNvGrpSpPr/>
                    <p:nvPr/>
                  </p:nvGrpSpPr>
                  <p:grpSpPr>
                    <a:xfrm>
                      <a:off x="2667000" y="2667000"/>
                      <a:ext cx="152400" cy="304800"/>
                      <a:chOff x="2667000" y="2667000"/>
                      <a:chExt cx="152400" cy="304800"/>
                    </a:xfrm>
                  </p:grpSpPr>
                  <p:cxnSp>
                    <p:nvCxnSpPr>
                      <p:cNvPr id="372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58" name="Group 10"/>
                    <p:cNvGrpSpPr/>
                    <p:nvPr/>
                  </p:nvGrpSpPr>
                  <p:grpSpPr>
                    <a:xfrm>
                      <a:off x="2667000" y="2971800"/>
                      <a:ext cx="152400" cy="304800"/>
                      <a:chOff x="2667000" y="2667000"/>
                      <a:chExt cx="152400" cy="304800"/>
                    </a:xfrm>
                  </p:grpSpPr>
                  <p:cxnSp>
                    <p:nvCxnSpPr>
                      <p:cNvPr id="372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61" name="Group 14"/>
                  <p:cNvGrpSpPr/>
                  <p:nvPr/>
                </p:nvGrpSpPr>
                <p:grpSpPr>
                  <a:xfrm>
                    <a:off x="2667000" y="3276600"/>
                    <a:ext cx="152400" cy="609600"/>
                    <a:chOff x="2667000" y="2667000"/>
                    <a:chExt cx="152400" cy="609600"/>
                  </a:xfrm>
                </p:grpSpPr>
                <p:grpSp>
                  <p:nvGrpSpPr>
                    <p:cNvPr id="37662" name="Group 9"/>
                    <p:cNvGrpSpPr/>
                    <p:nvPr/>
                  </p:nvGrpSpPr>
                  <p:grpSpPr>
                    <a:xfrm>
                      <a:off x="2667000" y="2667000"/>
                      <a:ext cx="152400" cy="304800"/>
                      <a:chOff x="2667000" y="2667000"/>
                      <a:chExt cx="152400" cy="304800"/>
                    </a:xfrm>
                  </p:grpSpPr>
                  <p:cxnSp>
                    <p:nvCxnSpPr>
                      <p:cNvPr id="372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63" name="Group 10"/>
                    <p:cNvGrpSpPr/>
                    <p:nvPr/>
                  </p:nvGrpSpPr>
                  <p:grpSpPr>
                    <a:xfrm>
                      <a:off x="2667000" y="2971800"/>
                      <a:ext cx="152400" cy="304800"/>
                      <a:chOff x="2667000" y="2667000"/>
                      <a:chExt cx="152400" cy="304800"/>
                    </a:xfrm>
                  </p:grpSpPr>
                  <p:cxnSp>
                    <p:nvCxnSpPr>
                      <p:cNvPr id="372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66" name="Group 22"/>
                <p:cNvGrpSpPr/>
                <p:nvPr/>
              </p:nvGrpSpPr>
              <p:grpSpPr>
                <a:xfrm>
                  <a:off x="2667000" y="3886205"/>
                  <a:ext cx="152400" cy="609600"/>
                  <a:chOff x="2667000" y="2667000"/>
                  <a:chExt cx="152400" cy="609600"/>
                </a:xfrm>
              </p:grpSpPr>
              <p:grpSp>
                <p:nvGrpSpPr>
                  <p:cNvPr id="37669" name="Group 9"/>
                  <p:cNvGrpSpPr/>
                  <p:nvPr/>
                </p:nvGrpSpPr>
                <p:grpSpPr>
                  <a:xfrm>
                    <a:off x="2667000" y="2667000"/>
                    <a:ext cx="152400" cy="304800"/>
                    <a:chOff x="2667000" y="2667000"/>
                    <a:chExt cx="152400" cy="304800"/>
                  </a:xfrm>
                </p:grpSpPr>
                <p:cxnSp>
                  <p:nvCxnSpPr>
                    <p:cNvPr id="372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2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70" name="Group 10"/>
                  <p:cNvGrpSpPr/>
                  <p:nvPr/>
                </p:nvGrpSpPr>
                <p:grpSpPr>
                  <a:xfrm>
                    <a:off x="2667000" y="2971800"/>
                    <a:ext cx="152400" cy="304800"/>
                    <a:chOff x="2667000" y="2667000"/>
                    <a:chExt cx="152400" cy="304800"/>
                  </a:xfrm>
                </p:grpSpPr>
                <p:cxnSp>
                  <p:nvCxnSpPr>
                    <p:cNvPr id="372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67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677" name="Group 13"/>
                <p:cNvGrpSpPr/>
                <p:nvPr/>
              </p:nvGrpSpPr>
              <p:grpSpPr>
                <a:xfrm>
                  <a:off x="2667000" y="2667000"/>
                  <a:ext cx="152400" cy="609600"/>
                  <a:chOff x="2667000" y="2667000"/>
                  <a:chExt cx="152400" cy="609600"/>
                </a:xfrm>
              </p:grpSpPr>
              <p:grpSp>
                <p:nvGrpSpPr>
                  <p:cNvPr id="37678" name="Group 9"/>
                  <p:cNvGrpSpPr/>
                  <p:nvPr/>
                </p:nvGrpSpPr>
                <p:grpSpPr>
                  <a:xfrm>
                    <a:off x="2667000" y="2667000"/>
                    <a:ext cx="152400" cy="304800"/>
                    <a:chOff x="2667000" y="2667000"/>
                    <a:chExt cx="152400" cy="304800"/>
                  </a:xfrm>
                </p:grpSpPr>
                <p:cxnSp>
                  <p:nvCxnSpPr>
                    <p:cNvPr id="373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79" name="Group 10"/>
                  <p:cNvGrpSpPr/>
                  <p:nvPr/>
                </p:nvGrpSpPr>
                <p:grpSpPr>
                  <a:xfrm>
                    <a:off x="2667000" y="2971800"/>
                    <a:ext cx="152400" cy="304800"/>
                    <a:chOff x="2667000" y="2667000"/>
                    <a:chExt cx="152400" cy="304800"/>
                  </a:xfrm>
                </p:grpSpPr>
                <p:cxnSp>
                  <p:nvCxnSpPr>
                    <p:cNvPr id="373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680" name="Group 14"/>
                <p:cNvGrpSpPr/>
                <p:nvPr/>
              </p:nvGrpSpPr>
              <p:grpSpPr>
                <a:xfrm>
                  <a:off x="2667000" y="3276600"/>
                  <a:ext cx="152400" cy="609600"/>
                  <a:chOff x="2667000" y="2667000"/>
                  <a:chExt cx="152400" cy="609600"/>
                </a:xfrm>
              </p:grpSpPr>
              <p:grpSp>
                <p:nvGrpSpPr>
                  <p:cNvPr id="37683" name="Group 9"/>
                  <p:cNvGrpSpPr/>
                  <p:nvPr/>
                </p:nvGrpSpPr>
                <p:grpSpPr>
                  <a:xfrm>
                    <a:off x="2667000" y="2667000"/>
                    <a:ext cx="152400" cy="304800"/>
                    <a:chOff x="2667000" y="2667000"/>
                    <a:chExt cx="152400" cy="304800"/>
                  </a:xfrm>
                </p:grpSpPr>
                <p:cxnSp>
                  <p:nvCxnSpPr>
                    <p:cNvPr id="373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86" name="Group 10"/>
                  <p:cNvGrpSpPr/>
                  <p:nvPr/>
                </p:nvGrpSpPr>
                <p:grpSpPr>
                  <a:xfrm>
                    <a:off x="2667000" y="2971800"/>
                    <a:ext cx="152400" cy="304800"/>
                    <a:chOff x="2667000" y="2667000"/>
                    <a:chExt cx="152400" cy="304800"/>
                  </a:xfrm>
                </p:grpSpPr>
                <p:cxnSp>
                  <p:nvCxnSpPr>
                    <p:cNvPr id="373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3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68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690" name="Group 21"/>
                <p:cNvGrpSpPr/>
                <p:nvPr/>
              </p:nvGrpSpPr>
              <p:grpSpPr>
                <a:xfrm>
                  <a:off x="2667000" y="2666997"/>
                  <a:ext cx="152400" cy="1219200"/>
                  <a:chOff x="2667000" y="2667000"/>
                  <a:chExt cx="152400" cy="1219200"/>
                </a:xfrm>
              </p:grpSpPr>
              <p:grpSp>
                <p:nvGrpSpPr>
                  <p:cNvPr id="37693" name="Group 13"/>
                  <p:cNvGrpSpPr/>
                  <p:nvPr/>
                </p:nvGrpSpPr>
                <p:grpSpPr>
                  <a:xfrm>
                    <a:off x="2667000" y="2667000"/>
                    <a:ext cx="152400" cy="609600"/>
                    <a:chOff x="2667000" y="2667000"/>
                    <a:chExt cx="152400" cy="609600"/>
                  </a:xfrm>
                </p:grpSpPr>
                <p:grpSp>
                  <p:nvGrpSpPr>
                    <p:cNvPr id="37694" name="Group 9"/>
                    <p:cNvGrpSpPr/>
                    <p:nvPr/>
                  </p:nvGrpSpPr>
                  <p:grpSpPr>
                    <a:xfrm>
                      <a:off x="2667000" y="2667000"/>
                      <a:ext cx="152400" cy="304800"/>
                      <a:chOff x="2667000" y="2667000"/>
                      <a:chExt cx="152400" cy="304800"/>
                    </a:xfrm>
                  </p:grpSpPr>
                  <p:cxnSp>
                    <p:nvCxnSpPr>
                      <p:cNvPr id="373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697" name="Group 10"/>
                    <p:cNvGrpSpPr/>
                    <p:nvPr/>
                  </p:nvGrpSpPr>
                  <p:grpSpPr>
                    <a:xfrm>
                      <a:off x="2667000" y="2971800"/>
                      <a:ext cx="152400" cy="304800"/>
                      <a:chOff x="2667000" y="2667000"/>
                      <a:chExt cx="152400" cy="304800"/>
                    </a:xfrm>
                  </p:grpSpPr>
                  <p:cxnSp>
                    <p:nvCxnSpPr>
                      <p:cNvPr id="373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00" name="Group 14"/>
                  <p:cNvGrpSpPr/>
                  <p:nvPr/>
                </p:nvGrpSpPr>
                <p:grpSpPr>
                  <a:xfrm>
                    <a:off x="2667000" y="3276600"/>
                    <a:ext cx="152400" cy="609600"/>
                    <a:chOff x="2667000" y="2667000"/>
                    <a:chExt cx="152400" cy="609600"/>
                  </a:xfrm>
                </p:grpSpPr>
                <p:grpSp>
                  <p:nvGrpSpPr>
                    <p:cNvPr id="37705" name="Group 9"/>
                    <p:cNvGrpSpPr/>
                    <p:nvPr/>
                  </p:nvGrpSpPr>
                  <p:grpSpPr>
                    <a:xfrm>
                      <a:off x="2667000" y="2667000"/>
                      <a:ext cx="152400" cy="304800"/>
                      <a:chOff x="2667000" y="2667000"/>
                      <a:chExt cx="152400" cy="304800"/>
                    </a:xfrm>
                  </p:grpSpPr>
                  <p:cxnSp>
                    <p:nvCxnSpPr>
                      <p:cNvPr id="373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06" name="Group 10"/>
                    <p:cNvGrpSpPr/>
                    <p:nvPr/>
                  </p:nvGrpSpPr>
                  <p:grpSpPr>
                    <a:xfrm>
                      <a:off x="2667000" y="2971800"/>
                      <a:ext cx="152400" cy="304800"/>
                      <a:chOff x="2667000" y="2667000"/>
                      <a:chExt cx="152400" cy="304800"/>
                    </a:xfrm>
                  </p:grpSpPr>
                  <p:cxnSp>
                    <p:nvCxnSpPr>
                      <p:cNvPr id="373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07" name="Group 22"/>
                <p:cNvGrpSpPr/>
                <p:nvPr/>
              </p:nvGrpSpPr>
              <p:grpSpPr>
                <a:xfrm>
                  <a:off x="2667000" y="3886205"/>
                  <a:ext cx="152400" cy="609600"/>
                  <a:chOff x="2667000" y="2667000"/>
                  <a:chExt cx="152400" cy="609600"/>
                </a:xfrm>
              </p:grpSpPr>
              <p:grpSp>
                <p:nvGrpSpPr>
                  <p:cNvPr id="37708" name="Group 9"/>
                  <p:cNvGrpSpPr/>
                  <p:nvPr/>
                </p:nvGrpSpPr>
                <p:grpSpPr>
                  <a:xfrm>
                    <a:off x="2667000" y="2667000"/>
                    <a:ext cx="152400" cy="304800"/>
                    <a:chOff x="2667000" y="2667000"/>
                    <a:chExt cx="152400" cy="304800"/>
                  </a:xfrm>
                </p:grpSpPr>
                <p:cxnSp>
                  <p:nvCxnSpPr>
                    <p:cNvPr id="373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11" name="Group 10"/>
                  <p:cNvGrpSpPr/>
                  <p:nvPr/>
                </p:nvGrpSpPr>
                <p:grpSpPr>
                  <a:xfrm>
                    <a:off x="2667000" y="2971800"/>
                    <a:ext cx="152400" cy="304800"/>
                    <a:chOff x="2667000" y="2667000"/>
                    <a:chExt cx="152400" cy="304800"/>
                  </a:xfrm>
                </p:grpSpPr>
                <p:cxnSp>
                  <p:nvCxnSpPr>
                    <p:cNvPr id="373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1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3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3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3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2" name="Group 663"/>
            <p:cNvGrpSpPr>
              <a:grpSpLocks/>
            </p:cNvGrpSpPr>
            <p:nvPr/>
          </p:nvGrpSpPr>
          <p:grpSpPr bwMode="auto">
            <a:xfrm>
              <a:off x="3460" y="2459"/>
              <a:ext cx="337" cy="573"/>
              <a:chOff x="630" y="3229"/>
              <a:chExt cx="337" cy="573"/>
            </a:xfrm>
          </p:grpSpPr>
          <p:sp>
            <p:nvSpPr>
              <p:cNvPr id="373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71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721" name="Group 21"/>
                <p:cNvGrpSpPr/>
                <p:nvPr/>
              </p:nvGrpSpPr>
              <p:grpSpPr>
                <a:xfrm>
                  <a:off x="2667000" y="2666997"/>
                  <a:ext cx="152400" cy="1219200"/>
                  <a:chOff x="2667000" y="2667000"/>
                  <a:chExt cx="152400" cy="1219200"/>
                </a:xfrm>
              </p:grpSpPr>
              <p:grpSp>
                <p:nvGrpSpPr>
                  <p:cNvPr id="37722" name="Group 13"/>
                  <p:cNvGrpSpPr/>
                  <p:nvPr/>
                </p:nvGrpSpPr>
                <p:grpSpPr>
                  <a:xfrm>
                    <a:off x="2667000" y="2667000"/>
                    <a:ext cx="152400" cy="609600"/>
                    <a:chOff x="2667000" y="2667000"/>
                    <a:chExt cx="152400" cy="609600"/>
                  </a:xfrm>
                </p:grpSpPr>
                <p:grpSp>
                  <p:nvGrpSpPr>
                    <p:cNvPr id="37725" name="Group 9"/>
                    <p:cNvGrpSpPr/>
                    <p:nvPr/>
                  </p:nvGrpSpPr>
                  <p:grpSpPr>
                    <a:xfrm>
                      <a:off x="2667000" y="2667000"/>
                      <a:ext cx="152400" cy="304800"/>
                      <a:chOff x="2667000" y="2667000"/>
                      <a:chExt cx="152400" cy="304800"/>
                    </a:xfrm>
                  </p:grpSpPr>
                  <p:cxnSp>
                    <p:nvCxnSpPr>
                      <p:cNvPr id="373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28" name="Group 10"/>
                    <p:cNvGrpSpPr/>
                    <p:nvPr/>
                  </p:nvGrpSpPr>
                  <p:grpSpPr>
                    <a:xfrm>
                      <a:off x="2667000" y="2971800"/>
                      <a:ext cx="152400" cy="304800"/>
                      <a:chOff x="2667000" y="2667000"/>
                      <a:chExt cx="152400" cy="304800"/>
                    </a:xfrm>
                  </p:grpSpPr>
                  <p:cxnSp>
                    <p:nvCxnSpPr>
                      <p:cNvPr id="373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29" name="Group 14"/>
                  <p:cNvGrpSpPr/>
                  <p:nvPr/>
                </p:nvGrpSpPr>
                <p:grpSpPr>
                  <a:xfrm>
                    <a:off x="2667000" y="3276600"/>
                    <a:ext cx="152400" cy="609600"/>
                    <a:chOff x="2667000" y="2667000"/>
                    <a:chExt cx="152400" cy="609600"/>
                  </a:xfrm>
                </p:grpSpPr>
                <p:grpSp>
                  <p:nvGrpSpPr>
                    <p:cNvPr id="37730" name="Group 9"/>
                    <p:cNvGrpSpPr/>
                    <p:nvPr/>
                  </p:nvGrpSpPr>
                  <p:grpSpPr>
                    <a:xfrm>
                      <a:off x="2667000" y="2667000"/>
                      <a:ext cx="152400" cy="304800"/>
                      <a:chOff x="2667000" y="2667000"/>
                      <a:chExt cx="152400" cy="304800"/>
                    </a:xfrm>
                  </p:grpSpPr>
                  <p:cxnSp>
                    <p:nvCxnSpPr>
                      <p:cNvPr id="373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31" name="Group 10"/>
                    <p:cNvGrpSpPr/>
                    <p:nvPr/>
                  </p:nvGrpSpPr>
                  <p:grpSpPr>
                    <a:xfrm>
                      <a:off x="2667000" y="2971800"/>
                      <a:ext cx="152400" cy="304800"/>
                      <a:chOff x="2667000" y="2667000"/>
                      <a:chExt cx="152400" cy="304800"/>
                    </a:xfrm>
                  </p:grpSpPr>
                  <p:cxnSp>
                    <p:nvCxnSpPr>
                      <p:cNvPr id="373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34" name="Group 22"/>
                <p:cNvGrpSpPr/>
                <p:nvPr/>
              </p:nvGrpSpPr>
              <p:grpSpPr>
                <a:xfrm>
                  <a:off x="2667000" y="3886205"/>
                  <a:ext cx="152400" cy="609600"/>
                  <a:chOff x="2667000" y="2667000"/>
                  <a:chExt cx="152400" cy="609600"/>
                </a:xfrm>
              </p:grpSpPr>
              <p:grpSp>
                <p:nvGrpSpPr>
                  <p:cNvPr id="37737" name="Group 9"/>
                  <p:cNvGrpSpPr/>
                  <p:nvPr/>
                </p:nvGrpSpPr>
                <p:grpSpPr>
                  <a:xfrm>
                    <a:off x="2667000" y="2667000"/>
                    <a:ext cx="152400" cy="304800"/>
                    <a:chOff x="2667000" y="2667000"/>
                    <a:chExt cx="152400" cy="304800"/>
                  </a:xfrm>
                </p:grpSpPr>
                <p:cxnSp>
                  <p:nvCxnSpPr>
                    <p:cNvPr id="373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38" name="Group 10"/>
                  <p:cNvGrpSpPr/>
                  <p:nvPr/>
                </p:nvGrpSpPr>
                <p:grpSpPr>
                  <a:xfrm>
                    <a:off x="2667000" y="2971800"/>
                    <a:ext cx="152400" cy="304800"/>
                    <a:chOff x="2667000" y="2667000"/>
                    <a:chExt cx="152400" cy="304800"/>
                  </a:xfrm>
                </p:grpSpPr>
                <p:cxnSp>
                  <p:nvCxnSpPr>
                    <p:cNvPr id="373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4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744" name="Group 21"/>
                <p:cNvGrpSpPr/>
                <p:nvPr/>
              </p:nvGrpSpPr>
              <p:grpSpPr>
                <a:xfrm>
                  <a:off x="2667000" y="2666997"/>
                  <a:ext cx="152400" cy="1219200"/>
                  <a:chOff x="2667000" y="2667000"/>
                  <a:chExt cx="152400" cy="1219200"/>
                </a:xfrm>
              </p:grpSpPr>
              <p:grpSp>
                <p:nvGrpSpPr>
                  <p:cNvPr id="37745" name="Group 13"/>
                  <p:cNvGrpSpPr/>
                  <p:nvPr/>
                </p:nvGrpSpPr>
                <p:grpSpPr>
                  <a:xfrm>
                    <a:off x="2667000" y="2667000"/>
                    <a:ext cx="152400" cy="609600"/>
                    <a:chOff x="2667000" y="2667000"/>
                    <a:chExt cx="152400" cy="609600"/>
                  </a:xfrm>
                </p:grpSpPr>
                <p:grpSp>
                  <p:nvGrpSpPr>
                    <p:cNvPr id="37748" name="Group 9"/>
                    <p:cNvGrpSpPr/>
                    <p:nvPr/>
                  </p:nvGrpSpPr>
                  <p:grpSpPr>
                    <a:xfrm>
                      <a:off x="2667000" y="2667000"/>
                      <a:ext cx="152400" cy="304800"/>
                      <a:chOff x="2667000" y="2667000"/>
                      <a:chExt cx="152400" cy="304800"/>
                    </a:xfrm>
                  </p:grpSpPr>
                  <p:cxnSp>
                    <p:nvCxnSpPr>
                      <p:cNvPr id="373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51" name="Group 10"/>
                    <p:cNvGrpSpPr/>
                    <p:nvPr/>
                  </p:nvGrpSpPr>
                  <p:grpSpPr>
                    <a:xfrm>
                      <a:off x="2667000" y="2971800"/>
                      <a:ext cx="152400" cy="304800"/>
                      <a:chOff x="2667000" y="2667000"/>
                      <a:chExt cx="152400" cy="304800"/>
                    </a:xfrm>
                  </p:grpSpPr>
                  <p:cxnSp>
                    <p:nvCxnSpPr>
                      <p:cNvPr id="373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52" name="Group 14"/>
                  <p:cNvGrpSpPr/>
                  <p:nvPr/>
                </p:nvGrpSpPr>
                <p:grpSpPr>
                  <a:xfrm>
                    <a:off x="2667000" y="3276600"/>
                    <a:ext cx="152400" cy="609600"/>
                    <a:chOff x="2667000" y="2667000"/>
                    <a:chExt cx="152400" cy="609600"/>
                  </a:xfrm>
                </p:grpSpPr>
                <p:grpSp>
                  <p:nvGrpSpPr>
                    <p:cNvPr id="37753" name="Group 9"/>
                    <p:cNvGrpSpPr/>
                    <p:nvPr/>
                  </p:nvGrpSpPr>
                  <p:grpSpPr>
                    <a:xfrm>
                      <a:off x="2667000" y="2667000"/>
                      <a:ext cx="152400" cy="304800"/>
                      <a:chOff x="2667000" y="2667000"/>
                      <a:chExt cx="152400" cy="304800"/>
                    </a:xfrm>
                  </p:grpSpPr>
                  <p:cxnSp>
                    <p:nvCxnSpPr>
                      <p:cNvPr id="373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56" name="Group 10"/>
                    <p:cNvGrpSpPr/>
                    <p:nvPr/>
                  </p:nvGrpSpPr>
                  <p:grpSpPr>
                    <a:xfrm>
                      <a:off x="2667000" y="2971800"/>
                      <a:ext cx="152400" cy="304800"/>
                      <a:chOff x="2667000" y="2667000"/>
                      <a:chExt cx="152400" cy="304800"/>
                    </a:xfrm>
                  </p:grpSpPr>
                  <p:cxnSp>
                    <p:nvCxnSpPr>
                      <p:cNvPr id="373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59" name="Group 22"/>
                <p:cNvGrpSpPr/>
                <p:nvPr/>
              </p:nvGrpSpPr>
              <p:grpSpPr>
                <a:xfrm>
                  <a:off x="2667000" y="3886205"/>
                  <a:ext cx="152400" cy="609600"/>
                  <a:chOff x="2667000" y="2667000"/>
                  <a:chExt cx="152400" cy="609600"/>
                </a:xfrm>
              </p:grpSpPr>
              <p:grpSp>
                <p:nvGrpSpPr>
                  <p:cNvPr id="37760" name="Group 9"/>
                  <p:cNvGrpSpPr/>
                  <p:nvPr/>
                </p:nvGrpSpPr>
                <p:grpSpPr>
                  <a:xfrm>
                    <a:off x="2667000" y="2667000"/>
                    <a:ext cx="152400" cy="304800"/>
                    <a:chOff x="2667000" y="2667000"/>
                    <a:chExt cx="152400" cy="304800"/>
                  </a:xfrm>
                </p:grpSpPr>
                <p:cxnSp>
                  <p:nvCxnSpPr>
                    <p:cNvPr id="373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63" name="Group 10"/>
                  <p:cNvGrpSpPr/>
                  <p:nvPr/>
                </p:nvGrpSpPr>
                <p:grpSpPr>
                  <a:xfrm>
                    <a:off x="2667000" y="2971800"/>
                    <a:ext cx="152400" cy="304800"/>
                    <a:chOff x="2667000" y="2667000"/>
                    <a:chExt cx="152400" cy="304800"/>
                  </a:xfrm>
                </p:grpSpPr>
                <p:cxnSp>
                  <p:nvCxnSpPr>
                    <p:cNvPr id="373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6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768" name="Group 13"/>
                <p:cNvGrpSpPr/>
                <p:nvPr/>
              </p:nvGrpSpPr>
              <p:grpSpPr>
                <a:xfrm>
                  <a:off x="2667000" y="2667000"/>
                  <a:ext cx="152400" cy="609600"/>
                  <a:chOff x="2667000" y="2667000"/>
                  <a:chExt cx="152400" cy="609600"/>
                </a:xfrm>
              </p:grpSpPr>
              <p:grpSp>
                <p:nvGrpSpPr>
                  <p:cNvPr id="37769" name="Group 9"/>
                  <p:cNvGrpSpPr/>
                  <p:nvPr/>
                </p:nvGrpSpPr>
                <p:grpSpPr>
                  <a:xfrm>
                    <a:off x="2667000" y="2667000"/>
                    <a:ext cx="152400" cy="304800"/>
                    <a:chOff x="2667000" y="2667000"/>
                    <a:chExt cx="152400" cy="304800"/>
                  </a:xfrm>
                </p:grpSpPr>
                <p:cxnSp>
                  <p:nvCxnSpPr>
                    <p:cNvPr id="373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70" name="Group 10"/>
                  <p:cNvGrpSpPr/>
                  <p:nvPr/>
                </p:nvGrpSpPr>
                <p:grpSpPr>
                  <a:xfrm>
                    <a:off x="2667000" y="2971800"/>
                    <a:ext cx="152400" cy="304800"/>
                    <a:chOff x="2667000" y="2667000"/>
                    <a:chExt cx="152400" cy="304800"/>
                  </a:xfrm>
                </p:grpSpPr>
                <p:cxnSp>
                  <p:nvCxnSpPr>
                    <p:cNvPr id="373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3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73" name="Group 14"/>
                <p:cNvGrpSpPr/>
                <p:nvPr/>
              </p:nvGrpSpPr>
              <p:grpSpPr>
                <a:xfrm>
                  <a:off x="2667000" y="3276600"/>
                  <a:ext cx="152400" cy="609600"/>
                  <a:chOff x="2667000" y="2667000"/>
                  <a:chExt cx="152400" cy="609600"/>
                </a:xfrm>
              </p:grpSpPr>
              <p:grpSp>
                <p:nvGrpSpPr>
                  <p:cNvPr id="37776" name="Group 9"/>
                  <p:cNvGrpSpPr/>
                  <p:nvPr/>
                </p:nvGrpSpPr>
                <p:grpSpPr>
                  <a:xfrm>
                    <a:off x="2667000" y="2667000"/>
                    <a:ext cx="152400" cy="304800"/>
                    <a:chOff x="2667000" y="2667000"/>
                    <a:chExt cx="152400" cy="304800"/>
                  </a:xfrm>
                </p:grpSpPr>
                <p:cxnSp>
                  <p:nvCxnSpPr>
                    <p:cNvPr id="374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77" name="Group 10"/>
                  <p:cNvGrpSpPr/>
                  <p:nvPr/>
                </p:nvGrpSpPr>
                <p:grpSpPr>
                  <a:xfrm>
                    <a:off x="2667000" y="2971800"/>
                    <a:ext cx="152400" cy="304800"/>
                    <a:chOff x="2667000" y="2667000"/>
                    <a:chExt cx="152400" cy="304800"/>
                  </a:xfrm>
                </p:grpSpPr>
                <p:cxnSp>
                  <p:nvCxnSpPr>
                    <p:cNvPr id="374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4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78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783" name="Group 21"/>
                <p:cNvGrpSpPr/>
                <p:nvPr/>
              </p:nvGrpSpPr>
              <p:grpSpPr>
                <a:xfrm>
                  <a:off x="2667000" y="2666997"/>
                  <a:ext cx="152400" cy="1219200"/>
                  <a:chOff x="2667000" y="2667000"/>
                  <a:chExt cx="152400" cy="1219200"/>
                </a:xfrm>
              </p:grpSpPr>
              <p:grpSp>
                <p:nvGrpSpPr>
                  <p:cNvPr id="37784" name="Group 13"/>
                  <p:cNvGrpSpPr/>
                  <p:nvPr/>
                </p:nvGrpSpPr>
                <p:grpSpPr>
                  <a:xfrm>
                    <a:off x="2667000" y="2667000"/>
                    <a:ext cx="152400" cy="609600"/>
                    <a:chOff x="2667000" y="2667000"/>
                    <a:chExt cx="152400" cy="609600"/>
                  </a:xfrm>
                </p:grpSpPr>
                <p:grpSp>
                  <p:nvGrpSpPr>
                    <p:cNvPr id="37787" name="Group 9"/>
                    <p:cNvGrpSpPr/>
                    <p:nvPr/>
                  </p:nvGrpSpPr>
                  <p:grpSpPr>
                    <a:xfrm>
                      <a:off x="2667000" y="2667000"/>
                      <a:ext cx="152400" cy="304800"/>
                      <a:chOff x="2667000" y="2667000"/>
                      <a:chExt cx="152400" cy="304800"/>
                    </a:xfrm>
                  </p:grpSpPr>
                  <p:cxnSp>
                    <p:nvCxnSpPr>
                      <p:cNvPr id="374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90" name="Group 10"/>
                    <p:cNvGrpSpPr/>
                    <p:nvPr/>
                  </p:nvGrpSpPr>
                  <p:grpSpPr>
                    <a:xfrm>
                      <a:off x="2667000" y="2971800"/>
                      <a:ext cx="152400" cy="304800"/>
                      <a:chOff x="2667000" y="2667000"/>
                      <a:chExt cx="152400" cy="304800"/>
                    </a:xfrm>
                  </p:grpSpPr>
                  <p:cxnSp>
                    <p:nvCxnSpPr>
                      <p:cNvPr id="374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795" name="Group 14"/>
                  <p:cNvGrpSpPr/>
                  <p:nvPr/>
                </p:nvGrpSpPr>
                <p:grpSpPr>
                  <a:xfrm>
                    <a:off x="2667000" y="3276600"/>
                    <a:ext cx="152400" cy="609600"/>
                    <a:chOff x="2667000" y="2667000"/>
                    <a:chExt cx="152400" cy="609600"/>
                  </a:xfrm>
                </p:grpSpPr>
                <p:grpSp>
                  <p:nvGrpSpPr>
                    <p:cNvPr id="37796" name="Group 9"/>
                    <p:cNvGrpSpPr/>
                    <p:nvPr/>
                  </p:nvGrpSpPr>
                  <p:grpSpPr>
                    <a:xfrm>
                      <a:off x="2667000" y="2667000"/>
                      <a:ext cx="152400" cy="304800"/>
                      <a:chOff x="2667000" y="2667000"/>
                      <a:chExt cx="152400" cy="304800"/>
                    </a:xfrm>
                  </p:grpSpPr>
                  <p:cxnSp>
                    <p:nvCxnSpPr>
                      <p:cNvPr id="374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797" name="Group 10"/>
                    <p:cNvGrpSpPr/>
                    <p:nvPr/>
                  </p:nvGrpSpPr>
                  <p:grpSpPr>
                    <a:xfrm>
                      <a:off x="2667000" y="2971800"/>
                      <a:ext cx="152400" cy="304800"/>
                      <a:chOff x="2667000" y="2667000"/>
                      <a:chExt cx="152400" cy="304800"/>
                    </a:xfrm>
                  </p:grpSpPr>
                  <p:cxnSp>
                    <p:nvCxnSpPr>
                      <p:cNvPr id="374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798" name="Group 22"/>
                <p:cNvGrpSpPr/>
                <p:nvPr/>
              </p:nvGrpSpPr>
              <p:grpSpPr>
                <a:xfrm>
                  <a:off x="2667000" y="3886205"/>
                  <a:ext cx="152400" cy="609600"/>
                  <a:chOff x="2667000" y="2667000"/>
                  <a:chExt cx="152400" cy="609600"/>
                </a:xfrm>
              </p:grpSpPr>
              <p:grpSp>
                <p:nvGrpSpPr>
                  <p:cNvPr id="37801" name="Group 9"/>
                  <p:cNvGrpSpPr/>
                  <p:nvPr/>
                </p:nvGrpSpPr>
                <p:grpSpPr>
                  <a:xfrm>
                    <a:off x="2667000" y="2667000"/>
                    <a:ext cx="152400" cy="304800"/>
                    <a:chOff x="2667000" y="2667000"/>
                    <a:chExt cx="152400" cy="304800"/>
                  </a:xfrm>
                </p:grpSpPr>
                <p:cxnSp>
                  <p:nvCxnSpPr>
                    <p:cNvPr id="374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04" name="Group 10"/>
                  <p:cNvGrpSpPr/>
                  <p:nvPr/>
                </p:nvGrpSpPr>
                <p:grpSpPr>
                  <a:xfrm>
                    <a:off x="2667000" y="2971800"/>
                    <a:ext cx="152400" cy="304800"/>
                    <a:chOff x="2667000" y="2667000"/>
                    <a:chExt cx="152400" cy="304800"/>
                  </a:xfrm>
                </p:grpSpPr>
                <p:cxnSp>
                  <p:nvCxnSpPr>
                    <p:cNvPr id="374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0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4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4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4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3" name="Group 672"/>
            <p:cNvGrpSpPr>
              <a:grpSpLocks/>
            </p:cNvGrpSpPr>
            <p:nvPr/>
          </p:nvGrpSpPr>
          <p:grpSpPr bwMode="auto">
            <a:xfrm>
              <a:off x="3736" y="2457"/>
              <a:ext cx="337" cy="573"/>
              <a:chOff x="630" y="3229"/>
              <a:chExt cx="337" cy="573"/>
            </a:xfrm>
          </p:grpSpPr>
          <p:sp>
            <p:nvSpPr>
              <p:cNvPr id="3743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81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812" name="Group 21"/>
                <p:cNvGrpSpPr/>
                <p:nvPr/>
              </p:nvGrpSpPr>
              <p:grpSpPr>
                <a:xfrm>
                  <a:off x="2667000" y="2666997"/>
                  <a:ext cx="152400" cy="1219200"/>
                  <a:chOff x="2667000" y="2667000"/>
                  <a:chExt cx="152400" cy="1219200"/>
                </a:xfrm>
              </p:grpSpPr>
              <p:grpSp>
                <p:nvGrpSpPr>
                  <p:cNvPr id="37815" name="Group 13"/>
                  <p:cNvGrpSpPr/>
                  <p:nvPr/>
                </p:nvGrpSpPr>
                <p:grpSpPr>
                  <a:xfrm>
                    <a:off x="2667000" y="2667000"/>
                    <a:ext cx="152400" cy="609600"/>
                    <a:chOff x="2667000" y="2667000"/>
                    <a:chExt cx="152400" cy="609600"/>
                  </a:xfrm>
                </p:grpSpPr>
                <p:grpSp>
                  <p:nvGrpSpPr>
                    <p:cNvPr id="37818" name="Group 9"/>
                    <p:cNvGrpSpPr/>
                    <p:nvPr/>
                  </p:nvGrpSpPr>
                  <p:grpSpPr>
                    <a:xfrm>
                      <a:off x="2667000" y="2667000"/>
                      <a:ext cx="152400" cy="304800"/>
                      <a:chOff x="2667000" y="2667000"/>
                      <a:chExt cx="152400" cy="304800"/>
                    </a:xfrm>
                  </p:grpSpPr>
                  <p:cxnSp>
                    <p:nvCxnSpPr>
                      <p:cNvPr id="374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19" name="Group 10"/>
                    <p:cNvGrpSpPr/>
                    <p:nvPr/>
                  </p:nvGrpSpPr>
                  <p:grpSpPr>
                    <a:xfrm>
                      <a:off x="2667000" y="2971800"/>
                      <a:ext cx="152400" cy="304800"/>
                      <a:chOff x="2667000" y="2667000"/>
                      <a:chExt cx="152400" cy="304800"/>
                    </a:xfrm>
                  </p:grpSpPr>
                  <p:cxnSp>
                    <p:nvCxnSpPr>
                      <p:cNvPr id="3744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20" name="Group 14"/>
                  <p:cNvGrpSpPr/>
                  <p:nvPr/>
                </p:nvGrpSpPr>
                <p:grpSpPr>
                  <a:xfrm>
                    <a:off x="2667000" y="3276600"/>
                    <a:ext cx="152400" cy="609600"/>
                    <a:chOff x="2667000" y="2667000"/>
                    <a:chExt cx="152400" cy="609600"/>
                  </a:xfrm>
                </p:grpSpPr>
                <p:grpSp>
                  <p:nvGrpSpPr>
                    <p:cNvPr id="37821" name="Group 9"/>
                    <p:cNvGrpSpPr/>
                    <p:nvPr/>
                  </p:nvGrpSpPr>
                  <p:grpSpPr>
                    <a:xfrm>
                      <a:off x="2667000" y="2667000"/>
                      <a:ext cx="152400" cy="304800"/>
                      <a:chOff x="2667000" y="2667000"/>
                      <a:chExt cx="152400" cy="304800"/>
                    </a:xfrm>
                  </p:grpSpPr>
                  <p:cxnSp>
                    <p:nvCxnSpPr>
                      <p:cNvPr id="3744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4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24" name="Group 10"/>
                    <p:cNvGrpSpPr/>
                    <p:nvPr/>
                  </p:nvGrpSpPr>
                  <p:grpSpPr>
                    <a:xfrm>
                      <a:off x="2667000" y="2971800"/>
                      <a:ext cx="152400" cy="304800"/>
                      <a:chOff x="2667000" y="2667000"/>
                      <a:chExt cx="152400" cy="304800"/>
                    </a:xfrm>
                  </p:grpSpPr>
                  <p:cxnSp>
                    <p:nvCxnSpPr>
                      <p:cNvPr id="3744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27" name="Group 22"/>
                <p:cNvGrpSpPr/>
                <p:nvPr/>
              </p:nvGrpSpPr>
              <p:grpSpPr>
                <a:xfrm>
                  <a:off x="2667000" y="3886205"/>
                  <a:ext cx="152400" cy="609600"/>
                  <a:chOff x="2667000" y="2667000"/>
                  <a:chExt cx="152400" cy="609600"/>
                </a:xfrm>
              </p:grpSpPr>
              <p:grpSp>
                <p:nvGrpSpPr>
                  <p:cNvPr id="37828" name="Group 9"/>
                  <p:cNvGrpSpPr/>
                  <p:nvPr/>
                </p:nvGrpSpPr>
                <p:grpSpPr>
                  <a:xfrm>
                    <a:off x="2667000" y="2667000"/>
                    <a:ext cx="152400" cy="304800"/>
                    <a:chOff x="2667000" y="2667000"/>
                    <a:chExt cx="152400" cy="304800"/>
                  </a:xfrm>
                </p:grpSpPr>
                <p:cxnSp>
                  <p:nvCxnSpPr>
                    <p:cNvPr id="374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31" name="Group 10"/>
                  <p:cNvGrpSpPr/>
                  <p:nvPr/>
                </p:nvGrpSpPr>
                <p:grpSpPr>
                  <a:xfrm>
                    <a:off x="2667000" y="2971800"/>
                    <a:ext cx="152400" cy="304800"/>
                    <a:chOff x="2667000" y="2667000"/>
                    <a:chExt cx="152400" cy="304800"/>
                  </a:xfrm>
                </p:grpSpPr>
                <p:cxnSp>
                  <p:nvCxnSpPr>
                    <p:cNvPr id="374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3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835" name="Group 21"/>
                <p:cNvGrpSpPr/>
                <p:nvPr/>
              </p:nvGrpSpPr>
              <p:grpSpPr>
                <a:xfrm>
                  <a:off x="2667000" y="2666997"/>
                  <a:ext cx="152400" cy="1219200"/>
                  <a:chOff x="2667000" y="2667000"/>
                  <a:chExt cx="152400" cy="1219200"/>
                </a:xfrm>
              </p:grpSpPr>
              <p:grpSp>
                <p:nvGrpSpPr>
                  <p:cNvPr id="37838" name="Group 13"/>
                  <p:cNvGrpSpPr/>
                  <p:nvPr/>
                </p:nvGrpSpPr>
                <p:grpSpPr>
                  <a:xfrm>
                    <a:off x="2667000" y="2667000"/>
                    <a:ext cx="152400" cy="609600"/>
                    <a:chOff x="2667000" y="2667000"/>
                    <a:chExt cx="152400" cy="609600"/>
                  </a:xfrm>
                </p:grpSpPr>
                <p:grpSp>
                  <p:nvGrpSpPr>
                    <p:cNvPr id="37841" name="Group 9"/>
                    <p:cNvGrpSpPr/>
                    <p:nvPr/>
                  </p:nvGrpSpPr>
                  <p:grpSpPr>
                    <a:xfrm>
                      <a:off x="2667000" y="2667000"/>
                      <a:ext cx="152400" cy="304800"/>
                      <a:chOff x="2667000" y="2667000"/>
                      <a:chExt cx="152400" cy="304800"/>
                    </a:xfrm>
                  </p:grpSpPr>
                  <p:cxnSp>
                    <p:nvCxnSpPr>
                      <p:cNvPr id="374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42" name="Group 10"/>
                    <p:cNvGrpSpPr/>
                    <p:nvPr/>
                  </p:nvGrpSpPr>
                  <p:grpSpPr>
                    <a:xfrm>
                      <a:off x="2667000" y="2971800"/>
                      <a:ext cx="152400" cy="304800"/>
                      <a:chOff x="2667000" y="2667000"/>
                      <a:chExt cx="152400" cy="304800"/>
                    </a:xfrm>
                  </p:grpSpPr>
                  <p:cxnSp>
                    <p:nvCxnSpPr>
                      <p:cNvPr id="3746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6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43" name="Group 14"/>
                  <p:cNvGrpSpPr/>
                  <p:nvPr/>
                </p:nvGrpSpPr>
                <p:grpSpPr>
                  <a:xfrm>
                    <a:off x="2667000" y="3276600"/>
                    <a:ext cx="152400" cy="609600"/>
                    <a:chOff x="2667000" y="2667000"/>
                    <a:chExt cx="152400" cy="609600"/>
                  </a:xfrm>
                </p:grpSpPr>
                <p:grpSp>
                  <p:nvGrpSpPr>
                    <p:cNvPr id="37846" name="Group 9"/>
                    <p:cNvGrpSpPr/>
                    <p:nvPr/>
                  </p:nvGrpSpPr>
                  <p:grpSpPr>
                    <a:xfrm>
                      <a:off x="2667000" y="2667000"/>
                      <a:ext cx="152400" cy="304800"/>
                      <a:chOff x="2667000" y="2667000"/>
                      <a:chExt cx="152400" cy="304800"/>
                    </a:xfrm>
                  </p:grpSpPr>
                  <p:cxnSp>
                    <p:nvCxnSpPr>
                      <p:cNvPr id="3746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49" name="Group 10"/>
                    <p:cNvGrpSpPr/>
                    <p:nvPr/>
                  </p:nvGrpSpPr>
                  <p:grpSpPr>
                    <a:xfrm>
                      <a:off x="2667000" y="2971800"/>
                      <a:ext cx="152400" cy="304800"/>
                      <a:chOff x="2667000" y="2667000"/>
                      <a:chExt cx="152400" cy="304800"/>
                    </a:xfrm>
                  </p:grpSpPr>
                  <p:cxnSp>
                    <p:nvCxnSpPr>
                      <p:cNvPr id="3747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50" name="Group 22"/>
                <p:cNvGrpSpPr/>
                <p:nvPr/>
              </p:nvGrpSpPr>
              <p:grpSpPr>
                <a:xfrm>
                  <a:off x="2667000" y="3886205"/>
                  <a:ext cx="152400" cy="609600"/>
                  <a:chOff x="2667000" y="2667000"/>
                  <a:chExt cx="152400" cy="609600"/>
                </a:xfrm>
              </p:grpSpPr>
              <p:grpSp>
                <p:nvGrpSpPr>
                  <p:cNvPr id="37853" name="Group 9"/>
                  <p:cNvGrpSpPr/>
                  <p:nvPr/>
                </p:nvGrpSpPr>
                <p:grpSpPr>
                  <a:xfrm>
                    <a:off x="2667000" y="2667000"/>
                    <a:ext cx="152400" cy="304800"/>
                    <a:chOff x="2667000" y="2667000"/>
                    <a:chExt cx="152400" cy="304800"/>
                  </a:xfrm>
                </p:grpSpPr>
                <p:cxnSp>
                  <p:nvCxnSpPr>
                    <p:cNvPr id="374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57" name="Group 10"/>
                  <p:cNvGrpSpPr/>
                  <p:nvPr/>
                </p:nvGrpSpPr>
                <p:grpSpPr>
                  <a:xfrm>
                    <a:off x="2667000" y="2971800"/>
                    <a:ext cx="152400" cy="304800"/>
                    <a:chOff x="2667000" y="2667000"/>
                    <a:chExt cx="152400" cy="304800"/>
                  </a:xfrm>
                </p:grpSpPr>
                <p:cxnSp>
                  <p:nvCxnSpPr>
                    <p:cNvPr id="3747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5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859" name="Group 13"/>
                <p:cNvGrpSpPr/>
                <p:nvPr/>
              </p:nvGrpSpPr>
              <p:grpSpPr>
                <a:xfrm>
                  <a:off x="2667000" y="2667000"/>
                  <a:ext cx="152400" cy="609600"/>
                  <a:chOff x="2667000" y="2667000"/>
                  <a:chExt cx="152400" cy="609600"/>
                </a:xfrm>
              </p:grpSpPr>
              <p:grpSp>
                <p:nvGrpSpPr>
                  <p:cNvPr id="37860" name="Group 9"/>
                  <p:cNvGrpSpPr/>
                  <p:nvPr/>
                </p:nvGrpSpPr>
                <p:grpSpPr>
                  <a:xfrm>
                    <a:off x="2667000" y="2667000"/>
                    <a:ext cx="152400" cy="304800"/>
                    <a:chOff x="2667000" y="2667000"/>
                    <a:chExt cx="152400" cy="304800"/>
                  </a:xfrm>
                </p:grpSpPr>
                <p:cxnSp>
                  <p:nvCxnSpPr>
                    <p:cNvPr id="374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63" name="Group 10"/>
                  <p:cNvGrpSpPr/>
                  <p:nvPr/>
                </p:nvGrpSpPr>
                <p:grpSpPr>
                  <a:xfrm>
                    <a:off x="2667000" y="2971800"/>
                    <a:ext cx="152400" cy="304800"/>
                    <a:chOff x="2667000" y="2667000"/>
                    <a:chExt cx="152400" cy="304800"/>
                  </a:xfrm>
                </p:grpSpPr>
                <p:cxnSp>
                  <p:nvCxnSpPr>
                    <p:cNvPr id="3748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8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66" name="Group 14"/>
                <p:cNvGrpSpPr/>
                <p:nvPr/>
              </p:nvGrpSpPr>
              <p:grpSpPr>
                <a:xfrm>
                  <a:off x="2667000" y="3276600"/>
                  <a:ext cx="152400" cy="609600"/>
                  <a:chOff x="2667000" y="2667000"/>
                  <a:chExt cx="152400" cy="609600"/>
                </a:xfrm>
              </p:grpSpPr>
              <p:grpSp>
                <p:nvGrpSpPr>
                  <p:cNvPr id="37867" name="Group 9"/>
                  <p:cNvGrpSpPr/>
                  <p:nvPr/>
                </p:nvGrpSpPr>
                <p:grpSpPr>
                  <a:xfrm>
                    <a:off x="2667000" y="2667000"/>
                    <a:ext cx="152400" cy="304800"/>
                    <a:chOff x="2667000" y="2667000"/>
                    <a:chExt cx="152400" cy="304800"/>
                  </a:xfrm>
                </p:grpSpPr>
                <p:cxnSp>
                  <p:nvCxnSpPr>
                    <p:cNvPr id="3749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9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70" name="Group 10"/>
                  <p:cNvGrpSpPr/>
                  <p:nvPr/>
                </p:nvGrpSpPr>
                <p:grpSpPr>
                  <a:xfrm>
                    <a:off x="2667000" y="2971800"/>
                    <a:ext cx="152400" cy="304800"/>
                    <a:chOff x="2667000" y="2667000"/>
                    <a:chExt cx="152400" cy="304800"/>
                  </a:xfrm>
                </p:grpSpPr>
                <p:cxnSp>
                  <p:nvCxnSpPr>
                    <p:cNvPr id="3749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49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49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87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874" name="Group 21"/>
                <p:cNvGrpSpPr/>
                <p:nvPr/>
              </p:nvGrpSpPr>
              <p:grpSpPr>
                <a:xfrm>
                  <a:off x="2667000" y="2666997"/>
                  <a:ext cx="152400" cy="1219200"/>
                  <a:chOff x="2667000" y="2667000"/>
                  <a:chExt cx="152400" cy="1219200"/>
                </a:xfrm>
              </p:grpSpPr>
              <p:grpSp>
                <p:nvGrpSpPr>
                  <p:cNvPr id="37877" name="Group 13"/>
                  <p:cNvGrpSpPr/>
                  <p:nvPr/>
                </p:nvGrpSpPr>
                <p:grpSpPr>
                  <a:xfrm>
                    <a:off x="2667000" y="2667000"/>
                    <a:ext cx="152400" cy="609600"/>
                    <a:chOff x="2667000" y="2667000"/>
                    <a:chExt cx="152400" cy="609600"/>
                  </a:xfrm>
                </p:grpSpPr>
                <p:grpSp>
                  <p:nvGrpSpPr>
                    <p:cNvPr id="37880" name="Group 9"/>
                    <p:cNvGrpSpPr/>
                    <p:nvPr/>
                  </p:nvGrpSpPr>
                  <p:grpSpPr>
                    <a:xfrm>
                      <a:off x="2667000" y="2667000"/>
                      <a:ext cx="152400" cy="304800"/>
                      <a:chOff x="2667000" y="2667000"/>
                      <a:chExt cx="152400" cy="304800"/>
                    </a:xfrm>
                  </p:grpSpPr>
                  <p:cxnSp>
                    <p:nvCxnSpPr>
                      <p:cNvPr id="375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85" name="Group 10"/>
                    <p:cNvGrpSpPr/>
                    <p:nvPr/>
                  </p:nvGrpSpPr>
                  <p:grpSpPr>
                    <a:xfrm>
                      <a:off x="2667000" y="2971800"/>
                      <a:ext cx="152400" cy="304800"/>
                      <a:chOff x="2667000" y="2667000"/>
                      <a:chExt cx="152400" cy="304800"/>
                    </a:xfrm>
                  </p:grpSpPr>
                  <p:cxnSp>
                    <p:nvCxnSpPr>
                      <p:cNvPr id="3750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886" name="Group 14"/>
                  <p:cNvGrpSpPr/>
                  <p:nvPr/>
                </p:nvGrpSpPr>
                <p:grpSpPr>
                  <a:xfrm>
                    <a:off x="2667000" y="3276600"/>
                    <a:ext cx="152400" cy="609600"/>
                    <a:chOff x="2667000" y="2667000"/>
                    <a:chExt cx="152400" cy="609600"/>
                  </a:xfrm>
                </p:grpSpPr>
                <p:grpSp>
                  <p:nvGrpSpPr>
                    <p:cNvPr id="37887" name="Group 9"/>
                    <p:cNvGrpSpPr/>
                    <p:nvPr/>
                  </p:nvGrpSpPr>
                  <p:grpSpPr>
                    <a:xfrm>
                      <a:off x="2667000" y="2667000"/>
                      <a:ext cx="152400" cy="304800"/>
                      <a:chOff x="2667000" y="2667000"/>
                      <a:chExt cx="152400" cy="304800"/>
                    </a:xfrm>
                  </p:grpSpPr>
                  <p:cxnSp>
                    <p:nvCxnSpPr>
                      <p:cNvPr id="3750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0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88" name="Group 10"/>
                    <p:cNvGrpSpPr/>
                    <p:nvPr/>
                  </p:nvGrpSpPr>
                  <p:grpSpPr>
                    <a:xfrm>
                      <a:off x="2667000" y="2971800"/>
                      <a:ext cx="152400" cy="304800"/>
                      <a:chOff x="2667000" y="2667000"/>
                      <a:chExt cx="152400" cy="304800"/>
                    </a:xfrm>
                  </p:grpSpPr>
                  <p:cxnSp>
                    <p:nvCxnSpPr>
                      <p:cNvPr id="3751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91" name="Group 22"/>
                <p:cNvGrpSpPr/>
                <p:nvPr/>
              </p:nvGrpSpPr>
              <p:grpSpPr>
                <a:xfrm>
                  <a:off x="2667000" y="3886205"/>
                  <a:ext cx="152400" cy="609600"/>
                  <a:chOff x="2667000" y="2667000"/>
                  <a:chExt cx="152400" cy="609600"/>
                </a:xfrm>
              </p:grpSpPr>
              <p:grpSp>
                <p:nvGrpSpPr>
                  <p:cNvPr id="37894" name="Group 9"/>
                  <p:cNvGrpSpPr/>
                  <p:nvPr/>
                </p:nvGrpSpPr>
                <p:grpSpPr>
                  <a:xfrm>
                    <a:off x="2667000" y="2667000"/>
                    <a:ext cx="152400" cy="304800"/>
                    <a:chOff x="2667000" y="2667000"/>
                    <a:chExt cx="152400" cy="304800"/>
                  </a:xfrm>
                </p:grpSpPr>
                <p:cxnSp>
                  <p:nvCxnSpPr>
                    <p:cNvPr id="375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895" name="Group 10"/>
                  <p:cNvGrpSpPr/>
                  <p:nvPr/>
                </p:nvGrpSpPr>
                <p:grpSpPr>
                  <a:xfrm>
                    <a:off x="2667000" y="2971800"/>
                    <a:ext cx="152400" cy="304800"/>
                    <a:chOff x="2667000" y="2667000"/>
                    <a:chExt cx="152400" cy="304800"/>
                  </a:xfrm>
                </p:grpSpPr>
                <p:cxnSp>
                  <p:nvCxnSpPr>
                    <p:cNvPr id="3751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1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89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52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52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52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4" name="Group 681"/>
            <p:cNvGrpSpPr>
              <a:grpSpLocks/>
            </p:cNvGrpSpPr>
            <p:nvPr/>
          </p:nvGrpSpPr>
          <p:grpSpPr bwMode="auto">
            <a:xfrm>
              <a:off x="4029" y="2456"/>
              <a:ext cx="337" cy="573"/>
              <a:chOff x="630" y="3229"/>
              <a:chExt cx="337" cy="573"/>
            </a:xfrm>
          </p:grpSpPr>
          <p:sp>
            <p:nvSpPr>
              <p:cNvPr id="3752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90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905" name="Group 21"/>
                <p:cNvGrpSpPr/>
                <p:nvPr/>
              </p:nvGrpSpPr>
              <p:grpSpPr>
                <a:xfrm>
                  <a:off x="2667000" y="2666997"/>
                  <a:ext cx="152400" cy="1219200"/>
                  <a:chOff x="2667000" y="2667000"/>
                  <a:chExt cx="152400" cy="1219200"/>
                </a:xfrm>
              </p:grpSpPr>
              <p:grpSp>
                <p:nvGrpSpPr>
                  <p:cNvPr id="37908" name="Group 13"/>
                  <p:cNvGrpSpPr/>
                  <p:nvPr/>
                </p:nvGrpSpPr>
                <p:grpSpPr>
                  <a:xfrm>
                    <a:off x="2667000" y="2667000"/>
                    <a:ext cx="152400" cy="609600"/>
                    <a:chOff x="2667000" y="2667000"/>
                    <a:chExt cx="152400" cy="609600"/>
                  </a:xfrm>
                </p:grpSpPr>
                <p:grpSp>
                  <p:nvGrpSpPr>
                    <p:cNvPr id="37909" name="Group 9"/>
                    <p:cNvGrpSpPr/>
                    <p:nvPr/>
                  </p:nvGrpSpPr>
                  <p:grpSpPr>
                    <a:xfrm>
                      <a:off x="2667000" y="2667000"/>
                      <a:ext cx="152400" cy="304800"/>
                      <a:chOff x="2667000" y="2667000"/>
                      <a:chExt cx="152400" cy="304800"/>
                    </a:xfrm>
                  </p:grpSpPr>
                  <p:cxnSp>
                    <p:nvCxnSpPr>
                      <p:cNvPr id="375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10" name="Group 10"/>
                    <p:cNvGrpSpPr/>
                    <p:nvPr/>
                  </p:nvGrpSpPr>
                  <p:grpSpPr>
                    <a:xfrm>
                      <a:off x="2667000" y="2971800"/>
                      <a:ext cx="152400" cy="304800"/>
                      <a:chOff x="2667000" y="2667000"/>
                      <a:chExt cx="152400" cy="304800"/>
                    </a:xfrm>
                  </p:grpSpPr>
                  <p:cxnSp>
                    <p:nvCxnSpPr>
                      <p:cNvPr id="3753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11" name="Group 14"/>
                  <p:cNvGrpSpPr/>
                  <p:nvPr/>
                </p:nvGrpSpPr>
                <p:grpSpPr>
                  <a:xfrm>
                    <a:off x="2667000" y="3276600"/>
                    <a:ext cx="152400" cy="609600"/>
                    <a:chOff x="2667000" y="2667000"/>
                    <a:chExt cx="152400" cy="609600"/>
                  </a:xfrm>
                </p:grpSpPr>
                <p:grpSp>
                  <p:nvGrpSpPr>
                    <p:cNvPr id="37914" name="Group 9"/>
                    <p:cNvGrpSpPr/>
                    <p:nvPr/>
                  </p:nvGrpSpPr>
                  <p:grpSpPr>
                    <a:xfrm>
                      <a:off x="2667000" y="2667000"/>
                      <a:ext cx="152400" cy="304800"/>
                      <a:chOff x="2667000" y="2667000"/>
                      <a:chExt cx="152400" cy="304800"/>
                    </a:xfrm>
                  </p:grpSpPr>
                  <p:cxnSp>
                    <p:nvCxnSpPr>
                      <p:cNvPr id="3753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3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17" name="Group 10"/>
                    <p:cNvGrpSpPr/>
                    <p:nvPr/>
                  </p:nvGrpSpPr>
                  <p:grpSpPr>
                    <a:xfrm>
                      <a:off x="2667000" y="2971800"/>
                      <a:ext cx="152400" cy="304800"/>
                      <a:chOff x="2667000" y="2667000"/>
                      <a:chExt cx="152400" cy="304800"/>
                    </a:xfrm>
                  </p:grpSpPr>
                  <p:cxnSp>
                    <p:nvCxnSpPr>
                      <p:cNvPr id="3753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18" name="Group 22"/>
                <p:cNvGrpSpPr/>
                <p:nvPr/>
              </p:nvGrpSpPr>
              <p:grpSpPr>
                <a:xfrm>
                  <a:off x="2667000" y="3886205"/>
                  <a:ext cx="152400" cy="609600"/>
                  <a:chOff x="2667000" y="2667000"/>
                  <a:chExt cx="152400" cy="609600"/>
                </a:xfrm>
              </p:grpSpPr>
              <p:grpSp>
                <p:nvGrpSpPr>
                  <p:cNvPr id="37921" name="Group 9"/>
                  <p:cNvGrpSpPr/>
                  <p:nvPr/>
                </p:nvGrpSpPr>
                <p:grpSpPr>
                  <a:xfrm>
                    <a:off x="2667000" y="2667000"/>
                    <a:ext cx="152400" cy="304800"/>
                    <a:chOff x="2667000" y="2667000"/>
                    <a:chExt cx="152400" cy="304800"/>
                  </a:xfrm>
                </p:grpSpPr>
                <p:cxnSp>
                  <p:nvCxnSpPr>
                    <p:cNvPr id="375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24" name="Group 10"/>
                  <p:cNvGrpSpPr/>
                  <p:nvPr/>
                </p:nvGrpSpPr>
                <p:grpSpPr>
                  <a:xfrm>
                    <a:off x="2667000" y="2971800"/>
                    <a:ext cx="152400" cy="304800"/>
                    <a:chOff x="2667000" y="2667000"/>
                    <a:chExt cx="152400" cy="304800"/>
                  </a:xfrm>
                </p:grpSpPr>
                <p:cxnSp>
                  <p:nvCxnSpPr>
                    <p:cNvPr id="3754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4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2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7928" name="Group 21"/>
                <p:cNvGrpSpPr/>
                <p:nvPr/>
              </p:nvGrpSpPr>
              <p:grpSpPr>
                <a:xfrm>
                  <a:off x="2667000" y="2666997"/>
                  <a:ext cx="152400" cy="1219200"/>
                  <a:chOff x="2667000" y="2667000"/>
                  <a:chExt cx="152400" cy="1219200"/>
                </a:xfrm>
              </p:grpSpPr>
              <p:grpSp>
                <p:nvGrpSpPr>
                  <p:cNvPr id="37931" name="Group 13"/>
                  <p:cNvGrpSpPr/>
                  <p:nvPr/>
                </p:nvGrpSpPr>
                <p:grpSpPr>
                  <a:xfrm>
                    <a:off x="2667000" y="2667000"/>
                    <a:ext cx="152400" cy="609600"/>
                    <a:chOff x="2667000" y="2667000"/>
                    <a:chExt cx="152400" cy="609600"/>
                  </a:xfrm>
                </p:grpSpPr>
                <p:grpSp>
                  <p:nvGrpSpPr>
                    <p:cNvPr id="37932" name="Group 9"/>
                    <p:cNvGrpSpPr/>
                    <p:nvPr/>
                  </p:nvGrpSpPr>
                  <p:grpSpPr>
                    <a:xfrm>
                      <a:off x="2667000" y="2667000"/>
                      <a:ext cx="152400" cy="304800"/>
                      <a:chOff x="2667000" y="2667000"/>
                      <a:chExt cx="152400" cy="304800"/>
                    </a:xfrm>
                  </p:grpSpPr>
                  <p:cxnSp>
                    <p:nvCxnSpPr>
                      <p:cNvPr id="375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33" name="Group 10"/>
                    <p:cNvGrpSpPr/>
                    <p:nvPr/>
                  </p:nvGrpSpPr>
                  <p:grpSpPr>
                    <a:xfrm>
                      <a:off x="2667000" y="2971800"/>
                      <a:ext cx="152400" cy="304800"/>
                      <a:chOff x="2667000" y="2667000"/>
                      <a:chExt cx="152400" cy="304800"/>
                    </a:xfrm>
                  </p:grpSpPr>
                  <p:cxnSp>
                    <p:nvCxnSpPr>
                      <p:cNvPr id="3755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5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36" name="Group 14"/>
                  <p:cNvGrpSpPr/>
                  <p:nvPr/>
                </p:nvGrpSpPr>
                <p:grpSpPr>
                  <a:xfrm>
                    <a:off x="2667000" y="3276600"/>
                    <a:ext cx="152400" cy="609600"/>
                    <a:chOff x="2667000" y="2667000"/>
                    <a:chExt cx="152400" cy="609600"/>
                  </a:xfrm>
                </p:grpSpPr>
                <p:grpSp>
                  <p:nvGrpSpPr>
                    <p:cNvPr id="37939" name="Group 9"/>
                    <p:cNvGrpSpPr/>
                    <p:nvPr/>
                  </p:nvGrpSpPr>
                  <p:grpSpPr>
                    <a:xfrm>
                      <a:off x="2667000" y="2667000"/>
                      <a:ext cx="152400" cy="304800"/>
                      <a:chOff x="2667000" y="2667000"/>
                      <a:chExt cx="152400" cy="304800"/>
                    </a:xfrm>
                  </p:grpSpPr>
                  <p:cxnSp>
                    <p:nvCxnSpPr>
                      <p:cNvPr id="3755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40" name="Group 10"/>
                    <p:cNvGrpSpPr/>
                    <p:nvPr/>
                  </p:nvGrpSpPr>
                  <p:grpSpPr>
                    <a:xfrm>
                      <a:off x="2667000" y="2971800"/>
                      <a:ext cx="152400" cy="304800"/>
                      <a:chOff x="2667000" y="2667000"/>
                      <a:chExt cx="152400" cy="304800"/>
                    </a:xfrm>
                  </p:grpSpPr>
                  <p:cxnSp>
                    <p:nvCxnSpPr>
                      <p:cNvPr id="375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43" name="Group 22"/>
                <p:cNvGrpSpPr/>
                <p:nvPr/>
              </p:nvGrpSpPr>
              <p:grpSpPr>
                <a:xfrm>
                  <a:off x="2667000" y="3886205"/>
                  <a:ext cx="152400" cy="609600"/>
                  <a:chOff x="2667000" y="2667000"/>
                  <a:chExt cx="152400" cy="609600"/>
                </a:xfrm>
              </p:grpSpPr>
              <p:grpSp>
                <p:nvGrpSpPr>
                  <p:cNvPr id="37947" name="Group 9"/>
                  <p:cNvGrpSpPr/>
                  <p:nvPr/>
                </p:nvGrpSpPr>
                <p:grpSpPr>
                  <a:xfrm>
                    <a:off x="2667000" y="2667000"/>
                    <a:ext cx="152400" cy="304800"/>
                    <a:chOff x="2667000" y="2667000"/>
                    <a:chExt cx="152400" cy="304800"/>
                  </a:xfrm>
                </p:grpSpPr>
                <p:cxnSp>
                  <p:nvCxnSpPr>
                    <p:cNvPr id="375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48" name="Group 10"/>
                  <p:cNvGrpSpPr/>
                  <p:nvPr/>
                </p:nvGrpSpPr>
                <p:grpSpPr>
                  <a:xfrm>
                    <a:off x="2667000" y="2971800"/>
                    <a:ext cx="152400" cy="304800"/>
                    <a:chOff x="2667000" y="2667000"/>
                    <a:chExt cx="152400" cy="304800"/>
                  </a:xfrm>
                </p:grpSpPr>
                <p:cxnSp>
                  <p:nvCxnSpPr>
                    <p:cNvPr id="3756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49"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7950" name="Group 13"/>
                <p:cNvGrpSpPr/>
                <p:nvPr/>
              </p:nvGrpSpPr>
              <p:grpSpPr>
                <a:xfrm>
                  <a:off x="2667000" y="2667000"/>
                  <a:ext cx="152400" cy="609600"/>
                  <a:chOff x="2667000" y="2667000"/>
                  <a:chExt cx="152400" cy="609600"/>
                </a:xfrm>
              </p:grpSpPr>
              <p:grpSp>
                <p:nvGrpSpPr>
                  <p:cNvPr id="37953" name="Group 9"/>
                  <p:cNvGrpSpPr/>
                  <p:nvPr/>
                </p:nvGrpSpPr>
                <p:grpSpPr>
                  <a:xfrm>
                    <a:off x="2667000" y="2667000"/>
                    <a:ext cx="152400" cy="304800"/>
                    <a:chOff x="2667000" y="2667000"/>
                    <a:chExt cx="152400" cy="304800"/>
                  </a:xfrm>
                </p:grpSpPr>
                <p:cxnSp>
                  <p:nvCxnSpPr>
                    <p:cNvPr id="375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56" name="Group 10"/>
                  <p:cNvGrpSpPr/>
                  <p:nvPr/>
                </p:nvGrpSpPr>
                <p:grpSpPr>
                  <a:xfrm>
                    <a:off x="2667000" y="2971800"/>
                    <a:ext cx="152400" cy="304800"/>
                    <a:chOff x="2667000" y="2667000"/>
                    <a:chExt cx="152400" cy="304800"/>
                  </a:xfrm>
                </p:grpSpPr>
                <p:cxnSp>
                  <p:nvCxnSpPr>
                    <p:cNvPr id="3757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7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57" name="Group 14"/>
                <p:cNvGrpSpPr/>
                <p:nvPr/>
              </p:nvGrpSpPr>
              <p:grpSpPr>
                <a:xfrm>
                  <a:off x="2667000" y="3276600"/>
                  <a:ext cx="152400" cy="609600"/>
                  <a:chOff x="2667000" y="2667000"/>
                  <a:chExt cx="152400" cy="609600"/>
                </a:xfrm>
              </p:grpSpPr>
              <p:grpSp>
                <p:nvGrpSpPr>
                  <p:cNvPr id="37960" name="Group 9"/>
                  <p:cNvGrpSpPr/>
                  <p:nvPr/>
                </p:nvGrpSpPr>
                <p:grpSpPr>
                  <a:xfrm>
                    <a:off x="2667000" y="2667000"/>
                    <a:ext cx="152400" cy="304800"/>
                    <a:chOff x="2667000" y="2667000"/>
                    <a:chExt cx="152400" cy="304800"/>
                  </a:xfrm>
                </p:grpSpPr>
                <p:cxnSp>
                  <p:nvCxnSpPr>
                    <p:cNvPr id="3758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8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63" name="Group 10"/>
                  <p:cNvGrpSpPr/>
                  <p:nvPr/>
                </p:nvGrpSpPr>
                <p:grpSpPr>
                  <a:xfrm>
                    <a:off x="2667000" y="2971800"/>
                    <a:ext cx="152400" cy="304800"/>
                    <a:chOff x="2667000" y="2667000"/>
                    <a:chExt cx="152400" cy="304800"/>
                  </a:xfrm>
                </p:grpSpPr>
                <p:cxnSp>
                  <p:nvCxnSpPr>
                    <p:cNvPr id="3758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8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58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796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7967" name="Group 21"/>
                <p:cNvGrpSpPr/>
                <p:nvPr/>
              </p:nvGrpSpPr>
              <p:grpSpPr>
                <a:xfrm>
                  <a:off x="2667000" y="2666997"/>
                  <a:ext cx="152400" cy="1219200"/>
                  <a:chOff x="2667000" y="2667000"/>
                  <a:chExt cx="152400" cy="1219200"/>
                </a:xfrm>
              </p:grpSpPr>
              <p:grpSp>
                <p:nvGrpSpPr>
                  <p:cNvPr id="37970" name="Group 13"/>
                  <p:cNvGrpSpPr/>
                  <p:nvPr/>
                </p:nvGrpSpPr>
                <p:grpSpPr>
                  <a:xfrm>
                    <a:off x="2667000" y="2667000"/>
                    <a:ext cx="152400" cy="609600"/>
                    <a:chOff x="2667000" y="2667000"/>
                    <a:chExt cx="152400" cy="609600"/>
                  </a:xfrm>
                </p:grpSpPr>
                <p:grpSp>
                  <p:nvGrpSpPr>
                    <p:cNvPr id="37975" name="Group 9"/>
                    <p:cNvGrpSpPr/>
                    <p:nvPr/>
                  </p:nvGrpSpPr>
                  <p:grpSpPr>
                    <a:xfrm>
                      <a:off x="2667000" y="2667000"/>
                      <a:ext cx="152400" cy="304800"/>
                      <a:chOff x="2667000" y="2667000"/>
                      <a:chExt cx="152400" cy="304800"/>
                    </a:xfrm>
                  </p:grpSpPr>
                  <p:cxnSp>
                    <p:nvCxnSpPr>
                      <p:cNvPr id="375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76" name="Group 10"/>
                    <p:cNvGrpSpPr/>
                    <p:nvPr/>
                  </p:nvGrpSpPr>
                  <p:grpSpPr>
                    <a:xfrm>
                      <a:off x="2667000" y="2971800"/>
                      <a:ext cx="152400" cy="304800"/>
                      <a:chOff x="2667000" y="2667000"/>
                      <a:chExt cx="152400" cy="304800"/>
                    </a:xfrm>
                  </p:grpSpPr>
                  <p:cxnSp>
                    <p:nvCxnSpPr>
                      <p:cNvPr id="3759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7977" name="Group 14"/>
                  <p:cNvGrpSpPr/>
                  <p:nvPr/>
                </p:nvGrpSpPr>
                <p:grpSpPr>
                  <a:xfrm>
                    <a:off x="2667000" y="3276600"/>
                    <a:ext cx="152400" cy="609600"/>
                    <a:chOff x="2667000" y="2667000"/>
                    <a:chExt cx="152400" cy="609600"/>
                  </a:xfrm>
                </p:grpSpPr>
                <p:grpSp>
                  <p:nvGrpSpPr>
                    <p:cNvPr id="37978" name="Group 9"/>
                    <p:cNvGrpSpPr/>
                    <p:nvPr/>
                  </p:nvGrpSpPr>
                  <p:grpSpPr>
                    <a:xfrm>
                      <a:off x="2667000" y="2667000"/>
                      <a:ext cx="152400" cy="304800"/>
                      <a:chOff x="2667000" y="2667000"/>
                      <a:chExt cx="152400" cy="304800"/>
                    </a:xfrm>
                  </p:grpSpPr>
                  <p:cxnSp>
                    <p:nvCxnSpPr>
                      <p:cNvPr id="3759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59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81" name="Group 10"/>
                    <p:cNvGrpSpPr/>
                    <p:nvPr/>
                  </p:nvGrpSpPr>
                  <p:grpSpPr>
                    <a:xfrm>
                      <a:off x="2667000" y="2971800"/>
                      <a:ext cx="152400" cy="304800"/>
                      <a:chOff x="2667000" y="2667000"/>
                      <a:chExt cx="152400" cy="304800"/>
                    </a:xfrm>
                  </p:grpSpPr>
                  <p:cxnSp>
                    <p:nvCxnSpPr>
                      <p:cNvPr id="3760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84" name="Group 22"/>
                <p:cNvGrpSpPr/>
                <p:nvPr/>
              </p:nvGrpSpPr>
              <p:grpSpPr>
                <a:xfrm>
                  <a:off x="2667000" y="3886205"/>
                  <a:ext cx="152400" cy="609600"/>
                  <a:chOff x="2667000" y="2667000"/>
                  <a:chExt cx="152400" cy="609600"/>
                </a:xfrm>
              </p:grpSpPr>
              <p:grpSp>
                <p:nvGrpSpPr>
                  <p:cNvPr id="37985" name="Group 9"/>
                  <p:cNvGrpSpPr/>
                  <p:nvPr/>
                </p:nvGrpSpPr>
                <p:grpSpPr>
                  <a:xfrm>
                    <a:off x="2667000" y="2667000"/>
                    <a:ext cx="152400" cy="304800"/>
                    <a:chOff x="2667000" y="2667000"/>
                    <a:chExt cx="152400" cy="304800"/>
                  </a:xfrm>
                </p:grpSpPr>
                <p:cxnSp>
                  <p:nvCxnSpPr>
                    <p:cNvPr id="376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988" name="Group 10"/>
                  <p:cNvGrpSpPr/>
                  <p:nvPr/>
                </p:nvGrpSpPr>
                <p:grpSpPr>
                  <a:xfrm>
                    <a:off x="2667000" y="2971800"/>
                    <a:ext cx="152400" cy="304800"/>
                    <a:chOff x="2667000" y="2667000"/>
                    <a:chExt cx="152400" cy="304800"/>
                  </a:xfrm>
                </p:grpSpPr>
                <p:cxnSp>
                  <p:nvCxnSpPr>
                    <p:cNvPr id="3760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0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799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61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61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61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5" name="Group 690"/>
            <p:cNvGrpSpPr>
              <a:grpSpLocks/>
            </p:cNvGrpSpPr>
            <p:nvPr/>
          </p:nvGrpSpPr>
          <p:grpSpPr bwMode="auto">
            <a:xfrm>
              <a:off x="4316" y="2460"/>
              <a:ext cx="337" cy="573"/>
              <a:chOff x="630" y="3229"/>
              <a:chExt cx="337" cy="573"/>
            </a:xfrm>
          </p:grpSpPr>
          <p:sp>
            <p:nvSpPr>
              <p:cNvPr id="3761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799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7998" name="Group 21"/>
                <p:cNvGrpSpPr/>
                <p:nvPr/>
              </p:nvGrpSpPr>
              <p:grpSpPr>
                <a:xfrm>
                  <a:off x="2667000" y="2666997"/>
                  <a:ext cx="152400" cy="1219200"/>
                  <a:chOff x="2667000" y="2667000"/>
                  <a:chExt cx="152400" cy="1219200"/>
                </a:xfrm>
              </p:grpSpPr>
              <p:grpSp>
                <p:nvGrpSpPr>
                  <p:cNvPr id="37999" name="Group 13"/>
                  <p:cNvGrpSpPr/>
                  <p:nvPr/>
                </p:nvGrpSpPr>
                <p:grpSpPr>
                  <a:xfrm>
                    <a:off x="2667000" y="2667000"/>
                    <a:ext cx="152400" cy="609600"/>
                    <a:chOff x="2667000" y="2667000"/>
                    <a:chExt cx="152400" cy="609600"/>
                  </a:xfrm>
                </p:grpSpPr>
                <p:grpSp>
                  <p:nvGrpSpPr>
                    <p:cNvPr id="38000" name="Group 9"/>
                    <p:cNvGrpSpPr/>
                    <p:nvPr/>
                  </p:nvGrpSpPr>
                  <p:grpSpPr>
                    <a:xfrm>
                      <a:off x="2667000" y="2667000"/>
                      <a:ext cx="152400" cy="304800"/>
                      <a:chOff x="2667000" y="2667000"/>
                      <a:chExt cx="152400" cy="304800"/>
                    </a:xfrm>
                  </p:grpSpPr>
                  <p:cxnSp>
                    <p:nvCxnSpPr>
                      <p:cNvPr id="376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01" name="Group 10"/>
                    <p:cNvGrpSpPr/>
                    <p:nvPr/>
                  </p:nvGrpSpPr>
                  <p:grpSpPr>
                    <a:xfrm>
                      <a:off x="2667000" y="2971800"/>
                      <a:ext cx="152400" cy="304800"/>
                      <a:chOff x="2667000" y="2667000"/>
                      <a:chExt cx="152400" cy="304800"/>
                    </a:xfrm>
                  </p:grpSpPr>
                  <p:cxnSp>
                    <p:nvCxnSpPr>
                      <p:cNvPr id="3762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04" name="Group 14"/>
                  <p:cNvGrpSpPr/>
                  <p:nvPr/>
                </p:nvGrpSpPr>
                <p:grpSpPr>
                  <a:xfrm>
                    <a:off x="2667000" y="3276600"/>
                    <a:ext cx="152400" cy="609600"/>
                    <a:chOff x="2667000" y="2667000"/>
                    <a:chExt cx="152400" cy="609600"/>
                  </a:xfrm>
                </p:grpSpPr>
                <p:grpSp>
                  <p:nvGrpSpPr>
                    <p:cNvPr id="38007" name="Group 9"/>
                    <p:cNvGrpSpPr/>
                    <p:nvPr/>
                  </p:nvGrpSpPr>
                  <p:grpSpPr>
                    <a:xfrm>
                      <a:off x="2667000" y="2667000"/>
                      <a:ext cx="152400" cy="304800"/>
                      <a:chOff x="2667000" y="2667000"/>
                      <a:chExt cx="152400" cy="304800"/>
                    </a:xfrm>
                  </p:grpSpPr>
                  <p:cxnSp>
                    <p:nvCxnSpPr>
                      <p:cNvPr id="3762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2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08" name="Group 10"/>
                    <p:cNvGrpSpPr/>
                    <p:nvPr/>
                  </p:nvGrpSpPr>
                  <p:grpSpPr>
                    <a:xfrm>
                      <a:off x="2667000" y="2971800"/>
                      <a:ext cx="152400" cy="304800"/>
                      <a:chOff x="2667000" y="2667000"/>
                      <a:chExt cx="152400" cy="304800"/>
                    </a:xfrm>
                  </p:grpSpPr>
                  <p:cxnSp>
                    <p:nvCxnSpPr>
                      <p:cNvPr id="3762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11" name="Group 22"/>
                <p:cNvGrpSpPr/>
                <p:nvPr/>
              </p:nvGrpSpPr>
              <p:grpSpPr>
                <a:xfrm>
                  <a:off x="2667000" y="3886205"/>
                  <a:ext cx="152400" cy="609600"/>
                  <a:chOff x="2667000" y="2667000"/>
                  <a:chExt cx="152400" cy="609600"/>
                </a:xfrm>
              </p:grpSpPr>
              <p:grpSp>
                <p:nvGrpSpPr>
                  <p:cNvPr id="38014" name="Group 9"/>
                  <p:cNvGrpSpPr/>
                  <p:nvPr/>
                </p:nvGrpSpPr>
                <p:grpSpPr>
                  <a:xfrm>
                    <a:off x="2667000" y="2667000"/>
                    <a:ext cx="152400" cy="304800"/>
                    <a:chOff x="2667000" y="2667000"/>
                    <a:chExt cx="152400" cy="304800"/>
                  </a:xfrm>
                </p:grpSpPr>
                <p:cxnSp>
                  <p:nvCxnSpPr>
                    <p:cNvPr id="376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15" name="Group 10"/>
                  <p:cNvGrpSpPr/>
                  <p:nvPr/>
                </p:nvGrpSpPr>
                <p:grpSpPr>
                  <a:xfrm>
                    <a:off x="2667000" y="2971800"/>
                    <a:ext cx="152400" cy="304800"/>
                    <a:chOff x="2667000" y="2667000"/>
                    <a:chExt cx="152400" cy="304800"/>
                  </a:xfrm>
                </p:grpSpPr>
                <p:cxnSp>
                  <p:nvCxnSpPr>
                    <p:cNvPr id="3763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3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18"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021" name="Group 21"/>
                <p:cNvGrpSpPr/>
                <p:nvPr/>
              </p:nvGrpSpPr>
              <p:grpSpPr>
                <a:xfrm>
                  <a:off x="2667000" y="2666997"/>
                  <a:ext cx="152400" cy="1219200"/>
                  <a:chOff x="2667000" y="2667000"/>
                  <a:chExt cx="152400" cy="1219200"/>
                </a:xfrm>
              </p:grpSpPr>
              <p:grpSp>
                <p:nvGrpSpPr>
                  <p:cNvPr id="38022" name="Group 13"/>
                  <p:cNvGrpSpPr/>
                  <p:nvPr/>
                </p:nvGrpSpPr>
                <p:grpSpPr>
                  <a:xfrm>
                    <a:off x="2667000" y="2667000"/>
                    <a:ext cx="152400" cy="609600"/>
                    <a:chOff x="2667000" y="2667000"/>
                    <a:chExt cx="152400" cy="609600"/>
                  </a:xfrm>
                </p:grpSpPr>
                <p:grpSp>
                  <p:nvGrpSpPr>
                    <p:cNvPr id="38023" name="Group 9"/>
                    <p:cNvGrpSpPr/>
                    <p:nvPr/>
                  </p:nvGrpSpPr>
                  <p:grpSpPr>
                    <a:xfrm>
                      <a:off x="2667000" y="2667000"/>
                      <a:ext cx="152400" cy="304800"/>
                      <a:chOff x="2667000" y="2667000"/>
                      <a:chExt cx="152400" cy="304800"/>
                    </a:xfrm>
                  </p:grpSpPr>
                  <p:cxnSp>
                    <p:nvCxnSpPr>
                      <p:cNvPr id="376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26" name="Group 10"/>
                    <p:cNvGrpSpPr/>
                    <p:nvPr/>
                  </p:nvGrpSpPr>
                  <p:grpSpPr>
                    <a:xfrm>
                      <a:off x="2667000" y="2971800"/>
                      <a:ext cx="152400" cy="304800"/>
                      <a:chOff x="2667000" y="2667000"/>
                      <a:chExt cx="152400" cy="304800"/>
                    </a:xfrm>
                  </p:grpSpPr>
                  <p:cxnSp>
                    <p:nvCxnSpPr>
                      <p:cNvPr id="3764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4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29" name="Group 14"/>
                  <p:cNvGrpSpPr/>
                  <p:nvPr/>
                </p:nvGrpSpPr>
                <p:grpSpPr>
                  <a:xfrm>
                    <a:off x="2667000" y="3276600"/>
                    <a:ext cx="152400" cy="609600"/>
                    <a:chOff x="2667000" y="2667000"/>
                    <a:chExt cx="152400" cy="609600"/>
                  </a:xfrm>
                </p:grpSpPr>
                <p:grpSp>
                  <p:nvGrpSpPr>
                    <p:cNvPr id="38030" name="Group 9"/>
                    <p:cNvGrpSpPr/>
                    <p:nvPr/>
                  </p:nvGrpSpPr>
                  <p:grpSpPr>
                    <a:xfrm>
                      <a:off x="2667000" y="2667000"/>
                      <a:ext cx="152400" cy="304800"/>
                      <a:chOff x="2667000" y="2667000"/>
                      <a:chExt cx="152400" cy="304800"/>
                    </a:xfrm>
                  </p:grpSpPr>
                  <p:cxnSp>
                    <p:nvCxnSpPr>
                      <p:cNvPr id="3764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33" name="Group 10"/>
                    <p:cNvGrpSpPr/>
                    <p:nvPr/>
                  </p:nvGrpSpPr>
                  <p:grpSpPr>
                    <a:xfrm>
                      <a:off x="2667000" y="2971800"/>
                      <a:ext cx="152400" cy="304800"/>
                      <a:chOff x="2667000" y="2667000"/>
                      <a:chExt cx="152400" cy="304800"/>
                    </a:xfrm>
                  </p:grpSpPr>
                  <p:cxnSp>
                    <p:nvCxnSpPr>
                      <p:cNvPr id="3765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37" name="Group 22"/>
                <p:cNvGrpSpPr/>
                <p:nvPr/>
              </p:nvGrpSpPr>
              <p:grpSpPr>
                <a:xfrm>
                  <a:off x="2667000" y="3886205"/>
                  <a:ext cx="152400" cy="609600"/>
                  <a:chOff x="2667000" y="2667000"/>
                  <a:chExt cx="152400" cy="609600"/>
                </a:xfrm>
              </p:grpSpPr>
              <p:grpSp>
                <p:nvGrpSpPr>
                  <p:cNvPr id="38038" name="Group 9"/>
                  <p:cNvGrpSpPr/>
                  <p:nvPr/>
                </p:nvGrpSpPr>
                <p:grpSpPr>
                  <a:xfrm>
                    <a:off x="2667000" y="2667000"/>
                    <a:ext cx="152400" cy="304800"/>
                    <a:chOff x="2667000" y="2667000"/>
                    <a:chExt cx="152400" cy="304800"/>
                  </a:xfrm>
                </p:grpSpPr>
                <p:cxnSp>
                  <p:nvCxnSpPr>
                    <p:cNvPr id="376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39" name="Group 10"/>
                  <p:cNvGrpSpPr/>
                  <p:nvPr/>
                </p:nvGrpSpPr>
                <p:grpSpPr>
                  <a:xfrm>
                    <a:off x="2667000" y="2971800"/>
                    <a:ext cx="152400" cy="304800"/>
                    <a:chOff x="2667000" y="2667000"/>
                    <a:chExt cx="152400" cy="304800"/>
                  </a:xfrm>
                </p:grpSpPr>
                <p:cxnSp>
                  <p:nvCxnSpPr>
                    <p:cNvPr id="3765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4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043" name="Group 13"/>
                <p:cNvGrpSpPr/>
                <p:nvPr/>
              </p:nvGrpSpPr>
              <p:grpSpPr>
                <a:xfrm>
                  <a:off x="2667000" y="2667000"/>
                  <a:ext cx="152400" cy="609600"/>
                  <a:chOff x="2667000" y="2667000"/>
                  <a:chExt cx="152400" cy="609600"/>
                </a:xfrm>
              </p:grpSpPr>
              <p:grpSp>
                <p:nvGrpSpPr>
                  <p:cNvPr id="38046" name="Group 9"/>
                  <p:cNvGrpSpPr/>
                  <p:nvPr/>
                </p:nvGrpSpPr>
                <p:grpSpPr>
                  <a:xfrm>
                    <a:off x="2667000" y="2667000"/>
                    <a:ext cx="152400" cy="304800"/>
                    <a:chOff x="2667000" y="2667000"/>
                    <a:chExt cx="152400" cy="304800"/>
                  </a:xfrm>
                </p:grpSpPr>
                <p:cxnSp>
                  <p:nvCxnSpPr>
                    <p:cNvPr id="376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47" name="Group 10"/>
                  <p:cNvGrpSpPr/>
                  <p:nvPr/>
                </p:nvGrpSpPr>
                <p:grpSpPr>
                  <a:xfrm>
                    <a:off x="2667000" y="2971800"/>
                    <a:ext cx="152400" cy="304800"/>
                    <a:chOff x="2667000" y="2667000"/>
                    <a:chExt cx="152400" cy="304800"/>
                  </a:xfrm>
                </p:grpSpPr>
                <p:cxnSp>
                  <p:nvCxnSpPr>
                    <p:cNvPr id="3766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6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50" name="Group 14"/>
                <p:cNvGrpSpPr/>
                <p:nvPr/>
              </p:nvGrpSpPr>
              <p:grpSpPr>
                <a:xfrm>
                  <a:off x="2667000" y="3276600"/>
                  <a:ext cx="152400" cy="609600"/>
                  <a:chOff x="2667000" y="2667000"/>
                  <a:chExt cx="152400" cy="609600"/>
                </a:xfrm>
              </p:grpSpPr>
              <p:grpSp>
                <p:nvGrpSpPr>
                  <p:cNvPr id="38053" name="Group 9"/>
                  <p:cNvGrpSpPr/>
                  <p:nvPr/>
                </p:nvGrpSpPr>
                <p:grpSpPr>
                  <a:xfrm>
                    <a:off x="2667000" y="2667000"/>
                    <a:ext cx="152400" cy="304800"/>
                    <a:chOff x="2667000" y="2667000"/>
                    <a:chExt cx="152400" cy="304800"/>
                  </a:xfrm>
                </p:grpSpPr>
                <p:cxnSp>
                  <p:nvCxnSpPr>
                    <p:cNvPr id="3767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7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54" name="Group 10"/>
                  <p:cNvGrpSpPr/>
                  <p:nvPr/>
                </p:nvGrpSpPr>
                <p:grpSpPr>
                  <a:xfrm>
                    <a:off x="2667000" y="2971800"/>
                    <a:ext cx="152400" cy="304800"/>
                    <a:chOff x="2667000" y="2667000"/>
                    <a:chExt cx="152400" cy="304800"/>
                  </a:xfrm>
                </p:grpSpPr>
                <p:cxnSp>
                  <p:nvCxnSpPr>
                    <p:cNvPr id="3767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7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67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05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060" name="Group 21"/>
                <p:cNvGrpSpPr/>
                <p:nvPr/>
              </p:nvGrpSpPr>
              <p:grpSpPr>
                <a:xfrm>
                  <a:off x="2667000" y="2666997"/>
                  <a:ext cx="152400" cy="1219200"/>
                  <a:chOff x="2667000" y="2667000"/>
                  <a:chExt cx="152400" cy="1219200"/>
                </a:xfrm>
              </p:grpSpPr>
              <p:grpSp>
                <p:nvGrpSpPr>
                  <p:cNvPr id="38065" name="Group 13"/>
                  <p:cNvGrpSpPr/>
                  <p:nvPr/>
                </p:nvGrpSpPr>
                <p:grpSpPr>
                  <a:xfrm>
                    <a:off x="2667000" y="2667000"/>
                    <a:ext cx="152400" cy="609600"/>
                    <a:chOff x="2667000" y="2667000"/>
                    <a:chExt cx="152400" cy="609600"/>
                  </a:xfrm>
                </p:grpSpPr>
                <p:grpSp>
                  <p:nvGrpSpPr>
                    <p:cNvPr id="38066" name="Group 9"/>
                    <p:cNvGrpSpPr/>
                    <p:nvPr/>
                  </p:nvGrpSpPr>
                  <p:grpSpPr>
                    <a:xfrm>
                      <a:off x="2667000" y="2667000"/>
                      <a:ext cx="152400" cy="304800"/>
                      <a:chOff x="2667000" y="2667000"/>
                      <a:chExt cx="152400" cy="304800"/>
                    </a:xfrm>
                  </p:grpSpPr>
                  <p:cxnSp>
                    <p:nvCxnSpPr>
                      <p:cNvPr id="376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67" name="Group 10"/>
                    <p:cNvGrpSpPr/>
                    <p:nvPr/>
                  </p:nvGrpSpPr>
                  <p:grpSpPr>
                    <a:xfrm>
                      <a:off x="2667000" y="2971800"/>
                      <a:ext cx="152400" cy="304800"/>
                      <a:chOff x="2667000" y="2667000"/>
                      <a:chExt cx="152400" cy="304800"/>
                    </a:xfrm>
                  </p:grpSpPr>
                  <p:cxnSp>
                    <p:nvCxnSpPr>
                      <p:cNvPr id="3768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68" name="Group 14"/>
                  <p:cNvGrpSpPr/>
                  <p:nvPr/>
                </p:nvGrpSpPr>
                <p:grpSpPr>
                  <a:xfrm>
                    <a:off x="2667000" y="3276600"/>
                    <a:ext cx="152400" cy="609600"/>
                    <a:chOff x="2667000" y="2667000"/>
                    <a:chExt cx="152400" cy="609600"/>
                  </a:xfrm>
                </p:grpSpPr>
                <p:grpSp>
                  <p:nvGrpSpPr>
                    <p:cNvPr id="38071" name="Group 9"/>
                    <p:cNvGrpSpPr/>
                    <p:nvPr/>
                  </p:nvGrpSpPr>
                  <p:grpSpPr>
                    <a:xfrm>
                      <a:off x="2667000" y="2667000"/>
                      <a:ext cx="152400" cy="304800"/>
                      <a:chOff x="2667000" y="2667000"/>
                      <a:chExt cx="152400" cy="304800"/>
                    </a:xfrm>
                  </p:grpSpPr>
                  <p:cxnSp>
                    <p:nvCxnSpPr>
                      <p:cNvPr id="3768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8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74" name="Group 10"/>
                    <p:cNvGrpSpPr/>
                    <p:nvPr/>
                  </p:nvGrpSpPr>
                  <p:grpSpPr>
                    <a:xfrm>
                      <a:off x="2667000" y="2971800"/>
                      <a:ext cx="152400" cy="304800"/>
                      <a:chOff x="2667000" y="2667000"/>
                      <a:chExt cx="152400" cy="304800"/>
                    </a:xfrm>
                  </p:grpSpPr>
                  <p:cxnSp>
                    <p:nvCxnSpPr>
                      <p:cNvPr id="3769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75" name="Group 22"/>
                <p:cNvGrpSpPr/>
                <p:nvPr/>
              </p:nvGrpSpPr>
              <p:grpSpPr>
                <a:xfrm>
                  <a:off x="2667000" y="3886205"/>
                  <a:ext cx="152400" cy="609600"/>
                  <a:chOff x="2667000" y="2667000"/>
                  <a:chExt cx="152400" cy="609600"/>
                </a:xfrm>
              </p:grpSpPr>
              <p:grpSp>
                <p:nvGrpSpPr>
                  <p:cNvPr id="38078" name="Group 9"/>
                  <p:cNvGrpSpPr/>
                  <p:nvPr/>
                </p:nvGrpSpPr>
                <p:grpSpPr>
                  <a:xfrm>
                    <a:off x="2667000" y="2667000"/>
                    <a:ext cx="152400" cy="304800"/>
                    <a:chOff x="2667000" y="2667000"/>
                    <a:chExt cx="152400" cy="304800"/>
                  </a:xfrm>
                </p:grpSpPr>
                <p:cxnSp>
                  <p:nvCxnSpPr>
                    <p:cNvPr id="3769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81" name="Group 10"/>
                  <p:cNvGrpSpPr/>
                  <p:nvPr/>
                </p:nvGrpSpPr>
                <p:grpSpPr>
                  <a:xfrm>
                    <a:off x="2667000" y="2971800"/>
                    <a:ext cx="152400" cy="304800"/>
                    <a:chOff x="2667000" y="2667000"/>
                    <a:chExt cx="152400" cy="304800"/>
                  </a:xfrm>
                </p:grpSpPr>
                <p:cxnSp>
                  <p:nvCxnSpPr>
                    <p:cNvPr id="3769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69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08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70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70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70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6" name="Group 699"/>
            <p:cNvGrpSpPr>
              <a:grpSpLocks/>
            </p:cNvGrpSpPr>
            <p:nvPr/>
          </p:nvGrpSpPr>
          <p:grpSpPr bwMode="auto">
            <a:xfrm>
              <a:off x="4611" y="2479"/>
              <a:ext cx="337" cy="573"/>
              <a:chOff x="630" y="3229"/>
              <a:chExt cx="337" cy="573"/>
            </a:xfrm>
          </p:grpSpPr>
          <p:sp>
            <p:nvSpPr>
              <p:cNvPr id="3770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08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089" name="Group 21"/>
                <p:cNvGrpSpPr/>
                <p:nvPr/>
              </p:nvGrpSpPr>
              <p:grpSpPr>
                <a:xfrm>
                  <a:off x="2667000" y="2666997"/>
                  <a:ext cx="152400" cy="1219200"/>
                  <a:chOff x="2667000" y="2667000"/>
                  <a:chExt cx="152400" cy="1219200"/>
                </a:xfrm>
              </p:grpSpPr>
              <p:grpSp>
                <p:nvGrpSpPr>
                  <p:cNvPr id="38090" name="Group 13"/>
                  <p:cNvGrpSpPr/>
                  <p:nvPr/>
                </p:nvGrpSpPr>
                <p:grpSpPr>
                  <a:xfrm>
                    <a:off x="2667000" y="2667000"/>
                    <a:ext cx="152400" cy="609600"/>
                    <a:chOff x="2667000" y="2667000"/>
                    <a:chExt cx="152400" cy="609600"/>
                  </a:xfrm>
                </p:grpSpPr>
                <p:grpSp>
                  <p:nvGrpSpPr>
                    <p:cNvPr id="38091" name="Group 9"/>
                    <p:cNvGrpSpPr/>
                    <p:nvPr/>
                  </p:nvGrpSpPr>
                  <p:grpSpPr>
                    <a:xfrm>
                      <a:off x="2667000" y="2667000"/>
                      <a:ext cx="152400" cy="304800"/>
                      <a:chOff x="2667000" y="2667000"/>
                      <a:chExt cx="152400" cy="304800"/>
                    </a:xfrm>
                  </p:grpSpPr>
                  <p:cxnSp>
                    <p:nvCxnSpPr>
                      <p:cNvPr id="3770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094" name="Group 10"/>
                    <p:cNvGrpSpPr/>
                    <p:nvPr/>
                  </p:nvGrpSpPr>
                  <p:grpSpPr>
                    <a:xfrm>
                      <a:off x="2667000" y="2971800"/>
                      <a:ext cx="152400" cy="304800"/>
                      <a:chOff x="2667000" y="2667000"/>
                      <a:chExt cx="152400" cy="304800"/>
                    </a:xfrm>
                  </p:grpSpPr>
                  <p:cxnSp>
                    <p:nvCxnSpPr>
                      <p:cNvPr id="3771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097" name="Group 14"/>
                  <p:cNvGrpSpPr/>
                  <p:nvPr/>
                </p:nvGrpSpPr>
                <p:grpSpPr>
                  <a:xfrm>
                    <a:off x="2667000" y="3276600"/>
                    <a:ext cx="152400" cy="609600"/>
                    <a:chOff x="2667000" y="2667000"/>
                    <a:chExt cx="152400" cy="609600"/>
                  </a:xfrm>
                </p:grpSpPr>
                <p:grpSp>
                  <p:nvGrpSpPr>
                    <p:cNvPr id="38098" name="Group 9"/>
                    <p:cNvGrpSpPr/>
                    <p:nvPr/>
                  </p:nvGrpSpPr>
                  <p:grpSpPr>
                    <a:xfrm>
                      <a:off x="2667000" y="2667000"/>
                      <a:ext cx="152400" cy="304800"/>
                      <a:chOff x="2667000" y="2667000"/>
                      <a:chExt cx="152400" cy="304800"/>
                    </a:xfrm>
                  </p:grpSpPr>
                  <p:cxnSp>
                    <p:nvCxnSpPr>
                      <p:cNvPr id="3771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1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01" name="Group 10"/>
                    <p:cNvGrpSpPr/>
                    <p:nvPr/>
                  </p:nvGrpSpPr>
                  <p:grpSpPr>
                    <a:xfrm>
                      <a:off x="2667000" y="2971800"/>
                      <a:ext cx="152400" cy="304800"/>
                      <a:chOff x="2667000" y="2667000"/>
                      <a:chExt cx="152400" cy="304800"/>
                    </a:xfrm>
                  </p:grpSpPr>
                  <p:cxnSp>
                    <p:nvCxnSpPr>
                      <p:cNvPr id="3771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04" name="Group 22"/>
                <p:cNvGrpSpPr/>
                <p:nvPr/>
              </p:nvGrpSpPr>
              <p:grpSpPr>
                <a:xfrm>
                  <a:off x="2667000" y="3886205"/>
                  <a:ext cx="152400" cy="609600"/>
                  <a:chOff x="2667000" y="2667000"/>
                  <a:chExt cx="152400" cy="609600"/>
                </a:xfrm>
              </p:grpSpPr>
              <p:grpSp>
                <p:nvGrpSpPr>
                  <p:cNvPr id="38105" name="Group 9"/>
                  <p:cNvGrpSpPr/>
                  <p:nvPr/>
                </p:nvGrpSpPr>
                <p:grpSpPr>
                  <a:xfrm>
                    <a:off x="2667000" y="2667000"/>
                    <a:ext cx="152400" cy="304800"/>
                    <a:chOff x="2667000" y="2667000"/>
                    <a:chExt cx="152400" cy="304800"/>
                  </a:xfrm>
                </p:grpSpPr>
                <p:cxnSp>
                  <p:nvCxnSpPr>
                    <p:cNvPr id="377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08" name="Group 10"/>
                  <p:cNvGrpSpPr/>
                  <p:nvPr/>
                </p:nvGrpSpPr>
                <p:grpSpPr>
                  <a:xfrm>
                    <a:off x="2667000" y="2971800"/>
                    <a:ext cx="152400" cy="304800"/>
                    <a:chOff x="2667000" y="2667000"/>
                    <a:chExt cx="152400" cy="304800"/>
                  </a:xfrm>
                </p:grpSpPr>
                <p:cxnSp>
                  <p:nvCxnSpPr>
                    <p:cNvPr id="3772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2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1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746" name="Group 21"/>
                <p:cNvGrpSpPr/>
                <p:nvPr/>
              </p:nvGrpSpPr>
              <p:grpSpPr>
                <a:xfrm>
                  <a:off x="2667000" y="2666997"/>
                  <a:ext cx="152400" cy="1219200"/>
                  <a:chOff x="2667000" y="2667000"/>
                  <a:chExt cx="152400" cy="1219200"/>
                </a:xfrm>
              </p:grpSpPr>
              <p:grpSp>
                <p:nvGrpSpPr>
                  <p:cNvPr id="11747" name="Group 13"/>
                  <p:cNvGrpSpPr/>
                  <p:nvPr/>
                </p:nvGrpSpPr>
                <p:grpSpPr>
                  <a:xfrm>
                    <a:off x="2667000" y="2667000"/>
                    <a:ext cx="152400" cy="609600"/>
                    <a:chOff x="2667000" y="2667000"/>
                    <a:chExt cx="152400" cy="609600"/>
                  </a:xfrm>
                </p:grpSpPr>
                <p:grpSp>
                  <p:nvGrpSpPr>
                    <p:cNvPr id="11750" name="Group 9"/>
                    <p:cNvGrpSpPr/>
                    <p:nvPr/>
                  </p:nvGrpSpPr>
                  <p:grpSpPr>
                    <a:xfrm>
                      <a:off x="2667000" y="2667000"/>
                      <a:ext cx="152400" cy="304800"/>
                      <a:chOff x="2667000" y="2667000"/>
                      <a:chExt cx="152400" cy="304800"/>
                    </a:xfrm>
                  </p:grpSpPr>
                  <p:cxnSp>
                    <p:nvCxnSpPr>
                      <p:cNvPr id="377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54" name="Group 10"/>
                    <p:cNvGrpSpPr/>
                    <p:nvPr/>
                  </p:nvGrpSpPr>
                  <p:grpSpPr>
                    <a:xfrm>
                      <a:off x="2667000" y="2971800"/>
                      <a:ext cx="152400" cy="304800"/>
                      <a:chOff x="2667000" y="2667000"/>
                      <a:chExt cx="152400" cy="304800"/>
                    </a:xfrm>
                  </p:grpSpPr>
                  <p:cxnSp>
                    <p:nvCxnSpPr>
                      <p:cNvPr id="3773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3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55" name="Group 14"/>
                  <p:cNvGrpSpPr/>
                  <p:nvPr/>
                </p:nvGrpSpPr>
                <p:grpSpPr>
                  <a:xfrm>
                    <a:off x="2667000" y="3276600"/>
                    <a:ext cx="152400" cy="609600"/>
                    <a:chOff x="2667000" y="2667000"/>
                    <a:chExt cx="152400" cy="609600"/>
                  </a:xfrm>
                </p:grpSpPr>
                <p:grpSp>
                  <p:nvGrpSpPr>
                    <p:cNvPr id="11756" name="Group 9"/>
                    <p:cNvGrpSpPr/>
                    <p:nvPr/>
                  </p:nvGrpSpPr>
                  <p:grpSpPr>
                    <a:xfrm>
                      <a:off x="2667000" y="2667000"/>
                      <a:ext cx="152400" cy="304800"/>
                      <a:chOff x="2667000" y="2667000"/>
                      <a:chExt cx="152400" cy="304800"/>
                    </a:xfrm>
                  </p:grpSpPr>
                  <p:cxnSp>
                    <p:nvCxnSpPr>
                      <p:cNvPr id="3773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57" name="Group 10"/>
                    <p:cNvGrpSpPr/>
                    <p:nvPr/>
                  </p:nvGrpSpPr>
                  <p:grpSpPr>
                    <a:xfrm>
                      <a:off x="2667000" y="2971800"/>
                      <a:ext cx="152400" cy="304800"/>
                      <a:chOff x="2667000" y="2667000"/>
                      <a:chExt cx="152400" cy="304800"/>
                    </a:xfrm>
                  </p:grpSpPr>
                  <p:cxnSp>
                    <p:nvCxnSpPr>
                      <p:cNvPr id="3774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60" name="Group 22"/>
                <p:cNvGrpSpPr/>
                <p:nvPr/>
              </p:nvGrpSpPr>
              <p:grpSpPr>
                <a:xfrm>
                  <a:off x="2667000" y="3886205"/>
                  <a:ext cx="152400" cy="609600"/>
                  <a:chOff x="2667000" y="2667000"/>
                  <a:chExt cx="152400" cy="609600"/>
                </a:xfrm>
              </p:grpSpPr>
              <p:grpSp>
                <p:nvGrpSpPr>
                  <p:cNvPr id="11763" name="Group 9"/>
                  <p:cNvGrpSpPr/>
                  <p:nvPr/>
                </p:nvGrpSpPr>
                <p:grpSpPr>
                  <a:xfrm>
                    <a:off x="2667000" y="2667000"/>
                    <a:ext cx="152400" cy="304800"/>
                    <a:chOff x="2667000" y="2667000"/>
                    <a:chExt cx="152400" cy="304800"/>
                  </a:xfrm>
                </p:grpSpPr>
                <p:cxnSp>
                  <p:nvCxnSpPr>
                    <p:cNvPr id="377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64" name="Group 10"/>
                  <p:cNvGrpSpPr/>
                  <p:nvPr/>
                </p:nvGrpSpPr>
                <p:grpSpPr>
                  <a:xfrm>
                    <a:off x="2667000" y="2971800"/>
                    <a:ext cx="152400" cy="304800"/>
                    <a:chOff x="2667000" y="2667000"/>
                    <a:chExt cx="152400" cy="304800"/>
                  </a:xfrm>
                </p:grpSpPr>
                <p:cxnSp>
                  <p:nvCxnSpPr>
                    <p:cNvPr id="3774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76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770" name="Group 13"/>
                <p:cNvGrpSpPr/>
                <p:nvPr/>
              </p:nvGrpSpPr>
              <p:grpSpPr>
                <a:xfrm>
                  <a:off x="2667000" y="2667000"/>
                  <a:ext cx="152400" cy="609600"/>
                  <a:chOff x="2667000" y="2667000"/>
                  <a:chExt cx="152400" cy="609600"/>
                </a:xfrm>
              </p:grpSpPr>
              <p:grpSp>
                <p:nvGrpSpPr>
                  <p:cNvPr id="11771" name="Group 9"/>
                  <p:cNvGrpSpPr/>
                  <p:nvPr/>
                </p:nvGrpSpPr>
                <p:grpSpPr>
                  <a:xfrm>
                    <a:off x="2667000" y="2667000"/>
                    <a:ext cx="152400" cy="304800"/>
                    <a:chOff x="2667000" y="2667000"/>
                    <a:chExt cx="152400" cy="304800"/>
                  </a:xfrm>
                </p:grpSpPr>
                <p:cxnSp>
                  <p:nvCxnSpPr>
                    <p:cNvPr id="377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772" name="Group 10"/>
                  <p:cNvGrpSpPr/>
                  <p:nvPr/>
                </p:nvGrpSpPr>
                <p:grpSpPr>
                  <a:xfrm>
                    <a:off x="2667000" y="2971800"/>
                    <a:ext cx="152400" cy="304800"/>
                    <a:chOff x="2667000" y="2667000"/>
                    <a:chExt cx="152400" cy="304800"/>
                  </a:xfrm>
                </p:grpSpPr>
                <p:cxnSp>
                  <p:nvCxnSpPr>
                    <p:cNvPr id="3775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5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775" name="Group 14"/>
                <p:cNvGrpSpPr/>
                <p:nvPr/>
              </p:nvGrpSpPr>
              <p:grpSpPr>
                <a:xfrm>
                  <a:off x="2667000" y="3276600"/>
                  <a:ext cx="152400" cy="609600"/>
                  <a:chOff x="2667000" y="2667000"/>
                  <a:chExt cx="152400" cy="609600"/>
                </a:xfrm>
              </p:grpSpPr>
              <p:grpSp>
                <p:nvGrpSpPr>
                  <p:cNvPr id="1856" name="Group 9"/>
                  <p:cNvGrpSpPr/>
                  <p:nvPr/>
                </p:nvGrpSpPr>
                <p:grpSpPr>
                  <a:xfrm>
                    <a:off x="2667000" y="2667000"/>
                    <a:ext cx="152400" cy="304800"/>
                    <a:chOff x="2667000" y="2667000"/>
                    <a:chExt cx="152400" cy="304800"/>
                  </a:xfrm>
                </p:grpSpPr>
                <p:cxnSp>
                  <p:nvCxnSpPr>
                    <p:cNvPr id="3776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6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59" name="Group 10"/>
                  <p:cNvGrpSpPr/>
                  <p:nvPr/>
                </p:nvGrpSpPr>
                <p:grpSpPr>
                  <a:xfrm>
                    <a:off x="2667000" y="2971800"/>
                    <a:ext cx="152400" cy="304800"/>
                    <a:chOff x="2667000" y="2667000"/>
                    <a:chExt cx="152400" cy="304800"/>
                  </a:xfrm>
                </p:grpSpPr>
                <p:cxnSp>
                  <p:nvCxnSpPr>
                    <p:cNvPr id="3776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6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76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86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861" name="Group 21"/>
                <p:cNvGrpSpPr/>
                <p:nvPr/>
              </p:nvGrpSpPr>
              <p:grpSpPr>
                <a:xfrm>
                  <a:off x="2667000" y="2666997"/>
                  <a:ext cx="152400" cy="1219200"/>
                  <a:chOff x="2667000" y="2667000"/>
                  <a:chExt cx="152400" cy="1219200"/>
                </a:xfrm>
              </p:grpSpPr>
              <p:grpSp>
                <p:nvGrpSpPr>
                  <p:cNvPr id="1864" name="Group 13"/>
                  <p:cNvGrpSpPr/>
                  <p:nvPr/>
                </p:nvGrpSpPr>
                <p:grpSpPr>
                  <a:xfrm>
                    <a:off x="2667000" y="2667000"/>
                    <a:ext cx="152400" cy="609600"/>
                    <a:chOff x="2667000" y="2667000"/>
                    <a:chExt cx="152400" cy="609600"/>
                  </a:xfrm>
                </p:grpSpPr>
                <p:grpSp>
                  <p:nvGrpSpPr>
                    <p:cNvPr id="1867" name="Group 9"/>
                    <p:cNvGrpSpPr/>
                    <p:nvPr/>
                  </p:nvGrpSpPr>
                  <p:grpSpPr>
                    <a:xfrm>
                      <a:off x="2667000" y="2667000"/>
                      <a:ext cx="152400" cy="304800"/>
                      <a:chOff x="2667000" y="2667000"/>
                      <a:chExt cx="152400" cy="304800"/>
                    </a:xfrm>
                  </p:grpSpPr>
                  <p:cxnSp>
                    <p:nvCxnSpPr>
                      <p:cNvPr id="377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68" name="Group 10"/>
                    <p:cNvGrpSpPr/>
                    <p:nvPr/>
                  </p:nvGrpSpPr>
                  <p:grpSpPr>
                    <a:xfrm>
                      <a:off x="2667000" y="2971800"/>
                      <a:ext cx="152400" cy="304800"/>
                      <a:chOff x="2667000" y="2667000"/>
                      <a:chExt cx="152400" cy="304800"/>
                    </a:xfrm>
                  </p:grpSpPr>
                  <p:cxnSp>
                    <p:nvCxnSpPr>
                      <p:cNvPr id="3777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871" name="Group 14"/>
                  <p:cNvGrpSpPr/>
                  <p:nvPr/>
                </p:nvGrpSpPr>
                <p:grpSpPr>
                  <a:xfrm>
                    <a:off x="2667000" y="3276600"/>
                    <a:ext cx="152400" cy="609600"/>
                    <a:chOff x="2667000" y="2667000"/>
                    <a:chExt cx="152400" cy="609600"/>
                  </a:xfrm>
                </p:grpSpPr>
                <p:grpSp>
                  <p:nvGrpSpPr>
                    <p:cNvPr id="1876" name="Group 9"/>
                    <p:cNvGrpSpPr/>
                    <p:nvPr/>
                  </p:nvGrpSpPr>
                  <p:grpSpPr>
                    <a:xfrm>
                      <a:off x="2667000" y="2667000"/>
                      <a:ext cx="152400" cy="304800"/>
                      <a:chOff x="2667000" y="2667000"/>
                      <a:chExt cx="152400" cy="304800"/>
                    </a:xfrm>
                  </p:grpSpPr>
                  <p:cxnSp>
                    <p:nvCxnSpPr>
                      <p:cNvPr id="3777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7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77" name="Group 10"/>
                    <p:cNvGrpSpPr/>
                    <p:nvPr/>
                  </p:nvGrpSpPr>
                  <p:grpSpPr>
                    <a:xfrm>
                      <a:off x="2667000" y="2971800"/>
                      <a:ext cx="152400" cy="304800"/>
                      <a:chOff x="2667000" y="2667000"/>
                      <a:chExt cx="152400" cy="304800"/>
                    </a:xfrm>
                  </p:grpSpPr>
                  <p:cxnSp>
                    <p:nvCxnSpPr>
                      <p:cNvPr id="3778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78" name="Group 22"/>
                <p:cNvGrpSpPr/>
                <p:nvPr/>
              </p:nvGrpSpPr>
              <p:grpSpPr>
                <a:xfrm>
                  <a:off x="2667000" y="3886205"/>
                  <a:ext cx="152400" cy="609600"/>
                  <a:chOff x="2667000" y="2667000"/>
                  <a:chExt cx="152400" cy="609600"/>
                </a:xfrm>
              </p:grpSpPr>
              <p:grpSp>
                <p:nvGrpSpPr>
                  <p:cNvPr id="1879" name="Group 9"/>
                  <p:cNvGrpSpPr/>
                  <p:nvPr/>
                </p:nvGrpSpPr>
                <p:grpSpPr>
                  <a:xfrm>
                    <a:off x="2667000" y="2667000"/>
                    <a:ext cx="152400" cy="304800"/>
                    <a:chOff x="2667000" y="2667000"/>
                    <a:chExt cx="152400" cy="304800"/>
                  </a:xfrm>
                </p:grpSpPr>
                <p:cxnSp>
                  <p:nvCxnSpPr>
                    <p:cNvPr id="377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882" name="Group 10"/>
                  <p:cNvGrpSpPr/>
                  <p:nvPr/>
                </p:nvGrpSpPr>
                <p:grpSpPr>
                  <a:xfrm>
                    <a:off x="2667000" y="2971800"/>
                    <a:ext cx="152400" cy="304800"/>
                    <a:chOff x="2667000" y="2667000"/>
                    <a:chExt cx="152400" cy="304800"/>
                  </a:xfrm>
                </p:grpSpPr>
                <p:cxnSp>
                  <p:nvCxnSpPr>
                    <p:cNvPr id="3778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78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88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79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79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79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67" name="Group 708"/>
            <p:cNvGrpSpPr>
              <a:grpSpLocks/>
            </p:cNvGrpSpPr>
            <p:nvPr/>
          </p:nvGrpSpPr>
          <p:grpSpPr bwMode="auto">
            <a:xfrm>
              <a:off x="4891" y="2479"/>
              <a:ext cx="337" cy="573"/>
              <a:chOff x="630" y="3229"/>
              <a:chExt cx="337" cy="573"/>
            </a:xfrm>
          </p:grpSpPr>
          <p:sp>
            <p:nvSpPr>
              <p:cNvPr id="3779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11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113" name="Group 21"/>
                <p:cNvGrpSpPr/>
                <p:nvPr/>
              </p:nvGrpSpPr>
              <p:grpSpPr>
                <a:xfrm>
                  <a:off x="2667000" y="2666997"/>
                  <a:ext cx="152400" cy="1219200"/>
                  <a:chOff x="2667000" y="2667000"/>
                  <a:chExt cx="152400" cy="1219200"/>
                </a:xfrm>
              </p:grpSpPr>
              <p:grpSp>
                <p:nvGrpSpPr>
                  <p:cNvPr id="38116" name="Group 13"/>
                  <p:cNvGrpSpPr/>
                  <p:nvPr/>
                </p:nvGrpSpPr>
                <p:grpSpPr>
                  <a:xfrm>
                    <a:off x="2667000" y="2667000"/>
                    <a:ext cx="152400" cy="609600"/>
                    <a:chOff x="2667000" y="2667000"/>
                    <a:chExt cx="152400" cy="609600"/>
                  </a:xfrm>
                </p:grpSpPr>
                <p:grpSp>
                  <p:nvGrpSpPr>
                    <p:cNvPr id="38119" name="Group 9"/>
                    <p:cNvGrpSpPr/>
                    <p:nvPr/>
                  </p:nvGrpSpPr>
                  <p:grpSpPr>
                    <a:xfrm>
                      <a:off x="2667000" y="2667000"/>
                      <a:ext cx="152400" cy="304800"/>
                      <a:chOff x="2667000" y="2667000"/>
                      <a:chExt cx="152400" cy="304800"/>
                    </a:xfrm>
                  </p:grpSpPr>
                  <p:cxnSp>
                    <p:nvCxnSpPr>
                      <p:cNvPr id="377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20" name="Group 10"/>
                    <p:cNvGrpSpPr/>
                    <p:nvPr/>
                  </p:nvGrpSpPr>
                  <p:grpSpPr>
                    <a:xfrm>
                      <a:off x="2667000" y="2971800"/>
                      <a:ext cx="152400" cy="304800"/>
                      <a:chOff x="2667000" y="2667000"/>
                      <a:chExt cx="152400" cy="304800"/>
                    </a:xfrm>
                  </p:grpSpPr>
                  <p:cxnSp>
                    <p:nvCxnSpPr>
                      <p:cNvPr id="378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23" name="Group 14"/>
                  <p:cNvGrpSpPr/>
                  <p:nvPr/>
                </p:nvGrpSpPr>
                <p:grpSpPr>
                  <a:xfrm>
                    <a:off x="2667000" y="3276600"/>
                    <a:ext cx="152400" cy="609600"/>
                    <a:chOff x="2667000" y="2667000"/>
                    <a:chExt cx="152400" cy="609600"/>
                  </a:xfrm>
                </p:grpSpPr>
                <p:grpSp>
                  <p:nvGrpSpPr>
                    <p:cNvPr id="38127" name="Group 9"/>
                    <p:cNvGrpSpPr/>
                    <p:nvPr/>
                  </p:nvGrpSpPr>
                  <p:grpSpPr>
                    <a:xfrm>
                      <a:off x="2667000" y="2667000"/>
                      <a:ext cx="152400" cy="304800"/>
                      <a:chOff x="2667000" y="2667000"/>
                      <a:chExt cx="152400" cy="304800"/>
                    </a:xfrm>
                  </p:grpSpPr>
                  <p:cxnSp>
                    <p:nvCxnSpPr>
                      <p:cNvPr id="3780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0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28" name="Group 10"/>
                    <p:cNvGrpSpPr/>
                    <p:nvPr/>
                  </p:nvGrpSpPr>
                  <p:grpSpPr>
                    <a:xfrm>
                      <a:off x="2667000" y="2971800"/>
                      <a:ext cx="152400" cy="304800"/>
                      <a:chOff x="2667000" y="2667000"/>
                      <a:chExt cx="152400" cy="304800"/>
                    </a:xfrm>
                  </p:grpSpPr>
                  <p:cxnSp>
                    <p:nvCxnSpPr>
                      <p:cNvPr id="3780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29" name="Group 22"/>
                <p:cNvGrpSpPr/>
                <p:nvPr/>
              </p:nvGrpSpPr>
              <p:grpSpPr>
                <a:xfrm>
                  <a:off x="2667000" y="3886205"/>
                  <a:ext cx="152400" cy="609600"/>
                  <a:chOff x="2667000" y="2667000"/>
                  <a:chExt cx="152400" cy="609600"/>
                </a:xfrm>
              </p:grpSpPr>
              <p:grpSp>
                <p:nvGrpSpPr>
                  <p:cNvPr id="38130" name="Group 9"/>
                  <p:cNvGrpSpPr/>
                  <p:nvPr/>
                </p:nvGrpSpPr>
                <p:grpSpPr>
                  <a:xfrm>
                    <a:off x="2667000" y="2667000"/>
                    <a:ext cx="152400" cy="304800"/>
                    <a:chOff x="2667000" y="2667000"/>
                    <a:chExt cx="152400" cy="304800"/>
                  </a:xfrm>
                </p:grpSpPr>
                <p:cxnSp>
                  <p:nvCxnSpPr>
                    <p:cNvPr id="378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33" name="Group 10"/>
                  <p:cNvGrpSpPr/>
                  <p:nvPr/>
                </p:nvGrpSpPr>
                <p:grpSpPr>
                  <a:xfrm>
                    <a:off x="2667000" y="2971800"/>
                    <a:ext cx="152400" cy="304800"/>
                    <a:chOff x="2667000" y="2667000"/>
                    <a:chExt cx="152400" cy="304800"/>
                  </a:xfrm>
                </p:grpSpPr>
                <p:cxnSp>
                  <p:nvCxnSpPr>
                    <p:cNvPr id="3781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1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36"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137" name="Group 21"/>
                <p:cNvGrpSpPr/>
                <p:nvPr/>
              </p:nvGrpSpPr>
              <p:grpSpPr>
                <a:xfrm>
                  <a:off x="2667000" y="2666997"/>
                  <a:ext cx="152400" cy="1219200"/>
                  <a:chOff x="2667000" y="2667000"/>
                  <a:chExt cx="152400" cy="1219200"/>
                </a:xfrm>
              </p:grpSpPr>
              <p:grpSp>
                <p:nvGrpSpPr>
                  <p:cNvPr id="38140" name="Group 13"/>
                  <p:cNvGrpSpPr/>
                  <p:nvPr/>
                </p:nvGrpSpPr>
                <p:grpSpPr>
                  <a:xfrm>
                    <a:off x="2667000" y="2667000"/>
                    <a:ext cx="152400" cy="609600"/>
                    <a:chOff x="2667000" y="2667000"/>
                    <a:chExt cx="152400" cy="609600"/>
                  </a:xfrm>
                </p:grpSpPr>
                <p:grpSp>
                  <p:nvGrpSpPr>
                    <p:cNvPr id="38143" name="Group 9"/>
                    <p:cNvGrpSpPr/>
                    <p:nvPr/>
                  </p:nvGrpSpPr>
                  <p:grpSpPr>
                    <a:xfrm>
                      <a:off x="2667000" y="2667000"/>
                      <a:ext cx="152400" cy="304800"/>
                      <a:chOff x="2667000" y="2667000"/>
                      <a:chExt cx="152400" cy="304800"/>
                    </a:xfrm>
                  </p:grpSpPr>
                  <p:cxnSp>
                    <p:nvCxnSpPr>
                      <p:cNvPr id="378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44" name="Group 10"/>
                    <p:cNvGrpSpPr/>
                    <p:nvPr/>
                  </p:nvGrpSpPr>
                  <p:grpSpPr>
                    <a:xfrm>
                      <a:off x="2667000" y="2971800"/>
                      <a:ext cx="152400" cy="304800"/>
                      <a:chOff x="2667000" y="2667000"/>
                      <a:chExt cx="152400" cy="304800"/>
                    </a:xfrm>
                  </p:grpSpPr>
                  <p:cxnSp>
                    <p:nvCxnSpPr>
                      <p:cNvPr id="3782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2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47" name="Group 14"/>
                  <p:cNvGrpSpPr/>
                  <p:nvPr/>
                </p:nvGrpSpPr>
                <p:grpSpPr>
                  <a:xfrm>
                    <a:off x="2667000" y="3276600"/>
                    <a:ext cx="152400" cy="609600"/>
                    <a:chOff x="2667000" y="2667000"/>
                    <a:chExt cx="152400" cy="609600"/>
                  </a:xfrm>
                </p:grpSpPr>
                <p:grpSp>
                  <p:nvGrpSpPr>
                    <p:cNvPr id="38150" name="Group 9"/>
                    <p:cNvGrpSpPr/>
                    <p:nvPr/>
                  </p:nvGrpSpPr>
                  <p:grpSpPr>
                    <a:xfrm>
                      <a:off x="2667000" y="2667000"/>
                      <a:ext cx="152400" cy="304800"/>
                      <a:chOff x="2667000" y="2667000"/>
                      <a:chExt cx="152400" cy="304800"/>
                    </a:xfrm>
                  </p:grpSpPr>
                  <p:cxnSp>
                    <p:nvCxnSpPr>
                      <p:cNvPr id="3782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55" name="Group 10"/>
                    <p:cNvGrpSpPr/>
                    <p:nvPr/>
                  </p:nvGrpSpPr>
                  <p:grpSpPr>
                    <a:xfrm>
                      <a:off x="2667000" y="2971800"/>
                      <a:ext cx="152400" cy="304800"/>
                      <a:chOff x="2667000" y="2667000"/>
                      <a:chExt cx="152400" cy="304800"/>
                    </a:xfrm>
                  </p:grpSpPr>
                  <p:cxnSp>
                    <p:nvCxnSpPr>
                      <p:cNvPr id="3783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56" name="Group 22"/>
                <p:cNvGrpSpPr/>
                <p:nvPr/>
              </p:nvGrpSpPr>
              <p:grpSpPr>
                <a:xfrm>
                  <a:off x="2667000" y="3886205"/>
                  <a:ext cx="152400" cy="609600"/>
                  <a:chOff x="2667000" y="2667000"/>
                  <a:chExt cx="152400" cy="609600"/>
                </a:xfrm>
              </p:grpSpPr>
              <p:grpSp>
                <p:nvGrpSpPr>
                  <p:cNvPr id="38157" name="Group 9"/>
                  <p:cNvGrpSpPr/>
                  <p:nvPr/>
                </p:nvGrpSpPr>
                <p:grpSpPr>
                  <a:xfrm>
                    <a:off x="2667000" y="2667000"/>
                    <a:ext cx="152400" cy="304800"/>
                    <a:chOff x="2667000" y="2667000"/>
                    <a:chExt cx="152400" cy="304800"/>
                  </a:xfrm>
                </p:grpSpPr>
                <p:cxnSp>
                  <p:nvCxnSpPr>
                    <p:cNvPr id="378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58" name="Group 10"/>
                  <p:cNvGrpSpPr/>
                  <p:nvPr/>
                </p:nvGrpSpPr>
                <p:grpSpPr>
                  <a:xfrm>
                    <a:off x="2667000" y="2971800"/>
                    <a:ext cx="152400" cy="304800"/>
                    <a:chOff x="2667000" y="2667000"/>
                    <a:chExt cx="152400" cy="304800"/>
                  </a:xfrm>
                </p:grpSpPr>
                <p:cxnSp>
                  <p:nvCxnSpPr>
                    <p:cNvPr id="3783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61"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164" name="Group 13"/>
                <p:cNvGrpSpPr/>
                <p:nvPr/>
              </p:nvGrpSpPr>
              <p:grpSpPr>
                <a:xfrm>
                  <a:off x="2667000" y="2667000"/>
                  <a:ext cx="152400" cy="609600"/>
                  <a:chOff x="2667000" y="2667000"/>
                  <a:chExt cx="152400" cy="609600"/>
                </a:xfrm>
              </p:grpSpPr>
              <p:grpSp>
                <p:nvGrpSpPr>
                  <p:cNvPr id="38165" name="Group 9"/>
                  <p:cNvGrpSpPr/>
                  <p:nvPr/>
                </p:nvGrpSpPr>
                <p:grpSpPr>
                  <a:xfrm>
                    <a:off x="2667000" y="2667000"/>
                    <a:ext cx="152400" cy="304800"/>
                    <a:chOff x="2667000" y="2667000"/>
                    <a:chExt cx="152400" cy="304800"/>
                  </a:xfrm>
                </p:grpSpPr>
                <p:cxnSp>
                  <p:nvCxnSpPr>
                    <p:cNvPr id="378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68" name="Group 10"/>
                  <p:cNvGrpSpPr/>
                  <p:nvPr/>
                </p:nvGrpSpPr>
                <p:grpSpPr>
                  <a:xfrm>
                    <a:off x="2667000" y="2971800"/>
                    <a:ext cx="152400" cy="304800"/>
                    <a:chOff x="2667000" y="2667000"/>
                    <a:chExt cx="152400" cy="304800"/>
                  </a:xfrm>
                </p:grpSpPr>
                <p:cxnSp>
                  <p:nvCxnSpPr>
                    <p:cNvPr id="3784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4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71" name="Group 14"/>
                <p:cNvGrpSpPr/>
                <p:nvPr/>
              </p:nvGrpSpPr>
              <p:grpSpPr>
                <a:xfrm>
                  <a:off x="2667000" y="3276600"/>
                  <a:ext cx="152400" cy="609600"/>
                  <a:chOff x="2667000" y="2667000"/>
                  <a:chExt cx="152400" cy="609600"/>
                </a:xfrm>
              </p:grpSpPr>
              <p:grpSp>
                <p:nvGrpSpPr>
                  <p:cNvPr id="38172" name="Group 9"/>
                  <p:cNvGrpSpPr/>
                  <p:nvPr/>
                </p:nvGrpSpPr>
                <p:grpSpPr>
                  <a:xfrm>
                    <a:off x="2667000" y="2667000"/>
                    <a:ext cx="152400" cy="304800"/>
                    <a:chOff x="2667000" y="2667000"/>
                    <a:chExt cx="152400" cy="304800"/>
                  </a:xfrm>
                </p:grpSpPr>
                <p:cxnSp>
                  <p:nvCxnSpPr>
                    <p:cNvPr id="3785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5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75" name="Group 10"/>
                  <p:cNvGrpSpPr/>
                  <p:nvPr/>
                </p:nvGrpSpPr>
                <p:grpSpPr>
                  <a:xfrm>
                    <a:off x="2667000" y="2971800"/>
                    <a:ext cx="152400" cy="304800"/>
                    <a:chOff x="2667000" y="2667000"/>
                    <a:chExt cx="152400" cy="304800"/>
                  </a:xfrm>
                </p:grpSpPr>
                <p:cxnSp>
                  <p:nvCxnSpPr>
                    <p:cNvPr id="3785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5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85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17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179" name="Group 21"/>
                <p:cNvGrpSpPr/>
                <p:nvPr/>
              </p:nvGrpSpPr>
              <p:grpSpPr>
                <a:xfrm>
                  <a:off x="2667000" y="2666997"/>
                  <a:ext cx="152400" cy="1219200"/>
                  <a:chOff x="2667000" y="2667000"/>
                  <a:chExt cx="152400" cy="1219200"/>
                </a:xfrm>
              </p:grpSpPr>
              <p:grpSp>
                <p:nvGrpSpPr>
                  <p:cNvPr id="38180" name="Group 13"/>
                  <p:cNvGrpSpPr/>
                  <p:nvPr/>
                </p:nvGrpSpPr>
                <p:grpSpPr>
                  <a:xfrm>
                    <a:off x="2667000" y="2667000"/>
                    <a:ext cx="152400" cy="609600"/>
                    <a:chOff x="2667000" y="2667000"/>
                    <a:chExt cx="152400" cy="609600"/>
                  </a:xfrm>
                </p:grpSpPr>
                <p:grpSp>
                  <p:nvGrpSpPr>
                    <p:cNvPr id="38181" name="Group 9"/>
                    <p:cNvGrpSpPr/>
                    <p:nvPr/>
                  </p:nvGrpSpPr>
                  <p:grpSpPr>
                    <a:xfrm>
                      <a:off x="2667000" y="2667000"/>
                      <a:ext cx="152400" cy="304800"/>
                      <a:chOff x="2667000" y="2667000"/>
                      <a:chExt cx="152400" cy="304800"/>
                    </a:xfrm>
                  </p:grpSpPr>
                  <p:cxnSp>
                    <p:nvCxnSpPr>
                      <p:cNvPr id="378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84" name="Group 10"/>
                    <p:cNvGrpSpPr/>
                    <p:nvPr/>
                  </p:nvGrpSpPr>
                  <p:grpSpPr>
                    <a:xfrm>
                      <a:off x="2667000" y="2971800"/>
                      <a:ext cx="152400" cy="304800"/>
                      <a:chOff x="2667000" y="2667000"/>
                      <a:chExt cx="152400" cy="304800"/>
                    </a:xfrm>
                  </p:grpSpPr>
                  <p:cxnSp>
                    <p:nvCxnSpPr>
                      <p:cNvPr id="3786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187" name="Group 14"/>
                  <p:cNvGrpSpPr/>
                  <p:nvPr/>
                </p:nvGrpSpPr>
                <p:grpSpPr>
                  <a:xfrm>
                    <a:off x="2667000" y="3276600"/>
                    <a:ext cx="152400" cy="609600"/>
                    <a:chOff x="2667000" y="2667000"/>
                    <a:chExt cx="152400" cy="609600"/>
                  </a:xfrm>
                </p:grpSpPr>
                <p:grpSp>
                  <p:nvGrpSpPr>
                    <p:cNvPr id="38188" name="Group 9"/>
                    <p:cNvGrpSpPr/>
                    <p:nvPr/>
                  </p:nvGrpSpPr>
                  <p:grpSpPr>
                    <a:xfrm>
                      <a:off x="2667000" y="2667000"/>
                      <a:ext cx="152400" cy="304800"/>
                      <a:chOff x="2667000" y="2667000"/>
                      <a:chExt cx="152400" cy="304800"/>
                    </a:xfrm>
                  </p:grpSpPr>
                  <p:cxnSp>
                    <p:nvCxnSpPr>
                      <p:cNvPr id="378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91" name="Group 10"/>
                    <p:cNvGrpSpPr/>
                    <p:nvPr/>
                  </p:nvGrpSpPr>
                  <p:grpSpPr>
                    <a:xfrm>
                      <a:off x="2667000" y="2971800"/>
                      <a:ext cx="152400" cy="304800"/>
                      <a:chOff x="2667000" y="2667000"/>
                      <a:chExt cx="152400" cy="304800"/>
                    </a:xfrm>
                  </p:grpSpPr>
                  <p:cxnSp>
                    <p:nvCxnSpPr>
                      <p:cNvPr id="378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194" name="Group 22"/>
                <p:cNvGrpSpPr/>
                <p:nvPr/>
              </p:nvGrpSpPr>
              <p:grpSpPr>
                <a:xfrm>
                  <a:off x="2667000" y="3886205"/>
                  <a:ext cx="152400" cy="609600"/>
                  <a:chOff x="2667000" y="2667000"/>
                  <a:chExt cx="152400" cy="609600"/>
                </a:xfrm>
              </p:grpSpPr>
              <p:grpSp>
                <p:nvGrpSpPr>
                  <p:cNvPr id="38195" name="Group 9"/>
                  <p:cNvGrpSpPr/>
                  <p:nvPr/>
                </p:nvGrpSpPr>
                <p:grpSpPr>
                  <a:xfrm>
                    <a:off x="2667000" y="2667000"/>
                    <a:ext cx="152400" cy="304800"/>
                    <a:chOff x="2667000" y="2667000"/>
                    <a:chExt cx="152400" cy="304800"/>
                  </a:xfrm>
                </p:grpSpPr>
                <p:cxnSp>
                  <p:nvCxnSpPr>
                    <p:cNvPr id="378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198" name="Group 10"/>
                  <p:cNvGrpSpPr/>
                  <p:nvPr/>
                </p:nvGrpSpPr>
                <p:grpSpPr>
                  <a:xfrm>
                    <a:off x="2667000" y="2971800"/>
                    <a:ext cx="152400" cy="304800"/>
                    <a:chOff x="2667000" y="2667000"/>
                    <a:chExt cx="152400" cy="304800"/>
                  </a:xfrm>
                </p:grpSpPr>
                <p:cxnSp>
                  <p:nvCxnSpPr>
                    <p:cNvPr id="3787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7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01"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88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88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88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2311" name="Group 718"/>
          <p:cNvGrpSpPr>
            <a:grpSpLocks/>
          </p:cNvGrpSpPr>
          <p:nvPr/>
        </p:nvGrpSpPr>
        <p:grpSpPr bwMode="auto">
          <a:xfrm rot="10800000">
            <a:off x="930275" y="4875213"/>
            <a:ext cx="3295650" cy="950912"/>
            <a:chOff x="564" y="2477"/>
            <a:chExt cx="2076" cy="599"/>
          </a:xfrm>
        </p:grpSpPr>
        <p:grpSp>
          <p:nvGrpSpPr>
            <p:cNvPr id="12396" name="Group 719"/>
            <p:cNvGrpSpPr>
              <a:grpSpLocks/>
            </p:cNvGrpSpPr>
            <p:nvPr/>
          </p:nvGrpSpPr>
          <p:grpSpPr bwMode="auto">
            <a:xfrm>
              <a:off x="564" y="2503"/>
              <a:ext cx="337" cy="573"/>
              <a:chOff x="630" y="3229"/>
              <a:chExt cx="337" cy="573"/>
            </a:xfrm>
          </p:grpSpPr>
          <p:sp>
            <p:nvSpPr>
              <p:cNvPr id="3788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20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209" name="Group 21"/>
                <p:cNvGrpSpPr/>
                <p:nvPr/>
              </p:nvGrpSpPr>
              <p:grpSpPr>
                <a:xfrm>
                  <a:off x="2667000" y="2666997"/>
                  <a:ext cx="152400" cy="1219200"/>
                  <a:chOff x="2667000" y="2667000"/>
                  <a:chExt cx="152400" cy="1219200"/>
                </a:xfrm>
              </p:grpSpPr>
              <p:grpSp>
                <p:nvGrpSpPr>
                  <p:cNvPr id="38210" name="Group 13"/>
                  <p:cNvGrpSpPr/>
                  <p:nvPr/>
                </p:nvGrpSpPr>
                <p:grpSpPr>
                  <a:xfrm>
                    <a:off x="2667000" y="2667000"/>
                    <a:ext cx="152400" cy="609600"/>
                    <a:chOff x="2667000" y="2667000"/>
                    <a:chExt cx="152400" cy="609600"/>
                  </a:xfrm>
                </p:grpSpPr>
                <p:grpSp>
                  <p:nvGrpSpPr>
                    <p:cNvPr id="38213" name="Group 9"/>
                    <p:cNvGrpSpPr/>
                    <p:nvPr/>
                  </p:nvGrpSpPr>
                  <p:grpSpPr>
                    <a:xfrm>
                      <a:off x="2667000" y="2667000"/>
                      <a:ext cx="152400" cy="304800"/>
                      <a:chOff x="2667000" y="2667000"/>
                      <a:chExt cx="152400" cy="304800"/>
                    </a:xfrm>
                  </p:grpSpPr>
                  <p:cxnSp>
                    <p:nvCxnSpPr>
                      <p:cNvPr id="378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17" name="Group 10"/>
                    <p:cNvGrpSpPr/>
                    <p:nvPr/>
                  </p:nvGrpSpPr>
                  <p:grpSpPr>
                    <a:xfrm>
                      <a:off x="2667000" y="2971800"/>
                      <a:ext cx="152400" cy="304800"/>
                      <a:chOff x="2667000" y="2667000"/>
                      <a:chExt cx="152400" cy="304800"/>
                    </a:xfrm>
                  </p:grpSpPr>
                  <p:cxnSp>
                    <p:nvCxnSpPr>
                      <p:cNvPr id="3789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18" name="Group 14"/>
                  <p:cNvGrpSpPr/>
                  <p:nvPr/>
                </p:nvGrpSpPr>
                <p:grpSpPr>
                  <a:xfrm>
                    <a:off x="2667000" y="3276600"/>
                    <a:ext cx="152400" cy="609600"/>
                    <a:chOff x="2667000" y="2667000"/>
                    <a:chExt cx="152400" cy="609600"/>
                  </a:xfrm>
                </p:grpSpPr>
                <p:grpSp>
                  <p:nvGrpSpPr>
                    <p:cNvPr id="38219" name="Group 9"/>
                    <p:cNvGrpSpPr/>
                    <p:nvPr/>
                  </p:nvGrpSpPr>
                  <p:grpSpPr>
                    <a:xfrm>
                      <a:off x="2667000" y="2667000"/>
                      <a:ext cx="152400" cy="304800"/>
                      <a:chOff x="2667000" y="2667000"/>
                      <a:chExt cx="152400" cy="304800"/>
                    </a:xfrm>
                  </p:grpSpPr>
                  <p:cxnSp>
                    <p:nvCxnSpPr>
                      <p:cNvPr id="3789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89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20" name="Group 10"/>
                    <p:cNvGrpSpPr/>
                    <p:nvPr/>
                  </p:nvGrpSpPr>
                  <p:grpSpPr>
                    <a:xfrm>
                      <a:off x="2667000" y="2971800"/>
                      <a:ext cx="152400" cy="304800"/>
                      <a:chOff x="2667000" y="2667000"/>
                      <a:chExt cx="152400" cy="304800"/>
                    </a:xfrm>
                  </p:grpSpPr>
                  <p:cxnSp>
                    <p:nvCxnSpPr>
                      <p:cNvPr id="378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23" name="Group 22"/>
                <p:cNvGrpSpPr/>
                <p:nvPr/>
              </p:nvGrpSpPr>
              <p:grpSpPr>
                <a:xfrm>
                  <a:off x="2667000" y="3886205"/>
                  <a:ext cx="152400" cy="609600"/>
                  <a:chOff x="2667000" y="2667000"/>
                  <a:chExt cx="152400" cy="609600"/>
                </a:xfrm>
              </p:grpSpPr>
              <p:grpSp>
                <p:nvGrpSpPr>
                  <p:cNvPr id="38226" name="Group 9"/>
                  <p:cNvGrpSpPr/>
                  <p:nvPr/>
                </p:nvGrpSpPr>
                <p:grpSpPr>
                  <a:xfrm>
                    <a:off x="2667000" y="2667000"/>
                    <a:ext cx="152400" cy="304800"/>
                    <a:chOff x="2667000" y="2667000"/>
                    <a:chExt cx="152400" cy="304800"/>
                  </a:xfrm>
                </p:grpSpPr>
                <p:cxnSp>
                  <p:nvCxnSpPr>
                    <p:cNvPr id="3790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27" name="Group 10"/>
                  <p:cNvGrpSpPr/>
                  <p:nvPr/>
                </p:nvGrpSpPr>
                <p:grpSpPr>
                  <a:xfrm>
                    <a:off x="2667000" y="2971800"/>
                    <a:ext cx="152400" cy="304800"/>
                    <a:chOff x="2667000" y="2667000"/>
                    <a:chExt cx="152400" cy="304800"/>
                  </a:xfrm>
                </p:grpSpPr>
                <p:cxnSp>
                  <p:nvCxnSpPr>
                    <p:cNvPr id="3790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0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3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233" name="Group 21"/>
                <p:cNvGrpSpPr/>
                <p:nvPr/>
              </p:nvGrpSpPr>
              <p:grpSpPr>
                <a:xfrm>
                  <a:off x="2667000" y="2666997"/>
                  <a:ext cx="152400" cy="1219200"/>
                  <a:chOff x="2667000" y="2667000"/>
                  <a:chExt cx="152400" cy="1219200"/>
                </a:xfrm>
              </p:grpSpPr>
              <p:grpSp>
                <p:nvGrpSpPr>
                  <p:cNvPr id="38234" name="Group 13"/>
                  <p:cNvGrpSpPr/>
                  <p:nvPr/>
                </p:nvGrpSpPr>
                <p:grpSpPr>
                  <a:xfrm>
                    <a:off x="2667000" y="2667000"/>
                    <a:ext cx="152400" cy="609600"/>
                    <a:chOff x="2667000" y="2667000"/>
                    <a:chExt cx="152400" cy="609600"/>
                  </a:xfrm>
                </p:grpSpPr>
                <p:grpSp>
                  <p:nvGrpSpPr>
                    <p:cNvPr id="38237" name="Group 9"/>
                    <p:cNvGrpSpPr/>
                    <p:nvPr/>
                  </p:nvGrpSpPr>
                  <p:grpSpPr>
                    <a:xfrm>
                      <a:off x="2667000" y="2667000"/>
                      <a:ext cx="152400" cy="304800"/>
                      <a:chOff x="2667000" y="2667000"/>
                      <a:chExt cx="152400" cy="304800"/>
                    </a:xfrm>
                  </p:grpSpPr>
                  <p:cxnSp>
                    <p:nvCxnSpPr>
                      <p:cNvPr id="379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42" name="Group 10"/>
                    <p:cNvGrpSpPr/>
                    <p:nvPr/>
                  </p:nvGrpSpPr>
                  <p:grpSpPr>
                    <a:xfrm>
                      <a:off x="2667000" y="2971800"/>
                      <a:ext cx="152400" cy="304800"/>
                      <a:chOff x="2667000" y="2667000"/>
                      <a:chExt cx="152400" cy="304800"/>
                    </a:xfrm>
                  </p:grpSpPr>
                  <p:cxnSp>
                    <p:nvCxnSpPr>
                      <p:cNvPr id="3791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1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43" name="Group 14"/>
                  <p:cNvGrpSpPr/>
                  <p:nvPr/>
                </p:nvGrpSpPr>
                <p:grpSpPr>
                  <a:xfrm>
                    <a:off x="2667000" y="3276600"/>
                    <a:ext cx="152400" cy="609600"/>
                    <a:chOff x="2667000" y="2667000"/>
                    <a:chExt cx="152400" cy="609600"/>
                  </a:xfrm>
                </p:grpSpPr>
                <p:grpSp>
                  <p:nvGrpSpPr>
                    <p:cNvPr id="11844" name="Group 9"/>
                    <p:cNvGrpSpPr/>
                    <p:nvPr/>
                  </p:nvGrpSpPr>
                  <p:grpSpPr>
                    <a:xfrm>
                      <a:off x="2667000" y="2667000"/>
                      <a:ext cx="152400" cy="304800"/>
                      <a:chOff x="2667000" y="2667000"/>
                      <a:chExt cx="152400" cy="304800"/>
                    </a:xfrm>
                  </p:grpSpPr>
                  <p:cxnSp>
                    <p:nvCxnSpPr>
                      <p:cNvPr id="3791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47" name="Group 10"/>
                    <p:cNvGrpSpPr/>
                    <p:nvPr/>
                  </p:nvGrpSpPr>
                  <p:grpSpPr>
                    <a:xfrm>
                      <a:off x="2667000" y="2971800"/>
                      <a:ext cx="152400" cy="304800"/>
                      <a:chOff x="2667000" y="2667000"/>
                      <a:chExt cx="152400" cy="304800"/>
                    </a:xfrm>
                  </p:grpSpPr>
                  <p:cxnSp>
                    <p:nvCxnSpPr>
                      <p:cNvPr id="3792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51" name="Group 22"/>
                <p:cNvGrpSpPr/>
                <p:nvPr/>
              </p:nvGrpSpPr>
              <p:grpSpPr>
                <a:xfrm>
                  <a:off x="2667000" y="3886205"/>
                  <a:ext cx="152400" cy="609600"/>
                  <a:chOff x="2667000" y="2667000"/>
                  <a:chExt cx="152400" cy="609600"/>
                </a:xfrm>
              </p:grpSpPr>
              <p:grpSp>
                <p:nvGrpSpPr>
                  <p:cNvPr id="11852" name="Group 9"/>
                  <p:cNvGrpSpPr/>
                  <p:nvPr/>
                </p:nvGrpSpPr>
                <p:grpSpPr>
                  <a:xfrm>
                    <a:off x="2667000" y="2667000"/>
                    <a:ext cx="152400" cy="304800"/>
                    <a:chOff x="2667000" y="2667000"/>
                    <a:chExt cx="152400" cy="304800"/>
                  </a:xfrm>
                </p:grpSpPr>
                <p:cxnSp>
                  <p:nvCxnSpPr>
                    <p:cNvPr id="379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53" name="Group 10"/>
                  <p:cNvGrpSpPr/>
                  <p:nvPr/>
                </p:nvGrpSpPr>
                <p:grpSpPr>
                  <a:xfrm>
                    <a:off x="2667000" y="2971800"/>
                    <a:ext cx="152400" cy="304800"/>
                    <a:chOff x="2667000" y="2667000"/>
                    <a:chExt cx="152400" cy="304800"/>
                  </a:xfrm>
                </p:grpSpPr>
                <p:cxnSp>
                  <p:nvCxnSpPr>
                    <p:cNvPr id="3792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54"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855" name="Group 13"/>
                <p:cNvGrpSpPr/>
                <p:nvPr/>
              </p:nvGrpSpPr>
              <p:grpSpPr>
                <a:xfrm>
                  <a:off x="2667000" y="2667000"/>
                  <a:ext cx="152400" cy="609600"/>
                  <a:chOff x="2667000" y="2667000"/>
                  <a:chExt cx="152400" cy="609600"/>
                </a:xfrm>
              </p:grpSpPr>
              <p:grpSp>
                <p:nvGrpSpPr>
                  <p:cNvPr id="11858" name="Group 9"/>
                  <p:cNvGrpSpPr/>
                  <p:nvPr/>
                </p:nvGrpSpPr>
                <p:grpSpPr>
                  <a:xfrm>
                    <a:off x="2667000" y="2667000"/>
                    <a:ext cx="152400" cy="304800"/>
                    <a:chOff x="2667000" y="2667000"/>
                    <a:chExt cx="152400" cy="304800"/>
                  </a:xfrm>
                </p:grpSpPr>
                <p:cxnSp>
                  <p:nvCxnSpPr>
                    <p:cNvPr id="379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61" name="Group 10"/>
                  <p:cNvGrpSpPr/>
                  <p:nvPr/>
                </p:nvGrpSpPr>
                <p:grpSpPr>
                  <a:xfrm>
                    <a:off x="2667000" y="2971800"/>
                    <a:ext cx="152400" cy="304800"/>
                    <a:chOff x="2667000" y="2667000"/>
                    <a:chExt cx="152400" cy="304800"/>
                  </a:xfrm>
                </p:grpSpPr>
                <p:cxnSp>
                  <p:nvCxnSpPr>
                    <p:cNvPr id="3793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3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62" name="Group 14"/>
                <p:cNvGrpSpPr/>
                <p:nvPr/>
              </p:nvGrpSpPr>
              <p:grpSpPr>
                <a:xfrm>
                  <a:off x="2667000" y="3276600"/>
                  <a:ext cx="152400" cy="609600"/>
                  <a:chOff x="2667000" y="2667000"/>
                  <a:chExt cx="152400" cy="609600"/>
                </a:xfrm>
              </p:grpSpPr>
              <p:grpSp>
                <p:nvGrpSpPr>
                  <p:cNvPr id="11863" name="Group 9"/>
                  <p:cNvGrpSpPr/>
                  <p:nvPr/>
                </p:nvGrpSpPr>
                <p:grpSpPr>
                  <a:xfrm>
                    <a:off x="2667000" y="2667000"/>
                    <a:ext cx="152400" cy="304800"/>
                    <a:chOff x="2667000" y="2667000"/>
                    <a:chExt cx="152400" cy="304800"/>
                  </a:xfrm>
                </p:grpSpPr>
                <p:cxnSp>
                  <p:nvCxnSpPr>
                    <p:cNvPr id="3794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4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66" name="Group 10"/>
                  <p:cNvGrpSpPr/>
                  <p:nvPr/>
                </p:nvGrpSpPr>
                <p:grpSpPr>
                  <a:xfrm>
                    <a:off x="2667000" y="2971800"/>
                    <a:ext cx="152400" cy="304800"/>
                    <a:chOff x="2667000" y="2667000"/>
                    <a:chExt cx="152400" cy="304800"/>
                  </a:xfrm>
                </p:grpSpPr>
                <p:cxnSp>
                  <p:nvCxnSpPr>
                    <p:cNvPr id="3794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4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794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869"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870" name="Group 21"/>
                <p:cNvGrpSpPr/>
                <p:nvPr/>
              </p:nvGrpSpPr>
              <p:grpSpPr>
                <a:xfrm>
                  <a:off x="2667000" y="2666997"/>
                  <a:ext cx="152400" cy="1219200"/>
                  <a:chOff x="2667000" y="2667000"/>
                  <a:chExt cx="152400" cy="1219200"/>
                </a:xfrm>
              </p:grpSpPr>
              <p:grpSp>
                <p:nvGrpSpPr>
                  <p:cNvPr id="11871" name="Group 13"/>
                  <p:cNvGrpSpPr/>
                  <p:nvPr/>
                </p:nvGrpSpPr>
                <p:grpSpPr>
                  <a:xfrm>
                    <a:off x="2667000" y="2667000"/>
                    <a:ext cx="152400" cy="609600"/>
                    <a:chOff x="2667000" y="2667000"/>
                    <a:chExt cx="152400" cy="609600"/>
                  </a:xfrm>
                </p:grpSpPr>
                <p:grpSp>
                  <p:nvGrpSpPr>
                    <p:cNvPr id="38240" name="Group 9"/>
                    <p:cNvGrpSpPr/>
                    <p:nvPr/>
                  </p:nvGrpSpPr>
                  <p:grpSpPr>
                    <a:xfrm>
                      <a:off x="2667000" y="2667000"/>
                      <a:ext cx="152400" cy="304800"/>
                      <a:chOff x="2667000" y="2667000"/>
                      <a:chExt cx="152400" cy="304800"/>
                    </a:xfrm>
                  </p:grpSpPr>
                  <p:cxnSp>
                    <p:nvCxnSpPr>
                      <p:cNvPr id="379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45" name="Group 10"/>
                    <p:cNvGrpSpPr/>
                    <p:nvPr/>
                  </p:nvGrpSpPr>
                  <p:grpSpPr>
                    <a:xfrm>
                      <a:off x="2667000" y="2971800"/>
                      <a:ext cx="152400" cy="304800"/>
                      <a:chOff x="2667000" y="2667000"/>
                      <a:chExt cx="152400" cy="304800"/>
                    </a:xfrm>
                  </p:grpSpPr>
                  <p:cxnSp>
                    <p:nvCxnSpPr>
                      <p:cNvPr id="3795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46" name="Group 14"/>
                  <p:cNvGrpSpPr/>
                  <p:nvPr/>
                </p:nvGrpSpPr>
                <p:grpSpPr>
                  <a:xfrm>
                    <a:off x="2667000" y="3276600"/>
                    <a:ext cx="152400" cy="609600"/>
                    <a:chOff x="2667000" y="2667000"/>
                    <a:chExt cx="152400" cy="609600"/>
                  </a:xfrm>
                </p:grpSpPr>
                <p:grpSp>
                  <p:nvGrpSpPr>
                    <p:cNvPr id="38247" name="Group 9"/>
                    <p:cNvGrpSpPr/>
                    <p:nvPr/>
                  </p:nvGrpSpPr>
                  <p:grpSpPr>
                    <a:xfrm>
                      <a:off x="2667000" y="2667000"/>
                      <a:ext cx="152400" cy="304800"/>
                      <a:chOff x="2667000" y="2667000"/>
                      <a:chExt cx="152400" cy="304800"/>
                    </a:xfrm>
                  </p:grpSpPr>
                  <p:cxnSp>
                    <p:nvCxnSpPr>
                      <p:cNvPr id="3795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5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48" name="Group 10"/>
                    <p:cNvGrpSpPr/>
                    <p:nvPr/>
                  </p:nvGrpSpPr>
                  <p:grpSpPr>
                    <a:xfrm>
                      <a:off x="2667000" y="2971800"/>
                      <a:ext cx="152400" cy="304800"/>
                      <a:chOff x="2667000" y="2667000"/>
                      <a:chExt cx="152400" cy="304800"/>
                    </a:xfrm>
                  </p:grpSpPr>
                  <p:cxnSp>
                    <p:nvCxnSpPr>
                      <p:cNvPr id="3796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51" name="Group 22"/>
                <p:cNvGrpSpPr/>
                <p:nvPr/>
              </p:nvGrpSpPr>
              <p:grpSpPr>
                <a:xfrm>
                  <a:off x="2667000" y="3886205"/>
                  <a:ext cx="152400" cy="609600"/>
                  <a:chOff x="2667000" y="2667000"/>
                  <a:chExt cx="152400" cy="609600"/>
                </a:xfrm>
              </p:grpSpPr>
              <p:grpSp>
                <p:nvGrpSpPr>
                  <p:cNvPr id="38254" name="Group 9"/>
                  <p:cNvGrpSpPr/>
                  <p:nvPr/>
                </p:nvGrpSpPr>
                <p:grpSpPr>
                  <a:xfrm>
                    <a:off x="2667000" y="2667000"/>
                    <a:ext cx="152400" cy="304800"/>
                    <a:chOff x="2667000" y="2667000"/>
                    <a:chExt cx="152400" cy="304800"/>
                  </a:xfrm>
                </p:grpSpPr>
                <p:cxnSp>
                  <p:nvCxnSpPr>
                    <p:cNvPr id="379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55" name="Group 10"/>
                  <p:cNvGrpSpPr/>
                  <p:nvPr/>
                </p:nvGrpSpPr>
                <p:grpSpPr>
                  <a:xfrm>
                    <a:off x="2667000" y="2971800"/>
                    <a:ext cx="152400" cy="304800"/>
                    <a:chOff x="2667000" y="2667000"/>
                    <a:chExt cx="152400" cy="304800"/>
                  </a:xfrm>
                </p:grpSpPr>
                <p:cxnSp>
                  <p:nvCxnSpPr>
                    <p:cNvPr id="3796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6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5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797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797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797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97" name="Group 728"/>
            <p:cNvGrpSpPr>
              <a:grpSpLocks/>
            </p:cNvGrpSpPr>
            <p:nvPr/>
          </p:nvGrpSpPr>
          <p:grpSpPr bwMode="auto">
            <a:xfrm>
              <a:off x="863" y="2481"/>
              <a:ext cx="337" cy="573"/>
              <a:chOff x="630" y="3229"/>
              <a:chExt cx="337" cy="573"/>
            </a:xfrm>
          </p:grpSpPr>
          <p:sp>
            <p:nvSpPr>
              <p:cNvPr id="3797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26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265" name="Group 21"/>
                <p:cNvGrpSpPr/>
                <p:nvPr/>
              </p:nvGrpSpPr>
              <p:grpSpPr>
                <a:xfrm>
                  <a:off x="2667000" y="2666997"/>
                  <a:ext cx="152400" cy="1219200"/>
                  <a:chOff x="2667000" y="2667000"/>
                  <a:chExt cx="152400" cy="1219200"/>
                </a:xfrm>
              </p:grpSpPr>
              <p:grpSp>
                <p:nvGrpSpPr>
                  <p:cNvPr id="38268" name="Group 13"/>
                  <p:cNvGrpSpPr/>
                  <p:nvPr/>
                </p:nvGrpSpPr>
                <p:grpSpPr>
                  <a:xfrm>
                    <a:off x="2667000" y="2667000"/>
                    <a:ext cx="152400" cy="609600"/>
                    <a:chOff x="2667000" y="2667000"/>
                    <a:chExt cx="152400" cy="609600"/>
                  </a:xfrm>
                </p:grpSpPr>
                <p:grpSp>
                  <p:nvGrpSpPr>
                    <p:cNvPr id="38269" name="Group 9"/>
                    <p:cNvGrpSpPr/>
                    <p:nvPr/>
                  </p:nvGrpSpPr>
                  <p:grpSpPr>
                    <a:xfrm>
                      <a:off x="2667000" y="2667000"/>
                      <a:ext cx="152400" cy="304800"/>
                      <a:chOff x="2667000" y="2667000"/>
                      <a:chExt cx="152400" cy="304800"/>
                    </a:xfrm>
                  </p:grpSpPr>
                  <p:cxnSp>
                    <p:nvCxnSpPr>
                      <p:cNvPr id="379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70" name="Group 10"/>
                    <p:cNvGrpSpPr/>
                    <p:nvPr/>
                  </p:nvGrpSpPr>
                  <p:grpSpPr>
                    <a:xfrm>
                      <a:off x="2667000" y="2971800"/>
                      <a:ext cx="152400" cy="304800"/>
                      <a:chOff x="2667000" y="2667000"/>
                      <a:chExt cx="152400" cy="304800"/>
                    </a:xfrm>
                  </p:grpSpPr>
                  <p:cxnSp>
                    <p:nvCxnSpPr>
                      <p:cNvPr id="3798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71" name="Group 14"/>
                  <p:cNvGrpSpPr/>
                  <p:nvPr/>
                </p:nvGrpSpPr>
                <p:grpSpPr>
                  <a:xfrm>
                    <a:off x="2667000" y="3276600"/>
                    <a:ext cx="152400" cy="609600"/>
                    <a:chOff x="2667000" y="2667000"/>
                    <a:chExt cx="152400" cy="609600"/>
                  </a:xfrm>
                </p:grpSpPr>
                <p:grpSp>
                  <p:nvGrpSpPr>
                    <p:cNvPr id="11874" name="Group 9"/>
                    <p:cNvGrpSpPr/>
                    <p:nvPr/>
                  </p:nvGrpSpPr>
                  <p:grpSpPr>
                    <a:xfrm>
                      <a:off x="2667000" y="2667000"/>
                      <a:ext cx="152400" cy="304800"/>
                      <a:chOff x="2667000" y="2667000"/>
                      <a:chExt cx="152400" cy="304800"/>
                    </a:xfrm>
                  </p:grpSpPr>
                  <p:cxnSp>
                    <p:nvCxnSpPr>
                      <p:cNvPr id="3798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8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77" name="Group 10"/>
                    <p:cNvGrpSpPr/>
                    <p:nvPr/>
                  </p:nvGrpSpPr>
                  <p:grpSpPr>
                    <a:xfrm>
                      <a:off x="2667000" y="2971800"/>
                      <a:ext cx="152400" cy="304800"/>
                      <a:chOff x="2667000" y="2667000"/>
                      <a:chExt cx="152400" cy="304800"/>
                    </a:xfrm>
                  </p:grpSpPr>
                  <p:cxnSp>
                    <p:nvCxnSpPr>
                      <p:cNvPr id="3798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80" name="Group 22"/>
                <p:cNvGrpSpPr/>
                <p:nvPr/>
              </p:nvGrpSpPr>
              <p:grpSpPr>
                <a:xfrm>
                  <a:off x="2667000" y="3886205"/>
                  <a:ext cx="152400" cy="609600"/>
                  <a:chOff x="2667000" y="2667000"/>
                  <a:chExt cx="152400" cy="609600"/>
                </a:xfrm>
              </p:grpSpPr>
              <p:grpSp>
                <p:nvGrpSpPr>
                  <p:cNvPr id="11883" name="Group 9"/>
                  <p:cNvGrpSpPr/>
                  <p:nvPr/>
                </p:nvGrpSpPr>
                <p:grpSpPr>
                  <a:xfrm>
                    <a:off x="2667000" y="2667000"/>
                    <a:ext cx="152400" cy="304800"/>
                    <a:chOff x="2667000" y="2667000"/>
                    <a:chExt cx="152400" cy="304800"/>
                  </a:xfrm>
                </p:grpSpPr>
                <p:cxnSp>
                  <p:nvCxnSpPr>
                    <p:cNvPr id="3799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84" name="Group 10"/>
                  <p:cNvGrpSpPr/>
                  <p:nvPr/>
                </p:nvGrpSpPr>
                <p:grpSpPr>
                  <a:xfrm>
                    <a:off x="2667000" y="2971800"/>
                    <a:ext cx="152400" cy="304800"/>
                    <a:chOff x="2667000" y="2667000"/>
                    <a:chExt cx="152400" cy="304800"/>
                  </a:xfrm>
                </p:grpSpPr>
                <p:cxnSp>
                  <p:nvCxnSpPr>
                    <p:cNvPr id="3799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79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88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886" name="Group 21"/>
                <p:cNvGrpSpPr/>
                <p:nvPr/>
              </p:nvGrpSpPr>
              <p:grpSpPr>
                <a:xfrm>
                  <a:off x="2667000" y="2666997"/>
                  <a:ext cx="152400" cy="1219200"/>
                  <a:chOff x="2667000" y="2667000"/>
                  <a:chExt cx="152400" cy="1219200"/>
                </a:xfrm>
              </p:grpSpPr>
              <p:grpSp>
                <p:nvGrpSpPr>
                  <p:cNvPr id="11889" name="Group 13"/>
                  <p:cNvGrpSpPr/>
                  <p:nvPr/>
                </p:nvGrpSpPr>
                <p:grpSpPr>
                  <a:xfrm>
                    <a:off x="2667000" y="2667000"/>
                    <a:ext cx="152400" cy="609600"/>
                    <a:chOff x="2667000" y="2667000"/>
                    <a:chExt cx="152400" cy="609600"/>
                  </a:xfrm>
                </p:grpSpPr>
                <p:grpSp>
                  <p:nvGrpSpPr>
                    <p:cNvPr id="11890" name="Group 9"/>
                    <p:cNvGrpSpPr/>
                    <p:nvPr/>
                  </p:nvGrpSpPr>
                  <p:grpSpPr>
                    <a:xfrm>
                      <a:off x="2667000" y="2667000"/>
                      <a:ext cx="152400" cy="304800"/>
                      <a:chOff x="2667000" y="2667000"/>
                      <a:chExt cx="152400" cy="304800"/>
                    </a:xfrm>
                  </p:grpSpPr>
                  <p:cxnSp>
                    <p:nvCxnSpPr>
                      <p:cNvPr id="380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93" name="Group 10"/>
                    <p:cNvGrpSpPr/>
                    <p:nvPr/>
                  </p:nvGrpSpPr>
                  <p:grpSpPr>
                    <a:xfrm>
                      <a:off x="2667000" y="2971800"/>
                      <a:ext cx="152400" cy="304800"/>
                      <a:chOff x="2667000" y="2667000"/>
                      <a:chExt cx="152400" cy="304800"/>
                    </a:xfrm>
                  </p:grpSpPr>
                  <p:cxnSp>
                    <p:nvCxnSpPr>
                      <p:cNvPr id="3800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0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894" name="Group 14"/>
                  <p:cNvGrpSpPr/>
                  <p:nvPr/>
                </p:nvGrpSpPr>
                <p:grpSpPr>
                  <a:xfrm>
                    <a:off x="2667000" y="3276600"/>
                    <a:ext cx="152400" cy="609600"/>
                    <a:chOff x="2667000" y="2667000"/>
                    <a:chExt cx="152400" cy="609600"/>
                  </a:xfrm>
                </p:grpSpPr>
                <p:grpSp>
                  <p:nvGrpSpPr>
                    <p:cNvPr id="11897" name="Group 9"/>
                    <p:cNvGrpSpPr/>
                    <p:nvPr/>
                  </p:nvGrpSpPr>
                  <p:grpSpPr>
                    <a:xfrm>
                      <a:off x="2667000" y="2667000"/>
                      <a:ext cx="152400" cy="304800"/>
                      <a:chOff x="2667000" y="2667000"/>
                      <a:chExt cx="152400" cy="304800"/>
                    </a:xfrm>
                  </p:grpSpPr>
                  <p:cxnSp>
                    <p:nvCxnSpPr>
                      <p:cNvPr id="3800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898" name="Group 10"/>
                    <p:cNvGrpSpPr/>
                    <p:nvPr/>
                  </p:nvGrpSpPr>
                  <p:grpSpPr>
                    <a:xfrm>
                      <a:off x="2667000" y="2971800"/>
                      <a:ext cx="152400" cy="304800"/>
                      <a:chOff x="2667000" y="2667000"/>
                      <a:chExt cx="152400" cy="304800"/>
                    </a:xfrm>
                  </p:grpSpPr>
                  <p:cxnSp>
                    <p:nvCxnSpPr>
                      <p:cNvPr id="3801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00" name="Group 22"/>
                <p:cNvGrpSpPr/>
                <p:nvPr/>
              </p:nvGrpSpPr>
              <p:grpSpPr>
                <a:xfrm>
                  <a:off x="2667000" y="3886205"/>
                  <a:ext cx="152400" cy="609600"/>
                  <a:chOff x="2667000" y="2667000"/>
                  <a:chExt cx="152400" cy="609600"/>
                </a:xfrm>
              </p:grpSpPr>
              <p:grpSp>
                <p:nvGrpSpPr>
                  <p:cNvPr id="11902" name="Group 9"/>
                  <p:cNvGrpSpPr/>
                  <p:nvPr/>
                </p:nvGrpSpPr>
                <p:grpSpPr>
                  <a:xfrm>
                    <a:off x="2667000" y="2667000"/>
                    <a:ext cx="152400" cy="304800"/>
                    <a:chOff x="2667000" y="2667000"/>
                    <a:chExt cx="152400" cy="304800"/>
                  </a:xfrm>
                </p:grpSpPr>
                <p:cxnSp>
                  <p:nvCxnSpPr>
                    <p:cNvPr id="380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3" name="Group 10"/>
                  <p:cNvGrpSpPr/>
                  <p:nvPr/>
                </p:nvGrpSpPr>
                <p:grpSpPr>
                  <a:xfrm>
                    <a:off x="2667000" y="2971800"/>
                    <a:ext cx="152400" cy="304800"/>
                    <a:chOff x="2667000" y="2667000"/>
                    <a:chExt cx="152400" cy="304800"/>
                  </a:xfrm>
                </p:grpSpPr>
                <p:cxnSp>
                  <p:nvCxnSpPr>
                    <p:cNvPr id="3801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274"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277" name="Group 13"/>
                <p:cNvGrpSpPr/>
                <p:nvPr/>
              </p:nvGrpSpPr>
              <p:grpSpPr>
                <a:xfrm>
                  <a:off x="2667000" y="2667000"/>
                  <a:ext cx="152400" cy="609600"/>
                  <a:chOff x="2667000" y="2667000"/>
                  <a:chExt cx="152400" cy="609600"/>
                </a:xfrm>
              </p:grpSpPr>
              <p:grpSp>
                <p:nvGrpSpPr>
                  <p:cNvPr id="38278" name="Group 9"/>
                  <p:cNvGrpSpPr/>
                  <p:nvPr/>
                </p:nvGrpSpPr>
                <p:grpSpPr>
                  <a:xfrm>
                    <a:off x="2667000" y="2667000"/>
                    <a:ext cx="152400" cy="304800"/>
                    <a:chOff x="2667000" y="2667000"/>
                    <a:chExt cx="152400" cy="304800"/>
                  </a:xfrm>
                </p:grpSpPr>
                <p:cxnSp>
                  <p:nvCxnSpPr>
                    <p:cNvPr id="380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81" name="Group 10"/>
                  <p:cNvGrpSpPr/>
                  <p:nvPr/>
                </p:nvGrpSpPr>
                <p:grpSpPr>
                  <a:xfrm>
                    <a:off x="2667000" y="2971800"/>
                    <a:ext cx="152400" cy="304800"/>
                    <a:chOff x="2667000" y="2667000"/>
                    <a:chExt cx="152400" cy="304800"/>
                  </a:xfrm>
                </p:grpSpPr>
                <p:cxnSp>
                  <p:nvCxnSpPr>
                    <p:cNvPr id="3802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2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284" name="Group 14"/>
                <p:cNvGrpSpPr/>
                <p:nvPr/>
              </p:nvGrpSpPr>
              <p:grpSpPr>
                <a:xfrm>
                  <a:off x="2667000" y="3276600"/>
                  <a:ext cx="152400" cy="609600"/>
                  <a:chOff x="2667000" y="2667000"/>
                  <a:chExt cx="152400" cy="609600"/>
                </a:xfrm>
              </p:grpSpPr>
              <p:grpSp>
                <p:nvGrpSpPr>
                  <p:cNvPr id="38285" name="Group 9"/>
                  <p:cNvGrpSpPr/>
                  <p:nvPr/>
                </p:nvGrpSpPr>
                <p:grpSpPr>
                  <a:xfrm>
                    <a:off x="2667000" y="2667000"/>
                    <a:ext cx="152400" cy="304800"/>
                    <a:chOff x="2667000" y="2667000"/>
                    <a:chExt cx="152400" cy="304800"/>
                  </a:xfrm>
                </p:grpSpPr>
                <p:cxnSp>
                  <p:nvCxnSpPr>
                    <p:cNvPr id="3803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3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88" name="Group 10"/>
                  <p:cNvGrpSpPr/>
                  <p:nvPr/>
                </p:nvGrpSpPr>
                <p:grpSpPr>
                  <a:xfrm>
                    <a:off x="2667000" y="2971800"/>
                    <a:ext cx="152400" cy="304800"/>
                    <a:chOff x="2667000" y="2667000"/>
                    <a:chExt cx="152400" cy="304800"/>
                  </a:xfrm>
                </p:grpSpPr>
                <p:cxnSp>
                  <p:nvCxnSpPr>
                    <p:cNvPr id="3803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3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03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29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292" name="Group 21"/>
                <p:cNvGrpSpPr/>
                <p:nvPr/>
              </p:nvGrpSpPr>
              <p:grpSpPr>
                <a:xfrm>
                  <a:off x="2667000" y="2666997"/>
                  <a:ext cx="152400" cy="1219200"/>
                  <a:chOff x="2667000" y="2667000"/>
                  <a:chExt cx="152400" cy="1219200"/>
                </a:xfrm>
              </p:grpSpPr>
              <p:grpSp>
                <p:nvGrpSpPr>
                  <p:cNvPr id="38293" name="Group 13"/>
                  <p:cNvGrpSpPr/>
                  <p:nvPr/>
                </p:nvGrpSpPr>
                <p:grpSpPr>
                  <a:xfrm>
                    <a:off x="2667000" y="2667000"/>
                    <a:ext cx="152400" cy="609600"/>
                    <a:chOff x="2667000" y="2667000"/>
                    <a:chExt cx="152400" cy="609600"/>
                  </a:xfrm>
                </p:grpSpPr>
                <p:grpSp>
                  <p:nvGrpSpPr>
                    <p:cNvPr id="38296" name="Group 9"/>
                    <p:cNvGrpSpPr/>
                    <p:nvPr/>
                  </p:nvGrpSpPr>
                  <p:grpSpPr>
                    <a:xfrm>
                      <a:off x="2667000" y="2667000"/>
                      <a:ext cx="152400" cy="304800"/>
                      <a:chOff x="2667000" y="2667000"/>
                      <a:chExt cx="152400" cy="304800"/>
                    </a:xfrm>
                  </p:grpSpPr>
                  <p:cxnSp>
                    <p:nvCxnSpPr>
                      <p:cNvPr id="380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299" name="Group 10"/>
                    <p:cNvGrpSpPr/>
                    <p:nvPr/>
                  </p:nvGrpSpPr>
                  <p:grpSpPr>
                    <a:xfrm>
                      <a:off x="2667000" y="2971800"/>
                      <a:ext cx="152400" cy="304800"/>
                      <a:chOff x="2667000" y="2667000"/>
                      <a:chExt cx="152400" cy="304800"/>
                    </a:xfrm>
                  </p:grpSpPr>
                  <p:cxnSp>
                    <p:nvCxnSpPr>
                      <p:cNvPr id="3804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00" name="Group 14"/>
                  <p:cNvGrpSpPr/>
                  <p:nvPr/>
                </p:nvGrpSpPr>
                <p:grpSpPr>
                  <a:xfrm>
                    <a:off x="2667000" y="3276600"/>
                    <a:ext cx="152400" cy="609600"/>
                    <a:chOff x="2667000" y="2667000"/>
                    <a:chExt cx="152400" cy="609600"/>
                  </a:xfrm>
                </p:grpSpPr>
                <p:grpSp>
                  <p:nvGrpSpPr>
                    <p:cNvPr id="38303" name="Group 9"/>
                    <p:cNvGrpSpPr/>
                    <p:nvPr/>
                  </p:nvGrpSpPr>
                  <p:grpSpPr>
                    <a:xfrm>
                      <a:off x="2667000" y="2667000"/>
                      <a:ext cx="152400" cy="304800"/>
                      <a:chOff x="2667000" y="2667000"/>
                      <a:chExt cx="152400" cy="304800"/>
                    </a:xfrm>
                  </p:grpSpPr>
                  <p:cxnSp>
                    <p:nvCxnSpPr>
                      <p:cNvPr id="3804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4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4" name="Group 10"/>
                    <p:cNvGrpSpPr/>
                    <p:nvPr/>
                  </p:nvGrpSpPr>
                  <p:grpSpPr>
                    <a:xfrm>
                      <a:off x="2667000" y="2971800"/>
                      <a:ext cx="152400" cy="304800"/>
                      <a:chOff x="2667000" y="2667000"/>
                      <a:chExt cx="152400" cy="304800"/>
                    </a:xfrm>
                  </p:grpSpPr>
                  <p:cxnSp>
                    <p:nvCxnSpPr>
                      <p:cNvPr id="3805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07" name="Group 22"/>
                <p:cNvGrpSpPr/>
                <p:nvPr/>
              </p:nvGrpSpPr>
              <p:grpSpPr>
                <a:xfrm>
                  <a:off x="2667000" y="3886205"/>
                  <a:ext cx="152400" cy="609600"/>
                  <a:chOff x="2667000" y="2667000"/>
                  <a:chExt cx="152400" cy="609600"/>
                </a:xfrm>
              </p:grpSpPr>
              <p:grpSp>
                <p:nvGrpSpPr>
                  <p:cNvPr id="11908" name="Group 9"/>
                  <p:cNvGrpSpPr/>
                  <p:nvPr/>
                </p:nvGrpSpPr>
                <p:grpSpPr>
                  <a:xfrm>
                    <a:off x="2667000" y="2667000"/>
                    <a:ext cx="152400" cy="304800"/>
                    <a:chOff x="2667000" y="2667000"/>
                    <a:chExt cx="152400" cy="304800"/>
                  </a:xfrm>
                </p:grpSpPr>
                <p:cxnSp>
                  <p:nvCxnSpPr>
                    <p:cNvPr id="380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09" name="Group 10"/>
                  <p:cNvGrpSpPr/>
                  <p:nvPr/>
                </p:nvGrpSpPr>
                <p:grpSpPr>
                  <a:xfrm>
                    <a:off x="2667000" y="2971800"/>
                    <a:ext cx="152400" cy="304800"/>
                    <a:chOff x="2667000" y="2667000"/>
                    <a:chExt cx="152400" cy="304800"/>
                  </a:xfrm>
                </p:grpSpPr>
                <p:cxnSp>
                  <p:nvCxnSpPr>
                    <p:cNvPr id="3805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5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12"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06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06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06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98" name="Group 737"/>
            <p:cNvGrpSpPr>
              <a:grpSpLocks/>
            </p:cNvGrpSpPr>
            <p:nvPr/>
          </p:nvGrpSpPr>
          <p:grpSpPr bwMode="auto">
            <a:xfrm>
              <a:off x="1144" y="2478"/>
              <a:ext cx="337" cy="573"/>
              <a:chOff x="630" y="3229"/>
              <a:chExt cx="337" cy="573"/>
            </a:xfrm>
          </p:grpSpPr>
          <p:sp>
            <p:nvSpPr>
              <p:cNvPr id="3806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1916"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1917" name="Group 21"/>
                <p:cNvGrpSpPr/>
                <p:nvPr/>
              </p:nvGrpSpPr>
              <p:grpSpPr>
                <a:xfrm>
                  <a:off x="2667000" y="2666997"/>
                  <a:ext cx="152400" cy="1219200"/>
                  <a:chOff x="2667000" y="2667000"/>
                  <a:chExt cx="152400" cy="1219200"/>
                </a:xfrm>
              </p:grpSpPr>
              <p:grpSp>
                <p:nvGrpSpPr>
                  <p:cNvPr id="11918" name="Group 13"/>
                  <p:cNvGrpSpPr/>
                  <p:nvPr/>
                </p:nvGrpSpPr>
                <p:grpSpPr>
                  <a:xfrm>
                    <a:off x="2667000" y="2667000"/>
                    <a:ext cx="152400" cy="609600"/>
                    <a:chOff x="2667000" y="2667000"/>
                    <a:chExt cx="152400" cy="609600"/>
                  </a:xfrm>
                </p:grpSpPr>
                <p:grpSp>
                  <p:nvGrpSpPr>
                    <p:cNvPr id="11921" name="Group 9"/>
                    <p:cNvGrpSpPr/>
                    <p:nvPr/>
                  </p:nvGrpSpPr>
                  <p:grpSpPr>
                    <a:xfrm>
                      <a:off x="2667000" y="2667000"/>
                      <a:ext cx="152400" cy="304800"/>
                      <a:chOff x="2667000" y="2667000"/>
                      <a:chExt cx="152400" cy="304800"/>
                    </a:xfrm>
                  </p:grpSpPr>
                  <p:cxnSp>
                    <p:nvCxnSpPr>
                      <p:cNvPr id="380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24" name="Group 10"/>
                    <p:cNvGrpSpPr/>
                    <p:nvPr/>
                  </p:nvGrpSpPr>
                  <p:grpSpPr>
                    <a:xfrm>
                      <a:off x="2667000" y="2971800"/>
                      <a:ext cx="152400" cy="304800"/>
                      <a:chOff x="2667000" y="2667000"/>
                      <a:chExt cx="152400" cy="304800"/>
                    </a:xfrm>
                  </p:grpSpPr>
                  <p:cxnSp>
                    <p:nvCxnSpPr>
                      <p:cNvPr id="3807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25" name="Group 14"/>
                  <p:cNvGrpSpPr/>
                  <p:nvPr/>
                </p:nvGrpSpPr>
                <p:grpSpPr>
                  <a:xfrm>
                    <a:off x="2667000" y="3276600"/>
                    <a:ext cx="152400" cy="609600"/>
                    <a:chOff x="2667000" y="2667000"/>
                    <a:chExt cx="152400" cy="609600"/>
                  </a:xfrm>
                </p:grpSpPr>
                <p:grpSp>
                  <p:nvGrpSpPr>
                    <p:cNvPr id="11927" name="Group 9"/>
                    <p:cNvGrpSpPr/>
                    <p:nvPr/>
                  </p:nvGrpSpPr>
                  <p:grpSpPr>
                    <a:xfrm>
                      <a:off x="2667000" y="2667000"/>
                      <a:ext cx="152400" cy="304800"/>
                      <a:chOff x="2667000" y="2667000"/>
                      <a:chExt cx="152400" cy="304800"/>
                    </a:xfrm>
                  </p:grpSpPr>
                  <p:cxnSp>
                    <p:nvCxnSpPr>
                      <p:cNvPr id="3807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7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29" name="Group 10"/>
                    <p:cNvGrpSpPr/>
                    <p:nvPr/>
                  </p:nvGrpSpPr>
                  <p:grpSpPr>
                    <a:xfrm>
                      <a:off x="2667000" y="2971800"/>
                      <a:ext cx="152400" cy="304800"/>
                      <a:chOff x="2667000" y="2667000"/>
                      <a:chExt cx="152400" cy="304800"/>
                    </a:xfrm>
                  </p:grpSpPr>
                  <p:cxnSp>
                    <p:nvCxnSpPr>
                      <p:cNvPr id="3807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33" name="Group 22"/>
                <p:cNvGrpSpPr/>
                <p:nvPr/>
              </p:nvGrpSpPr>
              <p:grpSpPr>
                <a:xfrm>
                  <a:off x="2667000" y="3886205"/>
                  <a:ext cx="152400" cy="609600"/>
                  <a:chOff x="2667000" y="2667000"/>
                  <a:chExt cx="152400" cy="609600"/>
                </a:xfrm>
              </p:grpSpPr>
              <p:grpSp>
                <p:nvGrpSpPr>
                  <p:cNvPr id="11934" name="Group 9"/>
                  <p:cNvGrpSpPr/>
                  <p:nvPr/>
                </p:nvGrpSpPr>
                <p:grpSpPr>
                  <a:xfrm>
                    <a:off x="2667000" y="2667000"/>
                    <a:ext cx="152400" cy="304800"/>
                    <a:chOff x="2667000" y="2667000"/>
                    <a:chExt cx="152400" cy="304800"/>
                  </a:xfrm>
                </p:grpSpPr>
                <p:cxnSp>
                  <p:nvCxnSpPr>
                    <p:cNvPr id="380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35" name="Group 10"/>
                  <p:cNvGrpSpPr/>
                  <p:nvPr/>
                </p:nvGrpSpPr>
                <p:grpSpPr>
                  <a:xfrm>
                    <a:off x="2667000" y="2971800"/>
                    <a:ext cx="152400" cy="304800"/>
                    <a:chOff x="2667000" y="2667000"/>
                    <a:chExt cx="152400" cy="304800"/>
                  </a:xfrm>
                </p:grpSpPr>
                <p:cxnSp>
                  <p:nvCxnSpPr>
                    <p:cNvPr id="3808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8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0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308" name="Group 21"/>
                <p:cNvGrpSpPr/>
                <p:nvPr/>
              </p:nvGrpSpPr>
              <p:grpSpPr>
                <a:xfrm>
                  <a:off x="2667000" y="2666997"/>
                  <a:ext cx="152400" cy="1219200"/>
                  <a:chOff x="2667000" y="2667000"/>
                  <a:chExt cx="152400" cy="1219200"/>
                </a:xfrm>
              </p:grpSpPr>
              <p:grpSp>
                <p:nvGrpSpPr>
                  <p:cNvPr id="38309" name="Group 13"/>
                  <p:cNvGrpSpPr/>
                  <p:nvPr/>
                </p:nvGrpSpPr>
                <p:grpSpPr>
                  <a:xfrm>
                    <a:off x="2667000" y="2667000"/>
                    <a:ext cx="152400" cy="609600"/>
                    <a:chOff x="2667000" y="2667000"/>
                    <a:chExt cx="152400" cy="609600"/>
                  </a:xfrm>
                </p:grpSpPr>
                <p:grpSp>
                  <p:nvGrpSpPr>
                    <p:cNvPr id="38310" name="Group 9"/>
                    <p:cNvGrpSpPr/>
                    <p:nvPr/>
                  </p:nvGrpSpPr>
                  <p:grpSpPr>
                    <a:xfrm>
                      <a:off x="2667000" y="2667000"/>
                      <a:ext cx="152400" cy="304800"/>
                      <a:chOff x="2667000" y="2667000"/>
                      <a:chExt cx="152400" cy="304800"/>
                    </a:xfrm>
                  </p:grpSpPr>
                  <p:cxnSp>
                    <p:nvCxnSpPr>
                      <p:cNvPr id="380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13" name="Group 10"/>
                    <p:cNvGrpSpPr/>
                    <p:nvPr/>
                  </p:nvGrpSpPr>
                  <p:grpSpPr>
                    <a:xfrm>
                      <a:off x="2667000" y="2971800"/>
                      <a:ext cx="152400" cy="304800"/>
                      <a:chOff x="2667000" y="2667000"/>
                      <a:chExt cx="152400" cy="304800"/>
                    </a:xfrm>
                  </p:grpSpPr>
                  <p:cxnSp>
                    <p:nvCxnSpPr>
                      <p:cNvPr id="3809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09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16" name="Group 14"/>
                  <p:cNvGrpSpPr/>
                  <p:nvPr/>
                </p:nvGrpSpPr>
                <p:grpSpPr>
                  <a:xfrm>
                    <a:off x="2667000" y="3276600"/>
                    <a:ext cx="152400" cy="609600"/>
                    <a:chOff x="2667000" y="2667000"/>
                    <a:chExt cx="152400" cy="609600"/>
                  </a:xfrm>
                </p:grpSpPr>
                <p:grpSp>
                  <p:nvGrpSpPr>
                    <p:cNvPr id="38317" name="Group 9"/>
                    <p:cNvGrpSpPr/>
                    <p:nvPr/>
                  </p:nvGrpSpPr>
                  <p:grpSpPr>
                    <a:xfrm>
                      <a:off x="2667000" y="2667000"/>
                      <a:ext cx="152400" cy="304800"/>
                      <a:chOff x="2667000" y="2667000"/>
                      <a:chExt cx="152400" cy="304800"/>
                    </a:xfrm>
                  </p:grpSpPr>
                  <p:cxnSp>
                    <p:nvCxnSpPr>
                      <p:cNvPr id="380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20" name="Group 10"/>
                    <p:cNvGrpSpPr/>
                    <p:nvPr/>
                  </p:nvGrpSpPr>
                  <p:grpSpPr>
                    <a:xfrm>
                      <a:off x="2667000" y="2971800"/>
                      <a:ext cx="152400" cy="304800"/>
                      <a:chOff x="2667000" y="2667000"/>
                      <a:chExt cx="152400" cy="304800"/>
                    </a:xfrm>
                  </p:grpSpPr>
                  <p:cxnSp>
                    <p:nvCxnSpPr>
                      <p:cNvPr id="3810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23" name="Group 22"/>
                <p:cNvGrpSpPr/>
                <p:nvPr/>
              </p:nvGrpSpPr>
              <p:grpSpPr>
                <a:xfrm>
                  <a:off x="2667000" y="3886205"/>
                  <a:ext cx="152400" cy="609600"/>
                  <a:chOff x="2667000" y="2667000"/>
                  <a:chExt cx="152400" cy="609600"/>
                </a:xfrm>
              </p:grpSpPr>
              <p:grpSp>
                <p:nvGrpSpPr>
                  <p:cNvPr id="38324" name="Group 9"/>
                  <p:cNvGrpSpPr/>
                  <p:nvPr/>
                </p:nvGrpSpPr>
                <p:grpSpPr>
                  <a:xfrm>
                    <a:off x="2667000" y="2667000"/>
                    <a:ext cx="152400" cy="304800"/>
                    <a:chOff x="2667000" y="2667000"/>
                    <a:chExt cx="152400" cy="304800"/>
                  </a:xfrm>
                </p:grpSpPr>
                <p:cxnSp>
                  <p:nvCxnSpPr>
                    <p:cNvPr id="381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27" name="Group 10"/>
                  <p:cNvGrpSpPr/>
                  <p:nvPr/>
                </p:nvGrpSpPr>
                <p:grpSpPr>
                  <a:xfrm>
                    <a:off x="2667000" y="2971800"/>
                    <a:ext cx="152400" cy="304800"/>
                    <a:chOff x="2667000" y="2667000"/>
                    <a:chExt cx="152400" cy="304800"/>
                  </a:xfrm>
                </p:grpSpPr>
                <p:cxnSp>
                  <p:nvCxnSpPr>
                    <p:cNvPr id="381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3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335" name="Group 13"/>
                <p:cNvGrpSpPr/>
                <p:nvPr/>
              </p:nvGrpSpPr>
              <p:grpSpPr>
                <a:xfrm>
                  <a:off x="2667000" y="2667000"/>
                  <a:ext cx="152400" cy="609600"/>
                  <a:chOff x="2667000" y="2667000"/>
                  <a:chExt cx="152400" cy="609600"/>
                </a:xfrm>
              </p:grpSpPr>
              <p:grpSp>
                <p:nvGrpSpPr>
                  <p:cNvPr id="11936" name="Group 9"/>
                  <p:cNvGrpSpPr/>
                  <p:nvPr/>
                </p:nvGrpSpPr>
                <p:grpSpPr>
                  <a:xfrm>
                    <a:off x="2667000" y="2667000"/>
                    <a:ext cx="152400" cy="304800"/>
                    <a:chOff x="2667000" y="2667000"/>
                    <a:chExt cx="152400" cy="304800"/>
                  </a:xfrm>
                </p:grpSpPr>
                <p:cxnSp>
                  <p:nvCxnSpPr>
                    <p:cNvPr id="381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39" name="Group 10"/>
                  <p:cNvGrpSpPr/>
                  <p:nvPr/>
                </p:nvGrpSpPr>
                <p:grpSpPr>
                  <a:xfrm>
                    <a:off x="2667000" y="2971800"/>
                    <a:ext cx="152400" cy="304800"/>
                    <a:chOff x="2667000" y="2667000"/>
                    <a:chExt cx="152400" cy="304800"/>
                  </a:xfrm>
                </p:grpSpPr>
                <p:cxnSp>
                  <p:nvCxnSpPr>
                    <p:cNvPr id="381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42" name="Group 14"/>
                <p:cNvGrpSpPr/>
                <p:nvPr/>
              </p:nvGrpSpPr>
              <p:grpSpPr>
                <a:xfrm>
                  <a:off x="2667000" y="3276600"/>
                  <a:ext cx="152400" cy="609600"/>
                  <a:chOff x="2667000" y="2667000"/>
                  <a:chExt cx="152400" cy="609600"/>
                </a:xfrm>
              </p:grpSpPr>
              <p:grpSp>
                <p:nvGrpSpPr>
                  <p:cNvPr id="11943" name="Group 9"/>
                  <p:cNvGrpSpPr/>
                  <p:nvPr/>
                </p:nvGrpSpPr>
                <p:grpSpPr>
                  <a:xfrm>
                    <a:off x="2667000" y="2667000"/>
                    <a:ext cx="152400" cy="304800"/>
                    <a:chOff x="2667000" y="2667000"/>
                    <a:chExt cx="152400" cy="304800"/>
                  </a:xfrm>
                </p:grpSpPr>
                <p:cxnSp>
                  <p:nvCxnSpPr>
                    <p:cNvPr id="381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45" name="Group 10"/>
                  <p:cNvGrpSpPr/>
                  <p:nvPr/>
                </p:nvGrpSpPr>
                <p:grpSpPr>
                  <a:xfrm>
                    <a:off x="2667000" y="2971800"/>
                    <a:ext cx="152400" cy="304800"/>
                    <a:chOff x="2667000" y="2667000"/>
                    <a:chExt cx="152400" cy="304800"/>
                  </a:xfrm>
                </p:grpSpPr>
                <p:cxnSp>
                  <p:nvCxnSpPr>
                    <p:cNvPr id="381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1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94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950" name="Group 21"/>
                <p:cNvGrpSpPr/>
                <p:nvPr/>
              </p:nvGrpSpPr>
              <p:grpSpPr>
                <a:xfrm>
                  <a:off x="2667000" y="2666997"/>
                  <a:ext cx="152400" cy="1219200"/>
                  <a:chOff x="2667000" y="2667000"/>
                  <a:chExt cx="152400" cy="1219200"/>
                </a:xfrm>
              </p:grpSpPr>
              <p:grpSp>
                <p:nvGrpSpPr>
                  <p:cNvPr id="11951" name="Group 13"/>
                  <p:cNvGrpSpPr/>
                  <p:nvPr/>
                </p:nvGrpSpPr>
                <p:grpSpPr>
                  <a:xfrm>
                    <a:off x="2667000" y="2667000"/>
                    <a:ext cx="152400" cy="609600"/>
                    <a:chOff x="2667000" y="2667000"/>
                    <a:chExt cx="152400" cy="609600"/>
                  </a:xfrm>
                </p:grpSpPr>
                <p:grpSp>
                  <p:nvGrpSpPr>
                    <p:cNvPr id="11954" name="Group 9"/>
                    <p:cNvGrpSpPr/>
                    <p:nvPr/>
                  </p:nvGrpSpPr>
                  <p:grpSpPr>
                    <a:xfrm>
                      <a:off x="2667000" y="2667000"/>
                      <a:ext cx="152400" cy="304800"/>
                      <a:chOff x="2667000" y="2667000"/>
                      <a:chExt cx="152400" cy="304800"/>
                    </a:xfrm>
                  </p:grpSpPr>
                  <p:cxnSp>
                    <p:nvCxnSpPr>
                      <p:cNvPr id="381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55" name="Group 10"/>
                    <p:cNvGrpSpPr/>
                    <p:nvPr/>
                  </p:nvGrpSpPr>
                  <p:grpSpPr>
                    <a:xfrm>
                      <a:off x="2667000" y="2971800"/>
                      <a:ext cx="152400" cy="304800"/>
                      <a:chOff x="2667000" y="2667000"/>
                      <a:chExt cx="152400" cy="304800"/>
                    </a:xfrm>
                  </p:grpSpPr>
                  <p:cxnSp>
                    <p:nvCxnSpPr>
                      <p:cNvPr id="381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58" name="Group 14"/>
                  <p:cNvGrpSpPr/>
                  <p:nvPr/>
                </p:nvGrpSpPr>
                <p:grpSpPr>
                  <a:xfrm>
                    <a:off x="2667000" y="3276600"/>
                    <a:ext cx="152400" cy="609600"/>
                    <a:chOff x="2667000" y="2667000"/>
                    <a:chExt cx="152400" cy="609600"/>
                  </a:xfrm>
                </p:grpSpPr>
                <p:grpSp>
                  <p:nvGrpSpPr>
                    <p:cNvPr id="11959" name="Group 9"/>
                    <p:cNvGrpSpPr/>
                    <p:nvPr/>
                  </p:nvGrpSpPr>
                  <p:grpSpPr>
                    <a:xfrm>
                      <a:off x="2667000" y="2667000"/>
                      <a:ext cx="152400" cy="304800"/>
                      <a:chOff x="2667000" y="2667000"/>
                      <a:chExt cx="152400" cy="304800"/>
                    </a:xfrm>
                  </p:grpSpPr>
                  <p:cxnSp>
                    <p:nvCxnSpPr>
                      <p:cNvPr id="3813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3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0" name="Group 10"/>
                    <p:cNvGrpSpPr/>
                    <p:nvPr/>
                  </p:nvGrpSpPr>
                  <p:grpSpPr>
                    <a:xfrm>
                      <a:off x="2667000" y="2971800"/>
                      <a:ext cx="152400" cy="304800"/>
                      <a:chOff x="2667000" y="2667000"/>
                      <a:chExt cx="152400" cy="304800"/>
                    </a:xfrm>
                  </p:grpSpPr>
                  <p:cxnSp>
                    <p:nvCxnSpPr>
                      <p:cNvPr id="3814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61" name="Group 22"/>
                <p:cNvGrpSpPr/>
                <p:nvPr/>
              </p:nvGrpSpPr>
              <p:grpSpPr>
                <a:xfrm>
                  <a:off x="2667000" y="3886205"/>
                  <a:ext cx="152400" cy="609600"/>
                  <a:chOff x="2667000" y="2667000"/>
                  <a:chExt cx="152400" cy="609600"/>
                </a:xfrm>
              </p:grpSpPr>
              <p:grpSp>
                <p:nvGrpSpPr>
                  <p:cNvPr id="11963" name="Group 9"/>
                  <p:cNvGrpSpPr/>
                  <p:nvPr/>
                </p:nvGrpSpPr>
                <p:grpSpPr>
                  <a:xfrm>
                    <a:off x="2667000" y="2667000"/>
                    <a:ext cx="152400" cy="304800"/>
                    <a:chOff x="2667000" y="2667000"/>
                    <a:chExt cx="152400" cy="304800"/>
                  </a:xfrm>
                </p:grpSpPr>
                <p:cxnSp>
                  <p:nvCxnSpPr>
                    <p:cNvPr id="3814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65" name="Group 10"/>
                  <p:cNvGrpSpPr/>
                  <p:nvPr/>
                </p:nvGrpSpPr>
                <p:grpSpPr>
                  <a:xfrm>
                    <a:off x="2667000" y="2971800"/>
                    <a:ext cx="152400" cy="304800"/>
                    <a:chOff x="2667000" y="2667000"/>
                    <a:chExt cx="152400" cy="304800"/>
                  </a:xfrm>
                </p:grpSpPr>
                <p:cxnSp>
                  <p:nvCxnSpPr>
                    <p:cNvPr id="381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4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1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1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1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99" name="Group 746"/>
            <p:cNvGrpSpPr>
              <a:grpSpLocks/>
            </p:cNvGrpSpPr>
            <p:nvPr/>
          </p:nvGrpSpPr>
          <p:grpSpPr bwMode="auto">
            <a:xfrm>
              <a:off x="1447" y="2480"/>
              <a:ext cx="337" cy="573"/>
              <a:chOff x="630" y="3229"/>
              <a:chExt cx="337" cy="573"/>
            </a:xfrm>
          </p:grpSpPr>
          <p:sp>
            <p:nvSpPr>
              <p:cNvPr id="381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5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2056" name="Group 21"/>
                <p:cNvGrpSpPr/>
                <p:nvPr/>
              </p:nvGrpSpPr>
              <p:grpSpPr>
                <a:xfrm>
                  <a:off x="2667000" y="2666997"/>
                  <a:ext cx="152400" cy="1219200"/>
                  <a:chOff x="2667000" y="2667000"/>
                  <a:chExt cx="152400" cy="1219200"/>
                </a:xfrm>
              </p:grpSpPr>
              <p:grpSp>
                <p:nvGrpSpPr>
                  <p:cNvPr id="2059" name="Group 13"/>
                  <p:cNvGrpSpPr/>
                  <p:nvPr/>
                </p:nvGrpSpPr>
                <p:grpSpPr>
                  <a:xfrm>
                    <a:off x="2667000" y="2667000"/>
                    <a:ext cx="152400" cy="609600"/>
                    <a:chOff x="2667000" y="2667000"/>
                    <a:chExt cx="152400" cy="609600"/>
                  </a:xfrm>
                </p:grpSpPr>
                <p:grpSp>
                  <p:nvGrpSpPr>
                    <p:cNvPr id="2064" name="Group 9"/>
                    <p:cNvGrpSpPr/>
                    <p:nvPr/>
                  </p:nvGrpSpPr>
                  <p:grpSpPr>
                    <a:xfrm>
                      <a:off x="2667000" y="2667000"/>
                      <a:ext cx="152400" cy="304800"/>
                      <a:chOff x="2667000" y="2667000"/>
                      <a:chExt cx="152400" cy="304800"/>
                    </a:xfrm>
                  </p:grpSpPr>
                  <p:cxnSp>
                    <p:nvCxnSpPr>
                      <p:cNvPr id="381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65" name="Group 10"/>
                    <p:cNvGrpSpPr/>
                    <p:nvPr/>
                  </p:nvGrpSpPr>
                  <p:grpSpPr>
                    <a:xfrm>
                      <a:off x="2667000" y="2971800"/>
                      <a:ext cx="152400" cy="304800"/>
                      <a:chOff x="2667000" y="2667000"/>
                      <a:chExt cx="152400" cy="304800"/>
                    </a:xfrm>
                  </p:grpSpPr>
                  <p:cxnSp>
                    <p:nvCxnSpPr>
                      <p:cNvPr id="381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73" name="Group 14"/>
                  <p:cNvGrpSpPr/>
                  <p:nvPr/>
                </p:nvGrpSpPr>
                <p:grpSpPr>
                  <a:xfrm>
                    <a:off x="2667000" y="3276600"/>
                    <a:ext cx="152400" cy="609600"/>
                    <a:chOff x="2667000" y="2667000"/>
                    <a:chExt cx="152400" cy="609600"/>
                  </a:xfrm>
                </p:grpSpPr>
                <p:grpSp>
                  <p:nvGrpSpPr>
                    <p:cNvPr id="2075" name="Group 9"/>
                    <p:cNvGrpSpPr/>
                    <p:nvPr/>
                  </p:nvGrpSpPr>
                  <p:grpSpPr>
                    <a:xfrm>
                      <a:off x="2667000" y="2667000"/>
                      <a:ext cx="152400" cy="304800"/>
                      <a:chOff x="2667000" y="2667000"/>
                      <a:chExt cx="152400" cy="304800"/>
                    </a:xfrm>
                  </p:grpSpPr>
                  <p:cxnSp>
                    <p:nvCxnSpPr>
                      <p:cNvPr id="381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36" name="Group 10"/>
                    <p:cNvGrpSpPr/>
                    <p:nvPr/>
                  </p:nvGrpSpPr>
                  <p:grpSpPr>
                    <a:xfrm>
                      <a:off x="2667000" y="2971800"/>
                      <a:ext cx="152400" cy="304800"/>
                      <a:chOff x="2667000" y="2667000"/>
                      <a:chExt cx="152400" cy="304800"/>
                    </a:xfrm>
                  </p:grpSpPr>
                  <p:cxnSp>
                    <p:nvCxnSpPr>
                      <p:cNvPr id="381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37" name="Group 22"/>
                <p:cNvGrpSpPr/>
                <p:nvPr/>
              </p:nvGrpSpPr>
              <p:grpSpPr>
                <a:xfrm>
                  <a:off x="2667000" y="3886205"/>
                  <a:ext cx="152400" cy="609600"/>
                  <a:chOff x="2667000" y="2667000"/>
                  <a:chExt cx="152400" cy="609600"/>
                </a:xfrm>
              </p:grpSpPr>
              <p:grpSp>
                <p:nvGrpSpPr>
                  <p:cNvPr id="38338" name="Group 9"/>
                  <p:cNvGrpSpPr/>
                  <p:nvPr/>
                </p:nvGrpSpPr>
                <p:grpSpPr>
                  <a:xfrm>
                    <a:off x="2667000" y="2667000"/>
                    <a:ext cx="152400" cy="304800"/>
                    <a:chOff x="2667000" y="2667000"/>
                    <a:chExt cx="152400" cy="304800"/>
                  </a:xfrm>
                </p:grpSpPr>
                <p:cxnSp>
                  <p:nvCxnSpPr>
                    <p:cNvPr id="381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41" name="Group 10"/>
                  <p:cNvGrpSpPr/>
                  <p:nvPr/>
                </p:nvGrpSpPr>
                <p:grpSpPr>
                  <a:xfrm>
                    <a:off x="2667000" y="2971800"/>
                    <a:ext cx="152400" cy="304800"/>
                    <a:chOff x="2667000" y="2667000"/>
                    <a:chExt cx="152400" cy="304800"/>
                  </a:xfrm>
                </p:grpSpPr>
                <p:cxnSp>
                  <p:nvCxnSpPr>
                    <p:cNvPr id="381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4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345" name="Group 21"/>
                <p:cNvGrpSpPr/>
                <p:nvPr/>
              </p:nvGrpSpPr>
              <p:grpSpPr>
                <a:xfrm>
                  <a:off x="2667000" y="2666997"/>
                  <a:ext cx="152400" cy="1219200"/>
                  <a:chOff x="2667000" y="2667000"/>
                  <a:chExt cx="152400" cy="1219200"/>
                </a:xfrm>
              </p:grpSpPr>
              <p:grpSp>
                <p:nvGrpSpPr>
                  <p:cNvPr id="38348" name="Group 13"/>
                  <p:cNvGrpSpPr/>
                  <p:nvPr/>
                </p:nvGrpSpPr>
                <p:grpSpPr>
                  <a:xfrm>
                    <a:off x="2667000" y="2667000"/>
                    <a:ext cx="152400" cy="609600"/>
                    <a:chOff x="2667000" y="2667000"/>
                    <a:chExt cx="152400" cy="609600"/>
                  </a:xfrm>
                </p:grpSpPr>
                <p:grpSp>
                  <p:nvGrpSpPr>
                    <p:cNvPr id="38351" name="Group 9"/>
                    <p:cNvGrpSpPr/>
                    <p:nvPr/>
                  </p:nvGrpSpPr>
                  <p:grpSpPr>
                    <a:xfrm>
                      <a:off x="2667000" y="2667000"/>
                      <a:ext cx="152400" cy="304800"/>
                      <a:chOff x="2667000" y="2667000"/>
                      <a:chExt cx="152400" cy="304800"/>
                    </a:xfrm>
                  </p:grpSpPr>
                  <p:cxnSp>
                    <p:nvCxnSpPr>
                      <p:cNvPr id="381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52" name="Group 10"/>
                    <p:cNvGrpSpPr/>
                    <p:nvPr/>
                  </p:nvGrpSpPr>
                  <p:grpSpPr>
                    <a:xfrm>
                      <a:off x="2667000" y="2971800"/>
                      <a:ext cx="152400" cy="304800"/>
                      <a:chOff x="2667000" y="2667000"/>
                      <a:chExt cx="152400" cy="304800"/>
                    </a:xfrm>
                  </p:grpSpPr>
                  <p:cxnSp>
                    <p:nvCxnSpPr>
                      <p:cNvPr id="381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55" name="Group 14"/>
                  <p:cNvGrpSpPr/>
                  <p:nvPr/>
                </p:nvGrpSpPr>
                <p:grpSpPr>
                  <a:xfrm>
                    <a:off x="2667000" y="3276600"/>
                    <a:ext cx="152400" cy="609600"/>
                    <a:chOff x="2667000" y="2667000"/>
                    <a:chExt cx="152400" cy="609600"/>
                  </a:xfrm>
                </p:grpSpPr>
                <p:grpSp>
                  <p:nvGrpSpPr>
                    <p:cNvPr id="38358" name="Group 9"/>
                    <p:cNvGrpSpPr/>
                    <p:nvPr/>
                  </p:nvGrpSpPr>
                  <p:grpSpPr>
                    <a:xfrm>
                      <a:off x="2667000" y="2667000"/>
                      <a:ext cx="152400" cy="304800"/>
                      <a:chOff x="2667000" y="2667000"/>
                      <a:chExt cx="152400" cy="304800"/>
                    </a:xfrm>
                  </p:grpSpPr>
                  <p:cxnSp>
                    <p:nvCxnSpPr>
                      <p:cNvPr id="381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59" name="Group 10"/>
                    <p:cNvGrpSpPr/>
                    <p:nvPr/>
                  </p:nvGrpSpPr>
                  <p:grpSpPr>
                    <a:xfrm>
                      <a:off x="2667000" y="2971800"/>
                      <a:ext cx="152400" cy="304800"/>
                      <a:chOff x="2667000" y="2667000"/>
                      <a:chExt cx="152400" cy="304800"/>
                    </a:xfrm>
                  </p:grpSpPr>
                  <p:cxnSp>
                    <p:nvCxnSpPr>
                      <p:cNvPr id="381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60" name="Group 22"/>
                <p:cNvGrpSpPr/>
                <p:nvPr/>
              </p:nvGrpSpPr>
              <p:grpSpPr>
                <a:xfrm>
                  <a:off x="2667000" y="3886205"/>
                  <a:ext cx="152400" cy="609600"/>
                  <a:chOff x="2667000" y="2667000"/>
                  <a:chExt cx="152400" cy="609600"/>
                </a:xfrm>
              </p:grpSpPr>
              <p:grpSp>
                <p:nvGrpSpPr>
                  <p:cNvPr id="38361" name="Group 9"/>
                  <p:cNvGrpSpPr/>
                  <p:nvPr/>
                </p:nvGrpSpPr>
                <p:grpSpPr>
                  <a:xfrm>
                    <a:off x="2667000" y="2667000"/>
                    <a:ext cx="152400" cy="304800"/>
                    <a:chOff x="2667000" y="2667000"/>
                    <a:chExt cx="152400" cy="304800"/>
                  </a:xfrm>
                </p:grpSpPr>
                <p:cxnSp>
                  <p:nvCxnSpPr>
                    <p:cNvPr id="381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1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64" name="Group 10"/>
                  <p:cNvGrpSpPr/>
                  <p:nvPr/>
                </p:nvGrpSpPr>
                <p:grpSpPr>
                  <a:xfrm>
                    <a:off x="2667000" y="2971800"/>
                    <a:ext cx="152400" cy="304800"/>
                    <a:chOff x="2667000" y="2667000"/>
                    <a:chExt cx="152400" cy="304800"/>
                  </a:xfrm>
                </p:grpSpPr>
                <p:cxnSp>
                  <p:nvCxnSpPr>
                    <p:cNvPr id="381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6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1968" name="Group 13"/>
                <p:cNvGrpSpPr/>
                <p:nvPr/>
              </p:nvGrpSpPr>
              <p:grpSpPr>
                <a:xfrm>
                  <a:off x="2667000" y="2667000"/>
                  <a:ext cx="152400" cy="609600"/>
                  <a:chOff x="2667000" y="2667000"/>
                  <a:chExt cx="152400" cy="609600"/>
                </a:xfrm>
              </p:grpSpPr>
              <p:grpSp>
                <p:nvGrpSpPr>
                  <p:cNvPr id="11969" name="Group 9"/>
                  <p:cNvGrpSpPr/>
                  <p:nvPr/>
                </p:nvGrpSpPr>
                <p:grpSpPr>
                  <a:xfrm>
                    <a:off x="2667000" y="2667000"/>
                    <a:ext cx="152400" cy="304800"/>
                    <a:chOff x="2667000" y="2667000"/>
                    <a:chExt cx="152400" cy="304800"/>
                  </a:xfrm>
                </p:grpSpPr>
                <p:cxnSp>
                  <p:nvCxnSpPr>
                    <p:cNvPr id="382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72" name="Group 10"/>
                  <p:cNvGrpSpPr/>
                  <p:nvPr/>
                </p:nvGrpSpPr>
                <p:grpSpPr>
                  <a:xfrm>
                    <a:off x="2667000" y="2971800"/>
                    <a:ext cx="152400" cy="304800"/>
                    <a:chOff x="2667000" y="2667000"/>
                    <a:chExt cx="152400" cy="304800"/>
                  </a:xfrm>
                </p:grpSpPr>
                <p:cxnSp>
                  <p:nvCxnSpPr>
                    <p:cNvPr id="382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73" name="Group 14"/>
                <p:cNvGrpSpPr/>
                <p:nvPr/>
              </p:nvGrpSpPr>
              <p:grpSpPr>
                <a:xfrm>
                  <a:off x="2667000" y="3276600"/>
                  <a:ext cx="152400" cy="609600"/>
                  <a:chOff x="2667000" y="2667000"/>
                  <a:chExt cx="152400" cy="609600"/>
                </a:xfrm>
              </p:grpSpPr>
              <p:grpSp>
                <p:nvGrpSpPr>
                  <p:cNvPr id="11976" name="Group 9"/>
                  <p:cNvGrpSpPr/>
                  <p:nvPr/>
                </p:nvGrpSpPr>
                <p:grpSpPr>
                  <a:xfrm>
                    <a:off x="2667000" y="2667000"/>
                    <a:ext cx="152400" cy="304800"/>
                    <a:chOff x="2667000" y="2667000"/>
                    <a:chExt cx="152400" cy="304800"/>
                  </a:xfrm>
                </p:grpSpPr>
                <p:cxnSp>
                  <p:nvCxnSpPr>
                    <p:cNvPr id="382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77" name="Group 10"/>
                  <p:cNvGrpSpPr/>
                  <p:nvPr/>
                </p:nvGrpSpPr>
                <p:grpSpPr>
                  <a:xfrm>
                    <a:off x="2667000" y="2971800"/>
                    <a:ext cx="152400" cy="304800"/>
                    <a:chOff x="2667000" y="2667000"/>
                    <a:chExt cx="152400" cy="304800"/>
                  </a:xfrm>
                </p:grpSpPr>
                <p:cxnSp>
                  <p:nvCxnSpPr>
                    <p:cNvPr id="382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2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198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1981" name="Group 21"/>
                <p:cNvGrpSpPr/>
                <p:nvPr/>
              </p:nvGrpSpPr>
              <p:grpSpPr>
                <a:xfrm>
                  <a:off x="2667000" y="2666997"/>
                  <a:ext cx="152400" cy="1219200"/>
                  <a:chOff x="2667000" y="2667000"/>
                  <a:chExt cx="152400" cy="1219200"/>
                </a:xfrm>
              </p:grpSpPr>
              <p:grpSp>
                <p:nvGrpSpPr>
                  <p:cNvPr id="11982" name="Group 13"/>
                  <p:cNvGrpSpPr/>
                  <p:nvPr/>
                </p:nvGrpSpPr>
                <p:grpSpPr>
                  <a:xfrm>
                    <a:off x="2667000" y="2667000"/>
                    <a:ext cx="152400" cy="609600"/>
                    <a:chOff x="2667000" y="2667000"/>
                    <a:chExt cx="152400" cy="609600"/>
                  </a:xfrm>
                </p:grpSpPr>
                <p:grpSp>
                  <p:nvGrpSpPr>
                    <p:cNvPr id="11983" name="Group 9"/>
                    <p:cNvGrpSpPr/>
                    <p:nvPr/>
                  </p:nvGrpSpPr>
                  <p:grpSpPr>
                    <a:xfrm>
                      <a:off x="2667000" y="2667000"/>
                      <a:ext cx="152400" cy="304800"/>
                      <a:chOff x="2667000" y="2667000"/>
                      <a:chExt cx="152400" cy="304800"/>
                    </a:xfrm>
                  </p:grpSpPr>
                  <p:cxnSp>
                    <p:nvCxnSpPr>
                      <p:cNvPr id="382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86" name="Group 10"/>
                    <p:cNvGrpSpPr/>
                    <p:nvPr/>
                  </p:nvGrpSpPr>
                  <p:grpSpPr>
                    <a:xfrm>
                      <a:off x="2667000" y="2971800"/>
                      <a:ext cx="152400" cy="304800"/>
                      <a:chOff x="2667000" y="2667000"/>
                      <a:chExt cx="152400" cy="304800"/>
                    </a:xfrm>
                  </p:grpSpPr>
                  <p:cxnSp>
                    <p:nvCxnSpPr>
                      <p:cNvPr id="382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1987" name="Group 14"/>
                  <p:cNvGrpSpPr/>
                  <p:nvPr/>
                </p:nvGrpSpPr>
                <p:grpSpPr>
                  <a:xfrm>
                    <a:off x="2667000" y="3276600"/>
                    <a:ext cx="152400" cy="609600"/>
                    <a:chOff x="2667000" y="2667000"/>
                    <a:chExt cx="152400" cy="609600"/>
                  </a:xfrm>
                </p:grpSpPr>
                <p:grpSp>
                  <p:nvGrpSpPr>
                    <p:cNvPr id="11988" name="Group 9"/>
                    <p:cNvGrpSpPr/>
                    <p:nvPr/>
                  </p:nvGrpSpPr>
                  <p:grpSpPr>
                    <a:xfrm>
                      <a:off x="2667000" y="2667000"/>
                      <a:ext cx="152400" cy="304800"/>
                      <a:chOff x="2667000" y="2667000"/>
                      <a:chExt cx="152400" cy="304800"/>
                    </a:xfrm>
                  </p:grpSpPr>
                  <p:cxnSp>
                    <p:nvCxnSpPr>
                      <p:cNvPr id="382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91" name="Group 10"/>
                    <p:cNvGrpSpPr/>
                    <p:nvPr/>
                  </p:nvGrpSpPr>
                  <p:grpSpPr>
                    <a:xfrm>
                      <a:off x="2667000" y="2971800"/>
                      <a:ext cx="152400" cy="304800"/>
                      <a:chOff x="2667000" y="2667000"/>
                      <a:chExt cx="152400" cy="304800"/>
                    </a:xfrm>
                  </p:grpSpPr>
                  <p:cxnSp>
                    <p:nvCxnSpPr>
                      <p:cNvPr id="382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92" name="Group 22"/>
                <p:cNvGrpSpPr/>
                <p:nvPr/>
              </p:nvGrpSpPr>
              <p:grpSpPr>
                <a:xfrm>
                  <a:off x="2667000" y="3886205"/>
                  <a:ext cx="152400" cy="609600"/>
                  <a:chOff x="2667000" y="2667000"/>
                  <a:chExt cx="152400" cy="609600"/>
                </a:xfrm>
              </p:grpSpPr>
              <p:grpSp>
                <p:nvGrpSpPr>
                  <p:cNvPr id="11995" name="Group 9"/>
                  <p:cNvGrpSpPr/>
                  <p:nvPr/>
                </p:nvGrpSpPr>
                <p:grpSpPr>
                  <a:xfrm>
                    <a:off x="2667000" y="2667000"/>
                    <a:ext cx="152400" cy="304800"/>
                    <a:chOff x="2667000" y="2667000"/>
                    <a:chExt cx="152400" cy="304800"/>
                  </a:xfrm>
                </p:grpSpPr>
                <p:cxnSp>
                  <p:nvCxnSpPr>
                    <p:cNvPr id="382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1996" name="Group 10"/>
                  <p:cNvGrpSpPr/>
                  <p:nvPr/>
                </p:nvGrpSpPr>
                <p:grpSpPr>
                  <a:xfrm>
                    <a:off x="2667000" y="2971800"/>
                    <a:ext cx="152400" cy="304800"/>
                    <a:chOff x="2667000" y="2667000"/>
                    <a:chExt cx="152400" cy="304800"/>
                  </a:xfrm>
                </p:grpSpPr>
                <p:cxnSp>
                  <p:nvCxnSpPr>
                    <p:cNvPr id="382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199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2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2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2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00" name="Group 755"/>
            <p:cNvGrpSpPr>
              <a:grpSpLocks/>
            </p:cNvGrpSpPr>
            <p:nvPr/>
          </p:nvGrpSpPr>
          <p:grpSpPr bwMode="auto">
            <a:xfrm>
              <a:off x="1723" y="2478"/>
              <a:ext cx="337" cy="573"/>
              <a:chOff x="630" y="3229"/>
              <a:chExt cx="337" cy="573"/>
            </a:xfrm>
          </p:grpSpPr>
          <p:sp>
            <p:nvSpPr>
              <p:cNvPr id="382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2082"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2083" name="Group 21"/>
                <p:cNvGrpSpPr/>
                <p:nvPr/>
              </p:nvGrpSpPr>
              <p:grpSpPr>
                <a:xfrm>
                  <a:off x="2667000" y="2666997"/>
                  <a:ext cx="152400" cy="1219200"/>
                  <a:chOff x="2667000" y="2667000"/>
                  <a:chExt cx="152400" cy="1219200"/>
                </a:xfrm>
              </p:grpSpPr>
              <p:grpSp>
                <p:nvGrpSpPr>
                  <p:cNvPr id="2084" name="Group 13"/>
                  <p:cNvGrpSpPr/>
                  <p:nvPr/>
                </p:nvGrpSpPr>
                <p:grpSpPr>
                  <a:xfrm>
                    <a:off x="2667000" y="2667000"/>
                    <a:ext cx="152400" cy="609600"/>
                    <a:chOff x="2667000" y="2667000"/>
                    <a:chExt cx="152400" cy="609600"/>
                  </a:xfrm>
                </p:grpSpPr>
                <p:grpSp>
                  <p:nvGrpSpPr>
                    <p:cNvPr id="2085" name="Group 9"/>
                    <p:cNvGrpSpPr/>
                    <p:nvPr/>
                  </p:nvGrpSpPr>
                  <p:grpSpPr>
                    <a:xfrm>
                      <a:off x="2667000" y="2667000"/>
                      <a:ext cx="152400" cy="304800"/>
                      <a:chOff x="2667000" y="2667000"/>
                      <a:chExt cx="152400" cy="304800"/>
                    </a:xfrm>
                  </p:grpSpPr>
                  <p:cxnSp>
                    <p:nvCxnSpPr>
                      <p:cNvPr id="382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88" name="Group 10"/>
                    <p:cNvGrpSpPr/>
                    <p:nvPr/>
                  </p:nvGrpSpPr>
                  <p:grpSpPr>
                    <a:xfrm>
                      <a:off x="2667000" y="2971800"/>
                      <a:ext cx="152400" cy="304800"/>
                      <a:chOff x="2667000" y="2667000"/>
                      <a:chExt cx="152400" cy="304800"/>
                    </a:xfrm>
                  </p:grpSpPr>
                  <p:cxnSp>
                    <p:nvCxnSpPr>
                      <p:cNvPr id="382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2089" name="Group 14"/>
                  <p:cNvGrpSpPr/>
                  <p:nvPr/>
                </p:nvGrpSpPr>
                <p:grpSpPr>
                  <a:xfrm>
                    <a:off x="2667000" y="3276600"/>
                    <a:ext cx="152400" cy="609600"/>
                    <a:chOff x="2667000" y="2667000"/>
                    <a:chExt cx="152400" cy="609600"/>
                  </a:xfrm>
                </p:grpSpPr>
                <p:grpSp>
                  <p:nvGrpSpPr>
                    <p:cNvPr id="2092" name="Group 9"/>
                    <p:cNvGrpSpPr/>
                    <p:nvPr/>
                  </p:nvGrpSpPr>
                  <p:grpSpPr>
                    <a:xfrm>
                      <a:off x="2667000" y="2667000"/>
                      <a:ext cx="152400" cy="304800"/>
                      <a:chOff x="2667000" y="2667000"/>
                      <a:chExt cx="152400" cy="304800"/>
                    </a:xfrm>
                  </p:grpSpPr>
                  <p:cxnSp>
                    <p:nvCxnSpPr>
                      <p:cNvPr id="382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095" name="Group 10"/>
                    <p:cNvGrpSpPr/>
                    <p:nvPr/>
                  </p:nvGrpSpPr>
                  <p:grpSpPr>
                    <a:xfrm>
                      <a:off x="2667000" y="2971800"/>
                      <a:ext cx="152400" cy="304800"/>
                      <a:chOff x="2667000" y="2667000"/>
                      <a:chExt cx="152400" cy="304800"/>
                    </a:xfrm>
                  </p:grpSpPr>
                  <p:cxnSp>
                    <p:nvCxnSpPr>
                      <p:cNvPr id="382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096" name="Group 22"/>
                <p:cNvGrpSpPr/>
                <p:nvPr/>
              </p:nvGrpSpPr>
              <p:grpSpPr>
                <a:xfrm>
                  <a:off x="2667000" y="3886205"/>
                  <a:ext cx="152400" cy="609600"/>
                  <a:chOff x="2667000" y="2667000"/>
                  <a:chExt cx="152400" cy="609600"/>
                </a:xfrm>
              </p:grpSpPr>
              <p:grpSp>
                <p:nvGrpSpPr>
                  <p:cNvPr id="2097" name="Group 9"/>
                  <p:cNvGrpSpPr/>
                  <p:nvPr/>
                </p:nvGrpSpPr>
                <p:grpSpPr>
                  <a:xfrm>
                    <a:off x="2667000" y="2667000"/>
                    <a:ext cx="152400" cy="304800"/>
                    <a:chOff x="2667000" y="2667000"/>
                    <a:chExt cx="152400" cy="304800"/>
                  </a:xfrm>
                </p:grpSpPr>
                <p:cxnSp>
                  <p:nvCxnSpPr>
                    <p:cNvPr id="382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2100" name="Group 10"/>
                  <p:cNvGrpSpPr/>
                  <p:nvPr/>
                </p:nvGrpSpPr>
                <p:grpSpPr>
                  <a:xfrm>
                    <a:off x="2667000" y="2971800"/>
                    <a:ext cx="152400" cy="304800"/>
                    <a:chOff x="2667000" y="2667000"/>
                    <a:chExt cx="152400" cy="304800"/>
                  </a:xfrm>
                </p:grpSpPr>
                <p:cxnSp>
                  <p:nvCxnSpPr>
                    <p:cNvPr id="382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210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2104" name="Group 21"/>
                <p:cNvGrpSpPr/>
                <p:nvPr/>
              </p:nvGrpSpPr>
              <p:grpSpPr>
                <a:xfrm>
                  <a:off x="2667000" y="2666997"/>
                  <a:ext cx="152400" cy="1219200"/>
                  <a:chOff x="2667000" y="2667000"/>
                  <a:chExt cx="152400" cy="1219200"/>
                </a:xfrm>
              </p:grpSpPr>
              <p:grpSp>
                <p:nvGrpSpPr>
                  <p:cNvPr id="2107" name="Group 13"/>
                  <p:cNvGrpSpPr/>
                  <p:nvPr/>
                </p:nvGrpSpPr>
                <p:grpSpPr>
                  <a:xfrm>
                    <a:off x="2667000" y="2667000"/>
                    <a:ext cx="152400" cy="609600"/>
                    <a:chOff x="2667000" y="2667000"/>
                    <a:chExt cx="152400" cy="609600"/>
                  </a:xfrm>
                </p:grpSpPr>
                <p:grpSp>
                  <p:nvGrpSpPr>
                    <p:cNvPr id="2111" name="Group 9"/>
                    <p:cNvGrpSpPr/>
                    <p:nvPr/>
                  </p:nvGrpSpPr>
                  <p:grpSpPr>
                    <a:xfrm>
                      <a:off x="2667000" y="2667000"/>
                      <a:ext cx="152400" cy="304800"/>
                      <a:chOff x="2667000" y="2667000"/>
                      <a:chExt cx="152400" cy="304800"/>
                    </a:xfrm>
                  </p:grpSpPr>
                  <p:cxnSp>
                    <p:nvCxnSpPr>
                      <p:cNvPr id="382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01" name="Group 10"/>
                    <p:cNvGrpSpPr/>
                    <p:nvPr/>
                  </p:nvGrpSpPr>
                  <p:grpSpPr>
                    <a:xfrm>
                      <a:off x="2667000" y="2971800"/>
                      <a:ext cx="152400" cy="304800"/>
                      <a:chOff x="2667000" y="2667000"/>
                      <a:chExt cx="152400" cy="304800"/>
                    </a:xfrm>
                  </p:grpSpPr>
                  <p:cxnSp>
                    <p:nvCxnSpPr>
                      <p:cNvPr id="382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03" name="Group 14"/>
                  <p:cNvGrpSpPr/>
                  <p:nvPr/>
                </p:nvGrpSpPr>
                <p:grpSpPr>
                  <a:xfrm>
                    <a:off x="2667000" y="3276600"/>
                    <a:ext cx="152400" cy="609600"/>
                    <a:chOff x="2667000" y="2667000"/>
                    <a:chExt cx="152400" cy="609600"/>
                  </a:xfrm>
                </p:grpSpPr>
                <p:grpSp>
                  <p:nvGrpSpPr>
                    <p:cNvPr id="12004" name="Group 9"/>
                    <p:cNvGrpSpPr/>
                    <p:nvPr/>
                  </p:nvGrpSpPr>
                  <p:grpSpPr>
                    <a:xfrm>
                      <a:off x="2667000" y="2667000"/>
                      <a:ext cx="152400" cy="304800"/>
                      <a:chOff x="2667000" y="2667000"/>
                      <a:chExt cx="152400" cy="304800"/>
                    </a:xfrm>
                  </p:grpSpPr>
                  <p:cxnSp>
                    <p:nvCxnSpPr>
                      <p:cNvPr id="382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07" name="Group 10"/>
                    <p:cNvGrpSpPr/>
                    <p:nvPr/>
                  </p:nvGrpSpPr>
                  <p:grpSpPr>
                    <a:xfrm>
                      <a:off x="2667000" y="2971800"/>
                      <a:ext cx="152400" cy="304800"/>
                      <a:chOff x="2667000" y="2667000"/>
                      <a:chExt cx="152400" cy="304800"/>
                    </a:xfrm>
                  </p:grpSpPr>
                  <p:cxnSp>
                    <p:nvCxnSpPr>
                      <p:cNvPr id="382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10" name="Group 22"/>
                <p:cNvGrpSpPr/>
                <p:nvPr/>
              </p:nvGrpSpPr>
              <p:grpSpPr>
                <a:xfrm>
                  <a:off x="2667000" y="3886205"/>
                  <a:ext cx="152400" cy="609600"/>
                  <a:chOff x="2667000" y="2667000"/>
                  <a:chExt cx="152400" cy="609600"/>
                </a:xfrm>
              </p:grpSpPr>
              <p:grpSp>
                <p:nvGrpSpPr>
                  <p:cNvPr id="12011" name="Group 9"/>
                  <p:cNvGrpSpPr/>
                  <p:nvPr/>
                </p:nvGrpSpPr>
                <p:grpSpPr>
                  <a:xfrm>
                    <a:off x="2667000" y="2667000"/>
                    <a:ext cx="152400" cy="304800"/>
                    <a:chOff x="2667000" y="2667000"/>
                    <a:chExt cx="152400" cy="304800"/>
                  </a:xfrm>
                </p:grpSpPr>
                <p:cxnSp>
                  <p:nvCxnSpPr>
                    <p:cNvPr id="382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12" name="Group 10"/>
                  <p:cNvGrpSpPr/>
                  <p:nvPr/>
                </p:nvGrpSpPr>
                <p:grpSpPr>
                  <a:xfrm>
                    <a:off x="2667000" y="2971800"/>
                    <a:ext cx="152400" cy="304800"/>
                    <a:chOff x="2667000" y="2667000"/>
                    <a:chExt cx="152400" cy="304800"/>
                  </a:xfrm>
                </p:grpSpPr>
                <p:cxnSp>
                  <p:nvCxnSpPr>
                    <p:cNvPr id="382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13"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2014" name="Group 13"/>
                <p:cNvGrpSpPr/>
                <p:nvPr/>
              </p:nvGrpSpPr>
              <p:grpSpPr>
                <a:xfrm>
                  <a:off x="2667000" y="2667000"/>
                  <a:ext cx="152400" cy="609600"/>
                  <a:chOff x="2667000" y="2667000"/>
                  <a:chExt cx="152400" cy="609600"/>
                </a:xfrm>
              </p:grpSpPr>
              <p:grpSp>
                <p:nvGrpSpPr>
                  <p:cNvPr id="12017" name="Group 9"/>
                  <p:cNvGrpSpPr/>
                  <p:nvPr/>
                </p:nvGrpSpPr>
                <p:grpSpPr>
                  <a:xfrm>
                    <a:off x="2667000" y="2667000"/>
                    <a:ext cx="152400" cy="304800"/>
                    <a:chOff x="2667000" y="2667000"/>
                    <a:chExt cx="152400" cy="304800"/>
                  </a:xfrm>
                </p:grpSpPr>
                <p:cxnSp>
                  <p:nvCxnSpPr>
                    <p:cNvPr id="382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19" name="Group 10"/>
                  <p:cNvGrpSpPr/>
                  <p:nvPr/>
                </p:nvGrpSpPr>
                <p:grpSpPr>
                  <a:xfrm>
                    <a:off x="2667000" y="2971800"/>
                    <a:ext cx="152400" cy="304800"/>
                    <a:chOff x="2667000" y="2667000"/>
                    <a:chExt cx="152400" cy="304800"/>
                  </a:xfrm>
                </p:grpSpPr>
                <p:cxnSp>
                  <p:nvCxnSpPr>
                    <p:cNvPr id="382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2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21" name="Group 14"/>
                <p:cNvGrpSpPr/>
                <p:nvPr/>
              </p:nvGrpSpPr>
              <p:grpSpPr>
                <a:xfrm>
                  <a:off x="2667000" y="3276600"/>
                  <a:ext cx="152400" cy="609600"/>
                  <a:chOff x="2667000" y="2667000"/>
                  <a:chExt cx="152400" cy="609600"/>
                </a:xfrm>
              </p:grpSpPr>
              <p:grpSp>
                <p:nvGrpSpPr>
                  <p:cNvPr id="12022" name="Group 9"/>
                  <p:cNvGrpSpPr/>
                  <p:nvPr/>
                </p:nvGrpSpPr>
                <p:grpSpPr>
                  <a:xfrm>
                    <a:off x="2667000" y="2667000"/>
                    <a:ext cx="152400" cy="304800"/>
                    <a:chOff x="2667000" y="2667000"/>
                    <a:chExt cx="152400" cy="304800"/>
                  </a:xfrm>
                </p:grpSpPr>
                <p:cxnSp>
                  <p:nvCxnSpPr>
                    <p:cNvPr id="383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25" name="Group 10"/>
                  <p:cNvGrpSpPr/>
                  <p:nvPr/>
                </p:nvGrpSpPr>
                <p:grpSpPr>
                  <a:xfrm>
                    <a:off x="2667000" y="2971800"/>
                    <a:ext cx="152400" cy="304800"/>
                    <a:chOff x="2667000" y="2667000"/>
                    <a:chExt cx="152400" cy="304800"/>
                  </a:xfrm>
                </p:grpSpPr>
                <p:cxnSp>
                  <p:nvCxnSpPr>
                    <p:cNvPr id="383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3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202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2029" name="Group 21"/>
                <p:cNvGrpSpPr/>
                <p:nvPr/>
              </p:nvGrpSpPr>
              <p:grpSpPr>
                <a:xfrm>
                  <a:off x="2667000" y="2666997"/>
                  <a:ext cx="152400" cy="1219200"/>
                  <a:chOff x="2667000" y="2667000"/>
                  <a:chExt cx="152400" cy="1219200"/>
                </a:xfrm>
              </p:grpSpPr>
              <p:grpSp>
                <p:nvGrpSpPr>
                  <p:cNvPr id="12030" name="Group 13"/>
                  <p:cNvGrpSpPr/>
                  <p:nvPr/>
                </p:nvGrpSpPr>
                <p:grpSpPr>
                  <a:xfrm>
                    <a:off x="2667000" y="2667000"/>
                    <a:ext cx="152400" cy="609600"/>
                    <a:chOff x="2667000" y="2667000"/>
                    <a:chExt cx="152400" cy="609600"/>
                  </a:xfrm>
                </p:grpSpPr>
                <p:grpSp>
                  <p:nvGrpSpPr>
                    <p:cNvPr id="38368" name="Group 9"/>
                    <p:cNvGrpSpPr/>
                    <p:nvPr/>
                  </p:nvGrpSpPr>
                  <p:grpSpPr>
                    <a:xfrm>
                      <a:off x="2667000" y="2667000"/>
                      <a:ext cx="152400" cy="304800"/>
                      <a:chOff x="2667000" y="2667000"/>
                      <a:chExt cx="152400" cy="304800"/>
                    </a:xfrm>
                  </p:grpSpPr>
                  <p:cxnSp>
                    <p:nvCxnSpPr>
                      <p:cNvPr id="383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71" name="Group 10"/>
                    <p:cNvGrpSpPr/>
                    <p:nvPr/>
                  </p:nvGrpSpPr>
                  <p:grpSpPr>
                    <a:xfrm>
                      <a:off x="2667000" y="2971800"/>
                      <a:ext cx="152400" cy="304800"/>
                      <a:chOff x="2667000" y="2667000"/>
                      <a:chExt cx="152400" cy="304800"/>
                    </a:xfrm>
                  </p:grpSpPr>
                  <p:cxnSp>
                    <p:nvCxnSpPr>
                      <p:cNvPr id="383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374" name="Group 14"/>
                  <p:cNvGrpSpPr/>
                  <p:nvPr/>
                </p:nvGrpSpPr>
                <p:grpSpPr>
                  <a:xfrm>
                    <a:off x="2667000" y="3276600"/>
                    <a:ext cx="152400" cy="609600"/>
                    <a:chOff x="2667000" y="2667000"/>
                    <a:chExt cx="152400" cy="609600"/>
                  </a:xfrm>
                </p:grpSpPr>
                <p:grpSp>
                  <p:nvGrpSpPr>
                    <p:cNvPr id="38375" name="Group 9"/>
                    <p:cNvGrpSpPr/>
                    <p:nvPr/>
                  </p:nvGrpSpPr>
                  <p:grpSpPr>
                    <a:xfrm>
                      <a:off x="2667000" y="2667000"/>
                      <a:ext cx="152400" cy="304800"/>
                      <a:chOff x="2667000" y="2667000"/>
                      <a:chExt cx="152400" cy="304800"/>
                    </a:xfrm>
                  </p:grpSpPr>
                  <p:cxnSp>
                    <p:nvCxnSpPr>
                      <p:cNvPr id="383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78" name="Group 10"/>
                    <p:cNvGrpSpPr/>
                    <p:nvPr/>
                  </p:nvGrpSpPr>
                  <p:grpSpPr>
                    <a:xfrm>
                      <a:off x="2667000" y="2971800"/>
                      <a:ext cx="152400" cy="304800"/>
                      <a:chOff x="2667000" y="2667000"/>
                      <a:chExt cx="152400" cy="304800"/>
                    </a:xfrm>
                  </p:grpSpPr>
                  <p:cxnSp>
                    <p:nvCxnSpPr>
                      <p:cNvPr id="383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81" name="Group 22"/>
                <p:cNvGrpSpPr/>
                <p:nvPr/>
              </p:nvGrpSpPr>
              <p:grpSpPr>
                <a:xfrm>
                  <a:off x="2667000" y="3886205"/>
                  <a:ext cx="152400" cy="609600"/>
                  <a:chOff x="2667000" y="2667000"/>
                  <a:chExt cx="152400" cy="609600"/>
                </a:xfrm>
              </p:grpSpPr>
              <p:grpSp>
                <p:nvGrpSpPr>
                  <p:cNvPr id="38382" name="Group 9"/>
                  <p:cNvGrpSpPr/>
                  <p:nvPr/>
                </p:nvGrpSpPr>
                <p:grpSpPr>
                  <a:xfrm>
                    <a:off x="2667000" y="2667000"/>
                    <a:ext cx="152400" cy="304800"/>
                    <a:chOff x="2667000" y="2667000"/>
                    <a:chExt cx="152400" cy="304800"/>
                  </a:xfrm>
                </p:grpSpPr>
                <p:cxnSp>
                  <p:nvCxnSpPr>
                    <p:cNvPr id="383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83" name="Group 10"/>
                  <p:cNvGrpSpPr/>
                  <p:nvPr/>
                </p:nvGrpSpPr>
                <p:grpSpPr>
                  <a:xfrm>
                    <a:off x="2667000" y="2971800"/>
                    <a:ext cx="152400" cy="304800"/>
                    <a:chOff x="2667000" y="2667000"/>
                    <a:chExt cx="152400" cy="304800"/>
                  </a:xfrm>
                </p:grpSpPr>
                <p:cxnSp>
                  <p:nvCxnSpPr>
                    <p:cNvPr id="383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38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3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3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3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01" name="Group 764"/>
            <p:cNvGrpSpPr>
              <a:grpSpLocks/>
            </p:cNvGrpSpPr>
            <p:nvPr/>
          </p:nvGrpSpPr>
          <p:grpSpPr bwMode="auto">
            <a:xfrm>
              <a:off x="2016" y="2477"/>
              <a:ext cx="337" cy="573"/>
              <a:chOff x="630" y="3229"/>
              <a:chExt cx="337" cy="573"/>
            </a:xfrm>
          </p:grpSpPr>
          <p:sp>
            <p:nvSpPr>
              <p:cNvPr id="3833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39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393" name="Group 21"/>
                <p:cNvGrpSpPr/>
                <p:nvPr/>
              </p:nvGrpSpPr>
              <p:grpSpPr>
                <a:xfrm>
                  <a:off x="2667000" y="2666997"/>
                  <a:ext cx="152400" cy="1219200"/>
                  <a:chOff x="2667000" y="2667000"/>
                  <a:chExt cx="152400" cy="1219200"/>
                </a:xfrm>
              </p:grpSpPr>
              <p:grpSp>
                <p:nvGrpSpPr>
                  <p:cNvPr id="38397" name="Group 13"/>
                  <p:cNvGrpSpPr/>
                  <p:nvPr/>
                </p:nvGrpSpPr>
                <p:grpSpPr>
                  <a:xfrm>
                    <a:off x="2667000" y="2667000"/>
                    <a:ext cx="152400" cy="609600"/>
                    <a:chOff x="2667000" y="2667000"/>
                    <a:chExt cx="152400" cy="609600"/>
                  </a:xfrm>
                </p:grpSpPr>
                <p:grpSp>
                  <p:nvGrpSpPr>
                    <p:cNvPr id="38398" name="Group 9"/>
                    <p:cNvGrpSpPr/>
                    <p:nvPr/>
                  </p:nvGrpSpPr>
                  <p:grpSpPr>
                    <a:xfrm>
                      <a:off x="2667000" y="2667000"/>
                      <a:ext cx="152400" cy="304800"/>
                      <a:chOff x="2667000" y="2667000"/>
                      <a:chExt cx="152400" cy="304800"/>
                    </a:xfrm>
                  </p:grpSpPr>
                  <p:cxnSp>
                    <p:nvCxnSpPr>
                      <p:cNvPr id="3833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399" name="Group 10"/>
                    <p:cNvGrpSpPr/>
                    <p:nvPr/>
                  </p:nvGrpSpPr>
                  <p:grpSpPr>
                    <a:xfrm>
                      <a:off x="2667000" y="2971800"/>
                      <a:ext cx="152400" cy="304800"/>
                      <a:chOff x="2667000" y="2667000"/>
                      <a:chExt cx="152400" cy="304800"/>
                    </a:xfrm>
                  </p:grpSpPr>
                  <p:cxnSp>
                    <p:nvCxnSpPr>
                      <p:cNvPr id="3834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33" name="Group 14"/>
                  <p:cNvGrpSpPr/>
                  <p:nvPr/>
                </p:nvGrpSpPr>
                <p:grpSpPr>
                  <a:xfrm>
                    <a:off x="2667000" y="3276600"/>
                    <a:ext cx="152400" cy="609600"/>
                    <a:chOff x="2667000" y="2667000"/>
                    <a:chExt cx="152400" cy="609600"/>
                  </a:xfrm>
                </p:grpSpPr>
                <p:grpSp>
                  <p:nvGrpSpPr>
                    <p:cNvPr id="12036" name="Group 9"/>
                    <p:cNvGrpSpPr/>
                    <p:nvPr/>
                  </p:nvGrpSpPr>
                  <p:grpSpPr>
                    <a:xfrm>
                      <a:off x="2667000" y="2667000"/>
                      <a:ext cx="152400" cy="304800"/>
                      <a:chOff x="2667000" y="2667000"/>
                      <a:chExt cx="152400" cy="304800"/>
                    </a:xfrm>
                  </p:grpSpPr>
                  <p:cxnSp>
                    <p:nvCxnSpPr>
                      <p:cNvPr id="3834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4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37" name="Group 10"/>
                    <p:cNvGrpSpPr/>
                    <p:nvPr/>
                  </p:nvGrpSpPr>
                  <p:grpSpPr>
                    <a:xfrm>
                      <a:off x="2667000" y="2971800"/>
                      <a:ext cx="152400" cy="304800"/>
                      <a:chOff x="2667000" y="2667000"/>
                      <a:chExt cx="152400" cy="304800"/>
                    </a:xfrm>
                  </p:grpSpPr>
                  <p:cxnSp>
                    <p:nvCxnSpPr>
                      <p:cNvPr id="3834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38" name="Group 22"/>
                <p:cNvGrpSpPr/>
                <p:nvPr/>
              </p:nvGrpSpPr>
              <p:grpSpPr>
                <a:xfrm>
                  <a:off x="2667000" y="3886205"/>
                  <a:ext cx="152400" cy="609600"/>
                  <a:chOff x="2667000" y="2667000"/>
                  <a:chExt cx="152400" cy="609600"/>
                </a:xfrm>
              </p:grpSpPr>
              <p:grpSp>
                <p:nvGrpSpPr>
                  <p:cNvPr id="12039" name="Group 9"/>
                  <p:cNvGrpSpPr/>
                  <p:nvPr/>
                </p:nvGrpSpPr>
                <p:grpSpPr>
                  <a:xfrm>
                    <a:off x="2667000" y="2667000"/>
                    <a:ext cx="152400" cy="304800"/>
                    <a:chOff x="2667000" y="2667000"/>
                    <a:chExt cx="152400" cy="304800"/>
                  </a:xfrm>
                </p:grpSpPr>
                <p:cxnSp>
                  <p:nvCxnSpPr>
                    <p:cNvPr id="3835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42" name="Group 10"/>
                  <p:cNvGrpSpPr/>
                  <p:nvPr/>
                </p:nvGrpSpPr>
                <p:grpSpPr>
                  <a:xfrm>
                    <a:off x="2667000" y="2971800"/>
                    <a:ext cx="152400" cy="304800"/>
                    <a:chOff x="2667000" y="2667000"/>
                    <a:chExt cx="152400" cy="304800"/>
                  </a:xfrm>
                </p:grpSpPr>
                <p:cxnSp>
                  <p:nvCxnSpPr>
                    <p:cNvPr id="3835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5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4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2046" name="Group 21"/>
                <p:cNvGrpSpPr/>
                <p:nvPr/>
              </p:nvGrpSpPr>
              <p:grpSpPr>
                <a:xfrm>
                  <a:off x="2667000" y="2666997"/>
                  <a:ext cx="152400" cy="1219200"/>
                  <a:chOff x="2667000" y="2667000"/>
                  <a:chExt cx="152400" cy="1219200"/>
                </a:xfrm>
              </p:grpSpPr>
              <p:grpSp>
                <p:nvGrpSpPr>
                  <p:cNvPr id="12047" name="Group 13"/>
                  <p:cNvGrpSpPr/>
                  <p:nvPr/>
                </p:nvGrpSpPr>
                <p:grpSpPr>
                  <a:xfrm>
                    <a:off x="2667000" y="2667000"/>
                    <a:ext cx="152400" cy="609600"/>
                    <a:chOff x="2667000" y="2667000"/>
                    <a:chExt cx="152400" cy="609600"/>
                  </a:xfrm>
                </p:grpSpPr>
                <p:grpSp>
                  <p:nvGrpSpPr>
                    <p:cNvPr id="12048" name="Group 9"/>
                    <p:cNvGrpSpPr/>
                    <p:nvPr/>
                  </p:nvGrpSpPr>
                  <p:grpSpPr>
                    <a:xfrm>
                      <a:off x="2667000" y="2667000"/>
                      <a:ext cx="152400" cy="304800"/>
                      <a:chOff x="2667000" y="2667000"/>
                      <a:chExt cx="152400" cy="304800"/>
                    </a:xfrm>
                  </p:grpSpPr>
                  <p:cxnSp>
                    <p:nvCxnSpPr>
                      <p:cNvPr id="3836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6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51" name="Group 10"/>
                    <p:cNvGrpSpPr/>
                    <p:nvPr/>
                  </p:nvGrpSpPr>
                  <p:grpSpPr>
                    <a:xfrm>
                      <a:off x="2667000" y="2971800"/>
                      <a:ext cx="152400" cy="304800"/>
                      <a:chOff x="2667000" y="2667000"/>
                      <a:chExt cx="152400" cy="304800"/>
                    </a:xfrm>
                  </p:grpSpPr>
                  <p:cxnSp>
                    <p:nvCxnSpPr>
                      <p:cNvPr id="3836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6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55" name="Group 14"/>
                  <p:cNvGrpSpPr/>
                  <p:nvPr/>
                </p:nvGrpSpPr>
                <p:grpSpPr>
                  <a:xfrm>
                    <a:off x="2667000" y="3276600"/>
                    <a:ext cx="152400" cy="609600"/>
                    <a:chOff x="2667000" y="2667000"/>
                    <a:chExt cx="152400" cy="609600"/>
                  </a:xfrm>
                </p:grpSpPr>
                <p:grpSp>
                  <p:nvGrpSpPr>
                    <p:cNvPr id="12056" name="Group 9"/>
                    <p:cNvGrpSpPr/>
                    <p:nvPr/>
                  </p:nvGrpSpPr>
                  <p:grpSpPr>
                    <a:xfrm>
                      <a:off x="2667000" y="2667000"/>
                      <a:ext cx="152400" cy="304800"/>
                      <a:chOff x="2667000" y="2667000"/>
                      <a:chExt cx="152400" cy="304800"/>
                    </a:xfrm>
                  </p:grpSpPr>
                  <p:cxnSp>
                    <p:nvCxnSpPr>
                      <p:cNvPr id="3836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57" name="Group 10"/>
                    <p:cNvGrpSpPr/>
                    <p:nvPr/>
                  </p:nvGrpSpPr>
                  <p:grpSpPr>
                    <a:xfrm>
                      <a:off x="2667000" y="2971800"/>
                      <a:ext cx="152400" cy="304800"/>
                      <a:chOff x="2667000" y="2667000"/>
                      <a:chExt cx="152400" cy="304800"/>
                    </a:xfrm>
                  </p:grpSpPr>
                  <p:cxnSp>
                    <p:nvCxnSpPr>
                      <p:cNvPr id="3837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58" name="Group 22"/>
                <p:cNvGrpSpPr/>
                <p:nvPr/>
              </p:nvGrpSpPr>
              <p:grpSpPr>
                <a:xfrm>
                  <a:off x="2667000" y="3886205"/>
                  <a:ext cx="152400" cy="609600"/>
                  <a:chOff x="2667000" y="2667000"/>
                  <a:chExt cx="152400" cy="609600"/>
                </a:xfrm>
              </p:grpSpPr>
              <p:grpSp>
                <p:nvGrpSpPr>
                  <p:cNvPr id="12059" name="Group 9"/>
                  <p:cNvGrpSpPr/>
                  <p:nvPr/>
                </p:nvGrpSpPr>
                <p:grpSpPr>
                  <a:xfrm>
                    <a:off x="2667000" y="2667000"/>
                    <a:ext cx="152400" cy="304800"/>
                    <a:chOff x="2667000" y="2667000"/>
                    <a:chExt cx="152400" cy="304800"/>
                  </a:xfrm>
                </p:grpSpPr>
                <p:cxnSp>
                  <p:nvCxnSpPr>
                    <p:cNvPr id="3837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7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62" name="Group 10"/>
                  <p:cNvGrpSpPr/>
                  <p:nvPr/>
                </p:nvGrpSpPr>
                <p:grpSpPr>
                  <a:xfrm>
                    <a:off x="2667000" y="2971800"/>
                    <a:ext cx="152400" cy="304800"/>
                    <a:chOff x="2667000" y="2667000"/>
                    <a:chExt cx="152400" cy="304800"/>
                  </a:xfrm>
                </p:grpSpPr>
                <p:cxnSp>
                  <p:nvCxnSpPr>
                    <p:cNvPr id="3837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00"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403" name="Group 13"/>
                <p:cNvGrpSpPr/>
                <p:nvPr/>
              </p:nvGrpSpPr>
              <p:grpSpPr>
                <a:xfrm>
                  <a:off x="2667000" y="2667000"/>
                  <a:ext cx="152400" cy="609600"/>
                  <a:chOff x="2667000" y="2667000"/>
                  <a:chExt cx="152400" cy="609600"/>
                </a:xfrm>
              </p:grpSpPr>
              <p:grpSp>
                <p:nvGrpSpPr>
                  <p:cNvPr id="38406" name="Group 9"/>
                  <p:cNvGrpSpPr/>
                  <p:nvPr/>
                </p:nvGrpSpPr>
                <p:grpSpPr>
                  <a:xfrm>
                    <a:off x="2667000" y="2667000"/>
                    <a:ext cx="152400" cy="304800"/>
                    <a:chOff x="2667000" y="2667000"/>
                    <a:chExt cx="152400" cy="304800"/>
                  </a:xfrm>
                </p:grpSpPr>
                <p:cxnSp>
                  <p:nvCxnSpPr>
                    <p:cNvPr id="3838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07" name="Group 10"/>
                  <p:cNvGrpSpPr/>
                  <p:nvPr/>
                </p:nvGrpSpPr>
                <p:grpSpPr>
                  <a:xfrm>
                    <a:off x="2667000" y="2971800"/>
                    <a:ext cx="152400" cy="304800"/>
                    <a:chOff x="2667000" y="2667000"/>
                    <a:chExt cx="152400" cy="304800"/>
                  </a:xfrm>
                </p:grpSpPr>
                <p:cxnSp>
                  <p:nvCxnSpPr>
                    <p:cNvPr id="3838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8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10" name="Group 14"/>
                <p:cNvGrpSpPr/>
                <p:nvPr/>
              </p:nvGrpSpPr>
              <p:grpSpPr>
                <a:xfrm>
                  <a:off x="2667000" y="3276600"/>
                  <a:ext cx="152400" cy="609600"/>
                  <a:chOff x="2667000" y="2667000"/>
                  <a:chExt cx="152400" cy="609600"/>
                </a:xfrm>
              </p:grpSpPr>
              <p:grpSp>
                <p:nvGrpSpPr>
                  <p:cNvPr id="38413" name="Group 9"/>
                  <p:cNvGrpSpPr/>
                  <p:nvPr/>
                </p:nvGrpSpPr>
                <p:grpSpPr>
                  <a:xfrm>
                    <a:off x="2667000" y="2667000"/>
                    <a:ext cx="152400" cy="304800"/>
                    <a:chOff x="2667000" y="2667000"/>
                    <a:chExt cx="152400" cy="304800"/>
                  </a:xfrm>
                </p:grpSpPr>
                <p:cxnSp>
                  <p:nvCxnSpPr>
                    <p:cNvPr id="3839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9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14" name="Group 10"/>
                  <p:cNvGrpSpPr/>
                  <p:nvPr/>
                </p:nvGrpSpPr>
                <p:grpSpPr>
                  <a:xfrm>
                    <a:off x="2667000" y="2971800"/>
                    <a:ext cx="152400" cy="304800"/>
                    <a:chOff x="2667000" y="2667000"/>
                    <a:chExt cx="152400" cy="304800"/>
                  </a:xfrm>
                </p:grpSpPr>
                <p:cxnSp>
                  <p:nvCxnSpPr>
                    <p:cNvPr id="3839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39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39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41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420" name="Group 21"/>
                <p:cNvGrpSpPr/>
                <p:nvPr/>
              </p:nvGrpSpPr>
              <p:grpSpPr>
                <a:xfrm>
                  <a:off x="2667000" y="2666997"/>
                  <a:ext cx="152400" cy="1219200"/>
                  <a:chOff x="2667000" y="2667000"/>
                  <a:chExt cx="152400" cy="1219200"/>
                </a:xfrm>
              </p:grpSpPr>
              <p:grpSp>
                <p:nvGrpSpPr>
                  <p:cNvPr id="38425" name="Group 13"/>
                  <p:cNvGrpSpPr/>
                  <p:nvPr/>
                </p:nvGrpSpPr>
                <p:grpSpPr>
                  <a:xfrm>
                    <a:off x="2667000" y="2667000"/>
                    <a:ext cx="152400" cy="609600"/>
                    <a:chOff x="2667000" y="2667000"/>
                    <a:chExt cx="152400" cy="609600"/>
                  </a:xfrm>
                </p:grpSpPr>
                <p:grpSp>
                  <p:nvGrpSpPr>
                    <p:cNvPr id="38426" name="Group 9"/>
                    <p:cNvGrpSpPr/>
                    <p:nvPr/>
                  </p:nvGrpSpPr>
                  <p:grpSpPr>
                    <a:xfrm>
                      <a:off x="2667000" y="2667000"/>
                      <a:ext cx="152400" cy="304800"/>
                      <a:chOff x="2667000" y="2667000"/>
                      <a:chExt cx="152400" cy="304800"/>
                    </a:xfrm>
                  </p:grpSpPr>
                  <p:cxnSp>
                    <p:nvCxnSpPr>
                      <p:cNvPr id="3840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27" name="Group 10"/>
                    <p:cNvGrpSpPr/>
                    <p:nvPr/>
                  </p:nvGrpSpPr>
                  <p:grpSpPr>
                    <a:xfrm>
                      <a:off x="2667000" y="2971800"/>
                      <a:ext cx="152400" cy="304800"/>
                      <a:chOff x="2667000" y="2667000"/>
                      <a:chExt cx="152400" cy="304800"/>
                    </a:xfrm>
                  </p:grpSpPr>
                  <p:cxnSp>
                    <p:nvCxnSpPr>
                      <p:cNvPr id="3840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28" name="Group 14"/>
                  <p:cNvGrpSpPr/>
                  <p:nvPr/>
                </p:nvGrpSpPr>
                <p:grpSpPr>
                  <a:xfrm>
                    <a:off x="2667000" y="3276600"/>
                    <a:ext cx="152400" cy="609600"/>
                    <a:chOff x="2667000" y="2667000"/>
                    <a:chExt cx="152400" cy="609600"/>
                  </a:xfrm>
                </p:grpSpPr>
                <p:grpSp>
                  <p:nvGrpSpPr>
                    <p:cNvPr id="38431" name="Group 9"/>
                    <p:cNvGrpSpPr/>
                    <p:nvPr/>
                  </p:nvGrpSpPr>
                  <p:grpSpPr>
                    <a:xfrm>
                      <a:off x="2667000" y="2667000"/>
                      <a:ext cx="152400" cy="304800"/>
                      <a:chOff x="2667000" y="2667000"/>
                      <a:chExt cx="152400" cy="304800"/>
                    </a:xfrm>
                  </p:grpSpPr>
                  <p:cxnSp>
                    <p:nvCxnSpPr>
                      <p:cNvPr id="3840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0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65" name="Group 10"/>
                    <p:cNvGrpSpPr/>
                    <p:nvPr/>
                  </p:nvGrpSpPr>
                  <p:grpSpPr>
                    <a:xfrm>
                      <a:off x="2667000" y="2971800"/>
                      <a:ext cx="152400" cy="304800"/>
                      <a:chOff x="2667000" y="2667000"/>
                      <a:chExt cx="152400" cy="304800"/>
                    </a:xfrm>
                  </p:grpSpPr>
                  <p:cxnSp>
                    <p:nvCxnSpPr>
                      <p:cNvPr id="3841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66" name="Group 22"/>
                <p:cNvGrpSpPr/>
                <p:nvPr/>
              </p:nvGrpSpPr>
              <p:grpSpPr>
                <a:xfrm>
                  <a:off x="2667000" y="3886205"/>
                  <a:ext cx="152400" cy="609600"/>
                  <a:chOff x="2667000" y="2667000"/>
                  <a:chExt cx="152400" cy="609600"/>
                </a:xfrm>
              </p:grpSpPr>
              <p:grpSp>
                <p:nvGrpSpPr>
                  <p:cNvPr id="12067" name="Group 9"/>
                  <p:cNvGrpSpPr/>
                  <p:nvPr/>
                </p:nvGrpSpPr>
                <p:grpSpPr>
                  <a:xfrm>
                    <a:off x="2667000" y="2667000"/>
                    <a:ext cx="152400" cy="304800"/>
                    <a:chOff x="2667000" y="2667000"/>
                    <a:chExt cx="152400" cy="304800"/>
                  </a:xfrm>
                </p:grpSpPr>
                <p:cxnSp>
                  <p:nvCxnSpPr>
                    <p:cNvPr id="3841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70" name="Group 10"/>
                  <p:cNvGrpSpPr/>
                  <p:nvPr/>
                </p:nvGrpSpPr>
                <p:grpSpPr>
                  <a:xfrm>
                    <a:off x="2667000" y="2971800"/>
                    <a:ext cx="152400" cy="304800"/>
                    <a:chOff x="2667000" y="2667000"/>
                    <a:chExt cx="152400" cy="304800"/>
                  </a:xfrm>
                </p:grpSpPr>
                <p:cxnSp>
                  <p:nvCxnSpPr>
                    <p:cNvPr id="3841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1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73"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42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42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42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402" name="Group 773"/>
            <p:cNvGrpSpPr>
              <a:grpSpLocks/>
            </p:cNvGrpSpPr>
            <p:nvPr/>
          </p:nvGrpSpPr>
          <p:grpSpPr bwMode="auto">
            <a:xfrm>
              <a:off x="2303" y="2481"/>
              <a:ext cx="337" cy="573"/>
              <a:chOff x="630" y="3229"/>
              <a:chExt cx="337" cy="573"/>
            </a:xfrm>
          </p:grpSpPr>
          <p:sp>
            <p:nvSpPr>
              <p:cNvPr id="3842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2075"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2078" name="Group 21"/>
                <p:cNvGrpSpPr/>
                <p:nvPr/>
              </p:nvGrpSpPr>
              <p:grpSpPr>
                <a:xfrm>
                  <a:off x="2667000" y="2666997"/>
                  <a:ext cx="152400" cy="1219200"/>
                  <a:chOff x="2667000" y="2667000"/>
                  <a:chExt cx="152400" cy="1219200"/>
                </a:xfrm>
              </p:grpSpPr>
              <p:grpSp>
                <p:nvGrpSpPr>
                  <p:cNvPr id="12081" name="Group 13"/>
                  <p:cNvGrpSpPr/>
                  <p:nvPr/>
                </p:nvGrpSpPr>
                <p:grpSpPr>
                  <a:xfrm>
                    <a:off x="2667000" y="2667000"/>
                    <a:ext cx="152400" cy="609600"/>
                    <a:chOff x="2667000" y="2667000"/>
                    <a:chExt cx="152400" cy="609600"/>
                  </a:xfrm>
                </p:grpSpPr>
                <p:grpSp>
                  <p:nvGrpSpPr>
                    <p:cNvPr id="12083" name="Group 9"/>
                    <p:cNvGrpSpPr/>
                    <p:nvPr/>
                  </p:nvGrpSpPr>
                  <p:grpSpPr>
                    <a:xfrm>
                      <a:off x="2667000" y="2667000"/>
                      <a:ext cx="152400" cy="304800"/>
                      <a:chOff x="2667000" y="2667000"/>
                      <a:chExt cx="152400" cy="304800"/>
                    </a:xfrm>
                  </p:grpSpPr>
                  <p:cxnSp>
                    <p:nvCxnSpPr>
                      <p:cNvPr id="3842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87" name="Group 10"/>
                    <p:cNvGrpSpPr/>
                    <p:nvPr/>
                  </p:nvGrpSpPr>
                  <p:grpSpPr>
                    <a:xfrm>
                      <a:off x="2667000" y="2971800"/>
                      <a:ext cx="152400" cy="304800"/>
                      <a:chOff x="2667000" y="2667000"/>
                      <a:chExt cx="152400" cy="304800"/>
                    </a:xfrm>
                  </p:grpSpPr>
                  <p:cxnSp>
                    <p:nvCxnSpPr>
                      <p:cNvPr id="3843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088" name="Group 14"/>
                  <p:cNvGrpSpPr/>
                  <p:nvPr/>
                </p:nvGrpSpPr>
                <p:grpSpPr>
                  <a:xfrm>
                    <a:off x="2667000" y="3276600"/>
                    <a:ext cx="152400" cy="609600"/>
                    <a:chOff x="2667000" y="2667000"/>
                    <a:chExt cx="152400" cy="609600"/>
                  </a:xfrm>
                </p:grpSpPr>
                <p:grpSp>
                  <p:nvGrpSpPr>
                    <p:cNvPr id="12089" name="Group 9"/>
                    <p:cNvGrpSpPr/>
                    <p:nvPr/>
                  </p:nvGrpSpPr>
                  <p:grpSpPr>
                    <a:xfrm>
                      <a:off x="2667000" y="2667000"/>
                      <a:ext cx="152400" cy="304800"/>
                      <a:chOff x="2667000" y="2667000"/>
                      <a:chExt cx="152400" cy="304800"/>
                    </a:xfrm>
                  </p:grpSpPr>
                  <p:cxnSp>
                    <p:nvCxnSpPr>
                      <p:cNvPr id="3843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3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90" name="Group 10"/>
                    <p:cNvGrpSpPr/>
                    <p:nvPr/>
                  </p:nvGrpSpPr>
                  <p:grpSpPr>
                    <a:xfrm>
                      <a:off x="2667000" y="2971800"/>
                      <a:ext cx="152400" cy="304800"/>
                      <a:chOff x="2667000" y="2667000"/>
                      <a:chExt cx="152400" cy="304800"/>
                    </a:xfrm>
                  </p:grpSpPr>
                  <p:cxnSp>
                    <p:nvCxnSpPr>
                      <p:cNvPr id="3843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092" name="Group 22"/>
                <p:cNvGrpSpPr/>
                <p:nvPr/>
              </p:nvGrpSpPr>
              <p:grpSpPr>
                <a:xfrm>
                  <a:off x="2667000" y="3886205"/>
                  <a:ext cx="152400" cy="609600"/>
                  <a:chOff x="2667000" y="2667000"/>
                  <a:chExt cx="152400" cy="609600"/>
                </a:xfrm>
              </p:grpSpPr>
              <p:grpSp>
                <p:nvGrpSpPr>
                  <p:cNvPr id="12094" name="Group 9"/>
                  <p:cNvGrpSpPr/>
                  <p:nvPr/>
                </p:nvGrpSpPr>
                <p:grpSpPr>
                  <a:xfrm>
                    <a:off x="2667000" y="2667000"/>
                    <a:ext cx="152400" cy="304800"/>
                    <a:chOff x="2667000" y="2667000"/>
                    <a:chExt cx="152400" cy="304800"/>
                  </a:xfrm>
                </p:grpSpPr>
                <p:cxnSp>
                  <p:nvCxnSpPr>
                    <p:cNvPr id="3844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34" name="Group 10"/>
                  <p:cNvGrpSpPr/>
                  <p:nvPr/>
                </p:nvGrpSpPr>
                <p:grpSpPr>
                  <a:xfrm>
                    <a:off x="2667000" y="2971800"/>
                    <a:ext cx="152400" cy="304800"/>
                    <a:chOff x="2667000" y="2667000"/>
                    <a:chExt cx="152400" cy="304800"/>
                  </a:xfrm>
                </p:grpSpPr>
                <p:cxnSp>
                  <p:nvCxnSpPr>
                    <p:cNvPr id="3844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4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3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438" name="Group 21"/>
                <p:cNvGrpSpPr/>
                <p:nvPr/>
              </p:nvGrpSpPr>
              <p:grpSpPr>
                <a:xfrm>
                  <a:off x="2667000" y="2666997"/>
                  <a:ext cx="152400" cy="1219200"/>
                  <a:chOff x="2667000" y="2667000"/>
                  <a:chExt cx="152400" cy="1219200"/>
                </a:xfrm>
              </p:grpSpPr>
              <p:grpSp>
                <p:nvGrpSpPr>
                  <p:cNvPr id="38441" name="Group 13"/>
                  <p:cNvGrpSpPr/>
                  <p:nvPr/>
                </p:nvGrpSpPr>
                <p:grpSpPr>
                  <a:xfrm>
                    <a:off x="2667000" y="2667000"/>
                    <a:ext cx="152400" cy="609600"/>
                    <a:chOff x="2667000" y="2667000"/>
                    <a:chExt cx="152400" cy="609600"/>
                  </a:xfrm>
                </p:grpSpPr>
                <p:grpSp>
                  <p:nvGrpSpPr>
                    <p:cNvPr id="38442" name="Group 9"/>
                    <p:cNvGrpSpPr/>
                    <p:nvPr/>
                  </p:nvGrpSpPr>
                  <p:grpSpPr>
                    <a:xfrm>
                      <a:off x="2667000" y="2667000"/>
                      <a:ext cx="152400" cy="304800"/>
                      <a:chOff x="2667000" y="2667000"/>
                      <a:chExt cx="152400" cy="304800"/>
                    </a:xfrm>
                  </p:grpSpPr>
                  <p:cxnSp>
                    <p:nvCxnSpPr>
                      <p:cNvPr id="3845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5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45" name="Group 10"/>
                    <p:cNvGrpSpPr/>
                    <p:nvPr/>
                  </p:nvGrpSpPr>
                  <p:grpSpPr>
                    <a:xfrm>
                      <a:off x="2667000" y="2971800"/>
                      <a:ext cx="152400" cy="304800"/>
                      <a:chOff x="2667000" y="2667000"/>
                      <a:chExt cx="152400" cy="304800"/>
                    </a:xfrm>
                  </p:grpSpPr>
                  <p:cxnSp>
                    <p:nvCxnSpPr>
                      <p:cNvPr id="3845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5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48" name="Group 14"/>
                  <p:cNvGrpSpPr/>
                  <p:nvPr/>
                </p:nvGrpSpPr>
                <p:grpSpPr>
                  <a:xfrm>
                    <a:off x="2667000" y="3276600"/>
                    <a:ext cx="152400" cy="609600"/>
                    <a:chOff x="2667000" y="2667000"/>
                    <a:chExt cx="152400" cy="609600"/>
                  </a:xfrm>
                </p:grpSpPr>
                <p:grpSp>
                  <p:nvGrpSpPr>
                    <p:cNvPr id="38449" name="Group 9"/>
                    <p:cNvGrpSpPr/>
                    <p:nvPr/>
                  </p:nvGrpSpPr>
                  <p:grpSpPr>
                    <a:xfrm>
                      <a:off x="2667000" y="2667000"/>
                      <a:ext cx="152400" cy="304800"/>
                      <a:chOff x="2667000" y="2667000"/>
                      <a:chExt cx="152400" cy="304800"/>
                    </a:xfrm>
                  </p:grpSpPr>
                  <p:cxnSp>
                    <p:nvCxnSpPr>
                      <p:cNvPr id="3845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50" name="Group 10"/>
                    <p:cNvGrpSpPr/>
                    <p:nvPr/>
                  </p:nvGrpSpPr>
                  <p:grpSpPr>
                    <a:xfrm>
                      <a:off x="2667000" y="2971800"/>
                      <a:ext cx="152400" cy="304800"/>
                      <a:chOff x="2667000" y="2667000"/>
                      <a:chExt cx="152400" cy="304800"/>
                    </a:xfrm>
                  </p:grpSpPr>
                  <p:cxnSp>
                    <p:nvCxnSpPr>
                      <p:cNvPr id="3846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51" name="Group 22"/>
                <p:cNvGrpSpPr/>
                <p:nvPr/>
              </p:nvGrpSpPr>
              <p:grpSpPr>
                <a:xfrm>
                  <a:off x="2667000" y="3886205"/>
                  <a:ext cx="152400" cy="609600"/>
                  <a:chOff x="2667000" y="2667000"/>
                  <a:chExt cx="152400" cy="609600"/>
                </a:xfrm>
              </p:grpSpPr>
              <p:grpSp>
                <p:nvGrpSpPr>
                  <p:cNvPr id="38454" name="Group 9"/>
                  <p:cNvGrpSpPr/>
                  <p:nvPr/>
                </p:nvGrpSpPr>
                <p:grpSpPr>
                  <a:xfrm>
                    <a:off x="2667000" y="2667000"/>
                    <a:ext cx="152400" cy="304800"/>
                    <a:chOff x="2667000" y="2667000"/>
                    <a:chExt cx="152400" cy="304800"/>
                  </a:xfrm>
                </p:grpSpPr>
                <p:cxnSp>
                  <p:nvCxnSpPr>
                    <p:cNvPr id="384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57" name="Group 10"/>
                  <p:cNvGrpSpPr/>
                  <p:nvPr/>
                </p:nvGrpSpPr>
                <p:grpSpPr>
                  <a:xfrm>
                    <a:off x="2667000" y="2971800"/>
                    <a:ext cx="152400" cy="304800"/>
                    <a:chOff x="2667000" y="2667000"/>
                    <a:chExt cx="152400" cy="304800"/>
                  </a:xfrm>
                </p:grpSpPr>
                <p:cxnSp>
                  <p:nvCxnSpPr>
                    <p:cNvPr id="3846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5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461" name="Group 13"/>
                <p:cNvGrpSpPr/>
                <p:nvPr/>
              </p:nvGrpSpPr>
              <p:grpSpPr>
                <a:xfrm>
                  <a:off x="2667000" y="2667000"/>
                  <a:ext cx="152400" cy="609600"/>
                  <a:chOff x="2667000" y="2667000"/>
                  <a:chExt cx="152400" cy="609600"/>
                </a:xfrm>
              </p:grpSpPr>
              <p:grpSp>
                <p:nvGrpSpPr>
                  <p:cNvPr id="12097" name="Group 9"/>
                  <p:cNvGrpSpPr/>
                  <p:nvPr/>
                </p:nvGrpSpPr>
                <p:grpSpPr>
                  <a:xfrm>
                    <a:off x="2667000" y="2667000"/>
                    <a:ext cx="152400" cy="304800"/>
                    <a:chOff x="2667000" y="2667000"/>
                    <a:chExt cx="152400" cy="304800"/>
                  </a:xfrm>
                </p:grpSpPr>
                <p:cxnSp>
                  <p:nvCxnSpPr>
                    <p:cNvPr id="3847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098" name="Group 10"/>
                  <p:cNvGrpSpPr/>
                  <p:nvPr/>
                </p:nvGrpSpPr>
                <p:grpSpPr>
                  <a:xfrm>
                    <a:off x="2667000" y="2971800"/>
                    <a:ext cx="152400" cy="304800"/>
                    <a:chOff x="2667000" y="2667000"/>
                    <a:chExt cx="152400" cy="304800"/>
                  </a:xfrm>
                </p:grpSpPr>
                <p:cxnSp>
                  <p:nvCxnSpPr>
                    <p:cNvPr id="3847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7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01" name="Group 14"/>
                <p:cNvGrpSpPr/>
                <p:nvPr/>
              </p:nvGrpSpPr>
              <p:grpSpPr>
                <a:xfrm>
                  <a:off x="2667000" y="3276600"/>
                  <a:ext cx="152400" cy="609600"/>
                  <a:chOff x="2667000" y="2667000"/>
                  <a:chExt cx="152400" cy="609600"/>
                </a:xfrm>
              </p:grpSpPr>
              <p:grpSp>
                <p:nvGrpSpPr>
                  <p:cNvPr id="12102" name="Group 9"/>
                  <p:cNvGrpSpPr/>
                  <p:nvPr/>
                </p:nvGrpSpPr>
                <p:grpSpPr>
                  <a:xfrm>
                    <a:off x="2667000" y="2667000"/>
                    <a:ext cx="152400" cy="304800"/>
                    <a:chOff x="2667000" y="2667000"/>
                    <a:chExt cx="152400" cy="304800"/>
                  </a:xfrm>
                </p:grpSpPr>
                <p:cxnSp>
                  <p:nvCxnSpPr>
                    <p:cNvPr id="3848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8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05" name="Group 10"/>
                  <p:cNvGrpSpPr/>
                  <p:nvPr/>
                </p:nvGrpSpPr>
                <p:grpSpPr>
                  <a:xfrm>
                    <a:off x="2667000" y="2971800"/>
                    <a:ext cx="152400" cy="304800"/>
                    <a:chOff x="2667000" y="2667000"/>
                    <a:chExt cx="152400" cy="304800"/>
                  </a:xfrm>
                </p:grpSpPr>
                <p:cxnSp>
                  <p:nvCxnSpPr>
                    <p:cNvPr id="3848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8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48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12106"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12109" name="Group 21"/>
                <p:cNvGrpSpPr/>
                <p:nvPr/>
              </p:nvGrpSpPr>
              <p:grpSpPr>
                <a:xfrm>
                  <a:off x="2667000" y="2666997"/>
                  <a:ext cx="152400" cy="1219200"/>
                  <a:chOff x="2667000" y="2667000"/>
                  <a:chExt cx="152400" cy="1219200"/>
                </a:xfrm>
              </p:grpSpPr>
              <p:grpSp>
                <p:nvGrpSpPr>
                  <p:cNvPr id="12110" name="Group 13"/>
                  <p:cNvGrpSpPr/>
                  <p:nvPr/>
                </p:nvGrpSpPr>
                <p:grpSpPr>
                  <a:xfrm>
                    <a:off x="2667000" y="2667000"/>
                    <a:ext cx="152400" cy="609600"/>
                    <a:chOff x="2667000" y="2667000"/>
                    <a:chExt cx="152400" cy="609600"/>
                  </a:xfrm>
                </p:grpSpPr>
                <p:grpSp>
                  <p:nvGrpSpPr>
                    <p:cNvPr id="12113" name="Group 9"/>
                    <p:cNvGrpSpPr/>
                    <p:nvPr/>
                  </p:nvGrpSpPr>
                  <p:grpSpPr>
                    <a:xfrm>
                      <a:off x="2667000" y="2667000"/>
                      <a:ext cx="152400" cy="304800"/>
                      <a:chOff x="2667000" y="2667000"/>
                      <a:chExt cx="152400" cy="304800"/>
                    </a:xfrm>
                  </p:grpSpPr>
                  <p:cxnSp>
                    <p:nvCxnSpPr>
                      <p:cNvPr id="3849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14" name="Group 10"/>
                    <p:cNvGrpSpPr/>
                    <p:nvPr/>
                  </p:nvGrpSpPr>
                  <p:grpSpPr>
                    <a:xfrm>
                      <a:off x="2667000" y="2971800"/>
                      <a:ext cx="152400" cy="304800"/>
                      <a:chOff x="2667000" y="2667000"/>
                      <a:chExt cx="152400" cy="304800"/>
                    </a:xfrm>
                  </p:grpSpPr>
                  <p:cxnSp>
                    <p:nvCxnSpPr>
                      <p:cNvPr id="3849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15" name="Group 14"/>
                  <p:cNvGrpSpPr/>
                  <p:nvPr/>
                </p:nvGrpSpPr>
                <p:grpSpPr>
                  <a:xfrm>
                    <a:off x="2667000" y="3276600"/>
                    <a:ext cx="152400" cy="609600"/>
                    <a:chOff x="2667000" y="2667000"/>
                    <a:chExt cx="152400" cy="609600"/>
                  </a:xfrm>
                </p:grpSpPr>
                <p:grpSp>
                  <p:nvGrpSpPr>
                    <p:cNvPr id="12116" name="Group 9"/>
                    <p:cNvGrpSpPr/>
                    <p:nvPr/>
                  </p:nvGrpSpPr>
                  <p:grpSpPr>
                    <a:xfrm>
                      <a:off x="2667000" y="2667000"/>
                      <a:ext cx="152400" cy="304800"/>
                      <a:chOff x="2667000" y="2667000"/>
                      <a:chExt cx="152400" cy="304800"/>
                    </a:xfrm>
                  </p:grpSpPr>
                  <p:cxnSp>
                    <p:nvCxnSpPr>
                      <p:cNvPr id="3849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49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19" name="Group 10"/>
                    <p:cNvGrpSpPr/>
                    <p:nvPr/>
                  </p:nvGrpSpPr>
                  <p:grpSpPr>
                    <a:xfrm>
                      <a:off x="2667000" y="2971800"/>
                      <a:ext cx="152400" cy="304800"/>
                      <a:chOff x="2667000" y="2667000"/>
                      <a:chExt cx="152400" cy="304800"/>
                    </a:xfrm>
                  </p:grpSpPr>
                  <p:cxnSp>
                    <p:nvCxnSpPr>
                      <p:cNvPr id="3850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20" name="Group 22"/>
                <p:cNvGrpSpPr/>
                <p:nvPr/>
              </p:nvGrpSpPr>
              <p:grpSpPr>
                <a:xfrm>
                  <a:off x="2667000" y="3886205"/>
                  <a:ext cx="152400" cy="609600"/>
                  <a:chOff x="2667000" y="2667000"/>
                  <a:chExt cx="152400" cy="609600"/>
                </a:xfrm>
              </p:grpSpPr>
              <p:grpSp>
                <p:nvGrpSpPr>
                  <p:cNvPr id="12123" name="Group 9"/>
                  <p:cNvGrpSpPr/>
                  <p:nvPr/>
                </p:nvGrpSpPr>
                <p:grpSpPr>
                  <a:xfrm>
                    <a:off x="2667000" y="2667000"/>
                    <a:ext cx="152400" cy="304800"/>
                    <a:chOff x="2667000" y="2667000"/>
                    <a:chExt cx="152400" cy="304800"/>
                  </a:xfrm>
                </p:grpSpPr>
                <p:cxnSp>
                  <p:nvCxnSpPr>
                    <p:cNvPr id="3850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24" name="Group 10"/>
                  <p:cNvGrpSpPr/>
                  <p:nvPr/>
                </p:nvGrpSpPr>
                <p:grpSpPr>
                  <a:xfrm>
                    <a:off x="2667000" y="2971800"/>
                    <a:ext cx="152400" cy="304800"/>
                    <a:chOff x="2667000" y="2667000"/>
                    <a:chExt cx="152400" cy="304800"/>
                  </a:xfrm>
                </p:grpSpPr>
                <p:cxnSp>
                  <p:nvCxnSpPr>
                    <p:cNvPr id="3850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0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2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51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51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51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grpSp>
        <p:nvGrpSpPr>
          <p:cNvPr id="12312" name="Group 782"/>
          <p:cNvGrpSpPr>
            <a:grpSpLocks/>
          </p:cNvGrpSpPr>
          <p:nvPr/>
        </p:nvGrpSpPr>
        <p:grpSpPr bwMode="auto">
          <a:xfrm rot="10800000">
            <a:off x="4197350" y="4849813"/>
            <a:ext cx="4208463" cy="950912"/>
            <a:chOff x="2577" y="2456"/>
            <a:chExt cx="2651" cy="599"/>
          </a:xfrm>
        </p:grpSpPr>
        <p:grpSp>
          <p:nvGrpSpPr>
            <p:cNvPr id="12315" name="Group 783"/>
            <p:cNvGrpSpPr>
              <a:grpSpLocks/>
            </p:cNvGrpSpPr>
            <p:nvPr/>
          </p:nvGrpSpPr>
          <p:grpSpPr bwMode="auto">
            <a:xfrm>
              <a:off x="2577" y="2482"/>
              <a:ext cx="337" cy="573"/>
              <a:chOff x="630" y="3229"/>
              <a:chExt cx="337" cy="573"/>
            </a:xfrm>
          </p:grpSpPr>
          <p:sp>
            <p:nvSpPr>
              <p:cNvPr id="3851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46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471" name="Group 21"/>
                <p:cNvGrpSpPr/>
                <p:nvPr/>
              </p:nvGrpSpPr>
              <p:grpSpPr>
                <a:xfrm>
                  <a:off x="2667000" y="2666997"/>
                  <a:ext cx="152400" cy="1219200"/>
                  <a:chOff x="2667000" y="2667000"/>
                  <a:chExt cx="152400" cy="1219200"/>
                </a:xfrm>
              </p:grpSpPr>
              <p:grpSp>
                <p:nvGrpSpPr>
                  <p:cNvPr id="38472" name="Group 13"/>
                  <p:cNvGrpSpPr/>
                  <p:nvPr/>
                </p:nvGrpSpPr>
                <p:grpSpPr>
                  <a:xfrm>
                    <a:off x="2667000" y="2667000"/>
                    <a:ext cx="152400" cy="609600"/>
                    <a:chOff x="2667000" y="2667000"/>
                    <a:chExt cx="152400" cy="609600"/>
                  </a:xfrm>
                </p:grpSpPr>
                <p:grpSp>
                  <p:nvGrpSpPr>
                    <p:cNvPr id="38473" name="Group 9"/>
                    <p:cNvGrpSpPr/>
                    <p:nvPr/>
                  </p:nvGrpSpPr>
                  <p:grpSpPr>
                    <a:xfrm>
                      <a:off x="2667000" y="2667000"/>
                      <a:ext cx="152400" cy="304800"/>
                      <a:chOff x="2667000" y="2667000"/>
                      <a:chExt cx="152400" cy="304800"/>
                    </a:xfrm>
                  </p:grpSpPr>
                  <p:cxnSp>
                    <p:nvCxnSpPr>
                      <p:cNvPr id="3851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76" name="Group 10"/>
                    <p:cNvGrpSpPr/>
                    <p:nvPr/>
                  </p:nvGrpSpPr>
                  <p:grpSpPr>
                    <a:xfrm>
                      <a:off x="2667000" y="2971800"/>
                      <a:ext cx="152400" cy="304800"/>
                      <a:chOff x="2667000" y="2667000"/>
                      <a:chExt cx="152400" cy="304800"/>
                    </a:xfrm>
                  </p:grpSpPr>
                  <p:cxnSp>
                    <p:nvCxnSpPr>
                      <p:cNvPr id="3852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479" name="Group 14"/>
                  <p:cNvGrpSpPr/>
                  <p:nvPr/>
                </p:nvGrpSpPr>
                <p:grpSpPr>
                  <a:xfrm>
                    <a:off x="2667000" y="3276600"/>
                    <a:ext cx="152400" cy="609600"/>
                    <a:chOff x="2667000" y="2667000"/>
                    <a:chExt cx="152400" cy="609600"/>
                  </a:xfrm>
                </p:grpSpPr>
                <p:grpSp>
                  <p:nvGrpSpPr>
                    <p:cNvPr id="38480" name="Group 9"/>
                    <p:cNvGrpSpPr/>
                    <p:nvPr/>
                  </p:nvGrpSpPr>
                  <p:grpSpPr>
                    <a:xfrm>
                      <a:off x="2667000" y="2667000"/>
                      <a:ext cx="152400" cy="304800"/>
                      <a:chOff x="2667000" y="2667000"/>
                      <a:chExt cx="152400" cy="304800"/>
                    </a:xfrm>
                  </p:grpSpPr>
                  <p:cxnSp>
                    <p:nvCxnSpPr>
                      <p:cNvPr id="3852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2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83" name="Group 10"/>
                    <p:cNvGrpSpPr/>
                    <p:nvPr/>
                  </p:nvGrpSpPr>
                  <p:grpSpPr>
                    <a:xfrm>
                      <a:off x="2667000" y="2971800"/>
                      <a:ext cx="152400" cy="304800"/>
                      <a:chOff x="2667000" y="2667000"/>
                      <a:chExt cx="152400" cy="304800"/>
                    </a:xfrm>
                  </p:grpSpPr>
                  <p:cxnSp>
                    <p:nvCxnSpPr>
                      <p:cNvPr id="3852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87" name="Group 22"/>
                <p:cNvGrpSpPr/>
                <p:nvPr/>
              </p:nvGrpSpPr>
              <p:grpSpPr>
                <a:xfrm>
                  <a:off x="2667000" y="3886205"/>
                  <a:ext cx="152400" cy="609600"/>
                  <a:chOff x="2667000" y="2667000"/>
                  <a:chExt cx="152400" cy="609600"/>
                </a:xfrm>
              </p:grpSpPr>
              <p:grpSp>
                <p:nvGrpSpPr>
                  <p:cNvPr id="38488" name="Group 9"/>
                  <p:cNvGrpSpPr/>
                  <p:nvPr/>
                </p:nvGrpSpPr>
                <p:grpSpPr>
                  <a:xfrm>
                    <a:off x="2667000" y="2667000"/>
                    <a:ext cx="152400" cy="304800"/>
                    <a:chOff x="2667000" y="2667000"/>
                    <a:chExt cx="152400" cy="304800"/>
                  </a:xfrm>
                </p:grpSpPr>
                <p:cxnSp>
                  <p:nvCxnSpPr>
                    <p:cNvPr id="3853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89" name="Group 10"/>
                  <p:cNvGrpSpPr/>
                  <p:nvPr/>
                </p:nvGrpSpPr>
                <p:grpSpPr>
                  <a:xfrm>
                    <a:off x="2667000" y="2971800"/>
                    <a:ext cx="152400" cy="304800"/>
                    <a:chOff x="2667000" y="2667000"/>
                    <a:chExt cx="152400" cy="304800"/>
                  </a:xfrm>
                </p:grpSpPr>
                <p:cxnSp>
                  <p:nvCxnSpPr>
                    <p:cNvPr id="3853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3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49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493" name="Group 21"/>
                <p:cNvGrpSpPr/>
                <p:nvPr/>
              </p:nvGrpSpPr>
              <p:grpSpPr>
                <a:xfrm>
                  <a:off x="2667000" y="2666997"/>
                  <a:ext cx="152400" cy="1219200"/>
                  <a:chOff x="2667000" y="2667000"/>
                  <a:chExt cx="152400" cy="1219200"/>
                </a:xfrm>
              </p:grpSpPr>
              <p:grpSp>
                <p:nvGrpSpPr>
                  <p:cNvPr id="12128" name="Group 13"/>
                  <p:cNvGrpSpPr/>
                  <p:nvPr/>
                </p:nvGrpSpPr>
                <p:grpSpPr>
                  <a:xfrm>
                    <a:off x="2667000" y="2667000"/>
                    <a:ext cx="152400" cy="609600"/>
                    <a:chOff x="2667000" y="2667000"/>
                    <a:chExt cx="152400" cy="609600"/>
                  </a:xfrm>
                </p:grpSpPr>
                <p:grpSp>
                  <p:nvGrpSpPr>
                    <p:cNvPr id="12131" name="Group 9"/>
                    <p:cNvGrpSpPr/>
                    <p:nvPr/>
                  </p:nvGrpSpPr>
                  <p:grpSpPr>
                    <a:xfrm>
                      <a:off x="2667000" y="2667000"/>
                      <a:ext cx="152400" cy="304800"/>
                      <a:chOff x="2667000" y="2667000"/>
                      <a:chExt cx="152400" cy="304800"/>
                    </a:xfrm>
                  </p:grpSpPr>
                  <p:cxnSp>
                    <p:nvCxnSpPr>
                      <p:cNvPr id="3854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4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32" name="Group 10"/>
                    <p:cNvGrpSpPr/>
                    <p:nvPr/>
                  </p:nvGrpSpPr>
                  <p:grpSpPr>
                    <a:xfrm>
                      <a:off x="2667000" y="2971800"/>
                      <a:ext cx="152400" cy="304800"/>
                      <a:chOff x="2667000" y="2667000"/>
                      <a:chExt cx="152400" cy="304800"/>
                    </a:xfrm>
                  </p:grpSpPr>
                  <p:cxnSp>
                    <p:nvCxnSpPr>
                      <p:cNvPr id="3854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4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35" name="Group 14"/>
                  <p:cNvGrpSpPr/>
                  <p:nvPr/>
                </p:nvGrpSpPr>
                <p:grpSpPr>
                  <a:xfrm>
                    <a:off x="2667000" y="3276600"/>
                    <a:ext cx="152400" cy="609600"/>
                    <a:chOff x="2667000" y="2667000"/>
                    <a:chExt cx="152400" cy="609600"/>
                  </a:xfrm>
                </p:grpSpPr>
                <p:grpSp>
                  <p:nvGrpSpPr>
                    <p:cNvPr id="12138" name="Group 9"/>
                    <p:cNvGrpSpPr/>
                    <p:nvPr/>
                  </p:nvGrpSpPr>
                  <p:grpSpPr>
                    <a:xfrm>
                      <a:off x="2667000" y="2667000"/>
                      <a:ext cx="152400" cy="304800"/>
                      <a:chOff x="2667000" y="2667000"/>
                      <a:chExt cx="152400" cy="304800"/>
                    </a:xfrm>
                  </p:grpSpPr>
                  <p:cxnSp>
                    <p:nvCxnSpPr>
                      <p:cNvPr id="3854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39" name="Group 10"/>
                    <p:cNvGrpSpPr/>
                    <p:nvPr/>
                  </p:nvGrpSpPr>
                  <p:grpSpPr>
                    <a:xfrm>
                      <a:off x="2667000" y="2971800"/>
                      <a:ext cx="152400" cy="304800"/>
                      <a:chOff x="2667000" y="2667000"/>
                      <a:chExt cx="152400" cy="304800"/>
                    </a:xfrm>
                  </p:grpSpPr>
                  <p:cxnSp>
                    <p:nvCxnSpPr>
                      <p:cNvPr id="3855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40" name="Group 22"/>
                <p:cNvGrpSpPr/>
                <p:nvPr/>
              </p:nvGrpSpPr>
              <p:grpSpPr>
                <a:xfrm>
                  <a:off x="2667000" y="3886205"/>
                  <a:ext cx="152400" cy="609600"/>
                  <a:chOff x="2667000" y="2667000"/>
                  <a:chExt cx="152400" cy="609600"/>
                </a:xfrm>
              </p:grpSpPr>
              <p:grpSp>
                <p:nvGrpSpPr>
                  <p:cNvPr id="12143" name="Group 9"/>
                  <p:cNvGrpSpPr/>
                  <p:nvPr/>
                </p:nvGrpSpPr>
                <p:grpSpPr>
                  <a:xfrm>
                    <a:off x="2667000" y="2667000"/>
                    <a:ext cx="152400" cy="304800"/>
                    <a:chOff x="2667000" y="2667000"/>
                    <a:chExt cx="152400" cy="304800"/>
                  </a:xfrm>
                </p:grpSpPr>
                <p:cxnSp>
                  <p:nvCxnSpPr>
                    <p:cNvPr id="3855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5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46" name="Group 10"/>
                  <p:cNvGrpSpPr/>
                  <p:nvPr/>
                </p:nvGrpSpPr>
                <p:grpSpPr>
                  <a:xfrm>
                    <a:off x="2667000" y="2971800"/>
                    <a:ext cx="152400" cy="304800"/>
                    <a:chOff x="2667000" y="2667000"/>
                    <a:chExt cx="152400" cy="304800"/>
                  </a:xfrm>
                </p:grpSpPr>
                <p:cxnSp>
                  <p:nvCxnSpPr>
                    <p:cNvPr id="3855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14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12150" name="Group 13"/>
                <p:cNvGrpSpPr/>
                <p:nvPr/>
              </p:nvGrpSpPr>
              <p:grpSpPr>
                <a:xfrm>
                  <a:off x="2667000" y="2667000"/>
                  <a:ext cx="152400" cy="609600"/>
                  <a:chOff x="2667000" y="2667000"/>
                  <a:chExt cx="152400" cy="609600"/>
                </a:xfrm>
              </p:grpSpPr>
              <p:grpSp>
                <p:nvGrpSpPr>
                  <p:cNvPr id="12154" name="Group 9"/>
                  <p:cNvGrpSpPr/>
                  <p:nvPr/>
                </p:nvGrpSpPr>
                <p:grpSpPr>
                  <a:xfrm>
                    <a:off x="2667000" y="2667000"/>
                    <a:ext cx="152400" cy="304800"/>
                    <a:chOff x="2667000" y="2667000"/>
                    <a:chExt cx="152400" cy="304800"/>
                  </a:xfrm>
                </p:grpSpPr>
                <p:cxnSp>
                  <p:nvCxnSpPr>
                    <p:cNvPr id="3856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155" name="Group 10"/>
                  <p:cNvGrpSpPr/>
                  <p:nvPr/>
                </p:nvGrpSpPr>
                <p:grpSpPr>
                  <a:xfrm>
                    <a:off x="2667000" y="2971800"/>
                    <a:ext cx="152400" cy="304800"/>
                    <a:chOff x="2667000" y="2667000"/>
                    <a:chExt cx="152400" cy="304800"/>
                  </a:xfrm>
                </p:grpSpPr>
                <p:cxnSp>
                  <p:nvCxnSpPr>
                    <p:cNvPr id="3856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6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156" name="Group 14"/>
                <p:cNvGrpSpPr/>
                <p:nvPr/>
              </p:nvGrpSpPr>
              <p:grpSpPr>
                <a:xfrm>
                  <a:off x="2667000" y="3276600"/>
                  <a:ext cx="152400" cy="609600"/>
                  <a:chOff x="2667000" y="2667000"/>
                  <a:chExt cx="152400" cy="609600"/>
                </a:xfrm>
              </p:grpSpPr>
              <p:grpSp>
                <p:nvGrpSpPr>
                  <p:cNvPr id="12157" name="Group 9"/>
                  <p:cNvGrpSpPr/>
                  <p:nvPr/>
                </p:nvGrpSpPr>
                <p:grpSpPr>
                  <a:xfrm>
                    <a:off x="2667000" y="2667000"/>
                    <a:ext cx="152400" cy="304800"/>
                    <a:chOff x="2667000" y="2667000"/>
                    <a:chExt cx="152400" cy="304800"/>
                  </a:xfrm>
                </p:grpSpPr>
                <p:cxnSp>
                  <p:nvCxnSpPr>
                    <p:cNvPr id="3857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7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496" name="Group 10"/>
                  <p:cNvGrpSpPr/>
                  <p:nvPr/>
                </p:nvGrpSpPr>
                <p:grpSpPr>
                  <a:xfrm>
                    <a:off x="2667000" y="2971800"/>
                    <a:ext cx="152400" cy="304800"/>
                    <a:chOff x="2667000" y="2667000"/>
                    <a:chExt cx="152400" cy="304800"/>
                  </a:xfrm>
                </p:grpSpPr>
                <p:cxnSp>
                  <p:nvCxnSpPr>
                    <p:cNvPr id="3857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7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57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49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500" name="Group 21"/>
                <p:cNvGrpSpPr/>
                <p:nvPr/>
              </p:nvGrpSpPr>
              <p:grpSpPr>
                <a:xfrm>
                  <a:off x="2667000" y="2666997"/>
                  <a:ext cx="152400" cy="1219200"/>
                  <a:chOff x="2667000" y="2667000"/>
                  <a:chExt cx="152400" cy="1219200"/>
                </a:xfrm>
              </p:grpSpPr>
              <p:grpSp>
                <p:nvGrpSpPr>
                  <p:cNvPr id="38503" name="Group 13"/>
                  <p:cNvGrpSpPr/>
                  <p:nvPr/>
                </p:nvGrpSpPr>
                <p:grpSpPr>
                  <a:xfrm>
                    <a:off x="2667000" y="2667000"/>
                    <a:ext cx="152400" cy="609600"/>
                    <a:chOff x="2667000" y="2667000"/>
                    <a:chExt cx="152400" cy="609600"/>
                  </a:xfrm>
                </p:grpSpPr>
                <p:grpSp>
                  <p:nvGrpSpPr>
                    <p:cNvPr id="38504" name="Group 9"/>
                    <p:cNvGrpSpPr/>
                    <p:nvPr/>
                  </p:nvGrpSpPr>
                  <p:grpSpPr>
                    <a:xfrm>
                      <a:off x="2667000" y="2667000"/>
                      <a:ext cx="152400" cy="304800"/>
                      <a:chOff x="2667000" y="2667000"/>
                      <a:chExt cx="152400" cy="304800"/>
                    </a:xfrm>
                  </p:grpSpPr>
                  <p:cxnSp>
                    <p:nvCxnSpPr>
                      <p:cNvPr id="3858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07" name="Group 10"/>
                    <p:cNvGrpSpPr/>
                    <p:nvPr/>
                  </p:nvGrpSpPr>
                  <p:grpSpPr>
                    <a:xfrm>
                      <a:off x="2667000" y="2971800"/>
                      <a:ext cx="152400" cy="304800"/>
                      <a:chOff x="2667000" y="2667000"/>
                      <a:chExt cx="152400" cy="304800"/>
                    </a:xfrm>
                  </p:grpSpPr>
                  <p:cxnSp>
                    <p:nvCxnSpPr>
                      <p:cNvPr id="3858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10" name="Group 14"/>
                  <p:cNvGrpSpPr/>
                  <p:nvPr/>
                </p:nvGrpSpPr>
                <p:grpSpPr>
                  <a:xfrm>
                    <a:off x="2667000" y="3276600"/>
                    <a:ext cx="152400" cy="609600"/>
                    <a:chOff x="2667000" y="2667000"/>
                    <a:chExt cx="152400" cy="609600"/>
                  </a:xfrm>
                </p:grpSpPr>
                <p:grpSp>
                  <p:nvGrpSpPr>
                    <p:cNvPr id="38515" name="Group 9"/>
                    <p:cNvGrpSpPr/>
                    <p:nvPr/>
                  </p:nvGrpSpPr>
                  <p:grpSpPr>
                    <a:xfrm>
                      <a:off x="2667000" y="2667000"/>
                      <a:ext cx="152400" cy="304800"/>
                      <a:chOff x="2667000" y="2667000"/>
                      <a:chExt cx="152400" cy="304800"/>
                    </a:xfrm>
                  </p:grpSpPr>
                  <p:cxnSp>
                    <p:nvCxnSpPr>
                      <p:cNvPr id="3858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8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16" name="Group 10"/>
                    <p:cNvGrpSpPr/>
                    <p:nvPr/>
                  </p:nvGrpSpPr>
                  <p:grpSpPr>
                    <a:xfrm>
                      <a:off x="2667000" y="2971800"/>
                      <a:ext cx="152400" cy="304800"/>
                      <a:chOff x="2667000" y="2667000"/>
                      <a:chExt cx="152400" cy="304800"/>
                    </a:xfrm>
                  </p:grpSpPr>
                  <p:cxnSp>
                    <p:nvCxnSpPr>
                      <p:cNvPr id="3859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17" name="Group 22"/>
                <p:cNvGrpSpPr/>
                <p:nvPr/>
              </p:nvGrpSpPr>
              <p:grpSpPr>
                <a:xfrm>
                  <a:off x="2667000" y="3886205"/>
                  <a:ext cx="152400" cy="609600"/>
                  <a:chOff x="2667000" y="2667000"/>
                  <a:chExt cx="152400" cy="609600"/>
                </a:xfrm>
              </p:grpSpPr>
              <p:grpSp>
                <p:nvGrpSpPr>
                  <p:cNvPr id="38518" name="Group 9"/>
                  <p:cNvGrpSpPr/>
                  <p:nvPr/>
                </p:nvGrpSpPr>
                <p:grpSpPr>
                  <a:xfrm>
                    <a:off x="2667000" y="2667000"/>
                    <a:ext cx="152400" cy="304800"/>
                    <a:chOff x="2667000" y="2667000"/>
                    <a:chExt cx="152400" cy="304800"/>
                  </a:xfrm>
                </p:grpSpPr>
                <p:cxnSp>
                  <p:nvCxnSpPr>
                    <p:cNvPr id="3859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21" name="Group 10"/>
                  <p:cNvGrpSpPr/>
                  <p:nvPr/>
                </p:nvGrpSpPr>
                <p:grpSpPr>
                  <a:xfrm>
                    <a:off x="2667000" y="2971800"/>
                    <a:ext cx="152400" cy="304800"/>
                    <a:chOff x="2667000" y="2667000"/>
                    <a:chExt cx="152400" cy="304800"/>
                  </a:xfrm>
                </p:grpSpPr>
                <p:cxnSp>
                  <p:nvCxnSpPr>
                    <p:cNvPr id="3859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59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24"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60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60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60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16" name="Group 792"/>
            <p:cNvGrpSpPr>
              <a:grpSpLocks/>
            </p:cNvGrpSpPr>
            <p:nvPr/>
          </p:nvGrpSpPr>
          <p:grpSpPr bwMode="auto">
            <a:xfrm>
              <a:off x="2876" y="2460"/>
              <a:ext cx="337" cy="573"/>
              <a:chOff x="630" y="3229"/>
              <a:chExt cx="337" cy="573"/>
            </a:xfrm>
          </p:grpSpPr>
          <p:sp>
            <p:nvSpPr>
              <p:cNvPr id="3860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52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531" name="Group 21"/>
                <p:cNvGrpSpPr/>
                <p:nvPr/>
              </p:nvGrpSpPr>
              <p:grpSpPr>
                <a:xfrm>
                  <a:off x="2667000" y="2666997"/>
                  <a:ext cx="152400" cy="1219200"/>
                  <a:chOff x="2667000" y="2667000"/>
                  <a:chExt cx="152400" cy="1219200"/>
                </a:xfrm>
              </p:grpSpPr>
              <p:grpSp>
                <p:nvGrpSpPr>
                  <p:cNvPr id="38532" name="Group 13"/>
                  <p:cNvGrpSpPr/>
                  <p:nvPr/>
                </p:nvGrpSpPr>
                <p:grpSpPr>
                  <a:xfrm>
                    <a:off x="2667000" y="2667000"/>
                    <a:ext cx="152400" cy="609600"/>
                    <a:chOff x="2667000" y="2667000"/>
                    <a:chExt cx="152400" cy="609600"/>
                  </a:xfrm>
                </p:grpSpPr>
                <p:grpSp>
                  <p:nvGrpSpPr>
                    <p:cNvPr id="38535" name="Group 9"/>
                    <p:cNvGrpSpPr/>
                    <p:nvPr/>
                  </p:nvGrpSpPr>
                  <p:grpSpPr>
                    <a:xfrm>
                      <a:off x="2667000" y="2667000"/>
                      <a:ext cx="152400" cy="304800"/>
                      <a:chOff x="2667000" y="2667000"/>
                      <a:chExt cx="152400" cy="304800"/>
                    </a:xfrm>
                  </p:grpSpPr>
                  <p:cxnSp>
                    <p:nvCxnSpPr>
                      <p:cNvPr id="3860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38" name="Group 10"/>
                    <p:cNvGrpSpPr/>
                    <p:nvPr/>
                  </p:nvGrpSpPr>
                  <p:grpSpPr>
                    <a:xfrm>
                      <a:off x="2667000" y="2971800"/>
                      <a:ext cx="152400" cy="304800"/>
                      <a:chOff x="2667000" y="2667000"/>
                      <a:chExt cx="152400" cy="304800"/>
                    </a:xfrm>
                  </p:grpSpPr>
                  <p:cxnSp>
                    <p:nvCxnSpPr>
                      <p:cNvPr id="3861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39" name="Group 14"/>
                  <p:cNvGrpSpPr/>
                  <p:nvPr/>
                </p:nvGrpSpPr>
                <p:grpSpPr>
                  <a:xfrm>
                    <a:off x="2667000" y="3276600"/>
                    <a:ext cx="152400" cy="609600"/>
                    <a:chOff x="2667000" y="2667000"/>
                    <a:chExt cx="152400" cy="609600"/>
                  </a:xfrm>
                </p:grpSpPr>
                <p:grpSp>
                  <p:nvGrpSpPr>
                    <p:cNvPr id="38540" name="Group 9"/>
                    <p:cNvGrpSpPr/>
                    <p:nvPr/>
                  </p:nvGrpSpPr>
                  <p:grpSpPr>
                    <a:xfrm>
                      <a:off x="2667000" y="2667000"/>
                      <a:ext cx="152400" cy="304800"/>
                      <a:chOff x="2667000" y="2667000"/>
                      <a:chExt cx="152400" cy="304800"/>
                    </a:xfrm>
                  </p:grpSpPr>
                  <p:cxnSp>
                    <p:nvCxnSpPr>
                      <p:cNvPr id="3861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1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41" name="Group 10"/>
                    <p:cNvGrpSpPr/>
                    <p:nvPr/>
                  </p:nvGrpSpPr>
                  <p:grpSpPr>
                    <a:xfrm>
                      <a:off x="2667000" y="2971800"/>
                      <a:ext cx="152400" cy="304800"/>
                      <a:chOff x="2667000" y="2667000"/>
                      <a:chExt cx="152400" cy="304800"/>
                    </a:xfrm>
                  </p:grpSpPr>
                  <p:cxnSp>
                    <p:nvCxnSpPr>
                      <p:cNvPr id="3861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44" name="Group 22"/>
                <p:cNvGrpSpPr/>
                <p:nvPr/>
              </p:nvGrpSpPr>
              <p:grpSpPr>
                <a:xfrm>
                  <a:off x="2667000" y="3886205"/>
                  <a:ext cx="152400" cy="609600"/>
                  <a:chOff x="2667000" y="2667000"/>
                  <a:chExt cx="152400" cy="609600"/>
                </a:xfrm>
              </p:grpSpPr>
              <p:grpSp>
                <p:nvGrpSpPr>
                  <p:cNvPr id="38547" name="Group 9"/>
                  <p:cNvGrpSpPr/>
                  <p:nvPr/>
                </p:nvGrpSpPr>
                <p:grpSpPr>
                  <a:xfrm>
                    <a:off x="2667000" y="2667000"/>
                    <a:ext cx="152400" cy="304800"/>
                    <a:chOff x="2667000" y="2667000"/>
                    <a:chExt cx="152400" cy="304800"/>
                  </a:xfrm>
                </p:grpSpPr>
                <p:cxnSp>
                  <p:nvCxnSpPr>
                    <p:cNvPr id="3862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48" name="Group 10"/>
                  <p:cNvGrpSpPr/>
                  <p:nvPr/>
                </p:nvGrpSpPr>
                <p:grpSpPr>
                  <a:xfrm>
                    <a:off x="2667000" y="2971800"/>
                    <a:ext cx="152400" cy="304800"/>
                    <a:chOff x="2667000" y="2667000"/>
                    <a:chExt cx="152400" cy="304800"/>
                  </a:xfrm>
                </p:grpSpPr>
                <p:cxnSp>
                  <p:nvCxnSpPr>
                    <p:cNvPr id="3862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2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51"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554" name="Group 21"/>
                <p:cNvGrpSpPr/>
                <p:nvPr/>
              </p:nvGrpSpPr>
              <p:grpSpPr>
                <a:xfrm>
                  <a:off x="2667000" y="2666997"/>
                  <a:ext cx="152400" cy="1219200"/>
                  <a:chOff x="2667000" y="2667000"/>
                  <a:chExt cx="152400" cy="1219200"/>
                </a:xfrm>
              </p:grpSpPr>
              <p:grpSp>
                <p:nvGrpSpPr>
                  <p:cNvPr id="38555" name="Group 13"/>
                  <p:cNvGrpSpPr/>
                  <p:nvPr/>
                </p:nvGrpSpPr>
                <p:grpSpPr>
                  <a:xfrm>
                    <a:off x="2667000" y="2667000"/>
                    <a:ext cx="152400" cy="609600"/>
                    <a:chOff x="2667000" y="2667000"/>
                    <a:chExt cx="152400" cy="609600"/>
                  </a:xfrm>
                </p:grpSpPr>
                <p:grpSp>
                  <p:nvGrpSpPr>
                    <p:cNvPr id="38558" name="Group 9"/>
                    <p:cNvGrpSpPr/>
                    <p:nvPr/>
                  </p:nvGrpSpPr>
                  <p:grpSpPr>
                    <a:xfrm>
                      <a:off x="2667000" y="2667000"/>
                      <a:ext cx="152400" cy="304800"/>
                      <a:chOff x="2667000" y="2667000"/>
                      <a:chExt cx="152400" cy="304800"/>
                    </a:xfrm>
                  </p:grpSpPr>
                  <p:cxnSp>
                    <p:nvCxnSpPr>
                      <p:cNvPr id="3863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3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61" name="Group 10"/>
                    <p:cNvGrpSpPr/>
                    <p:nvPr/>
                  </p:nvGrpSpPr>
                  <p:grpSpPr>
                    <a:xfrm>
                      <a:off x="2667000" y="2971800"/>
                      <a:ext cx="152400" cy="304800"/>
                      <a:chOff x="2667000" y="2667000"/>
                      <a:chExt cx="152400" cy="304800"/>
                    </a:xfrm>
                  </p:grpSpPr>
                  <p:cxnSp>
                    <p:nvCxnSpPr>
                      <p:cNvPr id="3863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3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62" name="Group 14"/>
                  <p:cNvGrpSpPr/>
                  <p:nvPr/>
                </p:nvGrpSpPr>
                <p:grpSpPr>
                  <a:xfrm>
                    <a:off x="2667000" y="3276600"/>
                    <a:ext cx="152400" cy="609600"/>
                    <a:chOff x="2667000" y="2667000"/>
                    <a:chExt cx="152400" cy="609600"/>
                  </a:xfrm>
                </p:grpSpPr>
                <p:grpSp>
                  <p:nvGrpSpPr>
                    <p:cNvPr id="38563" name="Group 9"/>
                    <p:cNvGrpSpPr/>
                    <p:nvPr/>
                  </p:nvGrpSpPr>
                  <p:grpSpPr>
                    <a:xfrm>
                      <a:off x="2667000" y="2667000"/>
                      <a:ext cx="152400" cy="304800"/>
                      <a:chOff x="2667000" y="2667000"/>
                      <a:chExt cx="152400" cy="304800"/>
                    </a:xfrm>
                  </p:grpSpPr>
                  <p:cxnSp>
                    <p:nvCxnSpPr>
                      <p:cNvPr id="3863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66" name="Group 10"/>
                    <p:cNvGrpSpPr/>
                    <p:nvPr/>
                  </p:nvGrpSpPr>
                  <p:grpSpPr>
                    <a:xfrm>
                      <a:off x="2667000" y="2971800"/>
                      <a:ext cx="152400" cy="304800"/>
                      <a:chOff x="2667000" y="2667000"/>
                      <a:chExt cx="152400" cy="304800"/>
                    </a:xfrm>
                  </p:grpSpPr>
                  <p:cxnSp>
                    <p:nvCxnSpPr>
                      <p:cNvPr id="3864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69" name="Group 22"/>
                <p:cNvGrpSpPr/>
                <p:nvPr/>
              </p:nvGrpSpPr>
              <p:grpSpPr>
                <a:xfrm>
                  <a:off x="2667000" y="3886205"/>
                  <a:ext cx="152400" cy="609600"/>
                  <a:chOff x="2667000" y="2667000"/>
                  <a:chExt cx="152400" cy="609600"/>
                </a:xfrm>
              </p:grpSpPr>
              <p:grpSp>
                <p:nvGrpSpPr>
                  <p:cNvPr id="38570" name="Group 9"/>
                  <p:cNvGrpSpPr/>
                  <p:nvPr/>
                </p:nvGrpSpPr>
                <p:grpSpPr>
                  <a:xfrm>
                    <a:off x="2667000" y="2667000"/>
                    <a:ext cx="152400" cy="304800"/>
                    <a:chOff x="2667000" y="2667000"/>
                    <a:chExt cx="152400" cy="304800"/>
                  </a:xfrm>
                </p:grpSpPr>
                <p:cxnSp>
                  <p:nvCxnSpPr>
                    <p:cNvPr id="3864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4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73" name="Group 10"/>
                  <p:cNvGrpSpPr/>
                  <p:nvPr/>
                </p:nvGrpSpPr>
                <p:grpSpPr>
                  <a:xfrm>
                    <a:off x="2667000" y="2971800"/>
                    <a:ext cx="152400" cy="304800"/>
                    <a:chOff x="2667000" y="2667000"/>
                    <a:chExt cx="152400" cy="304800"/>
                  </a:xfrm>
                </p:grpSpPr>
                <p:cxnSp>
                  <p:nvCxnSpPr>
                    <p:cNvPr id="3864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577"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578" name="Group 13"/>
                <p:cNvGrpSpPr/>
                <p:nvPr/>
              </p:nvGrpSpPr>
              <p:grpSpPr>
                <a:xfrm>
                  <a:off x="2667000" y="2667000"/>
                  <a:ext cx="152400" cy="609600"/>
                  <a:chOff x="2667000" y="2667000"/>
                  <a:chExt cx="152400" cy="609600"/>
                </a:xfrm>
              </p:grpSpPr>
              <p:grpSp>
                <p:nvGrpSpPr>
                  <p:cNvPr id="38579" name="Group 9"/>
                  <p:cNvGrpSpPr/>
                  <p:nvPr/>
                </p:nvGrpSpPr>
                <p:grpSpPr>
                  <a:xfrm>
                    <a:off x="2667000" y="2667000"/>
                    <a:ext cx="152400" cy="304800"/>
                    <a:chOff x="2667000" y="2667000"/>
                    <a:chExt cx="152400" cy="304800"/>
                  </a:xfrm>
                </p:grpSpPr>
                <p:cxnSp>
                  <p:nvCxnSpPr>
                    <p:cNvPr id="3865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80" name="Group 10"/>
                  <p:cNvGrpSpPr/>
                  <p:nvPr/>
                </p:nvGrpSpPr>
                <p:grpSpPr>
                  <a:xfrm>
                    <a:off x="2667000" y="2971800"/>
                    <a:ext cx="152400" cy="304800"/>
                    <a:chOff x="2667000" y="2667000"/>
                    <a:chExt cx="152400" cy="304800"/>
                  </a:xfrm>
                </p:grpSpPr>
                <p:cxnSp>
                  <p:nvCxnSpPr>
                    <p:cNvPr id="3865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5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583" name="Group 14"/>
                <p:cNvGrpSpPr/>
                <p:nvPr/>
              </p:nvGrpSpPr>
              <p:grpSpPr>
                <a:xfrm>
                  <a:off x="2667000" y="3276600"/>
                  <a:ext cx="152400" cy="609600"/>
                  <a:chOff x="2667000" y="2667000"/>
                  <a:chExt cx="152400" cy="609600"/>
                </a:xfrm>
              </p:grpSpPr>
              <p:grpSp>
                <p:nvGrpSpPr>
                  <p:cNvPr id="38586" name="Group 9"/>
                  <p:cNvGrpSpPr/>
                  <p:nvPr/>
                </p:nvGrpSpPr>
                <p:grpSpPr>
                  <a:xfrm>
                    <a:off x="2667000" y="2667000"/>
                    <a:ext cx="152400" cy="304800"/>
                    <a:chOff x="2667000" y="2667000"/>
                    <a:chExt cx="152400" cy="304800"/>
                  </a:xfrm>
                </p:grpSpPr>
                <p:cxnSp>
                  <p:nvCxnSpPr>
                    <p:cNvPr id="3866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6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587" name="Group 10"/>
                  <p:cNvGrpSpPr/>
                  <p:nvPr/>
                </p:nvGrpSpPr>
                <p:grpSpPr>
                  <a:xfrm>
                    <a:off x="2667000" y="2971800"/>
                    <a:ext cx="152400" cy="304800"/>
                    <a:chOff x="2667000" y="2667000"/>
                    <a:chExt cx="152400" cy="304800"/>
                  </a:xfrm>
                </p:grpSpPr>
                <p:cxnSp>
                  <p:nvCxnSpPr>
                    <p:cNvPr id="3866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6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66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59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593" name="Group 21"/>
                <p:cNvGrpSpPr/>
                <p:nvPr/>
              </p:nvGrpSpPr>
              <p:grpSpPr>
                <a:xfrm>
                  <a:off x="2667000" y="2666997"/>
                  <a:ext cx="152400" cy="1219200"/>
                  <a:chOff x="2667000" y="2667000"/>
                  <a:chExt cx="152400" cy="1219200"/>
                </a:xfrm>
              </p:grpSpPr>
              <p:grpSp>
                <p:nvGrpSpPr>
                  <p:cNvPr id="38594" name="Group 13"/>
                  <p:cNvGrpSpPr/>
                  <p:nvPr/>
                </p:nvGrpSpPr>
                <p:grpSpPr>
                  <a:xfrm>
                    <a:off x="2667000" y="2667000"/>
                    <a:ext cx="152400" cy="609600"/>
                    <a:chOff x="2667000" y="2667000"/>
                    <a:chExt cx="152400" cy="609600"/>
                  </a:xfrm>
                </p:grpSpPr>
                <p:grpSp>
                  <p:nvGrpSpPr>
                    <p:cNvPr id="38597" name="Group 9"/>
                    <p:cNvGrpSpPr/>
                    <p:nvPr/>
                  </p:nvGrpSpPr>
                  <p:grpSpPr>
                    <a:xfrm>
                      <a:off x="2667000" y="2667000"/>
                      <a:ext cx="152400" cy="304800"/>
                      <a:chOff x="2667000" y="2667000"/>
                      <a:chExt cx="152400" cy="304800"/>
                    </a:xfrm>
                  </p:grpSpPr>
                  <p:cxnSp>
                    <p:nvCxnSpPr>
                      <p:cNvPr id="3867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00" name="Group 10"/>
                    <p:cNvGrpSpPr/>
                    <p:nvPr/>
                  </p:nvGrpSpPr>
                  <p:grpSpPr>
                    <a:xfrm>
                      <a:off x="2667000" y="2971800"/>
                      <a:ext cx="152400" cy="304800"/>
                      <a:chOff x="2667000" y="2667000"/>
                      <a:chExt cx="152400" cy="304800"/>
                    </a:xfrm>
                  </p:grpSpPr>
                  <p:cxnSp>
                    <p:nvCxnSpPr>
                      <p:cNvPr id="3867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05" name="Group 14"/>
                  <p:cNvGrpSpPr/>
                  <p:nvPr/>
                </p:nvGrpSpPr>
                <p:grpSpPr>
                  <a:xfrm>
                    <a:off x="2667000" y="3276600"/>
                    <a:ext cx="152400" cy="609600"/>
                    <a:chOff x="2667000" y="2667000"/>
                    <a:chExt cx="152400" cy="609600"/>
                  </a:xfrm>
                </p:grpSpPr>
                <p:grpSp>
                  <p:nvGrpSpPr>
                    <p:cNvPr id="38606" name="Group 9"/>
                    <p:cNvGrpSpPr/>
                    <p:nvPr/>
                  </p:nvGrpSpPr>
                  <p:grpSpPr>
                    <a:xfrm>
                      <a:off x="2667000" y="2667000"/>
                      <a:ext cx="152400" cy="304800"/>
                      <a:chOff x="2667000" y="2667000"/>
                      <a:chExt cx="152400" cy="304800"/>
                    </a:xfrm>
                  </p:grpSpPr>
                  <p:cxnSp>
                    <p:nvCxnSpPr>
                      <p:cNvPr id="3867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7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07" name="Group 10"/>
                    <p:cNvGrpSpPr/>
                    <p:nvPr/>
                  </p:nvGrpSpPr>
                  <p:grpSpPr>
                    <a:xfrm>
                      <a:off x="2667000" y="2971800"/>
                      <a:ext cx="152400" cy="304800"/>
                      <a:chOff x="2667000" y="2667000"/>
                      <a:chExt cx="152400" cy="304800"/>
                    </a:xfrm>
                  </p:grpSpPr>
                  <p:cxnSp>
                    <p:nvCxnSpPr>
                      <p:cNvPr id="3868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08" name="Group 22"/>
                <p:cNvGrpSpPr/>
                <p:nvPr/>
              </p:nvGrpSpPr>
              <p:grpSpPr>
                <a:xfrm>
                  <a:off x="2667000" y="3886205"/>
                  <a:ext cx="152400" cy="609600"/>
                  <a:chOff x="2667000" y="2667000"/>
                  <a:chExt cx="152400" cy="609600"/>
                </a:xfrm>
              </p:grpSpPr>
              <p:grpSp>
                <p:nvGrpSpPr>
                  <p:cNvPr id="38611" name="Group 9"/>
                  <p:cNvGrpSpPr/>
                  <p:nvPr/>
                </p:nvGrpSpPr>
                <p:grpSpPr>
                  <a:xfrm>
                    <a:off x="2667000" y="2667000"/>
                    <a:ext cx="152400" cy="304800"/>
                    <a:chOff x="2667000" y="2667000"/>
                    <a:chExt cx="152400" cy="304800"/>
                  </a:xfrm>
                </p:grpSpPr>
                <p:cxnSp>
                  <p:nvCxnSpPr>
                    <p:cNvPr id="3868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14" name="Group 10"/>
                  <p:cNvGrpSpPr/>
                  <p:nvPr/>
                </p:nvGrpSpPr>
                <p:grpSpPr>
                  <a:xfrm>
                    <a:off x="2667000" y="2971800"/>
                    <a:ext cx="152400" cy="304800"/>
                    <a:chOff x="2667000" y="2667000"/>
                    <a:chExt cx="152400" cy="304800"/>
                  </a:xfrm>
                </p:grpSpPr>
                <p:cxnSp>
                  <p:nvCxnSpPr>
                    <p:cNvPr id="3868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68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15"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69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69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69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17" name="Group 801"/>
            <p:cNvGrpSpPr>
              <a:grpSpLocks/>
            </p:cNvGrpSpPr>
            <p:nvPr/>
          </p:nvGrpSpPr>
          <p:grpSpPr bwMode="auto">
            <a:xfrm>
              <a:off x="3157" y="2457"/>
              <a:ext cx="337" cy="573"/>
              <a:chOff x="630" y="3229"/>
              <a:chExt cx="337" cy="573"/>
            </a:xfrm>
          </p:grpSpPr>
          <p:sp>
            <p:nvSpPr>
              <p:cNvPr id="3869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621"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622" name="Group 21"/>
                <p:cNvGrpSpPr/>
                <p:nvPr/>
              </p:nvGrpSpPr>
              <p:grpSpPr>
                <a:xfrm>
                  <a:off x="2667000" y="2666997"/>
                  <a:ext cx="152400" cy="1219200"/>
                  <a:chOff x="2667000" y="2667000"/>
                  <a:chExt cx="152400" cy="1219200"/>
                </a:xfrm>
              </p:grpSpPr>
              <p:grpSp>
                <p:nvGrpSpPr>
                  <p:cNvPr id="38625" name="Group 13"/>
                  <p:cNvGrpSpPr/>
                  <p:nvPr/>
                </p:nvGrpSpPr>
                <p:grpSpPr>
                  <a:xfrm>
                    <a:off x="2667000" y="2667000"/>
                    <a:ext cx="152400" cy="609600"/>
                    <a:chOff x="2667000" y="2667000"/>
                    <a:chExt cx="152400" cy="609600"/>
                  </a:xfrm>
                </p:grpSpPr>
                <p:grpSp>
                  <p:nvGrpSpPr>
                    <p:cNvPr id="38628" name="Group 9"/>
                    <p:cNvGrpSpPr/>
                    <p:nvPr/>
                  </p:nvGrpSpPr>
                  <p:grpSpPr>
                    <a:xfrm>
                      <a:off x="2667000" y="2667000"/>
                      <a:ext cx="152400" cy="304800"/>
                      <a:chOff x="2667000" y="2667000"/>
                      <a:chExt cx="152400" cy="304800"/>
                    </a:xfrm>
                  </p:grpSpPr>
                  <p:cxnSp>
                    <p:nvCxnSpPr>
                      <p:cNvPr id="3869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29" name="Group 10"/>
                    <p:cNvGrpSpPr/>
                    <p:nvPr/>
                  </p:nvGrpSpPr>
                  <p:grpSpPr>
                    <a:xfrm>
                      <a:off x="2667000" y="2971800"/>
                      <a:ext cx="152400" cy="304800"/>
                      <a:chOff x="2667000" y="2667000"/>
                      <a:chExt cx="152400" cy="304800"/>
                    </a:xfrm>
                  </p:grpSpPr>
                  <p:cxnSp>
                    <p:nvCxnSpPr>
                      <p:cNvPr id="3870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30" name="Group 14"/>
                  <p:cNvGrpSpPr/>
                  <p:nvPr/>
                </p:nvGrpSpPr>
                <p:grpSpPr>
                  <a:xfrm>
                    <a:off x="2667000" y="3276600"/>
                    <a:ext cx="152400" cy="609600"/>
                    <a:chOff x="2667000" y="2667000"/>
                    <a:chExt cx="152400" cy="609600"/>
                  </a:xfrm>
                </p:grpSpPr>
                <p:grpSp>
                  <p:nvGrpSpPr>
                    <p:cNvPr id="38631" name="Group 9"/>
                    <p:cNvGrpSpPr/>
                    <p:nvPr/>
                  </p:nvGrpSpPr>
                  <p:grpSpPr>
                    <a:xfrm>
                      <a:off x="2667000" y="2667000"/>
                      <a:ext cx="152400" cy="304800"/>
                      <a:chOff x="2667000" y="2667000"/>
                      <a:chExt cx="152400" cy="304800"/>
                    </a:xfrm>
                  </p:grpSpPr>
                  <p:cxnSp>
                    <p:nvCxnSpPr>
                      <p:cNvPr id="3870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0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34" name="Group 10"/>
                    <p:cNvGrpSpPr/>
                    <p:nvPr/>
                  </p:nvGrpSpPr>
                  <p:grpSpPr>
                    <a:xfrm>
                      <a:off x="2667000" y="2971800"/>
                      <a:ext cx="152400" cy="304800"/>
                      <a:chOff x="2667000" y="2667000"/>
                      <a:chExt cx="152400" cy="304800"/>
                    </a:xfrm>
                  </p:grpSpPr>
                  <p:cxnSp>
                    <p:nvCxnSpPr>
                      <p:cNvPr id="3870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37" name="Group 22"/>
                <p:cNvGrpSpPr/>
                <p:nvPr/>
              </p:nvGrpSpPr>
              <p:grpSpPr>
                <a:xfrm>
                  <a:off x="2667000" y="3886205"/>
                  <a:ext cx="152400" cy="609600"/>
                  <a:chOff x="2667000" y="2667000"/>
                  <a:chExt cx="152400" cy="609600"/>
                </a:xfrm>
              </p:grpSpPr>
              <p:grpSp>
                <p:nvGrpSpPr>
                  <p:cNvPr id="38638" name="Group 9"/>
                  <p:cNvGrpSpPr/>
                  <p:nvPr/>
                </p:nvGrpSpPr>
                <p:grpSpPr>
                  <a:xfrm>
                    <a:off x="2667000" y="2667000"/>
                    <a:ext cx="152400" cy="304800"/>
                    <a:chOff x="2667000" y="2667000"/>
                    <a:chExt cx="152400" cy="304800"/>
                  </a:xfrm>
                </p:grpSpPr>
                <p:cxnSp>
                  <p:nvCxnSpPr>
                    <p:cNvPr id="3871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41" name="Group 10"/>
                  <p:cNvGrpSpPr/>
                  <p:nvPr/>
                </p:nvGrpSpPr>
                <p:grpSpPr>
                  <a:xfrm>
                    <a:off x="2667000" y="2971800"/>
                    <a:ext cx="152400" cy="304800"/>
                    <a:chOff x="2667000" y="2667000"/>
                    <a:chExt cx="152400" cy="304800"/>
                  </a:xfrm>
                </p:grpSpPr>
                <p:cxnSp>
                  <p:nvCxnSpPr>
                    <p:cNvPr id="3871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1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4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645" name="Group 21"/>
                <p:cNvGrpSpPr/>
                <p:nvPr/>
              </p:nvGrpSpPr>
              <p:grpSpPr>
                <a:xfrm>
                  <a:off x="2667000" y="2666997"/>
                  <a:ext cx="152400" cy="1219200"/>
                  <a:chOff x="2667000" y="2667000"/>
                  <a:chExt cx="152400" cy="1219200"/>
                </a:xfrm>
              </p:grpSpPr>
              <p:grpSp>
                <p:nvGrpSpPr>
                  <p:cNvPr id="38648" name="Group 13"/>
                  <p:cNvGrpSpPr/>
                  <p:nvPr/>
                </p:nvGrpSpPr>
                <p:grpSpPr>
                  <a:xfrm>
                    <a:off x="2667000" y="2667000"/>
                    <a:ext cx="152400" cy="609600"/>
                    <a:chOff x="2667000" y="2667000"/>
                    <a:chExt cx="152400" cy="609600"/>
                  </a:xfrm>
                </p:grpSpPr>
                <p:grpSp>
                  <p:nvGrpSpPr>
                    <p:cNvPr id="38651" name="Group 9"/>
                    <p:cNvGrpSpPr/>
                    <p:nvPr/>
                  </p:nvGrpSpPr>
                  <p:grpSpPr>
                    <a:xfrm>
                      <a:off x="2667000" y="2667000"/>
                      <a:ext cx="152400" cy="304800"/>
                      <a:chOff x="2667000" y="2667000"/>
                      <a:chExt cx="152400" cy="304800"/>
                    </a:xfrm>
                  </p:grpSpPr>
                  <p:cxnSp>
                    <p:nvCxnSpPr>
                      <p:cNvPr id="3872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2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52" name="Group 10"/>
                    <p:cNvGrpSpPr/>
                    <p:nvPr/>
                  </p:nvGrpSpPr>
                  <p:grpSpPr>
                    <a:xfrm>
                      <a:off x="2667000" y="2971800"/>
                      <a:ext cx="152400" cy="304800"/>
                      <a:chOff x="2667000" y="2667000"/>
                      <a:chExt cx="152400" cy="304800"/>
                    </a:xfrm>
                  </p:grpSpPr>
                  <p:cxnSp>
                    <p:nvCxnSpPr>
                      <p:cNvPr id="3872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2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53" name="Group 14"/>
                  <p:cNvGrpSpPr/>
                  <p:nvPr/>
                </p:nvGrpSpPr>
                <p:grpSpPr>
                  <a:xfrm>
                    <a:off x="2667000" y="3276600"/>
                    <a:ext cx="152400" cy="609600"/>
                    <a:chOff x="2667000" y="2667000"/>
                    <a:chExt cx="152400" cy="609600"/>
                  </a:xfrm>
                </p:grpSpPr>
                <p:grpSp>
                  <p:nvGrpSpPr>
                    <p:cNvPr id="38656" name="Group 9"/>
                    <p:cNvGrpSpPr/>
                    <p:nvPr/>
                  </p:nvGrpSpPr>
                  <p:grpSpPr>
                    <a:xfrm>
                      <a:off x="2667000" y="2667000"/>
                      <a:ext cx="152400" cy="304800"/>
                      <a:chOff x="2667000" y="2667000"/>
                      <a:chExt cx="152400" cy="304800"/>
                    </a:xfrm>
                  </p:grpSpPr>
                  <p:cxnSp>
                    <p:nvCxnSpPr>
                      <p:cNvPr id="3872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59" name="Group 10"/>
                    <p:cNvGrpSpPr/>
                    <p:nvPr/>
                  </p:nvGrpSpPr>
                  <p:grpSpPr>
                    <a:xfrm>
                      <a:off x="2667000" y="2971800"/>
                      <a:ext cx="152400" cy="304800"/>
                      <a:chOff x="2667000" y="2667000"/>
                      <a:chExt cx="152400" cy="304800"/>
                    </a:xfrm>
                  </p:grpSpPr>
                  <p:cxnSp>
                    <p:nvCxnSpPr>
                      <p:cNvPr id="3873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60" name="Group 22"/>
                <p:cNvGrpSpPr/>
                <p:nvPr/>
              </p:nvGrpSpPr>
              <p:grpSpPr>
                <a:xfrm>
                  <a:off x="2667000" y="3886205"/>
                  <a:ext cx="152400" cy="609600"/>
                  <a:chOff x="2667000" y="2667000"/>
                  <a:chExt cx="152400" cy="609600"/>
                </a:xfrm>
              </p:grpSpPr>
              <p:grpSp>
                <p:nvGrpSpPr>
                  <p:cNvPr id="38663" name="Group 9"/>
                  <p:cNvGrpSpPr/>
                  <p:nvPr/>
                </p:nvGrpSpPr>
                <p:grpSpPr>
                  <a:xfrm>
                    <a:off x="2667000" y="2667000"/>
                    <a:ext cx="152400" cy="304800"/>
                    <a:chOff x="2667000" y="2667000"/>
                    <a:chExt cx="152400" cy="304800"/>
                  </a:xfrm>
                </p:grpSpPr>
                <p:cxnSp>
                  <p:nvCxnSpPr>
                    <p:cNvPr id="3873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3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67" name="Group 10"/>
                  <p:cNvGrpSpPr/>
                  <p:nvPr/>
                </p:nvGrpSpPr>
                <p:grpSpPr>
                  <a:xfrm>
                    <a:off x="2667000" y="2971800"/>
                    <a:ext cx="152400" cy="304800"/>
                    <a:chOff x="2667000" y="2667000"/>
                    <a:chExt cx="152400" cy="304800"/>
                  </a:xfrm>
                </p:grpSpPr>
                <p:cxnSp>
                  <p:nvCxnSpPr>
                    <p:cNvPr id="3873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6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669" name="Group 13"/>
                <p:cNvGrpSpPr/>
                <p:nvPr/>
              </p:nvGrpSpPr>
              <p:grpSpPr>
                <a:xfrm>
                  <a:off x="2667000" y="2667000"/>
                  <a:ext cx="152400" cy="609600"/>
                  <a:chOff x="2667000" y="2667000"/>
                  <a:chExt cx="152400" cy="609600"/>
                </a:xfrm>
              </p:grpSpPr>
              <p:grpSp>
                <p:nvGrpSpPr>
                  <p:cNvPr id="38670" name="Group 9"/>
                  <p:cNvGrpSpPr/>
                  <p:nvPr/>
                </p:nvGrpSpPr>
                <p:grpSpPr>
                  <a:xfrm>
                    <a:off x="2667000" y="2667000"/>
                    <a:ext cx="152400" cy="304800"/>
                    <a:chOff x="2667000" y="2667000"/>
                    <a:chExt cx="152400" cy="304800"/>
                  </a:xfrm>
                </p:grpSpPr>
                <p:cxnSp>
                  <p:nvCxnSpPr>
                    <p:cNvPr id="3874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73" name="Group 10"/>
                  <p:cNvGrpSpPr/>
                  <p:nvPr/>
                </p:nvGrpSpPr>
                <p:grpSpPr>
                  <a:xfrm>
                    <a:off x="2667000" y="2971800"/>
                    <a:ext cx="152400" cy="304800"/>
                    <a:chOff x="2667000" y="2667000"/>
                    <a:chExt cx="152400" cy="304800"/>
                  </a:xfrm>
                </p:grpSpPr>
                <p:cxnSp>
                  <p:nvCxnSpPr>
                    <p:cNvPr id="3874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4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76" name="Group 14"/>
                <p:cNvGrpSpPr/>
                <p:nvPr/>
              </p:nvGrpSpPr>
              <p:grpSpPr>
                <a:xfrm>
                  <a:off x="2667000" y="3276600"/>
                  <a:ext cx="152400" cy="609600"/>
                  <a:chOff x="2667000" y="2667000"/>
                  <a:chExt cx="152400" cy="609600"/>
                </a:xfrm>
              </p:grpSpPr>
              <p:grpSp>
                <p:nvGrpSpPr>
                  <p:cNvPr id="38677" name="Group 9"/>
                  <p:cNvGrpSpPr/>
                  <p:nvPr/>
                </p:nvGrpSpPr>
                <p:grpSpPr>
                  <a:xfrm>
                    <a:off x="2667000" y="2667000"/>
                    <a:ext cx="152400" cy="304800"/>
                    <a:chOff x="2667000" y="2667000"/>
                    <a:chExt cx="152400" cy="304800"/>
                  </a:xfrm>
                </p:grpSpPr>
                <p:cxnSp>
                  <p:nvCxnSpPr>
                    <p:cNvPr id="3875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5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80" name="Group 10"/>
                  <p:cNvGrpSpPr/>
                  <p:nvPr/>
                </p:nvGrpSpPr>
                <p:grpSpPr>
                  <a:xfrm>
                    <a:off x="2667000" y="2971800"/>
                    <a:ext cx="152400" cy="304800"/>
                    <a:chOff x="2667000" y="2667000"/>
                    <a:chExt cx="152400" cy="304800"/>
                  </a:xfrm>
                </p:grpSpPr>
                <p:cxnSp>
                  <p:nvCxnSpPr>
                    <p:cNvPr id="3875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5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75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683"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684" name="Group 21"/>
                <p:cNvGrpSpPr/>
                <p:nvPr/>
              </p:nvGrpSpPr>
              <p:grpSpPr>
                <a:xfrm>
                  <a:off x="2667000" y="2666997"/>
                  <a:ext cx="152400" cy="1219200"/>
                  <a:chOff x="2667000" y="2667000"/>
                  <a:chExt cx="152400" cy="1219200"/>
                </a:xfrm>
              </p:grpSpPr>
              <p:grpSp>
                <p:nvGrpSpPr>
                  <p:cNvPr id="38687" name="Group 13"/>
                  <p:cNvGrpSpPr/>
                  <p:nvPr/>
                </p:nvGrpSpPr>
                <p:grpSpPr>
                  <a:xfrm>
                    <a:off x="2667000" y="2667000"/>
                    <a:ext cx="152400" cy="609600"/>
                    <a:chOff x="2667000" y="2667000"/>
                    <a:chExt cx="152400" cy="609600"/>
                  </a:xfrm>
                </p:grpSpPr>
                <p:grpSp>
                  <p:nvGrpSpPr>
                    <p:cNvPr id="12288" name="Group 9"/>
                    <p:cNvGrpSpPr/>
                    <p:nvPr/>
                  </p:nvGrpSpPr>
                  <p:grpSpPr>
                    <a:xfrm>
                      <a:off x="2667000" y="2667000"/>
                      <a:ext cx="152400" cy="304800"/>
                      <a:chOff x="2667000" y="2667000"/>
                      <a:chExt cx="152400" cy="304800"/>
                    </a:xfrm>
                  </p:grpSpPr>
                  <p:cxnSp>
                    <p:nvCxnSpPr>
                      <p:cNvPr id="3876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89" name="Group 10"/>
                    <p:cNvGrpSpPr/>
                    <p:nvPr/>
                  </p:nvGrpSpPr>
                  <p:grpSpPr>
                    <a:xfrm>
                      <a:off x="2667000" y="2971800"/>
                      <a:ext cx="152400" cy="304800"/>
                      <a:chOff x="2667000" y="2667000"/>
                      <a:chExt cx="152400" cy="304800"/>
                    </a:xfrm>
                  </p:grpSpPr>
                  <p:cxnSp>
                    <p:nvCxnSpPr>
                      <p:cNvPr id="3876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292" name="Group 14"/>
                  <p:cNvGrpSpPr/>
                  <p:nvPr/>
                </p:nvGrpSpPr>
                <p:grpSpPr>
                  <a:xfrm>
                    <a:off x="2667000" y="3276600"/>
                    <a:ext cx="152400" cy="609600"/>
                    <a:chOff x="2667000" y="2667000"/>
                    <a:chExt cx="152400" cy="609600"/>
                  </a:xfrm>
                </p:grpSpPr>
                <p:grpSp>
                  <p:nvGrpSpPr>
                    <p:cNvPr id="12293" name="Group 9"/>
                    <p:cNvGrpSpPr/>
                    <p:nvPr/>
                  </p:nvGrpSpPr>
                  <p:grpSpPr>
                    <a:xfrm>
                      <a:off x="2667000" y="2667000"/>
                      <a:ext cx="152400" cy="304800"/>
                      <a:chOff x="2667000" y="2667000"/>
                      <a:chExt cx="152400" cy="304800"/>
                    </a:xfrm>
                  </p:grpSpPr>
                  <p:cxnSp>
                    <p:nvCxnSpPr>
                      <p:cNvPr id="3876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6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94" name="Group 10"/>
                    <p:cNvGrpSpPr/>
                    <p:nvPr/>
                  </p:nvGrpSpPr>
                  <p:grpSpPr>
                    <a:xfrm>
                      <a:off x="2667000" y="2971800"/>
                      <a:ext cx="152400" cy="304800"/>
                      <a:chOff x="2667000" y="2667000"/>
                      <a:chExt cx="152400" cy="304800"/>
                    </a:xfrm>
                  </p:grpSpPr>
                  <p:cxnSp>
                    <p:nvCxnSpPr>
                      <p:cNvPr id="3877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95" name="Group 22"/>
                <p:cNvGrpSpPr/>
                <p:nvPr/>
              </p:nvGrpSpPr>
              <p:grpSpPr>
                <a:xfrm>
                  <a:off x="2667000" y="3886205"/>
                  <a:ext cx="152400" cy="609600"/>
                  <a:chOff x="2667000" y="2667000"/>
                  <a:chExt cx="152400" cy="609600"/>
                </a:xfrm>
              </p:grpSpPr>
              <p:grpSp>
                <p:nvGrpSpPr>
                  <p:cNvPr id="12296" name="Group 9"/>
                  <p:cNvGrpSpPr/>
                  <p:nvPr/>
                </p:nvGrpSpPr>
                <p:grpSpPr>
                  <a:xfrm>
                    <a:off x="2667000" y="2667000"/>
                    <a:ext cx="152400" cy="304800"/>
                    <a:chOff x="2667000" y="2667000"/>
                    <a:chExt cx="152400" cy="304800"/>
                  </a:xfrm>
                </p:grpSpPr>
                <p:cxnSp>
                  <p:nvCxnSpPr>
                    <p:cNvPr id="3877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297" name="Group 10"/>
                  <p:cNvGrpSpPr/>
                  <p:nvPr/>
                </p:nvGrpSpPr>
                <p:grpSpPr>
                  <a:xfrm>
                    <a:off x="2667000" y="2971800"/>
                    <a:ext cx="152400" cy="304800"/>
                    <a:chOff x="2667000" y="2667000"/>
                    <a:chExt cx="152400" cy="304800"/>
                  </a:xfrm>
                </p:grpSpPr>
                <p:cxnSp>
                  <p:nvCxnSpPr>
                    <p:cNvPr id="3877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7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2298"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78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78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78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18" name="Group 810"/>
            <p:cNvGrpSpPr>
              <a:grpSpLocks/>
            </p:cNvGrpSpPr>
            <p:nvPr/>
          </p:nvGrpSpPr>
          <p:grpSpPr bwMode="auto">
            <a:xfrm>
              <a:off x="3460" y="2459"/>
              <a:ext cx="337" cy="573"/>
              <a:chOff x="630" y="3229"/>
              <a:chExt cx="337" cy="573"/>
            </a:xfrm>
          </p:grpSpPr>
          <p:sp>
            <p:nvSpPr>
              <p:cNvPr id="3878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1230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12301" name="Group 21"/>
                <p:cNvGrpSpPr/>
                <p:nvPr/>
              </p:nvGrpSpPr>
              <p:grpSpPr>
                <a:xfrm>
                  <a:off x="2667000" y="2666997"/>
                  <a:ext cx="152400" cy="1219200"/>
                  <a:chOff x="2667000" y="2667000"/>
                  <a:chExt cx="152400" cy="1219200"/>
                </a:xfrm>
              </p:grpSpPr>
              <p:grpSp>
                <p:nvGrpSpPr>
                  <p:cNvPr id="12302" name="Group 13"/>
                  <p:cNvGrpSpPr/>
                  <p:nvPr/>
                </p:nvGrpSpPr>
                <p:grpSpPr>
                  <a:xfrm>
                    <a:off x="2667000" y="2667000"/>
                    <a:ext cx="152400" cy="609600"/>
                    <a:chOff x="2667000" y="2667000"/>
                    <a:chExt cx="152400" cy="609600"/>
                  </a:xfrm>
                </p:grpSpPr>
                <p:grpSp>
                  <p:nvGrpSpPr>
                    <p:cNvPr id="12303" name="Group 9"/>
                    <p:cNvGrpSpPr/>
                    <p:nvPr/>
                  </p:nvGrpSpPr>
                  <p:grpSpPr>
                    <a:xfrm>
                      <a:off x="2667000" y="2667000"/>
                      <a:ext cx="152400" cy="304800"/>
                      <a:chOff x="2667000" y="2667000"/>
                      <a:chExt cx="152400" cy="304800"/>
                    </a:xfrm>
                  </p:grpSpPr>
                  <p:cxnSp>
                    <p:nvCxnSpPr>
                      <p:cNvPr id="3878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12304" name="Group 10"/>
                    <p:cNvGrpSpPr/>
                    <p:nvPr/>
                  </p:nvGrpSpPr>
                  <p:grpSpPr>
                    <a:xfrm>
                      <a:off x="2667000" y="2971800"/>
                      <a:ext cx="152400" cy="304800"/>
                      <a:chOff x="2667000" y="2667000"/>
                      <a:chExt cx="152400" cy="304800"/>
                    </a:xfrm>
                  </p:grpSpPr>
                  <p:cxnSp>
                    <p:nvCxnSpPr>
                      <p:cNvPr id="3879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12306" name="Group 14"/>
                  <p:cNvGrpSpPr/>
                  <p:nvPr/>
                </p:nvGrpSpPr>
                <p:grpSpPr>
                  <a:xfrm>
                    <a:off x="2667000" y="3276600"/>
                    <a:ext cx="152400" cy="609600"/>
                    <a:chOff x="2667000" y="2667000"/>
                    <a:chExt cx="152400" cy="609600"/>
                  </a:xfrm>
                </p:grpSpPr>
                <p:grpSp>
                  <p:nvGrpSpPr>
                    <p:cNvPr id="5" name="Group 9"/>
                    <p:cNvGrpSpPr/>
                    <p:nvPr/>
                  </p:nvGrpSpPr>
                  <p:grpSpPr>
                    <a:xfrm>
                      <a:off x="2667000" y="2667000"/>
                      <a:ext cx="152400" cy="304800"/>
                      <a:chOff x="2667000" y="2667000"/>
                      <a:chExt cx="152400" cy="304800"/>
                    </a:xfrm>
                  </p:grpSpPr>
                  <p:cxnSp>
                    <p:nvCxnSpPr>
                      <p:cNvPr id="3879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79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6" name="Group 10"/>
                    <p:cNvGrpSpPr/>
                    <p:nvPr/>
                  </p:nvGrpSpPr>
                  <p:grpSpPr>
                    <a:xfrm>
                      <a:off x="2667000" y="2971800"/>
                      <a:ext cx="152400" cy="304800"/>
                      <a:chOff x="2667000" y="2667000"/>
                      <a:chExt cx="152400" cy="304800"/>
                    </a:xfrm>
                  </p:grpSpPr>
                  <p:cxnSp>
                    <p:nvCxnSpPr>
                      <p:cNvPr id="3879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679" name="Group 22"/>
                <p:cNvGrpSpPr/>
                <p:nvPr/>
              </p:nvGrpSpPr>
              <p:grpSpPr>
                <a:xfrm>
                  <a:off x="2667000" y="3886205"/>
                  <a:ext cx="152400" cy="609600"/>
                  <a:chOff x="2667000" y="2667000"/>
                  <a:chExt cx="152400" cy="609600"/>
                </a:xfrm>
              </p:grpSpPr>
              <p:grpSp>
                <p:nvGrpSpPr>
                  <p:cNvPr id="10698" name="Group 9"/>
                  <p:cNvGrpSpPr/>
                  <p:nvPr/>
                </p:nvGrpSpPr>
                <p:grpSpPr>
                  <a:xfrm>
                    <a:off x="2667000" y="2667000"/>
                    <a:ext cx="152400" cy="304800"/>
                    <a:chOff x="2667000" y="2667000"/>
                    <a:chExt cx="152400" cy="304800"/>
                  </a:xfrm>
                </p:grpSpPr>
                <p:cxnSp>
                  <p:nvCxnSpPr>
                    <p:cNvPr id="3880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7288" name="Group 10"/>
                  <p:cNvGrpSpPr/>
                  <p:nvPr/>
                </p:nvGrpSpPr>
                <p:grpSpPr>
                  <a:xfrm>
                    <a:off x="2667000" y="2971800"/>
                    <a:ext cx="152400" cy="304800"/>
                    <a:chOff x="2667000" y="2667000"/>
                    <a:chExt cx="152400" cy="304800"/>
                  </a:xfrm>
                </p:grpSpPr>
                <p:cxnSp>
                  <p:nvCxnSpPr>
                    <p:cNvPr id="3880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0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107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1135" name="Group 21"/>
                <p:cNvGrpSpPr/>
                <p:nvPr/>
              </p:nvGrpSpPr>
              <p:grpSpPr>
                <a:xfrm>
                  <a:off x="2667000" y="2666997"/>
                  <a:ext cx="152400" cy="1219200"/>
                  <a:chOff x="2667000" y="2667000"/>
                  <a:chExt cx="152400" cy="1219200"/>
                </a:xfrm>
              </p:grpSpPr>
              <p:grpSp>
                <p:nvGrpSpPr>
                  <p:cNvPr id="37483" name="Group 13"/>
                  <p:cNvGrpSpPr/>
                  <p:nvPr/>
                </p:nvGrpSpPr>
                <p:grpSpPr>
                  <a:xfrm>
                    <a:off x="2667000" y="2667000"/>
                    <a:ext cx="152400" cy="609600"/>
                    <a:chOff x="2667000" y="2667000"/>
                    <a:chExt cx="152400" cy="609600"/>
                  </a:xfrm>
                </p:grpSpPr>
                <p:grpSp>
                  <p:nvGrpSpPr>
                    <p:cNvPr id="37576" name="Group 9"/>
                    <p:cNvGrpSpPr/>
                    <p:nvPr/>
                  </p:nvGrpSpPr>
                  <p:grpSpPr>
                    <a:xfrm>
                      <a:off x="2667000" y="2667000"/>
                      <a:ext cx="152400" cy="304800"/>
                      <a:chOff x="2667000" y="2667000"/>
                      <a:chExt cx="152400" cy="304800"/>
                    </a:xfrm>
                  </p:grpSpPr>
                  <p:cxnSp>
                    <p:nvCxnSpPr>
                      <p:cNvPr id="3881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1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90" name="Group 10"/>
                    <p:cNvGrpSpPr/>
                    <p:nvPr/>
                  </p:nvGrpSpPr>
                  <p:grpSpPr>
                    <a:xfrm>
                      <a:off x="2667000" y="2971800"/>
                      <a:ext cx="152400" cy="304800"/>
                      <a:chOff x="2667000" y="2667000"/>
                      <a:chExt cx="152400" cy="304800"/>
                    </a:xfrm>
                  </p:grpSpPr>
                  <p:cxnSp>
                    <p:nvCxnSpPr>
                      <p:cNvPr id="3881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1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695" name="Group 14"/>
                  <p:cNvGrpSpPr/>
                  <p:nvPr/>
                </p:nvGrpSpPr>
                <p:grpSpPr>
                  <a:xfrm>
                    <a:off x="2667000" y="3276600"/>
                    <a:ext cx="152400" cy="609600"/>
                    <a:chOff x="2667000" y="2667000"/>
                    <a:chExt cx="152400" cy="609600"/>
                  </a:xfrm>
                </p:grpSpPr>
                <p:grpSp>
                  <p:nvGrpSpPr>
                    <p:cNvPr id="38696" name="Group 9"/>
                    <p:cNvGrpSpPr/>
                    <p:nvPr/>
                  </p:nvGrpSpPr>
                  <p:grpSpPr>
                    <a:xfrm>
                      <a:off x="2667000" y="2667000"/>
                      <a:ext cx="152400" cy="304800"/>
                      <a:chOff x="2667000" y="2667000"/>
                      <a:chExt cx="152400" cy="304800"/>
                    </a:xfrm>
                  </p:grpSpPr>
                  <p:cxnSp>
                    <p:nvCxnSpPr>
                      <p:cNvPr id="3881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697" name="Group 10"/>
                    <p:cNvGrpSpPr/>
                    <p:nvPr/>
                  </p:nvGrpSpPr>
                  <p:grpSpPr>
                    <a:xfrm>
                      <a:off x="2667000" y="2971800"/>
                      <a:ext cx="152400" cy="304800"/>
                      <a:chOff x="2667000" y="2667000"/>
                      <a:chExt cx="152400" cy="304800"/>
                    </a:xfrm>
                  </p:grpSpPr>
                  <p:cxnSp>
                    <p:nvCxnSpPr>
                      <p:cNvPr id="3882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698" name="Group 22"/>
                <p:cNvGrpSpPr/>
                <p:nvPr/>
              </p:nvGrpSpPr>
              <p:grpSpPr>
                <a:xfrm>
                  <a:off x="2667000" y="3886205"/>
                  <a:ext cx="152400" cy="609600"/>
                  <a:chOff x="2667000" y="2667000"/>
                  <a:chExt cx="152400" cy="609600"/>
                </a:xfrm>
              </p:grpSpPr>
              <p:grpSp>
                <p:nvGrpSpPr>
                  <p:cNvPr id="38701" name="Group 9"/>
                  <p:cNvGrpSpPr/>
                  <p:nvPr/>
                </p:nvGrpSpPr>
                <p:grpSpPr>
                  <a:xfrm>
                    <a:off x="2667000" y="2667000"/>
                    <a:ext cx="152400" cy="304800"/>
                    <a:chOff x="2667000" y="2667000"/>
                    <a:chExt cx="152400" cy="304800"/>
                  </a:xfrm>
                </p:grpSpPr>
                <p:cxnSp>
                  <p:nvCxnSpPr>
                    <p:cNvPr id="3882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2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04" name="Group 10"/>
                  <p:cNvGrpSpPr/>
                  <p:nvPr/>
                </p:nvGrpSpPr>
                <p:grpSpPr>
                  <a:xfrm>
                    <a:off x="2667000" y="2971800"/>
                    <a:ext cx="152400" cy="304800"/>
                    <a:chOff x="2667000" y="2667000"/>
                    <a:chExt cx="152400" cy="304800"/>
                  </a:xfrm>
                </p:grpSpPr>
                <p:cxnSp>
                  <p:nvCxnSpPr>
                    <p:cNvPr id="3882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0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708" name="Group 13"/>
                <p:cNvGrpSpPr/>
                <p:nvPr/>
              </p:nvGrpSpPr>
              <p:grpSpPr>
                <a:xfrm>
                  <a:off x="2667000" y="2667000"/>
                  <a:ext cx="152400" cy="609600"/>
                  <a:chOff x="2667000" y="2667000"/>
                  <a:chExt cx="152400" cy="609600"/>
                </a:xfrm>
              </p:grpSpPr>
              <p:grpSp>
                <p:nvGrpSpPr>
                  <p:cNvPr id="38711" name="Group 9"/>
                  <p:cNvGrpSpPr/>
                  <p:nvPr/>
                </p:nvGrpSpPr>
                <p:grpSpPr>
                  <a:xfrm>
                    <a:off x="2667000" y="2667000"/>
                    <a:ext cx="152400" cy="304800"/>
                    <a:chOff x="2667000" y="2667000"/>
                    <a:chExt cx="152400" cy="304800"/>
                  </a:xfrm>
                </p:grpSpPr>
                <p:cxnSp>
                  <p:nvCxnSpPr>
                    <p:cNvPr id="3883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12" name="Group 10"/>
                  <p:cNvGrpSpPr/>
                  <p:nvPr/>
                </p:nvGrpSpPr>
                <p:grpSpPr>
                  <a:xfrm>
                    <a:off x="2667000" y="2971800"/>
                    <a:ext cx="152400" cy="304800"/>
                    <a:chOff x="2667000" y="2667000"/>
                    <a:chExt cx="152400" cy="304800"/>
                  </a:xfrm>
                </p:grpSpPr>
                <p:cxnSp>
                  <p:nvCxnSpPr>
                    <p:cNvPr id="3883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3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15" name="Group 14"/>
                <p:cNvGrpSpPr/>
                <p:nvPr/>
              </p:nvGrpSpPr>
              <p:grpSpPr>
                <a:xfrm>
                  <a:off x="2667000" y="3276600"/>
                  <a:ext cx="152400" cy="609600"/>
                  <a:chOff x="2667000" y="2667000"/>
                  <a:chExt cx="152400" cy="609600"/>
                </a:xfrm>
              </p:grpSpPr>
              <p:grpSp>
                <p:nvGrpSpPr>
                  <p:cNvPr id="38718" name="Group 9"/>
                  <p:cNvGrpSpPr/>
                  <p:nvPr/>
                </p:nvGrpSpPr>
                <p:grpSpPr>
                  <a:xfrm>
                    <a:off x="2667000" y="2667000"/>
                    <a:ext cx="152400" cy="304800"/>
                    <a:chOff x="2667000" y="2667000"/>
                    <a:chExt cx="152400" cy="304800"/>
                  </a:xfrm>
                </p:grpSpPr>
                <p:cxnSp>
                  <p:nvCxnSpPr>
                    <p:cNvPr id="3884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4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19" name="Group 10"/>
                  <p:cNvGrpSpPr/>
                  <p:nvPr/>
                </p:nvGrpSpPr>
                <p:grpSpPr>
                  <a:xfrm>
                    <a:off x="2667000" y="2971800"/>
                    <a:ext cx="152400" cy="304800"/>
                    <a:chOff x="2667000" y="2667000"/>
                    <a:chExt cx="152400" cy="304800"/>
                  </a:xfrm>
                </p:grpSpPr>
                <p:cxnSp>
                  <p:nvCxnSpPr>
                    <p:cNvPr id="3884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4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84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720"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721" name="Group 21"/>
                <p:cNvGrpSpPr/>
                <p:nvPr/>
              </p:nvGrpSpPr>
              <p:grpSpPr>
                <a:xfrm>
                  <a:off x="2667000" y="2666997"/>
                  <a:ext cx="152400" cy="1219200"/>
                  <a:chOff x="2667000" y="2667000"/>
                  <a:chExt cx="152400" cy="1219200"/>
                </a:xfrm>
              </p:grpSpPr>
              <p:grpSp>
                <p:nvGrpSpPr>
                  <p:cNvPr id="38724" name="Group 13"/>
                  <p:cNvGrpSpPr/>
                  <p:nvPr/>
                </p:nvGrpSpPr>
                <p:grpSpPr>
                  <a:xfrm>
                    <a:off x="2667000" y="2667000"/>
                    <a:ext cx="152400" cy="609600"/>
                    <a:chOff x="2667000" y="2667000"/>
                    <a:chExt cx="152400" cy="609600"/>
                  </a:xfrm>
                </p:grpSpPr>
                <p:grpSp>
                  <p:nvGrpSpPr>
                    <p:cNvPr id="38727" name="Group 9"/>
                    <p:cNvGrpSpPr/>
                    <p:nvPr/>
                  </p:nvGrpSpPr>
                  <p:grpSpPr>
                    <a:xfrm>
                      <a:off x="2667000" y="2667000"/>
                      <a:ext cx="152400" cy="304800"/>
                      <a:chOff x="2667000" y="2667000"/>
                      <a:chExt cx="152400" cy="304800"/>
                    </a:xfrm>
                  </p:grpSpPr>
                  <p:cxnSp>
                    <p:nvCxnSpPr>
                      <p:cNvPr id="3885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28" name="Group 10"/>
                    <p:cNvGrpSpPr/>
                    <p:nvPr/>
                  </p:nvGrpSpPr>
                  <p:grpSpPr>
                    <a:xfrm>
                      <a:off x="2667000" y="2971800"/>
                      <a:ext cx="152400" cy="304800"/>
                      <a:chOff x="2667000" y="2667000"/>
                      <a:chExt cx="152400" cy="304800"/>
                    </a:xfrm>
                  </p:grpSpPr>
                  <p:cxnSp>
                    <p:nvCxnSpPr>
                      <p:cNvPr id="3885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31" name="Group 14"/>
                  <p:cNvGrpSpPr/>
                  <p:nvPr/>
                </p:nvGrpSpPr>
                <p:grpSpPr>
                  <a:xfrm>
                    <a:off x="2667000" y="3276600"/>
                    <a:ext cx="152400" cy="609600"/>
                    <a:chOff x="2667000" y="2667000"/>
                    <a:chExt cx="152400" cy="609600"/>
                  </a:xfrm>
                </p:grpSpPr>
                <p:grpSp>
                  <p:nvGrpSpPr>
                    <p:cNvPr id="38734" name="Group 9"/>
                    <p:cNvGrpSpPr/>
                    <p:nvPr/>
                  </p:nvGrpSpPr>
                  <p:grpSpPr>
                    <a:xfrm>
                      <a:off x="2667000" y="2667000"/>
                      <a:ext cx="152400" cy="304800"/>
                      <a:chOff x="2667000" y="2667000"/>
                      <a:chExt cx="152400" cy="304800"/>
                    </a:xfrm>
                  </p:grpSpPr>
                  <p:cxnSp>
                    <p:nvCxnSpPr>
                      <p:cNvPr id="3885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5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35" name="Group 10"/>
                    <p:cNvGrpSpPr/>
                    <p:nvPr/>
                  </p:nvGrpSpPr>
                  <p:grpSpPr>
                    <a:xfrm>
                      <a:off x="2667000" y="2971800"/>
                      <a:ext cx="152400" cy="304800"/>
                      <a:chOff x="2667000" y="2667000"/>
                      <a:chExt cx="152400" cy="304800"/>
                    </a:xfrm>
                  </p:grpSpPr>
                  <p:cxnSp>
                    <p:nvCxnSpPr>
                      <p:cNvPr id="3886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38" name="Group 22"/>
                <p:cNvGrpSpPr/>
                <p:nvPr/>
              </p:nvGrpSpPr>
              <p:grpSpPr>
                <a:xfrm>
                  <a:off x="2667000" y="3886205"/>
                  <a:ext cx="152400" cy="609600"/>
                  <a:chOff x="2667000" y="2667000"/>
                  <a:chExt cx="152400" cy="609600"/>
                </a:xfrm>
              </p:grpSpPr>
              <p:grpSp>
                <p:nvGrpSpPr>
                  <p:cNvPr id="38741" name="Group 9"/>
                  <p:cNvGrpSpPr/>
                  <p:nvPr/>
                </p:nvGrpSpPr>
                <p:grpSpPr>
                  <a:xfrm>
                    <a:off x="2667000" y="2667000"/>
                    <a:ext cx="152400" cy="304800"/>
                    <a:chOff x="2667000" y="2667000"/>
                    <a:chExt cx="152400" cy="304800"/>
                  </a:xfrm>
                </p:grpSpPr>
                <p:cxnSp>
                  <p:nvCxnSpPr>
                    <p:cNvPr id="3886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42" name="Group 10"/>
                  <p:cNvGrpSpPr/>
                  <p:nvPr/>
                </p:nvGrpSpPr>
                <p:grpSpPr>
                  <a:xfrm>
                    <a:off x="2667000" y="2971800"/>
                    <a:ext cx="152400" cy="304800"/>
                    <a:chOff x="2667000" y="2667000"/>
                    <a:chExt cx="152400" cy="304800"/>
                  </a:xfrm>
                </p:grpSpPr>
                <p:cxnSp>
                  <p:nvCxnSpPr>
                    <p:cNvPr id="3886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6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43"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87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87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87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19" name="Group 819"/>
            <p:cNvGrpSpPr>
              <a:grpSpLocks/>
            </p:cNvGrpSpPr>
            <p:nvPr/>
          </p:nvGrpSpPr>
          <p:grpSpPr bwMode="auto">
            <a:xfrm>
              <a:off x="3736" y="2457"/>
              <a:ext cx="337" cy="573"/>
              <a:chOff x="630" y="3229"/>
              <a:chExt cx="337" cy="573"/>
            </a:xfrm>
          </p:grpSpPr>
          <p:sp>
            <p:nvSpPr>
              <p:cNvPr id="3887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749"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750" name="Group 21"/>
                <p:cNvGrpSpPr/>
                <p:nvPr/>
              </p:nvGrpSpPr>
              <p:grpSpPr>
                <a:xfrm>
                  <a:off x="2667000" y="2666997"/>
                  <a:ext cx="152400" cy="1219200"/>
                  <a:chOff x="2667000" y="2667000"/>
                  <a:chExt cx="152400" cy="1219200"/>
                </a:xfrm>
              </p:grpSpPr>
              <p:grpSp>
                <p:nvGrpSpPr>
                  <p:cNvPr id="38753" name="Group 13"/>
                  <p:cNvGrpSpPr/>
                  <p:nvPr/>
                </p:nvGrpSpPr>
                <p:grpSpPr>
                  <a:xfrm>
                    <a:off x="2667000" y="2667000"/>
                    <a:ext cx="152400" cy="609600"/>
                    <a:chOff x="2667000" y="2667000"/>
                    <a:chExt cx="152400" cy="609600"/>
                  </a:xfrm>
                </p:grpSpPr>
                <p:grpSp>
                  <p:nvGrpSpPr>
                    <p:cNvPr id="38757" name="Group 9"/>
                    <p:cNvGrpSpPr/>
                    <p:nvPr/>
                  </p:nvGrpSpPr>
                  <p:grpSpPr>
                    <a:xfrm>
                      <a:off x="2667000" y="2667000"/>
                      <a:ext cx="152400" cy="304800"/>
                      <a:chOff x="2667000" y="2667000"/>
                      <a:chExt cx="152400" cy="304800"/>
                    </a:xfrm>
                  </p:grpSpPr>
                  <p:cxnSp>
                    <p:nvCxnSpPr>
                      <p:cNvPr id="3887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58" name="Group 10"/>
                    <p:cNvGrpSpPr/>
                    <p:nvPr/>
                  </p:nvGrpSpPr>
                  <p:grpSpPr>
                    <a:xfrm>
                      <a:off x="2667000" y="2971800"/>
                      <a:ext cx="152400" cy="304800"/>
                      <a:chOff x="2667000" y="2667000"/>
                      <a:chExt cx="152400" cy="304800"/>
                    </a:xfrm>
                  </p:grpSpPr>
                  <p:cxnSp>
                    <p:nvCxnSpPr>
                      <p:cNvPr id="3888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59" name="Group 14"/>
                  <p:cNvGrpSpPr/>
                  <p:nvPr/>
                </p:nvGrpSpPr>
                <p:grpSpPr>
                  <a:xfrm>
                    <a:off x="2667000" y="3276600"/>
                    <a:ext cx="152400" cy="609600"/>
                    <a:chOff x="2667000" y="2667000"/>
                    <a:chExt cx="152400" cy="609600"/>
                  </a:xfrm>
                </p:grpSpPr>
                <p:grpSp>
                  <p:nvGrpSpPr>
                    <p:cNvPr id="38760" name="Group 9"/>
                    <p:cNvGrpSpPr/>
                    <p:nvPr/>
                  </p:nvGrpSpPr>
                  <p:grpSpPr>
                    <a:xfrm>
                      <a:off x="2667000" y="2667000"/>
                      <a:ext cx="152400" cy="304800"/>
                      <a:chOff x="2667000" y="2667000"/>
                      <a:chExt cx="152400" cy="304800"/>
                    </a:xfrm>
                  </p:grpSpPr>
                  <p:cxnSp>
                    <p:nvCxnSpPr>
                      <p:cNvPr id="3888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8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63" name="Group 10"/>
                    <p:cNvGrpSpPr/>
                    <p:nvPr/>
                  </p:nvGrpSpPr>
                  <p:grpSpPr>
                    <a:xfrm>
                      <a:off x="2667000" y="2971800"/>
                      <a:ext cx="152400" cy="304800"/>
                      <a:chOff x="2667000" y="2667000"/>
                      <a:chExt cx="152400" cy="304800"/>
                    </a:xfrm>
                  </p:grpSpPr>
                  <p:cxnSp>
                    <p:nvCxnSpPr>
                      <p:cNvPr id="3888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66" name="Group 22"/>
                <p:cNvGrpSpPr/>
                <p:nvPr/>
              </p:nvGrpSpPr>
              <p:grpSpPr>
                <a:xfrm>
                  <a:off x="2667000" y="3886205"/>
                  <a:ext cx="152400" cy="609600"/>
                  <a:chOff x="2667000" y="2667000"/>
                  <a:chExt cx="152400" cy="609600"/>
                </a:xfrm>
              </p:grpSpPr>
              <p:grpSp>
                <p:nvGrpSpPr>
                  <p:cNvPr id="38767" name="Group 9"/>
                  <p:cNvGrpSpPr/>
                  <p:nvPr/>
                </p:nvGrpSpPr>
                <p:grpSpPr>
                  <a:xfrm>
                    <a:off x="2667000" y="2667000"/>
                    <a:ext cx="152400" cy="304800"/>
                    <a:chOff x="2667000" y="2667000"/>
                    <a:chExt cx="152400" cy="304800"/>
                  </a:xfrm>
                </p:grpSpPr>
                <p:cxnSp>
                  <p:nvCxnSpPr>
                    <p:cNvPr id="3889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70" name="Group 10"/>
                  <p:cNvGrpSpPr/>
                  <p:nvPr/>
                </p:nvGrpSpPr>
                <p:grpSpPr>
                  <a:xfrm>
                    <a:off x="2667000" y="2971800"/>
                    <a:ext cx="152400" cy="304800"/>
                    <a:chOff x="2667000" y="2667000"/>
                    <a:chExt cx="152400" cy="304800"/>
                  </a:xfrm>
                </p:grpSpPr>
                <p:cxnSp>
                  <p:nvCxnSpPr>
                    <p:cNvPr id="3889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89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73"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774" name="Group 21"/>
                <p:cNvGrpSpPr/>
                <p:nvPr/>
              </p:nvGrpSpPr>
              <p:grpSpPr>
                <a:xfrm>
                  <a:off x="2667000" y="2666997"/>
                  <a:ext cx="152400" cy="1219200"/>
                  <a:chOff x="2667000" y="2667000"/>
                  <a:chExt cx="152400" cy="1219200"/>
                </a:xfrm>
              </p:grpSpPr>
              <p:grpSp>
                <p:nvGrpSpPr>
                  <p:cNvPr id="38777" name="Group 13"/>
                  <p:cNvGrpSpPr/>
                  <p:nvPr/>
                </p:nvGrpSpPr>
                <p:grpSpPr>
                  <a:xfrm>
                    <a:off x="2667000" y="2667000"/>
                    <a:ext cx="152400" cy="609600"/>
                    <a:chOff x="2667000" y="2667000"/>
                    <a:chExt cx="152400" cy="609600"/>
                  </a:xfrm>
                </p:grpSpPr>
                <p:grpSp>
                  <p:nvGrpSpPr>
                    <p:cNvPr id="38780" name="Group 9"/>
                    <p:cNvGrpSpPr/>
                    <p:nvPr/>
                  </p:nvGrpSpPr>
                  <p:grpSpPr>
                    <a:xfrm>
                      <a:off x="2667000" y="2667000"/>
                      <a:ext cx="152400" cy="304800"/>
                      <a:chOff x="2667000" y="2667000"/>
                      <a:chExt cx="152400" cy="304800"/>
                    </a:xfrm>
                  </p:grpSpPr>
                  <p:cxnSp>
                    <p:nvCxnSpPr>
                      <p:cNvPr id="3890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0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85" name="Group 10"/>
                    <p:cNvGrpSpPr/>
                    <p:nvPr/>
                  </p:nvGrpSpPr>
                  <p:grpSpPr>
                    <a:xfrm>
                      <a:off x="2667000" y="2971800"/>
                      <a:ext cx="152400" cy="304800"/>
                      <a:chOff x="2667000" y="2667000"/>
                      <a:chExt cx="152400" cy="304800"/>
                    </a:xfrm>
                  </p:grpSpPr>
                  <p:cxnSp>
                    <p:nvCxnSpPr>
                      <p:cNvPr id="3890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0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786" name="Group 14"/>
                  <p:cNvGrpSpPr/>
                  <p:nvPr/>
                </p:nvGrpSpPr>
                <p:grpSpPr>
                  <a:xfrm>
                    <a:off x="2667000" y="3276600"/>
                    <a:ext cx="152400" cy="609600"/>
                    <a:chOff x="2667000" y="2667000"/>
                    <a:chExt cx="152400" cy="609600"/>
                  </a:xfrm>
                </p:grpSpPr>
                <p:grpSp>
                  <p:nvGrpSpPr>
                    <p:cNvPr id="38787" name="Group 9"/>
                    <p:cNvGrpSpPr/>
                    <p:nvPr/>
                  </p:nvGrpSpPr>
                  <p:grpSpPr>
                    <a:xfrm>
                      <a:off x="2667000" y="2667000"/>
                      <a:ext cx="152400" cy="304800"/>
                      <a:chOff x="2667000" y="2667000"/>
                      <a:chExt cx="152400" cy="304800"/>
                    </a:xfrm>
                  </p:grpSpPr>
                  <p:cxnSp>
                    <p:nvCxnSpPr>
                      <p:cNvPr id="3890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88" name="Group 10"/>
                    <p:cNvGrpSpPr/>
                    <p:nvPr/>
                  </p:nvGrpSpPr>
                  <p:grpSpPr>
                    <a:xfrm>
                      <a:off x="2667000" y="2971800"/>
                      <a:ext cx="152400" cy="304800"/>
                      <a:chOff x="2667000" y="2667000"/>
                      <a:chExt cx="152400" cy="304800"/>
                    </a:xfrm>
                  </p:grpSpPr>
                  <p:cxnSp>
                    <p:nvCxnSpPr>
                      <p:cNvPr id="3891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91" name="Group 22"/>
                <p:cNvGrpSpPr/>
                <p:nvPr/>
              </p:nvGrpSpPr>
              <p:grpSpPr>
                <a:xfrm>
                  <a:off x="2667000" y="3886205"/>
                  <a:ext cx="152400" cy="609600"/>
                  <a:chOff x="2667000" y="2667000"/>
                  <a:chExt cx="152400" cy="609600"/>
                </a:xfrm>
              </p:grpSpPr>
              <p:grpSp>
                <p:nvGrpSpPr>
                  <p:cNvPr id="38794" name="Group 9"/>
                  <p:cNvGrpSpPr/>
                  <p:nvPr/>
                </p:nvGrpSpPr>
                <p:grpSpPr>
                  <a:xfrm>
                    <a:off x="2667000" y="2667000"/>
                    <a:ext cx="152400" cy="304800"/>
                    <a:chOff x="2667000" y="2667000"/>
                    <a:chExt cx="152400" cy="304800"/>
                  </a:xfrm>
                </p:grpSpPr>
                <p:cxnSp>
                  <p:nvCxnSpPr>
                    <p:cNvPr id="3891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1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795" name="Group 10"/>
                  <p:cNvGrpSpPr/>
                  <p:nvPr/>
                </p:nvGrpSpPr>
                <p:grpSpPr>
                  <a:xfrm>
                    <a:off x="2667000" y="2971800"/>
                    <a:ext cx="152400" cy="304800"/>
                    <a:chOff x="2667000" y="2667000"/>
                    <a:chExt cx="152400" cy="304800"/>
                  </a:xfrm>
                </p:grpSpPr>
                <p:cxnSp>
                  <p:nvCxnSpPr>
                    <p:cNvPr id="3891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79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801" name="Group 13"/>
                <p:cNvGrpSpPr/>
                <p:nvPr/>
              </p:nvGrpSpPr>
              <p:grpSpPr>
                <a:xfrm>
                  <a:off x="2667000" y="2667000"/>
                  <a:ext cx="152400" cy="609600"/>
                  <a:chOff x="2667000" y="2667000"/>
                  <a:chExt cx="152400" cy="609600"/>
                </a:xfrm>
              </p:grpSpPr>
              <p:grpSp>
                <p:nvGrpSpPr>
                  <p:cNvPr id="38802" name="Group 9"/>
                  <p:cNvGrpSpPr/>
                  <p:nvPr/>
                </p:nvGrpSpPr>
                <p:grpSpPr>
                  <a:xfrm>
                    <a:off x="2667000" y="2667000"/>
                    <a:ext cx="152400" cy="304800"/>
                    <a:chOff x="2667000" y="2667000"/>
                    <a:chExt cx="152400" cy="304800"/>
                  </a:xfrm>
                </p:grpSpPr>
                <p:cxnSp>
                  <p:nvCxnSpPr>
                    <p:cNvPr id="3892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05" name="Group 10"/>
                  <p:cNvGrpSpPr/>
                  <p:nvPr/>
                </p:nvGrpSpPr>
                <p:grpSpPr>
                  <a:xfrm>
                    <a:off x="2667000" y="2971800"/>
                    <a:ext cx="152400" cy="304800"/>
                    <a:chOff x="2667000" y="2667000"/>
                    <a:chExt cx="152400" cy="304800"/>
                  </a:xfrm>
                </p:grpSpPr>
                <p:cxnSp>
                  <p:nvCxnSpPr>
                    <p:cNvPr id="3892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2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08" name="Group 14"/>
                <p:cNvGrpSpPr/>
                <p:nvPr/>
              </p:nvGrpSpPr>
              <p:grpSpPr>
                <a:xfrm>
                  <a:off x="2667000" y="3276600"/>
                  <a:ext cx="152400" cy="609600"/>
                  <a:chOff x="2667000" y="2667000"/>
                  <a:chExt cx="152400" cy="609600"/>
                </a:xfrm>
              </p:grpSpPr>
              <p:grpSp>
                <p:nvGrpSpPr>
                  <p:cNvPr id="38809" name="Group 9"/>
                  <p:cNvGrpSpPr/>
                  <p:nvPr/>
                </p:nvGrpSpPr>
                <p:grpSpPr>
                  <a:xfrm>
                    <a:off x="2667000" y="2667000"/>
                    <a:ext cx="152400" cy="304800"/>
                    <a:chOff x="2667000" y="2667000"/>
                    <a:chExt cx="152400" cy="304800"/>
                  </a:xfrm>
                </p:grpSpPr>
                <p:cxnSp>
                  <p:nvCxnSpPr>
                    <p:cNvPr id="3893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3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10" name="Group 10"/>
                  <p:cNvGrpSpPr/>
                  <p:nvPr/>
                </p:nvGrpSpPr>
                <p:grpSpPr>
                  <a:xfrm>
                    <a:off x="2667000" y="2971800"/>
                    <a:ext cx="152400" cy="304800"/>
                    <a:chOff x="2667000" y="2667000"/>
                    <a:chExt cx="152400" cy="304800"/>
                  </a:xfrm>
                </p:grpSpPr>
                <p:cxnSp>
                  <p:nvCxnSpPr>
                    <p:cNvPr id="3893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3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893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81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814" name="Group 21"/>
                <p:cNvGrpSpPr/>
                <p:nvPr/>
              </p:nvGrpSpPr>
              <p:grpSpPr>
                <a:xfrm>
                  <a:off x="2667000" y="2666997"/>
                  <a:ext cx="152400" cy="1219200"/>
                  <a:chOff x="2667000" y="2667000"/>
                  <a:chExt cx="152400" cy="1219200"/>
                </a:xfrm>
              </p:grpSpPr>
              <p:grpSp>
                <p:nvGrpSpPr>
                  <p:cNvPr id="38817" name="Group 13"/>
                  <p:cNvGrpSpPr/>
                  <p:nvPr/>
                </p:nvGrpSpPr>
                <p:grpSpPr>
                  <a:xfrm>
                    <a:off x="2667000" y="2667000"/>
                    <a:ext cx="152400" cy="609600"/>
                    <a:chOff x="2667000" y="2667000"/>
                    <a:chExt cx="152400" cy="609600"/>
                  </a:xfrm>
                </p:grpSpPr>
                <p:grpSp>
                  <p:nvGrpSpPr>
                    <p:cNvPr id="38818" name="Group 9"/>
                    <p:cNvGrpSpPr/>
                    <p:nvPr/>
                  </p:nvGrpSpPr>
                  <p:grpSpPr>
                    <a:xfrm>
                      <a:off x="2667000" y="2667000"/>
                      <a:ext cx="152400" cy="304800"/>
                      <a:chOff x="2667000" y="2667000"/>
                      <a:chExt cx="152400" cy="304800"/>
                    </a:xfrm>
                  </p:grpSpPr>
                  <p:cxnSp>
                    <p:nvCxnSpPr>
                      <p:cNvPr id="3894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21" name="Group 10"/>
                    <p:cNvGrpSpPr/>
                    <p:nvPr/>
                  </p:nvGrpSpPr>
                  <p:grpSpPr>
                    <a:xfrm>
                      <a:off x="2667000" y="2971800"/>
                      <a:ext cx="152400" cy="304800"/>
                      <a:chOff x="2667000" y="2667000"/>
                      <a:chExt cx="152400" cy="304800"/>
                    </a:xfrm>
                  </p:grpSpPr>
                  <p:cxnSp>
                    <p:nvCxnSpPr>
                      <p:cNvPr id="3894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24" name="Group 14"/>
                  <p:cNvGrpSpPr/>
                  <p:nvPr/>
                </p:nvGrpSpPr>
                <p:grpSpPr>
                  <a:xfrm>
                    <a:off x="2667000" y="3276600"/>
                    <a:ext cx="152400" cy="609600"/>
                    <a:chOff x="2667000" y="2667000"/>
                    <a:chExt cx="152400" cy="609600"/>
                  </a:xfrm>
                </p:grpSpPr>
                <p:grpSp>
                  <p:nvGrpSpPr>
                    <p:cNvPr id="38825" name="Group 9"/>
                    <p:cNvGrpSpPr/>
                    <p:nvPr/>
                  </p:nvGrpSpPr>
                  <p:grpSpPr>
                    <a:xfrm>
                      <a:off x="2667000" y="2667000"/>
                      <a:ext cx="152400" cy="304800"/>
                      <a:chOff x="2667000" y="2667000"/>
                      <a:chExt cx="152400" cy="304800"/>
                    </a:xfrm>
                  </p:grpSpPr>
                  <p:cxnSp>
                    <p:nvCxnSpPr>
                      <p:cNvPr id="3894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4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28" name="Group 10"/>
                    <p:cNvGrpSpPr/>
                    <p:nvPr/>
                  </p:nvGrpSpPr>
                  <p:grpSpPr>
                    <a:xfrm>
                      <a:off x="2667000" y="2971800"/>
                      <a:ext cx="152400" cy="304800"/>
                      <a:chOff x="2667000" y="2667000"/>
                      <a:chExt cx="152400" cy="304800"/>
                    </a:xfrm>
                  </p:grpSpPr>
                  <p:cxnSp>
                    <p:nvCxnSpPr>
                      <p:cNvPr id="3895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31" name="Group 22"/>
                <p:cNvGrpSpPr/>
                <p:nvPr/>
              </p:nvGrpSpPr>
              <p:grpSpPr>
                <a:xfrm>
                  <a:off x="2667000" y="3886205"/>
                  <a:ext cx="152400" cy="609600"/>
                  <a:chOff x="2667000" y="2667000"/>
                  <a:chExt cx="152400" cy="609600"/>
                </a:xfrm>
              </p:grpSpPr>
              <p:grpSp>
                <p:nvGrpSpPr>
                  <p:cNvPr id="38832" name="Group 9"/>
                  <p:cNvGrpSpPr/>
                  <p:nvPr/>
                </p:nvGrpSpPr>
                <p:grpSpPr>
                  <a:xfrm>
                    <a:off x="2667000" y="2667000"/>
                    <a:ext cx="152400" cy="304800"/>
                    <a:chOff x="2667000" y="2667000"/>
                    <a:chExt cx="152400" cy="304800"/>
                  </a:xfrm>
                </p:grpSpPr>
                <p:cxnSp>
                  <p:nvCxnSpPr>
                    <p:cNvPr id="3895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33" name="Group 10"/>
                  <p:cNvGrpSpPr/>
                  <p:nvPr/>
                </p:nvGrpSpPr>
                <p:grpSpPr>
                  <a:xfrm>
                    <a:off x="2667000" y="2971800"/>
                    <a:ext cx="152400" cy="304800"/>
                    <a:chOff x="2667000" y="2667000"/>
                    <a:chExt cx="152400" cy="304800"/>
                  </a:xfrm>
                </p:grpSpPr>
                <p:cxnSp>
                  <p:nvCxnSpPr>
                    <p:cNvPr id="3895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5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36"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896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896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896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20" name="Group 828"/>
            <p:cNvGrpSpPr>
              <a:grpSpLocks/>
            </p:cNvGrpSpPr>
            <p:nvPr/>
          </p:nvGrpSpPr>
          <p:grpSpPr bwMode="auto">
            <a:xfrm>
              <a:off x="4029" y="2456"/>
              <a:ext cx="337" cy="573"/>
              <a:chOff x="630" y="3229"/>
              <a:chExt cx="337" cy="573"/>
            </a:xfrm>
          </p:grpSpPr>
          <p:sp>
            <p:nvSpPr>
              <p:cNvPr id="3896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840"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843" name="Group 21"/>
                <p:cNvGrpSpPr/>
                <p:nvPr/>
              </p:nvGrpSpPr>
              <p:grpSpPr>
                <a:xfrm>
                  <a:off x="2667000" y="2666997"/>
                  <a:ext cx="152400" cy="1219200"/>
                  <a:chOff x="2667000" y="2667000"/>
                  <a:chExt cx="152400" cy="1219200"/>
                </a:xfrm>
              </p:grpSpPr>
              <p:grpSp>
                <p:nvGrpSpPr>
                  <p:cNvPr id="38847" name="Group 13"/>
                  <p:cNvGrpSpPr/>
                  <p:nvPr/>
                </p:nvGrpSpPr>
                <p:grpSpPr>
                  <a:xfrm>
                    <a:off x="2667000" y="2667000"/>
                    <a:ext cx="152400" cy="609600"/>
                    <a:chOff x="2667000" y="2667000"/>
                    <a:chExt cx="152400" cy="609600"/>
                  </a:xfrm>
                </p:grpSpPr>
                <p:grpSp>
                  <p:nvGrpSpPr>
                    <p:cNvPr id="38848" name="Group 9"/>
                    <p:cNvGrpSpPr/>
                    <p:nvPr/>
                  </p:nvGrpSpPr>
                  <p:grpSpPr>
                    <a:xfrm>
                      <a:off x="2667000" y="2667000"/>
                      <a:ext cx="152400" cy="304800"/>
                      <a:chOff x="2667000" y="2667000"/>
                      <a:chExt cx="152400" cy="304800"/>
                    </a:xfrm>
                  </p:grpSpPr>
                  <p:cxnSp>
                    <p:nvCxnSpPr>
                      <p:cNvPr id="3896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49" name="Group 10"/>
                    <p:cNvGrpSpPr/>
                    <p:nvPr/>
                  </p:nvGrpSpPr>
                  <p:grpSpPr>
                    <a:xfrm>
                      <a:off x="2667000" y="2971800"/>
                      <a:ext cx="152400" cy="304800"/>
                      <a:chOff x="2667000" y="2667000"/>
                      <a:chExt cx="152400" cy="304800"/>
                    </a:xfrm>
                  </p:grpSpPr>
                  <p:cxnSp>
                    <p:nvCxnSpPr>
                      <p:cNvPr id="3897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50" name="Group 14"/>
                  <p:cNvGrpSpPr/>
                  <p:nvPr/>
                </p:nvGrpSpPr>
                <p:grpSpPr>
                  <a:xfrm>
                    <a:off x="2667000" y="3276600"/>
                    <a:ext cx="152400" cy="609600"/>
                    <a:chOff x="2667000" y="2667000"/>
                    <a:chExt cx="152400" cy="609600"/>
                  </a:xfrm>
                </p:grpSpPr>
                <p:grpSp>
                  <p:nvGrpSpPr>
                    <p:cNvPr id="38853" name="Group 9"/>
                    <p:cNvGrpSpPr/>
                    <p:nvPr/>
                  </p:nvGrpSpPr>
                  <p:grpSpPr>
                    <a:xfrm>
                      <a:off x="2667000" y="2667000"/>
                      <a:ext cx="152400" cy="304800"/>
                      <a:chOff x="2667000" y="2667000"/>
                      <a:chExt cx="152400" cy="304800"/>
                    </a:xfrm>
                  </p:grpSpPr>
                  <p:cxnSp>
                    <p:nvCxnSpPr>
                      <p:cNvPr id="3897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7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56" name="Group 10"/>
                    <p:cNvGrpSpPr/>
                    <p:nvPr/>
                  </p:nvGrpSpPr>
                  <p:grpSpPr>
                    <a:xfrm>
                      <a:off x="2667000" y="2971800"/>
                      <a:ext cx="152400" cy="304800"/>
                      <a:chOff x="2667000" y="2667000"/>
                      <a:chExt cx="152400" cy="304800"/>
                    </a:xfrm>
                  </p:grpSpPr>
                  <p:cxnSp>
                    <p:nvCxnSpPr>
                      <p:cNvPr id="3897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57" name="Group 22"/>
                <p:cNvGrpSpPr/>
                <p:nvPr/>
              </p:nvGrpSpPr>
              <p:grpSpPr>
                <a:xfrm>
                  <a:off x="2667000" y="3886205"/>
                  <a:ext cx="152400" cy="609600"/>
                  <a:chOff x="2667000" y="2667000"/>
                  <a:chExt cx="152400" cy="609600"/>
                </a:xfrm>
              </p:grpSpPr>
              <p:grpSp>
                <p:nvGrpSpPr>
                  <p:cNvPr id="38860" name="Group 9"/>
                  <p:cNvGrpSpPr/>
                  <p:nvPr/>
                </p:nvGrpSpPr>
                <p:grpSpPr>
                  <a:xfrm>
                    <a:off x="2667000" y="2667000"/>
                    <a:ext cx="152400" cy="304800"/>
                    <a:chOff x="2667000" y="2667000"/>
                    <a:chExt cx="152400" cy="304800"/>
                  </a:xfrm>
                </p:grpSpPr>
                <p:cxnSp>
                  <p:nvCxnSpPr>
                    <p:cNvPr id="3898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63" name="Group 10"/>
                  <p:cNvGrpSpPr/>
                  <p:nvPr/>
                </p:nvGrpSpPr>
                <p:grpSpPr>
                  <a:xfrm>
                    <a:off x="2667000" y="2971800"/>
                    <a:ext cx="152400" cy="304800"/>
                    <a:chOff x="2667000" y="2667000"/>
                    <a:chExt cx="152400" cy="304800"/>
                  </a:xfrm>
                </p:grpSpPr>
                <p:cxnSp>
                  <p:nvCxnSpPr>
                    <p:cNvPr id="3898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8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64"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867" name="Group 21"/>
                <p:cNvGrpSpPr/>
                <p:nvPr/>
              </p:nvGrpSpPr>
              <p:grpSpPr>
                <a:xfrm>
                  <a:off x="2667000" y="2666997"/>
                  <a:ext cx="152400" cy="1219200"/>
                  <a:chOff x="2667000" y="2667000"/>
                  <a:chExt cx="152400" cy="1219200"/>
                </a:xfrm>
              </p:grpSpPr>
              <p:grpSp>
                <p:nvGrpSpPr>
                  <p:cNvPr id="38870" name="Group 13"/>
                  <p:cNvGrpSpPr/>
                  <p:nvPr/>
                </p:nvGrpSpPr>
                <p:grpSpPr>
                  <a:xfrm>
                    <a:off x="2667000" y="2667000"/>
                    <a:ext cx="152400" cy="609600"/>
                    <a:chOff x="2667000" y="2667000"/>
                    <a:chExt cx="152400" cy="609600"/>
                  </a:xfrm>
                </p:grpSpPr>
                <p:grpSp>
                  <p:nvGrpSpPr>
                    <p:cNvPr id="38875" name="Group 9"/>
                    <p:cNvGrpSpPr/>
                    <p:nvPr/>
                  </p:nvGrpSpPr>
                  <p:grpSpPr>
                    <a:xfrm>
                      <a:off x="2667000" y="2667000"/>
                      <a:ext cx="152400" cy="304800"/>
                      <a:chOff x="2667000" y="2667000"/>
                      <a:chExt cx="152400" cy="304800"/>
                    </a:xfrm>
                  </p:grpSpPr>
                  <p:cxnSp>
                    <p:nvCxnSpPr>
                      <p:cNvPr id="3899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9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76" name="Group 10"/>
                    <p:cNvGrpSpPr/>
                    <p:nvPr/>
                  </p:nvGrpSpPr>
                  <p:grpSpPr>
                    <a:xfrm>
                      <a:off x="2667000" y="2971800"/>
                      <a:ext cx="152400" cy="304800"/>
                      <a:chOff x="2667000" y="2667000"/>
                      <a:chExt cx="152400" cy="304800"/>
                    </a:xfrm>
                  </p:grpSpPr>
                  <p:cxnSp>
                    <p:nvCxnSpPr>
                      <p:cNvPr id="3899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899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77" name="Group 14"/>
                  <p:cNvGrpSpPr/>
                  <p:nvPr/>
                </p:nvGrpSpPr>
                <p:grpSpPr>
                  <a:xfrm>
                    <a:off x="2667000" y="3276600"/>
                    <a:ext cx="152400" cy="609600"/>
                    <a:chOff x="2667000" y="2667000"/>
                    <a:chExt cx="152400" cy="609600"/>
                  </a:xfrm>
                </p:grpSpPr>
                <p:grpSp>
                  <p:nvGrpSpPr>
                    <p:cNvPr id="38878" name="Group 9"/>
                    <p:cNvGrpSpPr/>
                    <p:nvPr/>
                  </p:nvGrpSpPr>
                  <p:grpSpPr>
                    <a:xfrm>
                      <a:off x="2667000" y="2667000"/>
                      <a:ext cx="152400" cy="304800"/>
                      <a:chOff x="2667000" y="2667000"/>
                      <a:chExt cx="152400" cy="304800"/>
                    </a:xfrm>
                  </p:grpSpPr>
                  <p:cxnSp>
                    <p:nvCxnSpPr>
                      <p:cNvPr id="3899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81" name="Group 10"/>
                    <p:cNvGrpSpPr/>
                    <p:nvPr/>
                  </p:nvGrpSpPr>
                  <p:grpSpPr>
                    <a:xfrm>
                      <a:off x="2667000" y="2971800"/>
                      <a:ext cx="152400" cy="304800"/>
                      <a:chOff x="2667000" y="2667000"/>
                      <a:chExt cx="152400" cy="304800"/>
                    </a:xfrm>
                  </p:grpSpPr>
                  <p:cxnSp>
                    <p:nvCxnSpPr>
                      <p:cNvPr id="3900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84" name="Group 22"/>
                <p:cNvGrpSpPr/>
                <p:nvPr/>
              </p:nvGrpSpPr>
              <p:grpSpPr>
                <a:xfrm>
                  <a:off x="2667000" y="3886205"/>
                  <a:ext cx="152400" cy="609600"/>
                  <a:chOff x="2667000" y="2667000"/>
                  <a:chExt cx="152400" cy="609600"/>
                </a:xfrm>
              </p:grpSpPr>
              <p:grpSp>
                <p:nvGrpSpPr>
                  <p:cNvPr id="38885" name="Group 9"/>
                  <p:cNvGrpSpPr/>
                  <p:nvPr/>
                </p:nvGrpSpPr>
                <p:grpSpPr>
                  <a:xfrm>
                    <a:off x="2667000" y="2667000"/>
                    <a:ext cx="152400" cy="304800"/>
                    <a:chOff x="2667000" y="2667000"/>
                    <a:chExt cx="152400" cy="304800"/>
                  </a:xfrm>
                </p:grpSpPr>
                <p:cxnSp>
                  <p:nvCxnSpPr>
                    <p:cNvPr id="3900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0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88" name="Group 10"/>
                  <p:cNvGrpSpPr/>
                  <p:nvPr/>
                </p:nvGrpSpPr>
                <p:grpSpPr>
                  <a:xfrm>
                    <a:off x="2667000" y="2971800"/>
                    <a:ext cx="152400" cy="304800"/>
                    <a:chOff x="2667000" y="2667000"/>
                    <a:chExt cx="152400" cy="304800"/>
                  </a:xfrm>
                </p:grpSpPr>
                <p:cxnSp>
                  <p:nvCxnSpPr>
                    <p:cNvPr id="3900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891"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892" name="Group 13"/>
                <p:cNvGrpSpPr/>
                <p:nvPr/>
              </p:nvGrpSpPr>
              <p:grpSpPr>
                <a:xfrm>
                  <a:off x="2667000" y="2667000"/>
                  <a:ext cx="152400" cy="609600"/>
                  <a:chOff x="2667000" y="2667000"/>
                  <a:chExt cx="152400" cy="609600"/>
                </a:xfrm>
              </p:grpSpPr>
              <p:grpSp>
                <p:nvGrpSpPr>
                  <p:cNvPr id="38895" name="Group 9"/>
                  <p:cNvGrpSpPr/>
                  <p:nvPr/>
                </p:nvGrpSpPr>
                <p:grpSpPr>
                  <a:xfrm>
                    <a:off x="2667000" y="2667000"/>
                    <a:ext cx="152400" cy="304800"/>
                    <a:chOff x="2667000" y="2667000"/>
                    <a:chExt cx="152400" cy="304800"/>
                  </a:xfrm>
                </p:grpSpPr>
                <p:cxnSp>
                  <p:nvCxnSpPr>
                    <p:cNvPr id="3901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898" name="Group 10"/>
                  <p:cNvGrpSpPr/>
                  <p:nvPr/>
                </p:nvGrpSpPr>
                <p:grpSpPr>
                  <a:xfrm>
                    <a:off x="2667000" y="2971800"/>
                    <a:ext cx="152400" cy="304800"/>
                    <a:chOff x="2667000" y="2667000"/>
                    <a:chExt cx="152400" cy="304800"/>
                  </a:xfrm>
                </p:grpSpPr>
                <p:cxnSp>
                  <p:nvCxnSpPr>
                    <p:cNvPr id="3901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1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899" name="Group 14"/>
                <p:cNvGrpSpPr/>
                <p:nvPr/>
              </p:nvGrpSpPr>
              <p:grpSpPr>
                <a:xfrm>
                  <a:off x="2667000" y="3276600"/>
                  <a:ext cx="152400" cy="609600"/>
                  <a:chOff x="2667000" y="2667000"/>
                  <a:chExt cx="152400" cy="609600"/>
                </a:xfrm>
              </p:grpSpPr>
              <p:grpSp>
                <p:nvGrpSpPr>
                  <p:cNvPr id="38900" name="Group 9"/>
                  <p:cNvGrpSpPr/>
                  <p:nvPr/>
                </p:nvGrpSpPr>
                <p:grpSpPr>
                  <a:xfrm>
                    <a:off x="2667000" y="2667000"/>
                    <a:ext cx="152400" cy="304800"/>
                    <a:chOff x="2667000" y="2667000"/>
                    <a:chExt cx="152400" cy="304800"/>
                  </a:xfrm>
                </p:grpSpPr>
                <p:cxnSp>
                  <p:nvCxnSpPr>
                    <p:cNvPr id="3902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2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01" name="Group 10"/>
                  <p:cNvGrpSpPr/>
                  <p:nvPr/>
                </p:nvGrpSpPr>
                <p:grpSpPr>
                  <a:xfrm>
                    <a:off x="2667000" y="2971800"/>
                    <a:ext cx="152400" cy="304800"/>
                    <a:chOff x="2667000" y="2667000"/>
                    <a:chExt cx="152400" cy="304800"/>
                  </a:xfrm>
                </p:grpSpPr>
                <p:cxnSp>
                  <p:nvCxnSpPr>
                    <p:cNvPr id="3902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2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02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904"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907" name="Group 21"/>
                <p:cNvGrpSpPr/>
                <p:nvPr/>
              </p:nvGrpSpPr>
              <p:grpSpPr>
                <a:xfrm>
                  <a:off x="2667000" y="2666997"/>
                  <a:ext cx="152400" cy="1219200"/>
                  <a:chOff x="2667000" y="2667000"/>
                  <a:chExt cx="152400" cy="1219200"/>
                </a:xfrm>
              </p:grpSpPr>
              <p:grpSp>
                <p:nvGrpSpPr>
                  <p:cNvPr id="38908" name="Group 13"/>
                  <p:cNvGrpSpPr/>
                  <p:nvPr/>
                </p:nvGrpSpPr>
                <p:grpSpPr>
                  <a:xfrm>
                    <a:off x="2667000" y="2667000"/>
                    <a:ext cx="152400" cy="609600"/>
                    <a:chOff x="2667000" y="2667000"/>
                    <a:chExt cx="152400" cy="609600"/>
                  </a:xfrm>
                </p:grpSpPr>
                <p:grpSp>
                  <p:nvGrpSpPr>
                    <p:cNvPr id="38911" name="Group 9"/>
                    <p:cNvGrpSpPr/>
                    <p:nvPr/>
                  </p:nvGrpSpPr>
                  <p:grpSpPr>
                    <a:xfrm>
                      <a:off x="2667000" y="2667000"/>
                      <a:ext cx="152400" cy="304800"/>
                      <a:chOff x="2667000" y="2667000"/>
                      <a:chExt cx="152400" cy="304800"/>
                    </a:xfrm>
                  </p:grpSpPr>
                  <p:cxnSp>
                    <p:nvCxnSpPr>
                      <p:cNvPr id="3903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14" name="Group 10"/>
                    <p:cNvGrpSpPr/>
                    <p:nvPr/>
                  </p:nvGrpSpPr>
                  <p:grpSpPr>
                    <a:xfrm>
                      <a:off x="2667000" y="2971800"/>
                      <a:ext cx="152400" cy="304800"/>
                      <a:chOff x="2667000" y="2667000"/>
                      <a:chExt cx="152400" cy="304800"/>
                    </a:xfrm>
                  </p:grpSpPr>
                  <p:cxnSp>
                    <p:nvCxnSpPr>
                      <p:cNvPr id="3903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15" name="Group 14"/>
                  <p:cNvGrpSpPr/>
                  <p:nvPr/>
                </p:nvGrpSpPr>
                <p:grpSpPr>
                  <a:xfrm>
                    <a:off x="2667000" y="3276600"/>
                    <a:ext cx="152400" cy="609600"/>
                    <a:chOff x="2667000" y="2667000"/>
                    <a:chExt cx="152400" cy="609600"/>
                  </a:xfrm>
                </p:grpSpPr>
                <p:grpSp>
                  <p:nvGrpSpPr>
                    <p:cNvPr id="38918" name="Group 9"/>
                    <p:cNvGrpSpPr/>
                    <p:nvPr/>
                  </p:nvGrpSpPr>
                  <p:grpSpPr>
                    <a:xfrm>
                      <a:off x="2667000" y="2667000"/>
                      <a:ext cx="152400" cy="304800"/>
                      <a:chOff x="2667000" y="2667000"/>
                      <a:chExt cx="152400" cy="304800"/>
                    </a:xfrm>
                  </p:grpSpPr>
                  <p:cxnSp>
                    <p:nvCxnSpPr>
                      <p:cNvPr id="3903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3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21" name="Group 10"/>
                    <p:cNvGrpSpPr/>
                    <p:nvPr/>
                  </p:nvGrpSpPr>
                  <p:grpSpPr>
                    <a:xfrm>
                      <a:off x="2667000" y="2971800"/>
                      <a:ext cx="152400" cy="304800"/>
                      <a:chOff x="2667000" y="2667000"/>
                      <a:chExt cx="152400" cy="304800"/>
                    </a:xfrm>
                  </p:grpSpPr>
                  <p:cxnSp>
                    <p:nvCxnSpPr>
                      <p:cNvPr id="3904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22" name="Group 22"/>
                <p:cNvGrpSpPr/>
                <p:nvPr/>
              </p:nvGrpSpPr>
              <p:grpSpPr>
                <a:xfrm>
                  <a:off x="2667000" y="3886205"/>
                  <a:ext cx="152400" cy="609600"/>
                  <a:chOff x="2667000" y="2667000"/>
                  <a:chExt cx="152400" cy="609600"/>
                </a:xfrm>
              </p:grpSpPr>
              <p:grpSp>
                <p:nvGrpSpPr>
                  <p:cNvPr id="38923" name="Group 9"/>
                  <p:cNvGrpSpPr/>
                  <p:nvPr/>
                </p:nvGrpSpPr>
                <p:grpSpPr>
                  <a:xfrm>
                    <a:off x="2667000" y="2667000"/>
                    <a:ext cx="152400" cy="304800"/>
                    <a:chOff x="2667000" y="2667000"/>
                    <a:chExt cx="152400" cy="304800"/>
                  </a:xfrm>
                </p:grpSpPr>
                <p:cxnSp>
                  <p:nvCxnSpPr>
                    <p:cNvPr id="3904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26" name="Group 10"/>
                  <p:cNvGrpSpPr/>
                  <p:nvPr/>
                </p:nvGrpSpPr>
                <p:grpSpPr>
                  <a:xfrm>
                    <a:off x="2667000" y="2971800"/>
                    <a:ext cx="152400" cy="304800"/>
                    <a:chOff x="2667000" y="2667000"/>
                    <a:chExt cx="152400" cy="304800"/>
                  </a:xfrm>
                </p:grpSpPr>
                <p:cxnSp>
                  <p:nvCxnSpPr>
                    <p:cNvPr id="3904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4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29"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05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05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05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21" name="Group 837"/>
            <p:cNvGrpSpPr>
              <a:grpSpLocks/>
            </p:cNvGrpSpPr>
            <p:nvPr/>
          </p:nvGrpSpPr>
          <p:grpSpPr bwMode="auto">
            <a:xfrm>
              <a:off x="4316" y="2460"/>
              <a:ext cx="337" cy="573"/>
              <a:chOff x="630" y="3229"/>
              <a:chExt cx="337" cy="573"/>
            </a:xfrm>
          </p:grpSpPr>
          <p:sp>
            <p:nvSpPr>
              <p:cNvPr id="3905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8933"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8937" name="Group 21"/>
                <p:cNvGrpSpPr/>
                <p:nvPr/>
              </p:nvGrpSpPr>
              <p:grpSpPr>
                <a:xfrm>
                  <a:off x="2667000" y="2666997"/>
                  <a:ext cx="152400" cy="1219200"/>
                  <a:chOff x="2667000" y="2667000"/>
                  <a:chExt cx="152400" cy="1219200"/>
                </a:xfrm>
              </p:grpSpPr>
              <p:grpSp>
                <p:nvGrpSpPr>
                  <p:cNvPr id="38938" name="Group 13"/>
                  <p:cNvGrpSpPr/>
                  <p:nvPr/>
                </p:nvGrpSpPr>
                <p:grpSpPr>
                  <a:xfrm>
                    <a:off x="2667000" y="2667000"/>
                    <a:ext cx="152400" cy="609600"/>
                    <a:chOff x="2667000" y="2667000"/>
                    <a:chExt cx="152400" cy="609600"/>
                  </a:xfrm>
                </p:grpSpPr>
                <p:grpSp>
                  <p:nvGrpSpPr>
                    <p:cNvPr id="38939" name="Group 9"/>
                    <p:cNvGrpSpPr/>
                    <p:nvPr/>
                  </p:nvGrpSpPr>
                  <p:grpSpPr>
                    <a:xfrm>
                      <a:off x="2667000" y="2667000"/>
                      <a:ext cx="152400" cy="304800"/>
                      <a:chOff x="2667000" y="2667000"/>
                      <a:chExt cx="152400" cy="304800"/>
                    </a:xfrm>
                  </p:grpSpPr>
                  <p:cxnSp>
                    <p:nvCxnSpPr>
                      <p:cNvPr id="3905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40" name="Group 10"/>
                    <p:cNvGrpSpPr/>
                    <p:nvPr/>
                  </p:nvGrpSpPr>
                  <p:grpSpPr>
                    <a:xfrm>
                      <a:off x="2667000" y="2971800"/>
                      <a:ext cx="152400" cy="304800"/>
                      <a:chOff x="2667000" y="2667000"/>
                      <a:chExt cx="152400" cy="304800"/>
                    </a:xfrm>
                  </p:grpSpPr>
                  <p:cxnSp>
                    <p:nvCxnSpPr>
                      <p:cNvPr id="3906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43" name="Group 14"/>
                  <p:cNvGrpSpPr/>
                  <p:nvPr/>
                </p:nvGrpSpPr>
                <p:grpSpPr>
                  <a:xfrm>
                    <a:off x="2667000" y="3276600"/>
                    <a:ext cx="152400" cy="609600"/>
                    <a:chOff x="2667000" y="2667000"/>
                    <a:chExt cx="152400" cy="609600"/>
                  </a:xfrm>
                </p:grpSpPr>
                <p:grpSp>
                  <p:nvGrpSpPr>
                    <p:cNvPr id="38946" name="Group 9"/>
                    <p:cNvGrpSpPr/>
                    <p:nvPr/>
                  </p:nvGrpSpPr>
                  <p:grpSpPr>
                    <a:xfrm>
                      <a:off x="2667000" y="2667000"/>
                      <a:ext cx="152400" cy="304800"/>
                      <a:chOff x="2667000" y="2667000"/>
                      <a:chExt cx="152400" cy="304800"/>
                    </a:xfrm>
                  </p:grpSpPr>
                  <p:cxnSp>
                    <p:nvCxnSpPr>
                      <p:cNvPr id="3906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6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47" name="Group 10"/>
                    <p:cNvGrpSpPr/>
                    <p:nvPr/>
                  </p:nvGrpSpPr>
                  <p:grpSpPr>
                    <a:xfrm>
                      <a:off x="2667000" y="2971800"/>
                      <a:ext cx="152400" cy="304800"/>
                      <a:chOff x="2667000" y="2667000"/>
                      <a:chExt cx="152400" cy="304800"/>
                    </a:xfrm>
                  </p:grpSpPr>
                  <p:cxnSp>
                    <p:nvCxnSpPr>
                      <p:cNvPr id="3906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50" name="Group 22"/>
                <p:cNvGrpSpPr/>
                <p:nvPr/>
              </p:nvGrpSpPr>
              <p:grpSpPr>
                <a:xfrm>
                  <a:off x="2667000" y="3886205"/>
                  <a:ext cx="152400" cy="609600"/>
                  <a:chOff x="2667000" y="2667000"/>
                  <a:chExt cx="152400" cy="609600"/>
                </a:xfrm>
              </p:grpSpPr>
              <p:grpSp>
                <p:nvGrpSpPr>
                  <p:cNvPr id="38953" name="Group 9"/>
                  <p:cNvGrpSpPr/>
                  <p:nvPr/>
                </p:nvGrpSpPr>
                <p:grpSpPr>
                  <a:xfrm>
                    <a:off x="2667000" y="2667000"/>
                    <a:ext cx="152400" cy="304800"/>
                    <a:chOff x="2667000" y="2667000"/>
                    <a:chExt cx="152400" cy="304800"/>
                  </a:xfrm>
                </p:grpSpPr>
                <p:cxnSp>
                  <p:nvCxnSpPr>
                    <p:cNvPr id="3907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54" name="Group 10"/>
                  <p:cNvGrpSpPr/>
                  <p:nvPr/>
                </p:nvGrpSpPr>
                <p:grpSpPr>
                  <a:xfrm>
                    <a:off x="2667000" y="2971800"/>
                    <a:ext cx="152400" cy="304800"/>
                    <a:chOff x="2667000" y="2667000"/>
                    <a:chExt cx="152400" cy="304800"/>
                  </a:xfrm>
                </p:grpSpPr>
                <p:cxnSp>
                  <p:nvCxnSpPr>
                    <p:cNvPr id="3907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7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57"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8960" name="Group 21"/>
                <p:cNvGrpSpPr/>
                <p:nvPr/>
              </p:nvGrpSpPr>
              <p:grpSpPr>
                <a:xfrm>
                  <a:off x="2667000" y="2666997"/>
                  <a:ext cx="152400" cy="1219200"/>
                  <a:chOff x="2667000" y="2667000"/>
                  <a:chExt cx="152400" cy="1219200"/>
                </a:xfrm>
              </p:grpSpPr>
              <p:grpSp>
                <p:nvGrpSpPr>
                  <p:cNvPr id="38965" name="Group 13"/>
                  <p:cNvGrpSpPr/>
                  <p:nvPr/>
                </p:nvGrpSpPr>
                <p:grpSpPr>
                  <a:xfrm>
                    <a:off x="2667000" y="2667000"/>
                    <a:ext cx="152400" cy="609600"/>
                    <a:chOff x="2667000" y="2667000"/>
                    <a:chExt cx="152400" cy="609600"/>
                  </a:xfrm>
                </p:grpSpPr>
                <p:grpSp>
                  <p:nvGrpSpPr>
                    <p:cNvPr id="38966" name="Group 9"/>
                    <p:cNvGrpSpPr/>
                    <p:nvPr/>
                  </p:nvGrpSpPr>
                  <p:grpSpPr>
                    <a:xfrm>
                      <a:off x="2667000" y="2667000"/>
                      <a:ext cx="152400" cy="304800"/>
                      <a:chOff x="2667000" y="2667000"/>
                      <a:chExt cx="152400" cy="304800"/>
                    </a:xfrm>
                  </p:grpSpPr>
                  <p:cxnSp>
                    <p:nvCxnSpPr>
                      <p:cNvPr id="3908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8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67" name="Group 10"/>
                    <p:cNvGrpSpPr/>
                    <p:nvPr/>
                  </p:nvGrpSpPr>
                  <p:grpSpPr>
                    <a:xfrm>
                      <a:off x="2667000" y="2971800"/>
                      <a:ext cx="152400" cy="304800"/>
                      <a:chOff x="2667000" y="2667000"/>
                      <a:chExt cx="152400" cy="304800"/>
                    </a:xfrm>
                  </p:grpSpPr>
                  <p:cxnSp>
                    <p:nvCxnSpPr>
                      <p:cNvPr id="3908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8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68" name="Group 14"/>
                  <p:cNvGrpSpPr/>
                  <p:nvPr/>
                </p:nvGrpSpPr>
                <p:grpSpPr>
                  <a:xfrm>
                    <a:off x="2667000" y="3276600"/>
                    <a:ext cx="152400" cy="609600"/>
                    <a:chOff x="2667000" y="2667000"/>
                    <a:chExt cx="152400" cy="609600"/>
                  </a:xfrm>
                </p:grpSpPr>
                <p:grpSp>
                  <p:nvGrpSpPr>
                    <p:cNvPr id="38971" name="Group 9"/>
                    <p:cNvGrpSpPr/>
                    <p:nvPr/>
                  </p:nvGrpSpPr>
                  <p:grpSpPr>
                    <a:xfrm>
                      <a:off x="2667000" y="2667000"/>
                      <a:ext cx="152400" cy="304800"/>
                      <a:chOff x="2667000" y="2667000"/>
                      <a:chExt cx="152400" cy="304800"/>
                    </a:xfrm>
                  </p:grpSpPr>
                  <p:cxnSp>
                    <p:nvCxnSpPr>
                      <p:cNvPr id="3908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74" name="Group 10"/>
                    <p:cNvGrpSpPr/>
                    <p:nvPr/>
                  </p:nvGrpSpPr>
                  <p:grpSpPr>
                    <a:xfrm>
                      <a:off x="2667000" y="2971800"/>
                      <a:ext cx="152400" cy="304800"/>
                      <a:chOff x="2667000" y="2667000"/>
                      <a:chExt cx="152400" cy="304800"/>
                    </a:xfrm>
                  </p:grpSpPr>
                  <p:cxnSp>
                    <p:nvCxnSpPr>
                      <p:cNvPr id="3909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75" name="Group 22"/>
                <p:cNvGrpSpPr/>
                <p:nvPr/>
              </p:nvGrpSpPr>
              <p:grpSpPr>
                <a:xfrm>
                  <a:off x="2667000" y="3886205"/>
                  <a:ext cx="152400" cy="609600"/>
                  <a:chOff x="2667000" y="2667000"/>
                  <a:chExt cx="152400" cy="609600"/>
                </a:xfrm>
              </p:grpSpPr>
              <p:grpSp>
                <p:nvGrpSpPr>
                  <p:cNvPr id="38978" name="Group 9"/>
                  <p:cNvGrpSpPr/>
                  <p:nvPr/>
                </p:nvGrpSpPr>
                <p:grpSpPr>
                  <a:xfrm>
                    <a:off x="2667000" y="2667000"/>
                    <a:ext cx="152400" cy="304800"/>
                    <a:chOff x="2667000" y="2667000"/>
                    <a:chExt cx="152400" cy="304800"/>
                  </a:xfrm>
                </p:grpSpPr>
                <p:cxnSp>
                  <p:nvCxnSpPr>
                    <p:cNvPr id="3909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09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81" name="Group 10"/>
                  <p:cNvGrpSpPr/>
                  <p:nvPr/>
                </p:nvGrpSpPr>
                <p:grpSpPr>
                  <a:xfrm>
                    <a:off x="2667000" y="2971800"/>
                    <a:ext cx="152400" cy="304800"/>
                    <a:chOff x="2667000" y="2667000"/>
                    <a:chExt cx="152400" cy="304800"/>
                  </a:xfrm>
                </p:grpSpPr>
                <p:cxnSp>
                  <p:nvCxnSpPr>
                    <p:cNvPr id="3909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8982"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8985" name="Group 13"/>
                <p:cNvGrpSpPr/>
                <p:nvPr/>
              </p:nvGrpSpPr>
              <p:grpSpPr>
                <a:xfrm>
                  <a:off x="2667000" y="2667000"/>
                  <a:ext cx="152400" cy="609600"/>
                  <a:chOff x="2667000" y="2667000"/>
                  <a:chExt cx="152400" cy="609600"/>
                </a:xfrm>
              </p:grpSpPr>
              <p:grpSp>
                <p:nvGrpSpPr>
                  <p:cNvPr id="38988" name="Group 9"/>
                  <p:cNvGrpSpPr/>
                  <p:nvPr/>
                </p:nvGrpSpPr>
                <p:grpSpPr>
                  <a:xfrm>
                    <a:off x="2667000" y="2667000"/>
                    <a:ext cx="152400" cy="304800"/>
                    <a:chOff x="2667000" y="2667000"/>
                    <a:chExt cx="152400" cy="304800"/>
                  </a:xfrm>
                </p:grpSpPr>
                <p:cxnSp>
                  <p:nvCxnSpPr>
                    <p:cNvPr id="3910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89" name="Group 10"/>
                  <p:cNvGrpSpPr/>
                  <p:nvPr/>
                </p:nvGrpSpPr>
                <p:grpSpPr>
                  <a:xfrm>
                    <a:off x="2667000" y="2971800"/>
                    <a:ext cx="152400" cy="304800"/>
                    <a:chOff x="2667000" y="2667000"/>
                    <a:chExt cx="152400" cy="304800"/>
                  </a:xfrm>
                </p:grpSpPr>
                <p:cxnSp>
                  <p:nvCxnSpPr>
                    <p:cNvPr id="3910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0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8990" name="Group 14"/>
                <p:cNvGrpSpPr/>
                <p:nvPr/>
              </p:nvGrpSpPr>
              <p:grpSpPr>
                <a:xfrm>
                  <a:off x="2667000" y="3276600"/>
                  <a:ext cx="152400" cy="609600"/>
                  <a:chOff x="2667000" y="2667000"/>
                  <a:chExt cx="152400" cy="609600"/>
                </a:xfrm>
              </p:grpSpPr>
              <p:grpSp>
                <p:nvGrpSpPr>
                  <p:cNvPr id="38991" name="Group 9"/>
                  <p:cNvGrpSpPr/>
                  <p:nvPr/>
                </p:nvGrpSpPr>
                <p:grpSpPr>
                  <a:xfrm>
                    <a:off x="2667000" y="2667000"/>
                    <a:ext cx="152400" cy="304800"/>
                    <a:chOff x="2667000" y="2667000"/>
                    <a:chExt cx="152400" cy="304800"/>
                  </a:xfrm>
                </p:grpSpPr>
                <p:cxnSp>
                  <p:nvCxnSpPr>
                    <p:cNvPr id="3911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1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8994" name="Group 10"/>
                  <p:cNvGrpSpPr/>
                  <p:nvPr/>
                </p:nvGrpSpPr>
                <p:grpSpPr>
                  <a:xfrm>
                    <a:off x="2667000" y="2971800"/>
                    <a:ext cx="152400" cy="304800"/>
                    <a:chOff x="2667000" y="2667000"/>
                    <a:chExt cx="152400" cy="304800"/>
                  </a:xfrm>
                </p:grpSpPr>
                <p:cxnSp>
                  <p:nvCxnSpPr>
                    <p:cNvPr id="3911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1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11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8997"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8998" name="Group 21"/>
                <p:cNvGrpSpPr/>
                <p:nvPr/>
              </p:nvGrpSpPr>
              <p:grpSpPr>
                <a:xfrm>
                  <a:off x="2667000" y="2666997"/>
                  <a:ext cx="152400" cy="1219200"/>
                  <a:chOff x="2667000" y="2667000"/>
                  <a:chExt cx="152400" cy="1219200"/>
                </a:xfrm>
              </p:grpSpPr>
              <p:grpSp>
                <p:nvGrpSpPr>
                  <p:cNvPr id="39001" name="Group 13"/>
                  <p:cNvGrpSpPr/>
                  <p:nvPr/>
                </p:nvGrpSpPr>
                <p:grpSpPr>
                  <a:xfrm>
                    <a:off x="2667000" y="2667000"/>
                    <a:ext cx="152400" cy="609600"/>
                    <a:chOff x="2667000" y="2667000"/>
                    <a:chExt cx="152400" cy="609600"/>
                  </a:xfrm>
                </p:grpSpPr>
                <p:grpSp>
                  <p:nvGrpSpPr>
                    <p:cNvPr id="39004" name="Group 9"/>
                    <p:cNvGrpSpPr/>
                    <p:nvPr/>
                  </p:nvGrpSpPr>
                  <p:grpSpPr>
                    <a:xfrm>
                      <a:off x="2667000" y="2667000"/>
                      <a:ext cx="152400" cy="304800"/>
                      <a:chOff x="2667000" y="2667000"/>
                      <a:chExt cx="152400" cy="304800"/>
                    </a:xfrm>
                  </p:grpSpPr>
                  <p:cxnSp>
                    <p:nvCxnSpPr>
                      <p:cNvPr id="3912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05" name="Group 10"/>
                    <p:cNvGrpSpPr/>
                    <p:nvPr/>
                  </p:nvGrpSpPr>
                  <p:grpSpPr>
                    <a:xfrm>
                      <a:off x="2667000" y="2971800"/>
                      <a:ext cx="152400" cy="304800"/>
                      <a:chOff x="2667000" y="2667000"/>
                      <a:chExt cx="152400" cy="304800"/>
                    </a:xfrm>
                  </p:grpSpPr>
                  <p:cxnSp>
                    <p:nvCxnSpPr>
                      <p:cNvPr id="3912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08" name="Group 14"/>
                  <p:cNvGrpSpPr/>
                  <p:nvPr/>
                </p:nvGrpSpPr>
                <p:grpSpPr>
                  <a:xfrm>
                    <a:off x="2667000" y="3276600"/>
                    <a:ext cx="152400" cy="609600"/>
                    <a:chOff x="2667000" y="2667000"/>
                    <a:chExt cx="152400" cy="609600"/>
                  </a:xfrm>
                </p:grpSpPr>
                <p:grpSp>
                  <p:nvGrpSpPr>
                    <p:cNvPr id="39011" name="Group 9"/>
                    <p:cNvGrpSpPr/>
                    <p:nvPr/>
                  </p:nvGrpSpPr>
                  <p:grpSpPr>
                    <a:xfrm>
                      <a:off x="2667000" y="2667000"/>
                      <a:ext cx="152400" cy="304800"/>
                      <a:chOff x="2667000" y="2667000"/>
                      <a:chExt cx="152400" cy="304800"/>
                    </a:xfrm>
                  </p:grpSpPr>
                  <p:cxnSp>
                    <p:nvCxnSpPr>
                      <p:cNvPr id="3912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2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12" name="Group 10"/>
                    <p:cNvGrpSpPr/>
                    <p:nvPr/>
                  </p:nvGrpSpPr>
                  <p:grpSpPr>
                    <a:xfrm>
                      <a:off x="2667000" y="2971800"/>
                      <a:ext cx="152400" cy="304800"/>
                      <a:chOff x="2667000" y="2667000"/>
                      <a:chExt cx="152400" cy="304800"/>
                    </a:xfrm>
                  </p:grpSpPr>
                  <p:cxnSp>
                    <p:nvCxnSpPr>
                      <p:cNvPr id="3913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13" name="Group 22"/>
                <p:cNvGrpSpPr/>
                <p:nvPr/>
              </p:nvGrpSpPr>
              <p:grpSpPr>
                <a:xfrm>
                  <a:off x="2667000" y="3886205"/>
                  <a:ext cx="152400" cy="609600"/>
                  <a:chOff x="2667000" y="2667000"/>
                  <a:chExt cx="152400" cy="609600"/>
                </a:xfrm>
              </p:grpSpPr>
              <p:grpSp>
                <p:nvGrpSpPr>
                  <p:cNvPr id="39016" name="Group 9"/>
                  <p:cNvGrpSpPr/>
                  <p:nvPr/>
                </p:nvGrpSpPr>
                <p:grpSpPr>
                  <a:xfrm>
                    <a:off x="2667000" y="2667000"/>
                    <a:ext cx="152400" cy="304800"/>
                    <a:chOff x="2667000" y="2667000"/>
                    <a:chExt cx="152400" cy="304800"/>
                  </a:xfrm>
                </p:grpSpPr>
                <p:cxnSp>
                  <p:nvCxnSpPr>
                    <p:cNvPr id="3913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19" name="Group 10"/>
                  <p:cNvGrpSpPr/>
                  <p:nvPr/>
                </p:nvGrpSpPr>
                <p:grpSpPr>
                  <a:xfrm>
                    <a:off x="2667000" y="2971800"/>
                    <a:ext cx="152400" cy="304800"/>
                    <a:chOff x="2667000" y="2667000"/>
                    <a:chExt cx="152400" cy="304800"/>
                  </a:xfrm>
                </p:grpSpPr>
                <p:cxnSp>
                  <p:nvCxnSpPr>
                    <p:cNvPr id="3913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3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20"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14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14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14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22" name="Group 846"/>
            <p:cNvGrpSpPr>
              <a:grpSpLocks/>
            </p:cNvGrpSpPr>
            <p:nvPr/>
          </p:nvGrpSpPr>
          <p:grpSpPr bwMode="auto">
            <a:xfrm>
              <a:off x="4611" y="2479"/>
              <a:ext cx="337" cy="573"/>
              <a:chOff x="630" y="3229"/>
              <a:chExt cx="337" cy="573"/>
            </a:xfrm>
          </p:grpSpPr>
          <p:sp>
            <p:nvSpPr>
              <p:cNvPr id="39144"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9027"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9028" name="Group 21"/>
                <p:cNvGrpSpPr/>
                <p:nvPr/>
              </p:nvGrpSpPr>
              <p:grpSpPr>
                <a:xfrm>
                  <a:off x="2667000" y="2666997"/>
                  <a:ext cx="152400" cy="1219200"/>
                  <a:chOff x="2667000" y="2667000"/>
                  <a:chExt cx="152400" cy="1219200"/>
                </a:xfrm>
              </p:grpSpPr>
              <p:grpSp>
                <p:nvGrpSpPr>
                  <p:cNvPr id="39029" name="Group 13"/>
                  <p:cNvGrpSpPr/>
                  <p:nvPr/>
                </p:nvGrpSpPr>
                <p:grpSpPr>
                  <a:xfrm>
                    <a:off x="2667000" y="2667000"/>
                    <a:ext cx="152400" cy="609600"/>
                    <a:chOff x="2667000" y="2667000"/>
                    <a:chExt cx="152400" cy="609600"/>
                  </a:xfrm>
                </p:grpSpPr>
                <p:grpSp>
                  <p:nvGrpSpPr>
                    <p:cNvPr id="39030" name="Group 9"/>
                    <p:cNvGrpSpPr/>
                    <p:nvPr/>
                  </p:nvGrpSpPr>
                  <p:grpSpPr>
                    <a:xfrm>
                      <a:off x="2667000" y="2667000"/>
                      <a:ext cx="152400" cy="304800"/>
                      <a:chOff x="2667000" y="2667000"/>
                      <a:chExt cx="152400" cy="304800"/>
                    </a:xfrm>
                  </p:grpSpPr>
                  <p:cxnSp>
                    <p:nvCxnSpPr>
                      <p:cNvPr id="39149"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0"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33" name="Group 10"/>
                    <p:cNvGrpSpPr/>
                    <p:nvPr/>
                  </p:nvGrpSpPr>
                  <p:grpSpPr>
                    <a:xfrm>
                      <a:off x="2667000" y="2971800"/>
                      <a:ext cx="152400" cy="304800"/>
                      <a:chOff x="2667000" y="2667000"/>
                      <a:chExt cx="152400" cy="304800"/>
                    </a:xfrm>
                  </p:grpSpPr>
                  <p:cxnSp>
                    <p:nvCxnSpPr>
                      <p:cNvPr id="39152"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3"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36" name="Group 14"/>
                  <p:cNvGrpSpPr/>
                  <p:nvPr/>
                </p:nvGrpSpPr>
                <p:grpSpPr>
                  <a:xfrm>
                    <a:off x="2667000" y="3276600"/>
                    <a:ext cx="152400" cy="609600"/>
                    <a:chOff x="2667000" y="2667000"/>
                    <a:chExt cx="152400" cy="609600"/>
                  </a:xfrm>
                </p:grpSpPr>
                <p:grpSp>
                  <p:nvGrpSpPr>
                    <p:cNvPr id="39037" name="Group 9"/>
                    <p:cNvGrpSpPr/>
                    <p:nvPr/>
                  </p:nvGrpSpPr>
                  <p:grpSpPr>
                    <a:xfrm>
                      <a:off x="2667000" y="2667000"/>
                      <a:ext cx="152400" cy="304800"/>
                      <a:chOff x="2667000" y="2667000"/>
                      <a:chExt cx="152400" cy="304800"/>
                    </a:xfrm>
                  </p:grpSpPr>
                  <p:cxnSp>
                    <p:nvCxnSpPr>
                      <p:cNvPr id="39156"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57"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40" name="Group 10"/>
                    <p:cNvGrpSpPr/>
                    <p:nvPr/>
                  </p:nvGrpSpPr>
                  <p:grpSpPr>
                    <a:xfrm>
                      <a:off x="2667000" y="2971800"/>
                      <a:ext cx="152400" cy="304800"/>
                      <a:chOff x="2667000" y="2667000"/>
                      <a:chExt cx="152400" cy="304800"/>
                    </a:xfrm>
                  </p:grpSpPr>
                  <p:cxnSp>
                    <p:nvCxnSpPr>
                      <p:cNvPr id="39159"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0"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43" name="Group 22"/>
                <p:cNvGrpSpPr/>
                <p:nvPr/>
              </p:nvGrpSpPr>
              <p:grpSpPr>
                <a:xfrm>
                  <a:off x="2667000" y="3886205"/>
                  <a:ext cx="152400" cy="609600"/>
                  <a:chOff x="2667000" y="2667000"/>
                  <a:chExt cx="152400" cy="609600"/>
                </a:xfrm>
              </p:grpSpPr>
              <p:grpSp>
                <p:nvGrpSpPr>
                  <p:cNvPr id="39044" name="Group 9"/>
                  <p:cNvGrpSpPr/>
                  <p:nvPr/>
                </p:nvGrpSpPr>
                <p:grpSpPr>
                  <a:xfrm>
                    <a:off x="2667000" y="2667000"/>
                    <a:ext cx="152400" cy="304800"/>
                    <a:chOff x="2667000" y="2667000"/>
                    <a:chExt cx="152400" cy="304800"/>
                  </a:xfrm>
                </p:grpSpPr>
                <p:cxnSp>
                  <p:nvCxnSpPr>
                    <p:cNvPr id="39163"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4"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47" name="Group 10"/>
                  <p:cNvGrpSpPr/>
                  <p:nvPr/>
                </p:nvGrpSpPr>
                <p:grpSpPr>
                  <a:xfrm>
                    <a:off x="2667000" y="2971800"/>
                    <a:ext cx="152400" cy="304800"/>
                    <a:chOff x="2667000" y="2667000"/>
                    <a:chExt cx="152400" cy="304800"/>
                  </a:xfrm>
                </p:grpSpPr>
                <p:cxnSp>
                  <p:nvCxnSpPr>
                    <p:cNvPr id="39166"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67"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50"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9055" name="Group 21"/>
                <p:cNvGrpSpPr/>
                <p:nvPr/>
              </p:nvGrpSpPr>
              <p:grpSpPr>
                <a:xfrm>
                  <a:off x="2667000" y="2666997"/>
                  <a:ext cx="152400" cy="1219200"/>
                  <a:chOff x="2667000" y="2667000"/>
                  <a:chExt cx="152400" cy="1219200"/>
                </a:xfrm>
              </p:grpSpPr>
              <p:grpSp>
                <p:nvGrpSpPr>
                  <p:cNvPr id="39056" name="Group 13"/>
                  <p:cNvGrpSpPr/>
                  <p:nvPr/>
                </p:nvGrpSpPr>
                <p:grpSpPr>
                  <a:xfrm>
                    <a:off x="2667000" y="2667000"/>
                    <a:ext cx="152400" cy="609600"/>
                    <a:chOff x="2667000" y="2667000"/>
                    <a:chExt cx="152400" cy="609600"/>
                  </a:xfrm>
                </p:grpSpPr>
                <p:grpSp>
                  <p:nvGrpSpPr>
                    <p:cNvPr id="39057" name="Group 9"/>
                    <p:cNvGrpSpPr/>
                    <p:nvPr/>
                  </p:nvGrpSpPr>
                  <p:grpSpPr>
                    <a:xfrm>
                      <a:off x="2667000" y="2667000"/>
                      <a:ext cx="152400" cy="304800"/>
                      <a:chOff x="2667000" y="2667000"/>
                      <a:chExt cx="152400" cy="304800"/>
                    </a:xfrm>
                  </p:grpSpPr>
                  <p:cxnSp>
                    <p:nvCxnSpPr>
                      <p:cNvPr id="39172"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73"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58" name="Group 10"/>
                    <p:cNvGrpSpPr/>
                    <p:nvPr/>
                  </p:nvGrpSpPr>
                  <p:grpSpPr>
                    <a:xfrm>
                      <a:off x="2667000" y="2971800"/>
                      <a:ext cx="152400" cy="304800"/>
                      <a:chOff x="2667000" y="2667000"/>
                      <a:chExt cx="152400" cy="304800"/>
                    </a:xfrm>
                  </p:grpSpPr>
                  <p:cxnSp>
                    <p:nvCxnSpPr>
                      <p:cNvPr id="39175"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76"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61" name="Group 14"/>
                  <p:cNvGrpSpPr/>
                  <p:nvPr/>
                </p:nvGrpSpPr>
                <p:grpSpPr>
                  <a:xfrm>
                    <a:off x="2667000" y="3276600"/>
                    <a:ext cx="152400" cy="609600"/>
                    <a:chOff x="2667000" y="2667000"/>
                    <a:chExt cx="152400" cy="609600"/>
                  </a:xfrm>
                </p:grpSpPr>
                <p:grpSp>
                  <p:nvGrpSpPr>
                    <p:cNvPr id="39064" name="Group 9"/>
                    <p:cNvGrpSpPr/>
                    <p:nvPr/>
                  </p:nvGrpSpPr>
                  <p:grpSpPr>
                    <a:xfrm>
                      <a:off x="2667000" y="2667000"/>
                      <a:ext cx="152400" cy="304800"/>
                      <a:chOff x="2667000" y="2667000"/>
                      <a:chExt cx="152400" cy="304800"/>
                    </a:xfrm>
                  </p:grpSpPr>
                  <p:cxnSp>
                    <p:nvCxnSpPr>
                      <p:cNvPr id="39179"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0"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65" name="Group 10"/>
                    <p:cNvGrpSpPr/>
                    <p:nvPr/>
                  </p:nvGrpSpPr>
                  <p:grpSpPr>
                    <a:xfrm>
                      <a:off x="2667000" y="2971800"/>
                      <a:ext cx="152400" cy="304800"/>
                      <a:chOff x="2667000" y="2667000"/>
                      <a:chExt cx="152400" cy="304800"/>
                    </a:xfrm>
                  </p:grpSpPr>
                  <p:cxnSp>
                    <p:nvCxnSpPr>
                      <p:cNvPr id="39182"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3"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68" name="Group 22"/>
                <p:cNvGrpSpPr/>
                <p:nvPr/>
              </p:nvGrpSpPr>
              <p:grpSpPr>
                <a:xfrm>
                  <a:off x="2667000" y="3886205"/>
                  <a:ext cx="152400" cy="609600"/>
                  <a:chOff x="2667000" y="2667000"/>
                  <a:chExt cx="152400" cy="609600"/>
                </a:xfrm>
              </p:grpSpPr>
              <p:grpSp>
                <p:nvGrpSpPr>
                  <p:cNvPr id="39071" name="Group 9"/>
                  <p:cNvGrpSpPr/>
                  <p:nvPr/>
                </p:nvGrpSpPr>
                <p:grpSpPr>
                  <a:xfrm>
                    <a:off x="2667000" y="2667000"/>
                    <a:ext cx="152400" cy="304800"/>
                    <a:chOff x="2667000" y="2667000"/>
                    <a:chExt cx="152400" cy="304800"/>
                  </a:xfrm>
                </p:grpSpPr>
                <p:cxnSp>
                  <p:nvCxnSpPr>
                    <p:cNvPr id="3918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8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72" name="Group 10"/>
                  <p:cNvGrpSpPr/>
                  <p:nvPr/>
                </p:nvGrpSpPr>
                <p:grpSpPr>
                  <a:xfrm>
                    <a:off x="2667000" y="2971800"/>
                    <a:ext cx="152400" cy="304800"/>
                    <a:chOff x="2667000" y="2667000"/>
                    <a:chExt cx="152400" cy="304800"/>
                  </a:xfrm>
                </p:grpSpPr>
                <p:cxnSp>
                  <p:nvCxnSpPr>
                    <p:cNvPr id="39189"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0"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075"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9078" name="Group 13"/>
                <p:cNvGrpSpPr/>
                <p:nvPr/>
              </p:nvGrpSpPr>
              <p:grpSpPr>
                <a:xfrm>
                  <a:off x="2667000" y="2667000"/>
                  <a:ext cx="152400" cy="609600"/>
                  <a:chOff x="2667000" y="2667000"/>
                  <a:chExt cx="152400" cy="609600"/>
                </a:xfrm>
              </p:grpSpPr>
              <p:grpSp>
                <p:nvGrpSpPr>
                  <p:cNvPr id="39079" name="Group 9"/>
                  <p:cNvGrpSpPr/>
                  <p:nvPr/>
                </p:nvGrpSpPr>
                <p:grpSpPr>
                  <a:xfrm>
                    <a:off x="2667000" y="2667000"/>
                    <a:ext cx="152400" cy="304800"/>
                    <a:chOff x="2667000" y="2667000"/>
                    <a:chExt cx="152400" cy="304800"/>
                  </a:xfrm>
                </p:grpSpPr>
                <p:cxnSp>
                  <p:nvCxnSpPr>
                    <p:cNvPr id="391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80" name="Group 10"/>
                  <p:cNvGrpSpPr/>
                  <p:nvPr/>
                </p:nvGrpSpPr>
                <p:grpSpPr>
                  <a:xfrm>
                    <a:off x="2667000" y="2971800"/>
                    <a:ext cx="152400" cy="304800"/>
                    <a:chOff x="2667000" y="2667000"/>
                    <a:chExt cx="152400" cy="304800"/>
                  </a:xfrm>
                </p:grpSpPr>
                <p:cxnSp>
                  <p:nvCxnSpPr>
                    <p:cNvPr id="39197"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198"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081" name="Group 14"/>
                <p:cNvGrpSpPr/>
                <p:nvPr/>
              </p:nvGrpSpPr>
              <p:grpSpPr>
                <a:xfrm>
                  <a:off x="2667000" y="3276600"/>
                  <a:ext cx="152400" cy="609600"/>
                  <a:chOff x="2667000" y="2667000"/>
                  <a:chExt cx="152400" cy="609600"/>
                </a:xfrm>
              </p:grpSpPr>
              <p:grpSp>
                <p:nvGrpSpPr>
                  <p:cNvPr id="39084" name="Group 9"/>
                  <p:cNvGrpSpPr/>
                  <p:nvPr/>
                </p:nvGrpSpPr>
                <p:grpSpPr>
                  <a:xfrm>
                    <a:off x="2667000" y="2667000"/>
                    <a:ext cx="152400" cy="304800"/>
                    <a:chOff x="2667000" y="2667000"/>
                    <a:chExt cx="152400" cy="304800"/>
                  </a:xfrm>
                </p:grpSpPr>
                <p:cxnSp>
                  <p:nvCxnSpPr>
                    <p:cNvPr id="39201"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02"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87" name="Group 10"/>
                  <p:cNvGrpSpPr/>
                  <p:nvPr/>
                </p:nvGrpSpPr>
                <p:grpSpPr>
                  <a:xfrm>
                    <a:off x="2667000" y="2971800"/>
                    <a:ext cx="152400" cy="304800"/>
                    <a:chOff x="2667000" y="2667000"/>
                    <a:chExt cx="152400" cy="304800"/>
                  </a:xfrm>
                </p:grpSpPr>
                <p:cxnSp>
                  <p:nvCxnSpPr>
                    <p:cNvPr id="39204"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05"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39206"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9088"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9091" name="Group 21"/>
                <p:cNvGrpSpPr/>
                <p:nvPr/>
              </p:nvGrpSpPr>
              <p:grpSpPr>
                <a:xfrm>
                  <a:off x="2667000" y="2666997"/>
                  <a:ext cx="152400" cy="1219200"/>
                  <a:chOff x="2667000" y="2667000"/>
                  <a:chExt cx="152400" cy="1219200"/>
                </a:xfrm>
              </p:grpSpPr>
              <p:grpSp>
                <p:nvGrpSpPr>
                  <p:cNvPr id="39094" name="Group 13"/>
                  <p:cNvGrpSpPr/>
                  <p:nvPr/>
                </p:nvGrpSpPr>
                <p:grpSpPr>
                  <a:xfrm>
                    <a:off x="2667000" y="2667000"/>
                    <a:ext cx="152400" cy="609600"/>
                    <a:chOff x="2667000" y="2667000"/>
                    <a:chExt cx="152400" cy="609600"/>
                  </a:xfrm>
                </p:grpSpPr>
                <p:grpSp>
                  <p:nvGrpSpPr>
                    <p:cNvPr id="39095" name="Group 9"/>
                    <p:cNvGrpSpPr/>
                    <p:nvPr/>
                  </p:nvGrpSpPr>
                  <p:grpSpPr>
                    <a:xfrm>
                      <a:off x="2667000" y="2667000"/>
                      <a:ext cx="152400" cy="304800"/>
                      <a:chOff x="2667000" y="2667000"/>
                      <a:chExt cx="152400" cy="304800"/>
                    </a:xfrm>
                  </p:grpSpPr>
                  <p:cxnSp>
                    <p:nvCxnSpPr>
                      <p:cNvPr id="39211"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2"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098" name="Group 10"/>
                    <p:cNvGrpSpPr/>
                    <p:nvPr/>
                  </p:nvGrpSpPr>
                  <p:grpSpPr>
                    <a:xfrm>
                      <a:off x="2667000" y="2971800"/>
                      <a:ext cx="152400" cy="304800"/>
                      <a:chOff x="2667000" y="2667000"/>
                      <a:chExt cx="152400" cy="304800"/>
                    </a:xfrm>
                  </p:grpSpPr>
                  <p:cxnSp>
                    <p:nvCxnSpPr>
                      <p:cNvPr id="39214"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5"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01" name="Group 14"/>
                  <p:cNvGrpSpPr/>
                  <p:nvPr/>
                </p:nvGrpSpPr>
                <p:grpSpPr>
                  <a:xfrm>
                    <a:off x="2667000" y="3276600"/>
                    <a:ext cx="152400" cy="609600"/>
                    <a:chOff x="2667000" y="2667000"/>
                    <a:chExt cx="152400" cy="609600"/>
                  </a:xfrm>
                </p:grpSpPr>
                <p:grpSp>
                  <p:nvGrpSpPr>
                    <p:cNvPr id="39102" name="Group 9"/>
                    <p:cNvGrpSpPr/>
                    <p:nvPr/>
                  </p:nvGrpSpPr>
                  <p:grpSpPr>
                    <a:xfrm>
                      <a:off x="2667000" y="2667000"/>
                      <a:ext cx="152400" cy="304800"/>
                      <a:chOff x="2667000" y="2667000"/>
                      <a:chExt cx="152400" cy="304800"/>
                    </a:xfrm>
                  </p:grpSpPr>
                  <p:cxnSp>
                    <p:nvCxnSpPr>
                      <p:cNvPr id="39218"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19"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03" name="Group 10"/>
                    <p:cNvGrpSpPr/>
                    <p:nvPr/>
                  </p:nvGrpSpPr>
                  <p:grpSpPr>
                    <a:xfrm>
                      <a:off x="2667000" y="2971800"/>
                      <a:ext cx="152400" cy="304800"/>
                      <a:chOff x="2667000" y="2667000"/>
                      <a:chExt cx="152400" cy="304800"/>
                    </a:xfrm>
                  </p:grpSpPr>
                  <p:cxnSp>
                    <p:nvCxnSpPr>
                      <p:cNvPr id="39221"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2"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06" name="Group 22"/>
                <p:cNvGrpSpPr/>
                <p:nvPr/>
              </p:nvGrpSpPr>
              <p:grpSpPr>
                <a:xfrm>
                  <a:off x="2667000" y="3886205"/>
                  <a:ext cx="152400" cy="609600"/>
                  <a:chOff x="2667000" y="2667000"/>
                  <a:chExt cx="152400" cy="609600"/>
                </a:xfrm>
              </p:grpSpPr>
              <p:grpSp>
                <p:nvGrpSpPr>
                  <p:cNvPr id="39109" name="Group 9"/>
                  <p:cNvGrpSpPr/>
                  <p:nvPr/>
                </p:nvGrpSpPr>
                <p:grpSpPr>
                  <a:xfrm>
                    <a:off x="2667000" y="2667000"/>
                    <a:ext cx="152400" cy="304800"/>
                    <a:chOff x="2667000" y="2667000"/>
                    <a:chExt cx="152400" cy="304800"/>
                  </a:xfrm>
                </p:grpSpPr>
                <p:cxnSp>
                  <p:nvCxnSpPr>
                    <p:cNvPr id="39225"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6"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10" name="Group 10"/>
                  <p:cNvGrpSpPr/>
                  <p:nvPr/>
                </p:nvGrpSpPr>
                <p:grpSpPr>
                  <a:xfrm>
                    <a:off x="2667000" y="2971800"/>
                    <a:ext cx="152400" cy="304800"/>
                    <a:chOff x="2667000" y="2667000"/>
                    <a:chExt cx="152400" cy="304800"/>
                  </a:xfrm>
                </p:grpSpPr>
                <p:cxnSp>
                  <p:nvCxnSpPr>
                    <p:cNvPr id="39228"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39229"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13"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39231"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39232"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39233"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nvGrpSpPr>
            <p:cNvPr id="12323" name="Group 855"/>
            <p:cNvGrpSpPr>
              <a:grpSpLocks/>
            </p:cNvGrpSpPr>
            <p:nvPr/>
          </p:nvGrpSpPr>
          <p:grpSpPr bwMode="auto">
            <a:xfrm>
              <a:off x="4891" y="2479"/>
              <a:ext cx="337" cy="573"/>
              <a:chOff x="630" y="3229"/>
              <a:chExt cx="337" cy="573"/>
            </a:xfrm>
          </p:grpSpPr>
          <p:sp>
            <p:nvSpPr>
              <p:cNvPr id="1049" name="Oval 1048"/>
              <p:cNvSpPr/>
              <p:nvPr/>
            </p:nvSpPr>
            <p:spPr bwMode="auto">
              <a:xfrm rot="12766711">
                <a:off x="681" y="3292"/>
                <a:ext cx="201" cy="170"/>
              </a:xfrm>
              <a:prstGeom prst="ellipse">
                <a:avLst/>
              </a:prstGeom>
              <a:solidFill>
                <a:srgbClr val="00B0F0"/>
              </a:solidFill>
              <a:effectLst>
                <a:innerShdw blurRad="63500" dist="50800" dir="8100000">
                  <a:prstClr val="black">
                    <a:alpha val="50000"/>
                  </a:prstClr>
                </a:innerShdw>
              </a:effectLst>
              <a:scene3d>
                <a:camera prst="orthographicFront">
                  <a:rot lat="0" lon="0" rev="18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nvGrpSpPr>
              <p:cNvPr id="39118" name="Group 29"/>
              <p:cNvGrpSpPr/>
              <p:nvPr/>
            </p:nvGrpSpPr>
            <p:grpSpPr bwMode="auto">
              <a:xfrm rot="12766711">
                <a:off x="714" y="3452"/>
                <a:ext cx="49" cy="162"/>
                <a:chOff x="2667000" y="2666997"/>
                <a:chExt cx="152400" cy="1828808"/>
              </a:xfrm>
              <a:scene3d>
                <a:camera prst="orthographicFront">
                  <a:rot lat="0" lon="0" rev="1800000"/>
                </a:camera>
                <a:lightRig rig="threePt" dir="t"/>
              </a:scene3d>
            </p:grpSpPr>
            <p:grpSp>
              <p:nvGrpSpPr>
                <p:cNvPr id="39119" name="Group 21"/>
                <p:cNvGrpSpPr/>
                <p:nvPr/>
              </p:nvGrpSpPr>
              <p:grpSpPr>
                <a:xfrm>
                  <a:off x="2667000" y="2666997"/>
                  <a:ext cx="152400" cy="1219200"/>
                  <a:chOff x="2667000" y="2667000"/>
                  <a:chExt cx="152400" cy="1219200"/>
                </a:xfrm>
              </p:grpSpPr>
              <p:grpSp>
                <p:nvGrpSpPr>
                  <p:cNvPr id="39120" name="Group 13"/>
                  <p:cNvGrpSpPr/>
                  <p:nvPr/>
                </p:nvGrpSpPr>
                <p:grpSpPr>
                  <a:xfrm>
                    <a:off x="2667000" y="2667000"/>
                    <a:ext cx="152400" cy="609600"/>
                    <a:chOff x="2667000" y="2667000"/>
                    <a:chExt cx="152400" cy="609600"/>
                  </a:xfrm>
                </p:grpSpPr>
                <p:grpSp>
                  <p:nvGrpSpPr>
                    <p:cNvPr id="39123" name="Group 9"/>
                    <p:cNvGrpSpPr/>
                    <p:nvPr/>
                  </p:nvGrpSpPr>
                  <p:grpSpPr>
                    <a:xfrm>
                      <a:off x="2667000" y="2667000"/>
                      <a:ext cx="152400" cy="304800"/>
                      <a:chOff x="2667000" y="2667000"/>
                      <a:chExt cx="152400" cy="304800"/>
                    </a:xfrm>
                  </p:grpSpPr>
                  <p:cxnSp>
                    <p:nvCxnSpPr>
                      <p:cNvPr id="1138"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9"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26" name="Group 10"/>
                    <p:cNvGrpSpPr/>
                    <p:nvPr/>
                  </p:nvGrpSpPr>
                  <p:grpSpPr>
                    <a:xfrm>
                      <a:off x="2667000" y="2971800"/>
                      <a:ext cx="152400" cy="304800"/>
                      <a:chOff x="2667000" y="2667000"/>
                      <a:chExt cx="152400" cy="304800"/>
                    </a:xfrm>
                  </p:grpSpPr>
                  <p:cxnSp>
                    <p:nvCxnSpPr>
                      <p:cNvPr id="1136" name="Straight Connector 113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7" name="Straight Connector 113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27" name="Group 14"/>
                  <p:cNvGrpSpPr/>
                  <p:nvPr/>
                </p:nvGrpSpPr>
                <p:grpSpPr>
                  <a:xfrm>
                    <a:off x="2667000" y="3276600"/>
                    <a:ext cx="152400" cy="609600"/>
                    <a:chOff x="2667000" y="2667000"/>
                    <a:chExt cx="152400" cy="609600"/>
                  </a:xfrm>
                </p:grpSpPr>
                <p:grpSp>
                  <p:nvGrpSpPr>
                    <p:cNvPr id="39130" name="Group 9"/>
                    <p:cNvGrpSpPr/>
                    <p:nvPr/>
                  </p:nvGrpSpPr>
                  <p:grpSpPr>
                    <a:xfrm>
                      <a:off x="2667000" y="2667000"/>
                      <a:ext cx="152400" cy="304800"/>
                      <a:chOff x="2667000" y="2667000"/>
                      <a:chExt cx="152400" cy="304800"/>
                    </a:xfrm>
                  </p:grpSpPr>
                  <p:cxnSp>
                    <p:nvCxnSpPr>
                      <p:cNvPr id="1132" name="Straight Connector 4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3" name="Straight Connector 4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33" name="Group 10"/>
                    <p:cNvGrpSpPr/>
                    <p:nvPr/>
                  </p:nvGrpSpPr>
                  <p:grpSpPr>
                    <a:xfrm>
                      <a:off x="2667000" y="2971800"/>
                      <a:ext cx="152400" cy="304800"/>
                      <a:chOff x="2667000" y="2667000"/>
                      <a:chExt cx="152400" cy="304800"/>
                    </a:xfrm>
                  </p:grpSpPr>
                  <p:cxnSp>
                    <p:nvCxnSpPr>
                      <p:cNvPr id="1130" name="Straight Connector 112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31" name="Straight Connector 113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34" name="Group 22"/>
                <p:cNvGrpSpPr/>
                <p:nvPr/>
              </p:nvGrpSpPr>
              <p:grpSpPr>
                <a:xfrm>
                  <a:off x="2667000" y="3886205"/>
                  <a:ext cx="152400" cy="609600"/>
                  <a:chOff x="2667000" y="2667000"/>
                  <a:chExt cx="152400" cy="609600"/>
                </a:xfrm>
              </p:grpSpPr>
              <p:grpSp>
                <p:nvGrpSpPr>
                  <p:cNvPr id="39137" name="Group 9"/>
                  <p:cNvGrpSpPr/>
                  <p:nvPr/>
                </p:nvGrpSpPr>
                <p:grpSpPr>
                  <a:xfrm>
                    <a:off x="2667000" y="2667000"/>
                    <a:ext cx="152400" cy="304800"/>
                    <a:chOff x="2667000" y="2667000"/>
                    <a:chExt cx="152400" cy="304800"/>
                  </a:xfrm>
                </p:grpSpPr>
                <p:cxnSp>
                  <p:nvCxnSpPr>
                    <p:cNvPr id="1124"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5"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40" name="Group 10"/>
                  <p:cNvGrpSpPr/>
                  <p:nvPr/>
                </p:nvGrpSpPr>
                <p:grpSpPr>
                  <a:xfrm>
                    <a:off x="2667000" y="2971800"/>
                    <a:ext cx="152400" cy="304800"/>
                    <a:chOff x="2667000" y="2667000"/>
                    <a:chExt cx="152400" cy="304800"/>
                  </a:xfrm>
                </p:grpSpPr>
                <p:cxnSp>
                  <p:nvCxnSpPr>
                    <p:cNvPr id="1122" name="Straight Connector 112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23" name="Straight Connector 112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45" name="Group 29"/>
              <p:cNvGrpSpPr/>
              <p:nvPr/>
            </p:nvGrpSpPr>
            <p:grpSpPr bwMode="auto">
              <a:xfrm rot="12766711">
                <a:off x="709" y="3610"/>
                <a:ext cx="48" cy="162"/>
                <a:chOff x="2667000" y="2666997"/>
                <a:chExt cx="152400" cy="1828808"/>
              </a:xfrm>
              <a:scene3d>
                <a:camera prst="orthographicFront">
                  <a:rot lat="0" lon="0" rev="1800000"/>
                </a:camera>
                <a:lightRig rig="threePt" dir="t"/>
              </a:scene3d>
            </p:grpSpPr>
            <p:grpSp>
              <p:nvGrpSpPr>
                <p:cNvPr id="39146" name="Group 21"/>
                <p:cNvGrpSpPr/>
                <p:nvPr/>
              </p:nvGrpSpPr>
              <p:grpSpPr>
                <a:xfrm>
                  <a:off x="2667000" y="2666997"/>
                  <a:ext cx="152400" cy="1219200"/>
                  <a:chOff x="2667000" y="2667000"/>
                  <a:chExt cx="152400" cy="1219200"/>
                </a:xfrm>
              </p:grpSpPr>
              <p:grpSp>
                <p:nvGrpSpPr>
                  <p:cNvPr id="39147" name="Group 13"/>
                  <p:cNvGrpSpPr/>
                  <p:nvPr/>
                </p:nvGrpSpPr>
                <p:grpSpPr>
                  <a:xfrm>
                    <a:off x="2667000" y="2667000"/>
                    <a:ext cx="152400" cy="609600"/>
                    <a:chOff x="2667000" y="2667000"/>
                    <a:chExt cx="152400" cy="609600"/>
                  </a:xfrm>
                </p:grpSpPr>
                <p:grpSp>
                  <p:nvGrpSpPr>
                    <p:cNvPr id="39148" name="Group 9"/>
                    <p:cNvGrpSpPr/>
                    <p:nvPr/>
                  </p:nvGrpSpPr>
                  <p:grpSpPr>
                    <a:xfrm>
                      <a:off x="2667000" y="2667000"/>
                      <a:ext cx="152400" cy="304800"/>
                      <a:chOff x="2667000" y="2667000"/>
                      <a:chExt cx="152400" cy="304800"/>
                    </a:xfrm>
                  </p:grpSpPr>
                  <p:cxnSp>
                    <p:nvCxnSpPr>
                      <p:cNvPr id="1116"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7"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51" name="Group 10"/>
                    <p:cNvGrpSpPr/>
                    <p:nvPr/>
                  </p:nvGrpSpPr>
                  <p:grpSpPr>
                    <a:xfrm>
                      <a:off x="2667000" y="2971800"/>
                      <a:ext cx="152400" cy="304800"/>
                      <a:chOff x="2667000" y="2667000"/>
                      <a:chExt cx="152400" cy="304800"/>
                    </a:xfrm>
                  </p:grpSpPr>
                  <p:cxnSp>
                    <p:nvCxnSpPr>
                      <p:cNvPr id="1114" name="Straight Connector 111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5" name="Straight Connector 111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54" name="Group 14"/>
                  <p:cNvGrpSpPr/>
                  <p:nvPr/>
                </p:nvGrpSpPr>
                <p:grpSpPr>
                  <a:xfrm>
                    <a:off x="2667000" y="3276600"/>
                    <a:ext cx="152400" cy="609600"/>
                    <a:chOff x="2667000" y="2667000"/>
                    <a:chExt cx="152400" cy="609600"/>
                  </a:xfrm>
                </p:grpSpPr>
                <p:grpSp>
                  <p:nvGrpSpPr>
                    <p:cNvPr id="39155" name="Group 9"/>
                    <p:cNvGrpSpPr/>
                    <p:nvPr/>
                  </p:nvGrpSpPr>
                  <p:grpSpPr>
                    <a:xfrm>
                      <a:off x="2667000" y="2667000"/>
                      <a:ext cx="152400" cy="304800"/>
                      <a:chOff x="2667000" y="2667000"/>
                      <a:chExt cx="152400" cy="304800"/>
                    </a:xfrm>
                  </p:grpSpPr>
                  <p:cxnSp>
                    <p:nvCxnSpPr>
                      <p:cNvPr id="1110" name="Straight Connector 110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11" name="Straight Connector 111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58" name="Group 10"/>
                    <p:cNvGrpSpPr/>
                    <p:nvPr/>
                  </p:nvGrpSpPr>
                  <p:grpSpPr>
                    <a:xfrm>
                      <a:off x="2667000" y="2971800"/>
                      <a:ext cx="152400" cy="304800"/>
                      <a:chOff x="2667000" y="2667000"/>
                      <a:chExt cx="152400" cy="304800"/>
                    </a:xfrm>
                  </p:grpSpPr>
                  <p:cxnSp>
                    <p:nvCxnSpPr>
                      <p:cNvPr id="1108" name="Straight Connector 110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9" name="Straight Connector 110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61" name="Group 22"/>
                <p:cNvGrpSpPr/>
                <p:nvPr/>
              </p:nvGrpSpPr>
              <p:grpSpPr>
                <a:xfrm>
                  <a:off x="2667000" y="3886205"/>
                  <a:ext cx="152400" cy="609600"/>
                  <a:chOff x="2667000" y="2667000"/>
                  <a:chExt cx="152400" cy="609600"/>
                </a:xfrm>
              </p:grpSpPr>
              <p:grpSp>
                <p:nvGrpSpPr>
                  <p:cNvPr id="39162" name="Group 9"/>
                  <p:cNvGrpSpPr/>
                  <p:nvPr/>
                </p:nvGrpSpPr>
                <p:grpSpPr>
                  <a:xfrm>
                    <a:off x="2667000" y="2667000"/>
                    <a:ext cx="152400" cy="304800"/>
                    <a:chOff x="2667000" y="2667000"/>
                    <a:chExt cx="152400" cy="304800"/>
                  </a:xfrm>
                </p:grpSpPr>
                <p:cxnSp>
                  <p:nvCxnSpPr>
                    <p:cNvPr id="1102"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3"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65" name="Group 10"/>
                  <p:cNvGrpSpPr/>
                  <p:nvPr/>
                </p:nvGrpSpPr>
                <p:grpSpPr>
                  <a:xfrm>
                    <a:off x="2667000" y="2971800"/>
                    <a:ext cx="152400" cy="304800"/>
                    <a:chOff x="2667000" y="2667000"/>
                    <a:chExt cx="152400" cy="304800"/>
                  </a:xfrm>
                </p:grpSpPr>
                <p:cxnSp>
                  <p:nvCxnSpPr>
                    <p:cNvPr id="1100" name="Straight Connector 1099"/>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101" name="Straight Connector 1100"/>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68" name="Group 21"/>
              <p:cNvGrpSpPr/>
              <p:nvPr/>
            </p:nvGrpSpPr>
            <p:grpSpPr bwMode="auto">
              <a:xfrm rot="12766711">
                <a:off x="792" y="3440"/>
                <a:ext cx="49" cy="108"/>
                <a:chOff x="2667000" y="2667000"/>
                <a:chExt cx="152400" cy="1219200"/>
              </a:xfrm>
              <a:scene3d>
                <a:camera prst="orthographicFront">
                  <a:rot lat="0" lon="0" rev="1800000"/>
                </a:camera>
                <a:lightRig rig="threePt" dir="t"/>
              </a:scene3d>
            </p:grpSpPr>
            <p:grpSp>
              <p:nvGrpSpPr>
                <p:cNvPr id="39169" name="Group 13"/>
                <p:cNvGrpSpPr/>
                <p:nvPr/>
              </p:nvGrpSpPr>
              <p:grpSpPr>
                <a:xfrm>
                  <a:off x="2667000" y="2667000"/>
                  <a:ext cx="152400" cy="609600"/>
                  <a:chOff x="2667000" y="2667000"/>
                  <a:chExt cx="152400" cy="609600"/>
                </a:xfrm>
              </p:grpSpPr>
              <p:grpSp>
                <p:nvGrpSpPr>
                  <p:cNvPr id="39170" name="Group 9"/>
                  <p:cNvGrpSpPr/>
                  <p:nvPr/>
                </p:nvGrpSpPr>
                <p:grpSpPr>
                  <a:xfrm>
                    <a:off x="2667000" y="2667000"/>
                    <a:ext cx="152400" cy="304800"/>
                    <a:chOff x="2667000" y="2667000"/>
                    <a:chExt cx="152400" cy="304800"/>
                  </a:xfrm>
                </p:grpSpPr>
                <p:cxnSp>
                  <p:nvCxnSpPr>
                    <p:cNvPr id="1094"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5"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71" name="Group 10"/>
                  <p:cNvGrpSpPr/>
                  <p:nvPr/>
                </p:nvGrpSpPr>
                <p:grpSpPr>
                  <a:xfrm>
                    <a:off x="2667000" y="2971800"/>
                    <a:ext cx="152400" cy="304800"/>
                    <a:chOff x="2667000" y="2667000"/>
                    <a:chExt cx="152400" cy="304800"/>
                  </a:xfrm>
                </p:grpSpPr>
                <p:cxnSp>
                  <p:nvCxnSpPr>
                    <p:cNvPr id="1092" name="Straight Connector 109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93" name="Straight Connector 109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74" name="Group 14"/>
                <p:cNvGrpSpPr/>
                <p:nvPr/>
              </p:nvGrpSpPr>
              <p:grpSpPr>
                <a:xfrm>
                  <a:off x="2667000" y="3276600"/>
                  <a:ext cx="152400" cy="609600"/>
                  <a:chOff x="2667000" y="2667000"/>
                  <a:chExt cx="152400" cy="609600"/>
                </a:xfrm>
              </p:grpSpPr>
              <p:grpSp>
                <p:nvGrpSpPr>
                  <p:cNvPr id="39177" name="Group 9"/>
                  <p:cNvGrpSpPr/>
                  <p:nvPr/>
                </p:nvGrpSpPr>
                <p:grpSpPr>
                  <a:xfrm>
                    <a:off x="2667000" y="2667000"/>
                    <a:ext cx="152400" cy="304800"/>
                    <a:chOff x="2667000" y="2667000"/>
                    <a:chExt cx="152400" cy="304800"/>
                  </a:xfrm>
                </p:grpSpPr>
                <p:cxnSp>
                  <p:nvCxnSpPr>
                    <p:cNvPr id="1088" name="Straight Connector 108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9" name="Straight Connector 108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78" name="Group 10"/>
                  <p:cNvGrpSpPr/>
                  <p:nvPr/>
                </p:nvGrpSpPr>
                <p:grpSpPr>
                  <a:xfrm>
                    <a:off x="2667000" y="2971800"/>
                    <a:ext cx="152400" cy="304800"/>
                    <a:chOff x="2667000" y="2667000"/>
                    <a:chExt cx="152400" cy="304800"/>
                  </a:xfrm>
                </p:grpSpPr>
                <p:cxnSp>
                  <p:nvCxnSpPr>
                    <p:cNvPr id="1086" name="Straight Connector 1085"/>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7" name="Straight Connector 1086"/>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cxnSp>
            <p:nvCxnSpPr>
              <p:cNvPr id="1054" name="Straight Connector 28"/>
              <p:cNvCxnSpPr/>
              <p:nvPr/>
            </p:nvCxnSpPr>
            <p:spPr bwMode="auto">
              <a:xfrm rot="18166711">
                <a:off x="807" y="3537"/>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nvGrpSpPr>
              <p:cNvPr id="39181" name="Group 29"/>
              <p:cNvGrpSpPr/>
              <p:nvPr/>
            </p:nvGrpSpPr>
            <p:grpSpPr bwMode="auto">
              <a:xfrm rot="12766711">
                <a:off x="860" y="3615"/>
                <a:ext cx="49" cy="162"/>
                <a:chOff x="2667000" y="2666997"/>
                <a:chExt cx="152400" cy="1828808"/>
              </a:xfrm>
              <a:scene3d>
                <a:camera prst="orthographicFront">
                  <a:rot lat="0" lon="0" rev="4800000"/>
                </a:camera>
                <a:lightRig rig="threePt" dir="t"/>
              </a:scene3d>
            </p:grpSpPr>
            <p:grpSp>
              <p:nvGrpSpPr>
                <p:cNvPr id="39184" name="Group 21"/>
                <p:cNvGrpSpPr/>
                <p:nvPr/>
              </p:nvGrpSpPr>
              <p:grpSpPr>
                <a:xfrm>
                  <a:off x="2667000" y="2666997"/>
                  <a:ext cx="152400" cy="1219200"/>
                  <a:chOff x="2667000" y="2667000"/>
                  <a:chExt cx="152400" cy="1219200"/>
                </a:xfrm>
              </p:grpSpPr>
              <p:grpSp>
                <p:nvGrpSpPr>
                  <p:cNvPr id="39185" name="Group 13"/>
                  <p:cNvGrpSpPr/>
                  <p:nvPr/>
                </p:nvGrpSpPr>
                <p:grpSpPr>
                  <a:xfrm>
                    <a:off x="2667000" y="2667000"/>
                    <a:ext cx="152400" cy="609600"/>
                    <a:chOff x="2667000" y="2667000"/>
                    <a:chExt cx="152400" cy="609600"/>
                  </a:xfrm>
                </p:grpSpPr>
                <p:grpSp>
                  <p:nvGrpSpPr>
                    <p:cNvPr id="39188" name="Group 9"/>
                    <p:cNvGrpSpPr/>
                    <p:nvPr/>
                  </p:nvGrpSpPr>
                  <p:grpSpPr>
                    <a:xfrm>
                      <a:off x="2667000" y="2667000"/>
                      <a:ext cx="152400" cy="304800"/>
                      <a:chOff x="2667000" y="2667000"/>
                      <a:chExt cx="152400" cy="304800"/>
                    </a:xfrm>
                  </p:grpSpPr>
                  <p:cxnSp>
                    <p:nvCxnSpPr>
                      <p:cNvPr id="1080" name="Straight Connector 6"/>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81" name="Straight Connector 7"/>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91" name="Group 10"/>
                    <p:cNvGrpSpPr/>
                    <p:nvPr/>
                  </p:nvGrpSpPr>
                  <p:grpSpPr>
                    <a:xfrm>
                      <a:off x="2667000" y="2971800"/>
                      <a:ext cx="152400" cy="304800"/>
                      <a:chOff x="2667000" y="2667000"/>
                      <a:chExt cx="152400" cy="304800"/>
                    </a:xfrm>
                  </p:grpSpPr>
                  <p:cxnSp>
                    <p:nvCxnSpPr>
                      <p:cNvPr id="1078" name="Straight Connector 107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9" name="Straight Connector 107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nvGrpSpPr>
                  <p:cNvPr id="39192" name="Group 14"/>
                  <p:cNvGrpSpPr/>
                  <p:nvPr/>
                </p:nvGrpSpPr>
                <p:grpSpPr>
                  <a:xfrm>
                    <a:off x="2667000" y="3276600"/>
                    <a:ext cx="152400" cy="609600"/>
                    <a:chOff x="2667000" y="2667000"/>
                    <a:chExt cx="152400" cy="609600"/>
                  </a:xfrm>
                </p:grpSpPr>
                <p:grpSp>
                  <p:nvGrpSpPr>
                    <p:cNvPr id="39193" name="Group 9"/>
                    <p:cNvGrpSpPr/>
                    <p:nvPr/>
                  </p:nvGrpSpPr>
                  <p:grpSpPr>
                    <a:xfrm>
                      <a:off x="2667000" y="2667000"/>
                      <a:ext cx="152400" cy="304800"/>
                      <a:chOff x="2667000" y="2667000"/>
                      <a:chExt cx="152400" cy="304800"/>
                    </a:xfrm>
                  </p:grpSpPr>
                  <p:cxnSp>
                    <p:nvCxnSpPr>
                      <p:cNvPr id="1074" name="Straight Connector 107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5" name="Straight Connector 107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196" name="Group 10"/>
                    <p:cNvGrpSpPr/>
                    <p:nvPr/>
                  </p:nvGrpSpPr>
                  <p:grpSpPr>
                    <a:xfrm>
                      <a:off x="2667000" y="2971800"/>
                      <a:ext cx="152400" cy="304800"/>
                      <a:chOff x="2667000" y="2667000"/>
                      <a:chExt cx="152400" cy="304800"/>
                    </a:xfrm>
                  </p:grpSpPr>
                  <p:cxnSp>
                    <p:nvCxnSpPr>
                      <p:cNvPr id="1072" name="Straight Connector 1071"/>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73" name="Straight Connector 1072"/>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199" name="Group 22"/>
                <p:cNvGrpSpPr/>
                <p:nvPr/>
              </p:nvGrpSpPr>
              <p:grpSpPr>
                <a:xfrm>
                  <a:off x="2667000" y="3886205"/>
                  <a:ext cx="152400" cy="609600"/>
                  <a:chOff x="2667000" y="2667000"/>
                  <a:chExt cx="152400" cy="609600"/>
                </a:xfrm>
              </p:grpSpPr>
              <p:grpSp>
                <p:nvGrpSpPr>
                  <p:cNvPr id="39200" name="Group 9"/>
                  <p:cNvGrpSpPr/>
                  <p:nvPr/>
                </p:nvGrpSpPr>
                <p:grpSpPr>
                  <a:xfrm>
                    <a:off x="2667000" y="2667000"/>
                    <a:ext cx="152400" cy="304800"/>
                    <a:chOff x="2667000" y="2667000"/>
                    <a:chExt cx="152400" cy="304800"/>
                  </a:xfrm>
                </p:grpSpPr>
                <p:cxnSp>
                  <p:nvCxnSpPr>
                    <p:cNvPr id="1066" name="Straight Connector 27"/>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7" name="Straight Connector 28"/>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nvGrpSpPr>
                  <p:cNvPr id="39203" name="Group 10"/>
                  <p:cNvGrpSpPr/>
                  <p:nvPr/>
                </p:nvGrpSpPr>
                <p:grpSpPr>
                  <a:xfrm>
                    <a:off x="2667000" y="2971800"/>
                    <a:ext cx="152400" cy="304800"/>
                    <a:chOff x="2667000" y="2667000"/>
                    <a:chExt cx="152400" cy="304800"/>
                  </a:xfrm>
                </p:grpSpPr>
                <p:cxnSp>
                  <p:nvCxnSpPr>
                    <p:cNvPr id="1064" name="Straight Connector 1063"/>
                    <p:cNvCxnSpPr/>
                    <p:nvPr/>
                  </p:nvCxnSpPr>
                  <p:spPr>
                    <a:xfrm rot="16200000" flipH="1">
                      <a:off x="2667000" y="2667000"/>
                      <a:ext cx="152400" cy="152400"/>
                    </a:xfrm>
                    <a:prstGeom prst="line">
                      <a:avLst/>
                    </a:prstGeom>
                  </p:spPr>
                  <p:style>
                    <a:lnRef idx="1">
                      <a:schemeClr val="dk1"/>
                    </a:lnRef>
                    <a:fillRef idx="0">
                      <a:schemeClr val="dk1"/>
                    </a:fillRef>
                    <a:effectRef idx="0">
                      <a:schemeClr val="dk1"/>
                    </a:effectRef>
                    <a:fontRef idx="minor">
                      <a:schemeClr val="tx1"/>
                    </a:fontRef>
                  </p:style>
                </p:cxnSp>
                <p:cxnSp>
                  <p:nvCxnSpPr>
                    <p:cNvPr id="1065" name="Straight Connector 1064"/>
                    <p:cNvCxnSpPr/>
                    <p:nvPr/>
                  </p:nvCxnSpPr>
                  <p:spPr>
                    <a:xfrm rot="5400000">
                      <a:off x="2667000" y="2819400"/>
                      <a:ext cx="152400" cy="152400"/>
                    </a:xfrm>
                    <a:prstGeom prst="line">
                      <a:avLst/>
                    </a:prstGeom>
                  </p:spPr>
                  <p:style>
                    <a:lnRef idx="1">
                      <a:schemeClr val="dk1"/>
                    </a:lnRef>
                    <a:fillRef idx="0">
                      <a:schemeClr val="dk1"/>
                    </a:fillRef>
                    <a:effectRef idx="0">
                      <a:schemeClr val="dk1"/>
                    </a:effectRef>
                    <a:fontRef idx="minor">
                      <a:schemeClr val="tx1"/>
                    </a:fontRef>
                  </p:style>
                </p:cxnSp>
              </p:grpSp>
            </p:grpSp>
          </p:grpSp>
          <p:grpSp>
            <p:nvGrpSpPr>
              <p:cNvPr id="39207" name="Group 135"/>
              <p:cNvGrpSpPr/>
              <p:nvPr/>
            </p:nvGrpSpPr>
            <p:grpSpPr>
              <a:xfrm rot="20842834">
                <a:off x="779" y="3565"/>
                <a:ext cx="34" cy="47"/>
                <a:chOff x="3581400" y="1981200"/>
                <a:chExt cx="228600" cy="228600"/>
              </a:xfrm>
              <a:scene3d>
                <a:camera prst="orthographicFront">
                  <a:rot lat="0" lon="0" rev="600000"/>
                </a:camera>
                <a:lightRig rig="threePt" dir="t"/>
              </a:scene3d>
            </p:grpSpPr>
            <p:cxnSp>
              <p:nvCxnSpPr>
                <p:cNvPr id="1058" name="Straight Connector 1057"/>
                <p:cNvCxnSpPr/>
                <p:nvPr/>
              </p:nvCxnSpPr>
              <p:spPr bwMode="auto">
                <a:xfrm rot="5400000" flipH="1" flipV="1">
                  <a:off x="3543300" y="2019300"/>
                  <a:ext cx="228600" cy="152400"/>
                </a:xfrm>
                <a:prstGeom prst="line">
                  <a:avLst/>
                </a:prstGeom>
              </p:spPr>
              <p:style>
                <a:lnRef idx="1">
                  <a:schemeClr val="dk1"/>
                </a:lnRef>
                <a:fillRef idx="0">
                  <a:schemeClr val="dk1"/>
                </a:fillRef>
                <a:effectRef idx="0">
                  <a:schemeClr val="dk1"/>
                </a:effectRef>
                <a:fontRef idx="minor">
                  <a:schemeClr val="tx1"/>
                </a:fontRef>
              </p:style>
            </p:cxnSp>
            <p:cxnSp>
              <p:nvCxnSpPr>
                <p:cNvPr id="1059" name="Straight Connector 1058"/>
                <p:cNvCxnSpPr/>
                <p:nvPr/>
              </p:nvCxnSpPr>
              <p:spPr bwMode="auto">
                <a:xfrm rot="5400000" flipH="1" flipV="1">
                  <a:off x="3619500" y="2019300"/>
                  <a:ext cx="228600" cy="152400"/>
                </a:xfrm>
                <a:prstGeom prst="line">
                  <a:avLst/>
                </a:prstGeom>
              </p:spPr>
              <p:style>
                <a:lnRef idx="1">
                  <a:schemeClr val="dk1"/>
                </a:lnRef>
                <a:fillRef idx="0">
                  <a:schemeClr val="dk1"/>
                </a:fillRef>
                <a:effectRef idx="0">
                  <a:schemeClr val="dk1"/>
                </a:effectRef>
                <a:fontRef idx="minor">
                  <a:schemeClr val="tx1"/>
                </a:fontRef>
              </p:style>
            </p:cxnSp>
          </p:grpSp>
          <p:cxnSp>
            <p:nvCxnSpPr>
              <p:cNvPr id="1057" name="Straight Connector 1056"/>
              <p:cNvCxnSpPr/>
              <p:nvPr/>
            </p:nvCxnSpPr>
            <p:spPr bwMode="auto">
              <a:xfrm rot="7366711" flipH="1">
                <a:off x="807" y="3604"/>
                <a:ext cx="17" cy="39"/>
              </a:xfrm>
              <a:prstGeom prst="line">
                <a:avLst/>
              </a:prstGeom>
              <a:scene3d>
                <a:camera prst="orthographicFront">
                  <a:rot lat="0" lon="0" rev="1800000"/>
                </a:camera>
                <a:lightRig rig="threePt" dir="t"/>
              </a:scene3d>
            </p:spPr>
            <p:style>
              <a:lnRef idx="1">
                <a:schemeClr val="dk1"/>
              </a:lnRef>
              <a:fillRef idx="0">
                <a:schemeClr val="dk1"/>
              </a:fillRef>
              <a:effectRef idx="0">
                <a:schemeClr val="dk1"/>
              </a:effectRef>
              <a:fontRef idx="minor">
                <a:schemeClr val="tx1"/>
              </a:fontRef>
            </p:style>
          </p:cxnSp>
        </p:grpSp>
      </p:grpSp>
      <p:sp>
        <p:nvSpPr>
          <p:cNvPr id="12314" name="TextBox 2085"/>
          <p:cNvSpPr txBox="1">
            <a:spLocks noChangeArrowheads="1"/>
          </p:cNvSpPr>
          <p:nvPr/>
        </p:nvSpPr>
        <p:spPr bwMode="auto">
          <a:xfrm>
            <a:off x="491331" y="1556314"/>
            <a:ext cx="1016000" cy="338137"/>
          </a:xfrm>
          <a:prstGeom prst="rect">
            <a:avLst/>
          </a:prstGeom>
          <a:noFill/>
          <a:ln w="9525">
            <a:noFill/>
            <a:miter lim="800000"/>
            <a:headEnd/>
            <a:tailEnd/>
          </a:ln>
        </p:spPr>
        <p:txBody>
          <a:bodyPr>
            <a:spAutoFit/>
          </a:bodyPr>
          <a:lstStyle/>
          <a:p>
            <a:pPr algn="ctr"/>
            <a:r>
              <a:rPr lang="en-US" sz="1600" b="1" dirty="0"/>
              <a:t>Legend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0" presetClass="path" presetSubtype="0" repeatCount="indefinite" autoRev="1" fill="hold" grpId="0" nodeType="withEffect">
                                  <p:stCondLst>
                                    <p:cond delay="600"/>
                                  </p:stCondLst>
                                  <p:endCondLst>
                                    <p:cond evt="onNext" delay="0">
                                      <p:tgtEl>
                                        <p:sldTgt/>
                                      </p:tgtEl>
                                    </p:cond>
                                  </p:endCondLst>
                                  <p:childTnLst>
                                    <p:animMotion origin="layout" path="M -0.00139 -0.01227 C -0.00243 0.00417 -0.00365 0.01921 -0.00625 0.03519 C -0.00591 0.04236 -0.00556 0.07477 -0.00295 0.08889 C 0.00017 0.10602 0.00468 0.12083 0.00677 0.13843 C 0.00798 0.1625 0.01076 0.18542 0.01319 0.20926 C 0.01406 0.23287 0.01371 0.24329 0.01632 0.2632 C 0.01805 0.27685 0.02135 0.29028 0.02291 0.30394 C 0.02482 0.32037 0.02569 0.33704 0.0276 0.35347 C 0.02934 0.36852 0.02916 0.39722 0.04218 0.40278 C 0.04965 0.40093 0.05364 0.39977 0.05989 0.39421 C 0.06232 0.38958 0.06597 0.38611 0.06805 0.38125 C 0.06961 0.37732 0.07014 0.37269 0.07118 0.36852 C 0.0717 0.36644 0.07291 0.36204 0.07291 0.36204 C 0.07361 0.35185 0.07604 0.34213 0.07604 0.33195 C 0.07604 0.25556 0.06041 0.17963 0.04705 0.10602 C 0.04913 0.08565 0.0493 0.08056 0.06475 0.07384 C 0.07864 0.07847 0.08142 0.07778 0.09861 0.07593 C 0.10989 0.07315 0.11996 0.06667 0.1309 0.0632 C 0.14114 0.05625 0.15208 0.05185 0.16319 0.04792 C 0.17274 0.04954 0.18316 0.0507 0.19218 0.05671 C 0.19913 0.06134 0.20816 0.06852 0.21632 0.06945 C 0.22396 0.07014 0.23142 0.07107 0.23906 0.07176 C 0.25069 0.08218 0.25521 0.09954 0.25833 0.1169 C 0.25955 0.14283 0.26128 0.16829 0.26319 0.19421 C 0.26389 0.22616 0.25972 0.28218 0.27604 0.31458 C 0.27986 0.33634 0.27482 0.31204 0.2809 0.32986 C 0.28524 0.34259 0.28975 0.35926 0.29218 0.37269 C 0.28906 0.38565 0.28229 0.3919 0.27291 0.39653 C 0.26198 0.41065 0.24722 0.41759 0.23246 0.42222 C 0.21163 0.42037 0.1868 0.41713 0.16805 0.40278 C 0.16146 0.39769 0.15399 0.3919 0.14705 0.38773 C 0.14392 0.38588 0.13732 0.38357 0.13732 0.38357 C 0.13159 0.37824 0.12465 0.37338 0.11805 0.3706 C 0.10694 0.36088 0.11198 0.36366 0.10347 0.35995 C 0.10017 0.35695 0.09652 0.35486 0.09375 0.35116 C 0.09218 0.34908 0.0908 0.34676 0.08906 0.34491 C 0.08593 0.34167 0.07934 0.33611 0.07934 0.33611 C 0.06927 0.31597 0.06493 0.29259 0.05989 0.26945 C 0.05347 0.23982 0.04826 0.20995 0.04548 0.17917 C 0.046 0.16482 0.04514 0.15023 0.04705 0.13611 C 0.04739 0.13357 0.05086 0.13403 0.05191 0.13195 C 0.05451 0.12639 0.0559 0.11227 0.05677 0.10602 C 0.05208 0.08866 0.05139 0.06482 0.04218 0.05023 C 0.03715 0.04236 0.03472 0.04167 0.0276 0.03519 C 0.02604 0.0338 0.02291 0.03079 0.02291 0.03079 C 0.01909 0.02338 0.01562 0.01852 0.00989 0.01366 C 0.00156 -0.00301 0.00468 0.00556 0.00034 -0.01227 C 0.00017 -0.01296 -0.00087 -0.01227 -0.00139 -0.01227 Z " pathEditMode="relative" ptsTypes="ffffffffffffffffffffffffffffffffffffffffffffffff">
                                      <p:cBhvr>
                                        <p:cTn id="6" dur="3000" fill="hold"/>
                                        <p:tgtEl>
                                          <p:spTgt spid="2074"/>
                                        </p:tgtEl>
                                        <p:attrNameLst>
                                          <p:attrName>ppt_x</p:attrName>
                                          <p:attrName>ppt_y</p:attrName>
                                        </p:attrNameLst>
                                      </p:cBhvr>
                                    </p:animMotion>
                                  </p:childTnLst>
                                </p:cTn>
                              </p:par>
                              <p:par>
                                <p:cTn id="7" presetID="0" presetClass="path" presetSubtype="0" repeatCount="indefinite" autoRev="1" fill="hold" grpId="0" nodeType="withEffect">
                                  <p:stCondLst>
                                    <p:cond delay="0"/>
                                  </p:stCondLst>
                                  <p:endCondLst>
                                    <p:cond evt="onNext" delay="0">
                                      <p:tgtEl>
                                        <p:sldTgt/>
                                      </p:tgtEl>
                                    </p:cond>
                                  </p:endCondLst>
                                  <p:childTnLst>
                                    <p:animMotion origin="layout" path="M 3.88889E-6 3.98844E-6 C -0.00209 -0.00995 -0.00521 -0.01827 -0.00764 -0.02867 C -0.00816 -0.04694 -0.00851 -0.06821 -0.004 -0.08555 C -0.00174 -0.09526 -0.00018 -0.10243 0.00121 -0.11307 C 0.00243 -0.12232 0.0026 -0.12948 0.00329 -0.13943 C 0.00364 -0.14521 0.00468 -0.15723 0.00434 -0.15746 C -0.00018 -0.18891 -0.00521 -0.21781 -0.0073 -0.25018 C -0.00799 -0.25619 -0.00851 -0.26151 -0.01007 -0.26706 C -0.01164 -0.27122 -0.01459 -0.27885 -0.01459 -0.27908 C -0.02118 -0.32925 -0.02778 -0.37365 -0.04271 -0.41919 C -0.04271 -0.42867 -0.04514 -0.43954 -0.04184 -0.44763 C -0.03785 -0.45919 -0.02518 -0.46382 -0.01615 -0.46775 C -0.00226 -0.46798 0.0118 -0.46844 0.02604 -0.46682 C 0.04218 -0.45596 0.0467 -0.4296 0.05486 -0.40925 C 0.06145 -0.39261 0.06441 -0.37365 0.06805 -0.35561 C 0.07291 -0.33711 0.07864 -0.31954 0.08402 -0.30174 C 0.09079 -0.27954 0.09652 -0.25735 0.10382 -0.23607 C 0.10538 -0.2118 0.10347 -0.14012 0.13246 -0.13318 C 0.13628 -0.1348 0.13958 -0.1348 0.1434 -0.13735 C 0.14843 -0.13989 0.14791 -0.14336 0.15052 -0.14891 C 0.15503 -0.16047 0.15885 -0.17018 0.16163 -0.18174 C 0.16232 -0.1896 0.16319 -0.1963 0.16423 -0.20417 C 0.15746 -0.24208 0.15555 -0.25665 0.15208 -0.30382 C 0.14895 -0.31815 0.14704 -0.33365 0.1427 -0.34729 C 0.13281 -0.37688 0.14201 -0.34775 0.13437 -0.36578 C 0.12795 -0.37804 0.12291 -0.39422 0.11857 -0.40856 C 0.11302 -0.42474 0.10729 -0.44694 0.09826 -0.46058 C 0.09357 -0.47353 0.08628 -0.48024 0.07899 -0.48995 C 0.07621 -0.49318 0.07361 -0.49735 0.07135 -0.50104 C 0.05885 -0.52047 0.01336 -0.50521 0.00746 -0.50451 C -0.00365 -0.50336 -0.01441 -0.5022 -0.02466 -0.50104 C -0.04358 -0.50544 -0.06233 -0.49526 -0.08021 -0.48856 C -0.08351 -0.48625 -0.08646 -0.4844 -0.08976 -0.48232 C -0.09098 -0.48139 -0.0941 -0.47931 -0.09427 -0.47931 C -0.10174 -0.47006 -0.1125 -0.45919 -0.11684 -0.44717 C -0.12292 -0.43006 -0.11962 -0.43677 -0.12622 -0.42567 C -0.12639 -0.42336 -0.12639 -0.42128 -0.12691 -0.41873 C -0.1283 -0.41411 -0.13195 -0.40486 -0.13195 -0.40555 C -0.13646 -0.37596 -0.13421 -0.34867 -0.13264 -0.31839 C -0.13212 -0.31607 -0.1257 -0.27284 -0.12396 -0.26567 C -0.11771 -0.24116 -0.10539 -0.21873 -0.09844 -0.19399 C -0.09445 -0.17919 -0.09271 -0.16185 -0.08386 -0.14891 C -0.08004 -0.13573 -0.08299 -0.14289 -0.07361 -0.12925 C -0.06841 -0.12162 -0.06841 -0.11076 -0.06285 -0.10289 C -0.06146 -0.09919 -0.05695 -0.0881 -0.05469 -0.08532 C -0.05313 -0.08301 -0.05052 -0.08139 -0.04914 -0.07977 C -0.03716 -0.06451 -0.04653 -0.07076 -0.03594 -0.06451 C -0.02691 -0.05087 -0.03143 -0.05596 -0.02292 -0.04717 C -0.0191 -0.03792 -0.0132 -0.02636 -0.00851 -0.0185 C 0.00052 -0.00208 -0.00122 -0.01249 3.88889E-6 3.98844E-6 Z " pathEditMode="relative" rAng="10325177" ptsTypes="ffffffffffffffffffffffffffffffffffffffffffffffffff">
                                      <p:cBhvr>
                                        <p:cTn id="8" dur="3000" fill="hold"/>
                                        <p:tgtEl>
                                          <p:spTgt spid="2070"/>
                                        </p:tgtEl>
                                        <p:attrNameLst>
                                          <p:attrName>ppt_x</p:attrName>
                                          <p:attrName>ppt_y</p:attrName>
                                        </p:attrNameLst>
                                      </p:cBhvr>
                                      <p:rCtr x="16" y="-260"/>
                                    </p:animMotion>
                                  </p:childTnLst>
                                </p:cTn>
                              </p:par>
                              <p:par>
                                <p:cTn id="9" presetID="0" presetClass="path" presetSubtype="0" repeatCount="indefinite" autoRev="1" fill="hold" grpId="0" nodeType="withEffect">
                                  <p:stCondLst>
                                    <p:cond delay="600"/>
                                  </p:stCondLst>
                                  <p:endCondLst>
                                    <p:cond evt="onNext" delay="0">
                                      <p:tgtEl>
                                        <p:sldTgt/>
                                      </p:tgtEl>
                                    </p:cond>
                                  </p:endCondLst>
                                  <p:childTnLst>
                                    <p:animMotion origin="layout" path="M -0.00139 -0.00046 C 0.00122 -0.00115 0.00399 -0.00139 0.00642 -0.00277 C 0.01042 -0.00509 0.01892 -0.02728 0.02153 -0.03491 C 0.0224 -0.03769 0.02361 -0.04046 0.02413 -0.04347 C 0.02517 -0.04763 0.02674 -0.05641 0.02674 -0.05665 C 0.02378 -0.07006 0.02431 -0.07144 0.02535 -0.08855 C 0.02396 -0.11283 0.02188 -0.13618 0.0191 -0.15977 C 0.01649 -0.21225 0.01892 -0.19306 0.01528 -0.2178 C 0.01632 -0.2474 0.01528 -0.27237 0.01389 -0.30173 C 0.0151 -0.31214 0.01597 -0.32185 0.01788 -0.33179 C 0.01875 -0.33618 0.0184 -0.3415 0.02031 -0.34474 C 0.0283 -0.35815 0.03472 -0.37295 0.04583 -0.37896 C 0.05208 -0.37826 0.05868 -0.37803 0.06493 -0.37688 C 0.0691 -0.37618 0.0724 -0.3704 0.07639 -0.36832 C 0.0783 -0.3637 0.08108 -0.36023 0.08281 -0.35537 C 0.08628 -0.34474 0.08837 -0.323 0.08924 -0.31237 C 0.09149 -0.28578 0.09358 -0.25942 0.09549 -0.23283 C 0.09444 -0.20763 0.09306 -0.18266 0.09167 -0.15769 C 0.09219 -0.12948 0.08576 -0.05295 0.11094 -0.0393 C 0.12448 -0.04485 0.10747 -0.0393 0.12101 -0.0393 C 0.12465 -0.0393 0.13021 -0.04347 0.13385 -0.04555 C 0.13646 -0.04855 0.13889 -0.05133 0.14149 -0.05433 C 0.14375 -0.05688 0.14392 -0.06705 0.14392 -0.06728 C 0.14323 -0.11006 0.14531 -0.163 0.14149 -0.20693 C 0.13993 -0.22358 0.13715 -0.24 0.13507 -0.25641 C 0.1342 -0.26219 0.13264 -0.27352 0.13264 -0.27376 C 0.13299 -0.28578 0.13385 -0.2978 0.13385 -0.31029 C 0.13385 -0.33734 0.12899 -0.36878 0.14774 -0.37896 C 0.15382 -0.38589 0.15972 -0.39445 0.16701 -0.39838 C 0.17118 -0.40347 0.17448 -0.40485 0.17951 -0.40693 C 0.18142 -0.40624 0.18333 -0.40647 0.1849 -0.40485 C 0.18611 -0.40347 0.18628 -0.40023 0.18733 -0.39838 C 0.19358 -0.38613 0.19288 -0.38774 0.19878 -0.38127 C 0.20174 -0.37364 0.20104 -0.37641 0.2026 -0.36832 C 0.20347 -0.36393 0.20503 -0.35537 0.20503 -0.35561 C 0.20608 -0.31537 0.20747 -0.28139 0.20642 -0.24139 C 0.20764 -0.20832 0.20694 -0.15191 0.21788 -0.12324 C 0.21927 -0.10636 0.22083 -0.09063 0.22153 -0.07352 C 0.22049 -0.0652 0.22049 -0.05826 0.21545 -0.05433 C 0.21302 -0.05248 0.20764 -0.04994 0.20764 -0.05017 C 0.17344 -0.05295 0.19427 -0.04925 0.17708 -0.0585 C 0.16806 -0.0689 0.15868 -0.06219 0.14774 -0.06081 C 0.13819 -0.05803 0.12726 -0.05641 0.1184 -0.04994 C 0.1125 -0.04555 0.10816 -0.03815 0.10191 -0.03491 C 0.09306 -0.02474 0.08142 -0.02358 0.07135 -0.0178 C 0.0625 -0.01272 0.06615 -0.0148 0.0599 -0.01133 C 0.05868 -0.01063 0.05608 -0.00925 0.05608 -0.00948 C 0.04462 0.00416 0.05156 -1.6185E-6 0.03438 -0.00277 C 0.025 0.00278 0.0217 0.00393 0.01146 0.00578 C 0.00851 0.00763 0.00538 0.00809 0.0026 0.01018 C 0.00122 0.0111 0.00017 0.01364 -0.00139 0.01457 C -0.00451 0.01665 -0.01163 0.01873 -0.01163 0.0185 C -0.00868 0.0037 -0.01024 0.00439 -0.00139 -0.00046 Z " pathEditMode="relative" rAng="10800000" ptsTypes="fffffffffffffffffffffffffffffffffffffffffffffffffffff">
                                      <p:cBhvr>
                                        <p:cTn id="10" dur="3000" fill="hold"/>
                                        <p:tgtEl>
                                          <p:spTgt spid="2072"/>
                                        </p:tgtEl>
                                        <p:attrNameLst>
                                          <p:attrName>ppt_x</p:attrName>
                                          <p:attrName>ppt_y</p:attrName>
                                        </p:attrNameLst>
                                      </p:cBhvr>
                                      <p:rCtr x="106" y="-194"/>
                                    </p:animMotion>
                                  </p:childTnLst>
                                </p:cTn>
                              </p:par>
                              <p:par>
                                <p:cTn id="11" presetID="0" presetClass="path" presetSubtype="0" repeatCount="indefinite" autoRev="1" fill="hold" grpId="0" nodeType="withEffect">
                                  <p:stCondLst>
                                    <p:cond delay="0"/>
                                  </p:stCondLst>
                                  <p:endCondLst>
                                    <p:cond evt="onNext" delay="0">
                                      <p:tgtEl>
                                        <p:sldTgt/>
                                      </p:tgtEl>
                                    </p:cond>
                                  </p:endCondLst>
                                  <p:childTnLst>
                                    <p:animMotion origin="layout" path="M 3.33333E-6 0.00208 C -0.01111 0.00555 -0.01598 0.00786 -0.0257 0.01295 C -0.02882 0.01457 -0.03212 0.01572 -0.03542 0.01711 C -0.03872 0.0185 -0.04514 0.0215 -0.04514 0.02173 C -0.04809 0.02543 -0.05209 0.02775 -0.05469 0.03214 C -0.05573 0.03399 -0.05556 0.03653 -0.05643 0.03861 C -0.05834 0.04324 -0.06285 0.05156 -0.06285 0.05179 C -0.06823 0.07399 -0.05973 0.04046 -0.06771 0.06451 C -0.07032 0.07237 -0.07205 0.08185 -0.07414 0.09017 C -0.07309 0.10335 -0.07205 0.11468 -0.06927 0.12694 C -0.06823 0.13133 -0.06598 0.13988 -0.06598 0.14012 C -0.06181 0.17942 -0.06719 0.12231 -0.06598 0.20208 C -0.06563 0.22289 -0.06389 0.2437 -0.06285 0.26451 C -0.06181 0.28624 -0.06129 0.29457 -0.05643 0.31399 C -0.05035 0.33803 -0.06164 0.29156 -0.05157 0.33341 C -0.05104 0.33549 -0.05 0.33988 -0.05 0.34012 C -0.04827 0.35699 -0.0474 0.37434 -0.04514 0.39145 C -0.04375 0.40277 -0.04254 0.41318 -0.03386 0.41711 C -0.02761 0.42266 -0.02344 0.42382 -0.01598 0.42566 C -0.00243 0.41965 0.00816 0.41156 0.02274 0.40856 C 0.03021 0.40208 0.03229 0.3926 0.03715 0.38289 C 0.03975 0.37249 0.04201 0.3637 0.04357 0.35283 C 0.03975 0.32601 0.04027 0.29827 0.03871 0.27098 C 0.03784 0.25572 0.03489 0.24093 0.03402 0.22566 C 0.03281 0.20509 0.03177 0.18936 0.02916 0.16994 C 0.02795 0.16069 0.02586 0.14197 0.02586 0.1422 C 0.02656 0.12925 0.02812 0.09272 0.02916 0.07954 C 0.02951 0.07584 0.03125 0.06081 0.03229 0.06012 C 0.0368 0.0578 0.04201 0.05873 0.04687 0.05803 C 0.05746 0.05965 0.06718 0.0615 0.07743 0.06451 C 0.08559 0.07145 0.08489 0.07468 0.09531 0.07723 C 0.10243 0.07399 0.1092 0.07861 0.11614 0.08162 C 0.11857 0.08624 0.12222 0.08971 0.1243 0.09457 C 0.12586 0.0985 0.12552 0.10382 0.12743 0.10751 C 0.12847 0.1096 0.12968 0.11191 0.13073 0.11399 C 0.13906 0.14659 0.14271 0.17919 0.14687 0.21295 C 0.14635 0.22867 0.14583 0.24439 0.14531 0.26012 C 0.14357 0.30451 0.13663 0.35075 0.17274 0.36786 C 0.18021 0.36578 0.18576 0.36462 0.19201 0.35908 C 0.20069 0.34197 0.20104 0.33064 0.2033 0.30983 C 0.20069 0.29549 0.20086 0.28093 0.19843 0.26659 C 0.19514 0.24671 0.18923 0.22821 0.18559 0.20856 C 0.18611 0.19353 0.18715 0.1785 0.18715 0.16347 C 0.18715 0.14821 0.18507 0.09272 0.16944 0.0837 C 0.15902 0.07746 0.15295 0.07861 0.14045 0.07723 C 0.13281 0.07538 0.12517 0.07422 0.11788 0.07098 C 0.11215 0.06566 0.10521 0.06081 0.09843 0.05803 C 0.09201 0.05225 0.08316 0.04879 0.07586 0.04509 C 0.06979 0.04208 0.06232 0.04277 0.05659 0.03861 C 0.03993 0.02636 0.05295 0.0326 0.04201 0.02798 C 0.0375 0.02382 0.03229 0.02035 0.02743 0.01711 C 0.02048 0.01249 0.01336 0.01225 0.00659 0.00647 C 0.00503 0.00717 0.0033 0.00948 0.00173 0.00856 C 0.00017 0.00763 3.33333E-6 0.00208 3.33333E-6 0.00231 Z " pathEditMode="relative" rAng="0" ptsTypes="ffffffffffffffffffffffffffffffffffffffffffffffffffffff">
                                      <p:cBhvr>
                                        <p:cTn id="12" dur="3000" fill="hold"/>
                                        <p:tgtEl>
                                          <p:spTgt spid="2071"/>
                                        </p:tgtEl>
                                        <p:attrNameLst>
                                          <p:attrName>ppt_x</p:attrName>
                                          <p:attrName>ppt_y</p:attrName>
                                        </p:attrNameLst>
                                      </p:cBhvr>
                                      <p:rCtr x="65" y="212"/>
                                    </p:animMotion>
                                  </p:childTnLst>
                                </p:cTn>
                              </p:par>
                              <p:par>
                                <p:cTn id="13" presetID="0" presetClass="path" presetSubtype="0" repeatCount="indefinite" autoRev="1" fill="hold" grpId="0" nodeType="withEffect">
                                  <p:stCondLst>
                                    <p:cond delay="400"/>
                                  </p:stCondLst>
                                  <p:endCondLst>
                                    <p:cond evt="onNext" delay="0">
                                      <p:tgtEl>
                                        <p:sldTgt/>
                                      </p:tgtEl>
                                    </p:cond>
                                  </p:endCondLst>
                                  <p:childTnLst>
                                    <p:animMotion origin="layout" path="M 3.05556E-6 -2.22222E-6 C -0.00104 -0.0044 -0.0033 -0.00833 -0.0033 -0.01296 C -0.0033 -0.01759 -0.00087 -0.02153 3.05556E-6 -0.02593 C 0.00347 -0.04491 0.00712 -0.06644 0.02257 -0.07315 C 0.03402 -0.06829 0.02951 -0.07153 0.03698 -0.06458 C 0.03941 -0.05995 0.04288 -0.05625 0.04514 -0.05162 C 0.046 -0.04977 0.046 -0.04722 0.0467 -0.04514 C 0.04757 -0.04282 0.04896 -0.04097 0.05 -0.03889 C 0.05208 -0.03009 0.0651 -0.00139 0.071 0.00648 C 0.07257 0.01296 0.07413 0.01921 0.07569 0.02569 C 0.07621 0.02778 0.07743 0.03218 0.07743 0.03218 C 0.07812 0.03727 0.08055 0.06227 0.08385 0.06667 C 0.08507 0.06829 0.08715 0.06806 0.08871 0.06875 C 0.09965 0.06412 0.09027 0.07014 0.0967 0.04514 C 0.09982 0.03264 0.10104 0.02245 0.10972 0.01505 C 0.11354 0.00718 0.11423 0.0037 0.12257 -2.22222E-6 C 0.12587 -0.00139 0.12899 -0.00301 0.13229 -0.0044 C 0.13385 -0.00509 0.13698 -0.00648 0.13698 -0.00648 C 0.14861 -0.00278 0.15937 -0.00185 0.171 -0.0044 C 0.17986 -0.00278 0.18802 -0.00023 0.1967 0.00208 C 0.19878 0.00139 0.20087 -0.00023 0.20312 -2.22222E-6 C 0.20659 0.00046 0.21284 0.00417 0.21284 0.00417 C 0.21823 0.01481 0.21527 0.00764 0.21927 0.02361 C 0.21979 0.02569 0.221 0.03009 0.221 0.03009 C 0.2217 0.03773 0.22118 0.05579 0.22743 0.06227 C 0.23003 0.06505 0.23385 0.06505 0.23698 0.06667 C 0.24027 0.0544 0.23611 0.04282 0.23871 0.03009 C 0.23923 0.02083 0.23975 0.01134 0.24027 0.00208 C 0.2408 -0.01088 0.24097 -0.02361 0.24184 -0.03657 C 0.24305 -0.05324 0.25208 -0.08912 0.26441 -0.09468 C 0.26979 -0.09236 0.27361 -0.08843 0.27899 -0.08611 C 0.28368 -0.09537 0.2842 -0.09745 0.27569 -0.10116 C 0.26562 -0.09931 0.2618 -0.10093 0.25642 -0.09028 C 0.25225 -0.07407 0.25017 -0.05069 0.23871 -0.04097 C 0.23541 -0.02847 0.23941 -0.03981 0.23229 -0.03009 C 0.22361 -0.01829 0.23507 -0.0287 0.22413 -0.01736 C 0.21458 -0.00764 0.20625 -0.00093 0.19514 0.00417 C 0.19184 0.00556 0.18837 0.00602 0.18541 0.00856 C 0.18385 0.00995 0.18229 0.01157 0.18055 0.01273 C 0.17743 0.01458 0.17413 0.01574 0.171 0.01713 C 0.16944 0.01782 0.16614 0.01921 0.16614 0.01921 C 0.16458 0.0206 0.16302 0.02245 0.16128 0.02361 C 0.15816 0.02546 0.15156 0.02778 0.15156 0.02778 C 0.14027 0.03796 0.14514 0.0338 0.13698 0.04074 C 0.11371 0.06065 0.13646 0.04977 0.12257 0.05579 C 0.12014 0.04583 0.11857 0.03565 0.11614 0.02569 C 0.11493 0.02083 0.11111 0.01759 0.10972 0.01273 C 0.1092 0.01065 0.10885 0.00833 0.10798 0.00648 C 0.10017 -0.00856 0.07725 -0.02083 0.06441 -0.02361 C 0.05607 -0.01991 0.04722 -0.01806 0.03871 -0.01505 C 0.03385 -0.01574 0.02899 -0.01736 0.02413 -0.01736 C 0.01597 -0.01736 0.0151 -0.01042 0.00642 -0.01736 C 0.00538 -0.01806 0.00746 -0.02014 0.00798 -0.02153 " pathEditMode="relative" ptsTypes="ffffffffffffffffffffffffffffffffffffffffffffffffffffA">
                                      <p:cBhvr>
                                        <p:cTn id="14" dur="5000" fill="hold"/>
                                        <p:tgtEl>
                                          <p:spTgt spid="2066"/>
                                        </p:tgtEl>
                                        <p:attrNameLst>
                                          <p:attrName>ppt_x</p:attrName>
                                          <p:attrName>ppt_y</p:attrName>
                                        </p:attrNameLst>
                                      </p:cBhvr>
                                    </p:animMotion>
                                  </p:childTnLst>
                                </p:cTn>
                              </p:par>
                              <p:par>
                                <p:cTn id="15" presetID="0" presetClass="path" presetSubtype="0" repeatCount="indefinite" autoRev="1" fill="hold" grpId="0" nodeType="withEffect">
                                  <p:stCondLst>
                                    <p:cond delay="300"/>
                                  </p:stCondLst>
                                  <p:endCondLst>
                                    <p:cond evt="onNext" delay="0">
                                      <p:tgtEl>
                                        <p:sldTgt/>
                                      </p:tgtEl>
                                    </p:cond>
                                  </p:endCondLst>
                                  <p:childTnLst>
                                    <p:animMotion origin="layout" path="M 5.55556E-7 3.33333E-6 C 0.00225 -0.00278 0.00416 -0.00602 0.00659 -0.00856 C 0.00954 -0.01181 0.01614 -0.01736 0.01614 -0.01736 C 0.0276 -0.01597 0.0375 -0.01435 0.04843 -0.01088 C 0.05 -0.00949 0.05191 -0.00833 0.05329 -0.00648 C 0.05468 -0.00463 0.05486 -0.00139 0.05659 3.33333E-6 C 0.05937 0.00231 0.06614 0.00417 0.06614 0.00417 C 0.06944 0.00694 0.07257 0.00995 0.07586 0.01273 C 0.07743 0.01412 0.07777 0.01736 0.07916 0.01921 C 0.08055 0.02106 0.08246 0.02222 0.08402 0.02361 C 0.08819 0.03218 0.09288 0.03958 0.09531 0.04931 C 0.09635 0.0537 0.09739 0.05787 0.09843 0.06227 C 0.09895 0.06435 0.1 0.06875 0.1 0.06875 C 0.09739 0.04352 0.09687 0.02106 0.1 -0.0044 C 0.09948 -0.01366 0.10034 -0.02338 0.09843 -0.03241 C 0.09791 -0.03449 0.09531 -0.03449 0.09357 -0.03449 C 0.08923 -0.03449 0.08177 -0.0294 0.07743 -0.02801 C 0.07586 -0.02662 0.07448 -0.02477 0.07274 -0.02361 C 0.07118 -0.02269 0.06909 -0.02315 0.06788 -0.02153 C 0.06354 -0.01574 0.06093 -0.0081 0.05659 -0.00231 C 0.05468 0.00509 0.05329 0.01065 0.05 0.01713 C 0.0467 0.03056 0.04514 0.04421 0.04357 0.0581 C 0.04218 0.04097 0.04201 0.01273 0.02743 0.00417 C 0.02274 0.00139 0.0177 3.33333E-6 0.01302 -0.00231 C 0.00798 -0.01181 0.00139 -0.01759 -0.00469 -0.02593 C -0.00816 -0.03866 -0.00886 -0.04167 -0.01771 -0.04954 C -0.02257 -0.04884 -0.02743 -0.04861 -0.03212 -0.04745 C -0.03542 -0.04653 -0.04184 -0.04306 -0.04184 -0.04306 C -0.05087 -0.02523 -0.03855 -0.04884 -0.05 -0.03009 C -0.054 -0.02361 -0.05417 -0.01921 -0.05643 -0.01088 C -0.05868 -0.00185 -0.06372 0.00579 -0.06598 0.01505 C -0.06546 0.03148 -0.06528 0.04792 -0.06441 0.06435 C -0.06424 0.06667 -0.06459 0.07083 -0.06285 0.07083 C -0.06094 0.07083 -0.06059 0.06644 -0.05955 0.06435 C -0.05903 0.06227 -0.05764 0.06019 -0.05799 0.0581 C -0.05834 0.05556 -0.06042 0.05394 -0.06129 0.05162 C -0.06893 0.02847 -0.06025 0.04676 -0.06771 0.03218 C -0.06858 0.02824 -0.075 0.01458 -0.07726 0.01273 C -0.08264 0.00833 -0.09219 0.00718 -0.09827 0.00417 C -0.11025 0.00602 -0.12171 0.00903 -0.13386 0.01065 C -0.13872 0.01273 -0.14341 0.01505 -0.14827 0.01713 C -0.14983 0.01852 -0.15209 0.01921 -0.15313 0.02153 C -0.15486 0.02523 -0.15643 0.03426 -0.15643 0.03426 C -0.15799 0.04745 -0.15816 0.0581 -0.15469 0.07083 C -0.15035 0.06204 -0.14966 0.05972 -0.15157 0.04931 C -0.14931 0.02778 -0.14792 0.00741 -0.13056 3.33333E-6 C -0.12396 -0.00579 -0.11702 -0.0081 -0.10955 -0.01088 C -0.08611 -0.00926 -0.06684 -0.00718 -0.04514 0.00208 C -0.03403 0.01181 -0.03907 0.00903 -0.03056 0.01273 C -0.02327 0.00972 -0.01823 0.00509 -0.01129 0.00208 C -0.00556 -0.00301 0.00173 -0.00417 0.00486 -0.01296 " pathEditMode="relative" ptsTypes="ffffffffffffffffffffffffffffffffffffffffffffffffffA">
                                      <p:cBhvr>
                                        <p:cTn id="16" dur="5000" fill="hold"/>
                                        <p:tgtEl>
                                          <p:spTgt spid="2067"/>
                                        </p:tgtEl>
                                        <p:attrNameLst>
                                          <p:attrName>ppt_x</p:attrName>
                                          <p:attrName>ppt_y</p:attrName>
                                        </p:attrNameLst>
                                      </p:cBhvr>
                                    </p:animMotion>
                                  </p:childTnLst>
                                </p:cTn>
                              </p:par>
                              <p:par>
                                <p:cTn id="17" presetID="0" presetClass="path" presetSubtype="0" repeatCount="indefinite" autoRev="1" fill="hold" grpId="0" nodeType="withEffect">
                                  <p:stCondLst>
                                    <p:cond delay="700"/>
                                  </p:stCondLst>
                                  <p:endCondLst>
                                    <p:cond evt="onNext" delay="0">
                                      <p:tgtEl>
                                        <p:sldTgt/>
                                      </p:tgtEl>
                                    </p:cond>
                                  </p:endCondLst>
                                  <p:childTnLst>
                                    <p:animMotion origin="layout" path="M 0.00226 -0.02821 C 0.00452 -0.02474 0.00747 -0.02104 0.00938 -0.01734 C 0.0132 -0.00925 0.0099 -0.00994 0.01441 -0.00393 C 0.01719 -0.00069 0.02031 0.00255 0.02327 0.00578 C 0.02552 0.00833 0.03264 0.01018 0.03281 0.00995 C 0.04497 0.01133 0.05486 0.01249 0.06667 0.01203 C 0.07361 0.00948 0.07257 0.00717 0.07743 0.00278 C 0.08212 -0.00624 0.07986 -0.00277 0.08334 -0.00855 C 0.08455 -0.01479 0.08559 -0.02034 0.08663 -0.02636 C 0.09097 -0.05156 0.08577 -0.05803 0.09358 -0.04578 C 0.09688 -0.02612 0.09844 0.00717 0.07448 0.01596 C 0.07118 0.01919 0.07101 0.02058 0.0658 0.02151 C 0.0625 0.02197 0.0559 0.02266 0.0559 0.02243 C 0.04115 0.02821 0.02153 0.02775 0.00504 0.02613 C -0.00503 0.02659 -0.0033 0.02729 -0.01736 0.02243 C -0.02031 0.02151 -0.02344 0.01942 -0.02673 0.01804 C -0.02812 0.01734 -0.03125 0.01619 -0.03125 0.01596 C -0.0408 0.00833 -0.04323 0.00995 -0.05816 0.00856 C -0.07309 0.00925 -0.06684 0.00833 -0.07621 0.00948 C -0.08073 0.01133 -0.08646 0.01318 -0.09114 0.01388 C -0.09444 0.0148 -0.10104 0.01503 -0.10104 0.0148 C -0.10729 0.01758 -0.11406 0.01804 -0.12083 0.01896 C -0.1243 0.01896 -0.13073 0.01966 -0.13073 0.01966 C -0.14948 0.01549 -0.16354 0.00971 -0.18125 0.00301 C -0.18559 -0.00208 -0.18628 -0.00485 -0.18767 -0.01063 C -0.18507 -0.02127 -0.1842 -0.03121 -0.17239 -0.03584 C -0.1625 -0.04601 -0.15573 -0.05641 -0.15121 -0.06959 C -0.15156 -0.08 -0.15156 -0.09179 -0.15486 -0.10196 C -0.16146 -0.09572 -0.15746 -0.08601 -0.15555 -0.07722 C -0.1526 -0.06427 -0.15521 -0.05156 -0.13941 -0.04416 C -0.13194 -0.04323 -0.12413 -0.04138 -0.11684 -0.04162 C -0.1151 -0.04185 -0.11528 -0.04393 -0.11458 -0.04555 C -0.10885 -0.06081 -0.1151 -0.04763 -0.11041 -0.05711 C -0.11024 -0.07144 -0.10798 -0.0837 -0.10798 -0.09826 C -0.11458 -0.08555 -0.11128 -0.07745 -0.10972 -0.06404 C -0.10851 -0.05271 -0.10607 -0.03884 -0.10035 -0.02774 C -0.09583 -0.01919 -0.09913 -0.02682 -0.09305 -0.01803 C -0.08767 -0.01063 -0.08455 -0.00162 -0.07726 0.00509 C -0.0684 0.01364 -0.05278 0.01711 -0.04149 0.02243 C -0.03732 0.02937 -0.03351 0.0296 -0.02448 0.03237 C -0.01597 0.03145 -0.02083 0.03307 -0.0125 0.02474 C -0.01128 0.02336 -0.00885 0.02104 -0.00885 0.02104 C -0.00503 0.01341 0.00052 0.00509 0.00295 -0.003 C 0.00486 -0.00878 0.00799 -0.02034 0.00799 -0.02034 C 0.00643 -0.02636 0.00816 -0.02358 0.00226 -0.02821 Z " pathEditMode="relative" rAng="11238988" ptsTypes="fffffffffffffffffffffffffffffffffffffffffffff">
                                      <p:cBhvr>
                                        <p:cTn id="18" dur="5000" fill="hold"/>
                                        <p:tgtEl>
                                          <p:spTgt spid="2068"/>
                                        </p:tgtEl>
                                        <p:attrNameLst>
                                          <p:attrName>ppt_x</p:attrName>
                                          <p:attrName>ppt_y</p:attrName>
                                        </p:attrNameLst>
                                      </p:cBhvr>
                                      <p:rCtr x="-44" y="2"/>
                                    </p:animMotion>
                                  </p:childTnLst>
                                </p:cTn>
                              </p:par>
                              <p:par>
                                <p:cTn id="19" presetID="0" presetClass="path" presetSubtype="0" repeatCount="indefinite" autoRev="1" fill="hold" grpId="0" nodeType="withEffect">
                                  <p:stCondLst>
                                    <p:cond delay="300"/>
                                  </p:stCondLst>
                                  <p:endCondLst>
                                    <p:cond evt="onNext" delay="0">
                                      <p:tgtEl>
                                        <p:sldTgt/>
                                      </p:tgtEl>
                                    </p:cond>
                                  </p:endCondLst>
                                  <p:childTnLst>
                                    <p:animMotion origin="layout" path="M 0.00816 -0.00902 C 0.0007 -0.00462 -0.00885 -0.00116 -0.01736 0.00139 C -0.01927 0.00116 -0.021 0.00069 -0.02239 -2.31214E-7 C -0.0243 -0.00069 -0.02552 -0.00254 -0.02743 -0.00254 C -0.03055 -0.00254 -0.03663 -2.31214E-7 -0.03663 -0.00023 C -0.04756 -0.00092 -0.05156 -0.00069 -0.05954 -0.00509 C -0.06788 -0.01526 -0.06475 -0.01017 -0.06909 -0.02081 C -0.06979 -0.02197 -0.07013 -0.02358 -0.07083 -0.02474 C -0.07118 -0.02613 -0.07256 -0.02867 -0.07256 -0.0289 C -0.07586 -0.0467 -0.07829 -0.06474 -0.08211 -0.08254 C -0.08263 -0.08532 -0.08645 -0.09318 -0.08541 -0.09572 C -0.08472 -0.09734 -0.08315 -0.09295 -0.08211 -0.09179 C -0.08055 -0.08786 -0.07899 -0.08393 -0.07743 -0.07977 C -0.0769 -0.07838 -0.07413 -0.07792 -0.07256 -0.07746 C -0.06579 -0.07491 -0.0585 -0.07399 -0.05156 -0.07214 C -0.03854 -0.07538 -0.02534 -0.06913 -0.01284 -0.06659 C 0.00504 -0.06983 0.01685 -0.07121 0.0356 -0.07214 C 0.03907 -0.07376 0.04202 -0.07561 0.04532 -0.07746 C 0.04688 -0.07815 0.05 -0.07977 0.05 -0.08 C 0.05521 -0.08601 0.05886 -0.09457 0.06789 -0.09688 C 0.07622 -0.0867 0.07119 -0.09064 0.08386 -0.08393 C 0.08542 -0.08301 0.08872 -0.08139 0.08872 -0.08162 C 0.09896 -0.08208 0.10938 -0.08301 0.11945 -0.08393 C 0.12396 -0.08416 0.1323 -0.08647 0.1323 -0.0867 C 0.1448 -0.08555 0.15799 -0.08462 0.16945 -0.07977 C 0.18351 -0.07399 0.16129 -0.08092 0.18386 -0.07468 C 0.18542 -0.07422 0.18872 -0.07329 0.18872 -0.07353 C 0.19028 -0.07214 0.19167 -0.07052 0.19358 -0.06936 C 0.19497 -0.06867 0.19705 -0.06913 0.19844 -0.06821 C 0.20174 -0.0659 0.21129 -0.05457 0.21303 -0.05225 C 0.2165 -0.04809 0.21598 -0.04902 0.21789 -0.04439 C 0.21893 -0.04185 0.22101 -0.03653 0.22101 -0.03676 C 0.21737 -0.02104 0.21268 -0.01642 0.19688 -0.00763 C 0.19271 -0.00532 0.18178 -0.00231 0.17744 -0.00116 C 0.17587 -0.00069 0.17257 -2.31214E-7 0.17257 -0.00023 C 0.1665 -0.00116 0.1625 -0.0037 0.1566 -0.00509 C 0.15504 -0.00647 0.154 -0.00879 0.15174 -0.00902 C 0.14757 -0.00971 0.13178 -0.00578 0.12761 -0.00509 C 0.125 -0.00462 0.12205 -0.00439 0.11945 -0.00393 C 0.11615 -0.00324 0.1099 -0.00116 0.1099 -0.00139 C 0.1033 0.00231 0.09688 0.00578 0.09046 0.00925 C 0.0875 0.01087 0.08073 0.01179 0.08073 0.01156 C 0.07223 0.00971 0.06355 0.00763 0.05487 0.00532 C 0.05174 0.00462 0.04532 0.00277 0.04532 0.00254 C 0.03438 0.00393 0.02518 0.00439 0.01494 0.00139 C 0.00799 -0.00208 0.01198 -0.00046 0.00487 -0.00254 C 0.0033 -0.00301 0.00174 -0.00462 -4.72222E-6 -0.00393 C -0.00121 -0.00324 -4.72222E-6 -0.00116 -4.72222E-6 -2.31214E-7 " pathEditMode="relative" rAng="10800000" ptsTypes="fffffffffffffffffffffffffffffffffffffffffffffffA">
                                      <p:cBhvr>
                                        <p:cTn id="20" dur="5000" fill="hold"/>
                                        <p:tgtEl>
                                          <p:spTgt spid="2069"/>
                                        </p:tgtEl>
                                        <p:attrNameLst>
                                          <p:attrName>ppt_x</p:attrName>
                                          <p:attrName>ppt_y</p:attrName>
                                        </p:attrNameLst>
                                      </p:cBhvr>
                                      <p:rCtr x="59" y="-3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6" grpId="0" animBg="1"/>
      <p:bldP spid="2067" grpId="0" animBg="1"/>
      <p:bldP spid="2068" grpId="0" animBg="1"/>
      <p:bldP spid="2069" grpId="0" animBg="1"/>
      <p:bldP spid="2070" grpId="0" animBg="1"/>
      <p:bldP spid="2071" grpId="0" animBg="1"/>
      <p:bldP spid="2072" grpId="0" animBg="1"/>
      <p:bldP spid="2074"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6093</TotalTime>
  <Words>1064</Words>
  <Application>Microsoft Office PowerPoint</Application>
  <PresentationFormat>On-screen Show (4:3)</PresentationFormat>
  <Paragraphs>202</Paragraphs>
  <Slides>17</Slides>
  <Notes>16</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Default Design</vt:lpstr>
      <vt:lpstr>2_Default Design</vt:lpstr>
      <vt:lpstr>Slide 1</vt:lpstr>
      <vt:lpstr>Functions of the cell membrane</vt:lpstr>
      <vt:lpstr>What if the membrane was made up of the following materials?</vt:lpstr>
      <vt:lpstr>Basic material of the cell membrane</vt:lpstr>
      <vt:lpstr>Self-assembly of phospholipids</vt:lpstr>
      <vt:lpstr>Self-assembly of phospholipids</vt:lpstr>
      <vt:lpstr>Flexibility of phospholipid membranes</vt:lpstr>
      <vt:lpstr>Effect of kinks</vt:lpstr>
      <vt:lpstr>Slide 9</vt:lpstr>
      <vt:lpstr>Slide 10</vt:lpstr>
      <vt:lpstr>The natural cell membrane-  its enhancement</vt:lpstr>
      <vt:lpstr>Cell Membrane transport</vt:lpstr>
      <vt:lpstr>Cell Membrane transport</vt:lpstr>
      <vt:lpstr>The natural cell membrane-  its enhancement</vt:lpstr>
      <vt:lpstr>Going Further</vt:lpstr>
      <vt:lpstr>Learning points</vt:lpstr>
      <vt:lpstr>Slide 17</vt:lpstr>
    </vt:vector>
  </TitlesOfParts>
  <Company>Republic Polytechnic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AY1011 A101 6P P11 It's Not Just a Bag!</dc:title>
  <dc:creator>Republic Polytechnic</dc:creator>
  <cp:lastModifiedBy>renny_low</cp:lastModifiedBy>
  <cp:revision>475</cp:revision>
  <dcterms:created xsi:type="dcterms:W3CDTF">2004-10-25T09:34:46Z</dcterms:created>
  <dcterms:modified xsi:type="dcterms:W3CDTF">2010-07-16T03:42:20Z</dcterms:modified>
</cp:coreProperties>
</file>